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4"/>
  </p:sldMasterIdLst>
  <p:sldIdLst>
    <p:sldId id="260" r:id="rId5"/>
    <p:sldId id="256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1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6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02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21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3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85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58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9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3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80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0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1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9970E-44F0-44AE-AC7D-EFA8A45A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275114"/>
          </a:xfrm>
        </p:spPr>
        <p:txBody>
          <a:bodyPr/>
          <a:lstStyle/>
          <a:p>
            <a:r>
              <a:rPr lang="en-US" dirty="0"/>
              <a:t>Q4 Marketing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94D992-39A8-4B43-94AA-9F9BB10F1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669971"/>
            <a:ext cx="8825658" cy="9688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1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PK-388XL </a:t>
            </a:r>
            <a:br>
              <a:rPr lang="en-US" dirty="0"/>
            </a:br>
            <a:r>
              <a:rPr lang="en-US" dirty="0"/>
              <a:t>SLR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83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Brochure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XT1000 3D Printer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737049"/>
            <a:ext cx="4395787" cy="3296839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 image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654675" y="2737049"/>
            <a:ext cx="4395788" cy="3296840"/>
          </a:xfrm>
        </p:spPr>
      </p:pic>
    </p:spTree>
    <p:extLst>
      <p:ext uri="{BB962C8B-B14F-4D97-AF65-F5344CB8AC3E}">
        <p14:creationId xmlns:p14="http://schemas.microsoft.com/office/powerpoint/2010/main" val="33529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8895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Brick (#8b0033)</a:t>
            </a:r>
            <a:endParaRPr lang="en-US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4485219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Kelly (#1fac59)</a:t>
            </a:r>
            <a:endParaRPr lang="en-US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8401543" y="4907560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Navy (#000080)</a:t>
            </a:r>
            <a:endParaRPr lang="en-US" baseline="30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2417" r="3694"/>
          <a:stretch/>
        </p:blipFill>
        <p:spPr>
          <a:xfrm>
            <a:off x="686341" y="997526"/>
            <a:ext cx="3062172" cy="3603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2417"/>
          <a:stretch/>
        </p:blipFill>
        <p:spPr>
          <a:xfrm>
            <a:off x="4485219" y="997526"/>
            <a:ext cx="3179618" cy="36038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2417"/>
          <a:stretch/>
        </p:blipFill>
        <p:spPr>
          <a:xfrm>
            <a:off x="8401543" y="997525"/>
            <a:ext cx="3179618" cy="36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8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707768" cy="2293961"/>
          </a:xfrm>
        </p:spPr>
        <p:txBody>
          <a:bodyPr>
            <a:normAutofit/>
          </a:bodyPr>
          <a:lstStyle/>
          <a:p>
            <a:r>
              <a:rPr lang="en-US" dirty="0"/>
              <a:t>Project Team:</a:t>
            </a:r>
            <a:br>
              <a:rPr lang="en-US" dirty="0"/>
            </a:br>
            <a:r>
              <a:rPr lang="en-US" dirty="0"/>
              <a:t>	Christie Cline</a:t>
            </a:r>
            <a:br>
              <a:rPr lang="en-US" dirty="0"/>
            </a:br>
            <a:r>
              <a:rPr lang="en-US" dirty="0"/>
              <a:t>	Miriam Graham</a:t>
            </a:r>
            <a:br>
              <a:rPr lang="en-US" dirty="0"/>
            </a:br>
            <a:r>
              <a:rPr lang="en-US" dirty="0"/>
              <a:t>	Adele Vance</a:t>
            </a:r>
            <a:br>
              <a:rPr lang="en-US" dirty="0"/>
            </a:br>
            <a:r>
              <a:rPr lang="en-US" dirty="0"/>
              <a:t>	Isiah Langer</a:t>
            </a:r>
            <a:br>
              <a:rPr lang="en-US" dirty="0"/>
            </a:br>
            <a:r>
              <a:rPr lang="en-US" dirty="0"/>
              <a:t>	Alex Wilber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5616214" y="1447800"/>
            <a:ext cx="3532909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7708" y="5037547"/>
            <a:ext cx="2331973" cy="420278"/>
          </a:xfrm>
        </p:spPr>
        <p:txBody>
          <a:bodyPr/>
          <a:lstStyle/>
          <a:p>
            <a:r>
              <a:rPr lang="en-US" dirty="0"/>
              <a:t>Cerulean (#2956B2)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24" y="3455205"/>
            <a:ext cx="460489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376" y="3455205"/>
            <a:ext cx="455567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719" y="3455205"/>
            <a:ext cx="458839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9721" y="3453129"/>
            <a:ext cx="458839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451" y="3453129"/>
            <a:ext cx="44760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5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56B8B2ADC4614E86280EE1A9A01D7B" ma:contentTypeVersion="16" ma:contentTypeDescription="Create a new document." ma:contentTypeScope="" ma:versionID="a2e56c5ce68514d49574463c9dc04b72">
  <xsd:schema xmlns:xsd="http://www.w3.org/2001/XMLSchema" xmlns:xs="http://www.w3.org/2001/XMLSchema" xmlns:p="http://schemas.microsoft.com/office/2006/metadata/properties" xmlns:ns1="http://schemas.microsoft.com/sharepoint/v3" xmlns:ns2="0e0c701e-172f-4adc-991b-db694c783e04" xmlns:ns3="e28d0704-dc16-44b8-b192-1d341d54e18d" targetNamespace="http://schemas.microsoft.com/office/2006/metadata/properties" ma:root="true" ma:fieldsID="72cc214cf356e1f149b2eea6d1ed6785" ns1:_="" ns2:_="" ns3:_="">
    <xsd:import namespace="http://schemas.microsoft.com/sharepoint/v3"/>
    <xsd:import namespace="0e0c701e-172f-4adc-991b-db694c783e04"/>
    <xsd:import namespace="e28d0704-dc16-44b8-b192-1d341d54e18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2:MediaServiceAutoTags" minOccurs="0"/>
                <xsd:element ref="ns2:MediaServiceKeyPoints" minOccurs="0"/>
                <xsd:element ref="ns1:_ip_UnifiedCompliancePolicyUIAction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c701e-172f-4adc-991b-db694c783e0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64d84f9-1c61-4f32-8408-7d0b48a934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KeyPoints" ma:index="19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d0704-dc16-44b8-b192-1d341d54e18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577e7f9-8270-47ce-bde4-ca230467e73a}" ma:internalName="TaxCatchAll" ma:showField="CatchAllData" ma:web="e28d0704-dc16-44b8-b192-1d341d54e1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8d0704-dc16-44b8-b192-1d341d54e18d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0e0c701e-172f-4adc-991b-db694c783e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4348BDE-74DA-4049-AAFB-6FC88CA4497B}"/>
</file>

<file path=customXml/itemProps2.xml><?xml version="1.0" encoding="utf-8"?>
<ds:datastoreItem xmlns:ds="http://schemas.openxmlformats.org/officeDocument/2006/customXml" ds:itemID="{5816166D-A4FF-4E93-A33B-1D8456242E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9793AA-57BA-47F1-AB76-D273A496EC1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</TotalTime>
  <Words>30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Q4 Marketing Plan</vt:lpstr>
      <vt:lpstr>PK-388XL  SLR Camera</vt:lpstr>
      <vt:lpstr>Brochure components</vt:lpstr>
      <vt:lpstr>PowerPoint Presentation</vt:lpstr>
      <vt:lpstr>Project Team:  Christie Cline  Miriam Graham  Adele Vance  Isiah Langer  Alex Wilber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&lt;product&gt;</dc:title>
  <dc:creator>Bryon Mascher</dc:creator>
  <cp:lastModifiedBy>Brett Polen (Xtreme Consulting Group Inc)</cp:lastModifiedBy>
  <cp:revision>11</cp:revision>
  <dcterms:created xsi:type="dcterms:W3CDTF">2016-08-23T23:22:26Z</dcterms:created>
  <dcterms:modified xsi:type="dcterms:W3CDTF">2017-03-12T00:30:22Z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0x0101005247EB26E5777B40B54FEFEC2463FF56</vt:lpwstr>
  </property>
</Properties>
</file>