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9"/>
  </p:sldMasterIdLst>
  <p:sldIdLst>
    <p:sldId id="2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95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DADF-3670-4187-BF8D-40EE0A395F28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B727-6283-47E6-81AD-503C5060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DADF-3670-4187-BF8D-40EE0A395F28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B727-6283-47E6-81AD-503C5060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5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DADF-3670-4187-BF8D-40EE0A395F28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B727-6283-47E6-81AD-503C5060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9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DADF-3670-4187-BF8D-40EE0A395F28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B727-6283-47E6-81AD-503C5060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DADF-3670-4187-BF8D-40EE0A395F28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B727-6283-47E6-81AD-503C5060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DADF-3670-4187-BF8D-40EE0A395F28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B727-6283-47E6-81AD-503C5060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DADF-3670-4187-BF8D-40EE0A395F28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B727-6283-47E6-81AD-503C5060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DADF-3670-4187-BF8D-40EE0A395F28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B727-6283-47E6-81AD-503C5060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5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DADF-3670-4187-BF8D-40EE0A395F28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B727-6283-47E6-81AD-503C5060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DADF-3670-4187-BF8D-40EE0A395F28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B727-6283-47E6-81AD-503C5060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9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DADF-3670-4187-BF8D-40EE0A395F28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B727-6283-47E6-81AD-503C5060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0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FDADF-3670-4187-BF8D-40EE0A395F28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B727-6283-47E6-81AD-503C5060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2.xml"/><Relationship Id="rId18" Type="http://schemas.openxmlformats.org/officeDocument/2006/relationships/customXml" Target="../../customXml/item18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3.xml"/><Relationship Id="rId17" Type="http://schemas.openxmlformats.org/officeDocument/2006/relationships/customXml" Target="../../customXml/item17.xml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6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5.xml"/><Relationship Id="rId10" Type="http://schemas.openxmlformats.org/officeDocument/2006/relationships/customXml" Target="../../customXml/item10.xml"/><Relationship Id="rId19" Type="http://schemas.openxmlformats.org/officeDocument/2006/relationships/slideLayout" Target="../slideLayouts/slideLayout1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Window"/>
          <p:cNvGrpSpPr/>
          <p:nvPr>
            <p:custDataLst>
              <p:custData r:id="rId1"/>
            </p:custDataLst>
          </p:nvPr>
        </p:nvGrpSpPr>
        <p:grpSpPr>
          <a:xfrm>
            <a:off x="1524000" y="97425"/>
            <a:ext cx="9334500" cy="6661023"/>
            <a:chOff x="0" y="0"/>
            <a:chExt cx="9144000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TreeList"/>
          <p:cNvGrpSpPr/>
          <p:nvPr>
            <p:custDataLst>
              <p:custData r:id="rId2"/>
            </p:custDataLst>
          </p:nvPr>
        </p:nvGrpSpPr>
        <p:grpSpPr>
          <a:xfrm>
            <a:off x="1757784" y="1269874"/>
            <a:ext cx="1672365" cy="2227102"/>
            <a:chOff x="3880709" y="2449673"/>
            <a:chExt cx="1672365" cy="2227102"/>
          </a:xfrm>
        </p:grpSpPr>
        <p:sp>
          <p:nvSpPr>
            <p:cNvPr id="36" name="Container"/>
            <p:cNvSpPr/>
            <p:nvPr/>
          </p:nvSpPr>
          <p:spPr>
            <a:xfrm>
              <a:off x="3880709" y="2449673"/>
              <a:ext cx="1672365" cy="22271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970939" y="2537232"/>
              <a:ext cx="722201" cy="187693"/>
              <a:chOff x="1931570" y="4380241"/>
              <a:chExt cx="722201" cy="187693"/>
            </a:xfrm>
          </p:grpSpPr>
          <p:sp>
            <p:nvSpPr>
              <p:cNvPr id="56" name="Text1"/>
              <p:cNvSpPr txBox="1"/>
              <p:nvPr/>
            </p:nvSpPr>
            <p:spPr>
              <a:xfrm>
                <a:off x="2126319" y="4383212"/>
                <a:ext cx="52745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Site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158632" y="2778432"/>
              <a:ext cx="1059794" cy="187693"/>
              <a:chOff x="1931570" y="4380241"/>
              <a:chExt cx="1059794" cy="187693"/>
            </a:xfrm>
          </p:grpSpPr>
          <p:sp>
            <p:nvSpPr>
              <p:cNvPr id="54" name="Text2"/>
              <p:cNvSpPr txBox="1"/>
              <p:nvPr/>
            </p:nvSpPr>
            <p:spPr>
              <a:xfrm>
                <a:off x="2126319" y="4383212"/>
                <a:ext cx="865045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Library 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Icon2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156137" y="3033992"/>
              <a:ext cx="1059794" cy="187693"/>
              <a:chOff x="2116768" y="3651041"/>
              <a:chExt cx="1059794" cy="187693"/>
            </a:xfrm>
          </p:grpSpPr>
          <p:sp>
            <p:nvSpPr>
              <p:cNvPr id="46" name="Text6"/>
              <p:cNvSpPr txBox="1"/>
              <p:nvPr/>
            </p:nvSpPr>
            <p:spPr>
              <a:xfrm>
                <a:off x="2311517" y="3654012"/>
                <a:ext cx="865045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Library 2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Icon6"/>
              <p:cNvSpPr/>
              <p:nvPr/>
            </p:nvSpPr>
            <p:spPr>
              <a:xfrm>
                <a:off x="2116768" y="36510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970939" y="3537787"/>
              <a:ext cx="847235" cy="196299"/>
              <a:chOff x="1931570" y="3908646"/>
              <a:chExt cx="847235" cy="196299"/>
            </a:xfrm>
          </p:grpSpPr>
          <p:sp>
            <p:nvSpPr>
              <p:cNvPr id="44" name="Text7"/>
              <p:cNvSpPr txBox="1"/>
              <p:nvPr/>
            </p:nvSpPr>
            <p:spPr>
              <a:xfrm>
                <a:off x="2126319" y="3908646"/>
                <a:ext cx="652486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Site 2</a:t>
                </a:r>
              </a:p>
            </p:txBody>
          </p:sp>
          <p:sp>
            <p:nvSpPr>
              <p:cNvPr id="45" name="Icon7"/>
              <p:cNvSpPr/>
              <p:nvPr/>
            </p:nvSpPr>
            <p:spPr>
              <a:xfrm>
                <a:off x="1931570" y="3917252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Content"/>
          <p:cNvSpPr txBox="1"/>
          <p:nvPr>
            <p:custDataLst>
              <p:custData r:id="rId3"/>
            </p:custDataLst>
          </p:nvPr>
        </p:nvSpPr>
        <p:spPr>
          <a:xfrm>
            <a:off x="1766069" y="929313"/>
            <a:ext cx="14450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a site object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9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869834565"/>
              </p:ext>
            </p:extLst>
          </p:nvPr>
        </p:nvGraphicFramePr>
        <p:xfrm>
          <a:off x="3520379" y="3496976"/>
          <a:ext cx="7081855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5155"/>
                <a:gridCol w="1713215"/>
                <a:gridCol w="1736920"/>
                <a:gridCol w="1896565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File Type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File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Size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Metadata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0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1772109229"/>
              </p:ext>
            </p:extLst>
          </p:nvPr>
        </p:nvGraphicFramePr>
        <p:xfrm>
          <a:off x="3624263" y="1275095"/>
          <a:ext cx="6866050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43112"/>
                <a:gridCol w="1200150"/>
                <a:gridCol w="3622788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Field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Operator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Content"/>
          <p:cNvSpPr txBox="1"/>
          <p:nvPr>
            <p:custDataLst>
              <p:custData r:id="rId6"/>
            </p:custDataLst>
          </p:nvPr>
        </p:nvSpPr>
        <p:spPr>
          <a:xfrm>
            <a:off x="3507937" y="3163971"/>
            <a:ext cx="6596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7"/>
            </p:custDataLst>
          </p:nvPr>
        </p:nvSpPr>
        <p:spPr>
          <a:xfrm>
            <a:off x="3537667" y="929313"/>
            <a:ext cx="115922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 Criteria</a:t>
            </a:r>
          </a:p>
        </p:txBody>
      </p:sp>
      <p:grpSp>
        <p:nvGrpSpPr>
          <p:cNvPr id="63" name="DropdownBox"/>
          <p:cNvGrpSpPr/>
          <p:nvPr>
            <p:custDataLst>
              <p:custData r:id="rId8"/>
            </p:custDataLst>
          </p:nvPr>
        </p:nvGrpSpPr>
        <p:grpSpPr>
          <a:xfrm>
            <a:off x="5642424" y="1469323"/>
            <a:ext cx="1097652" cy="228600"/>
            <a:chOff x="4016824" y="3329200"/>
            <a:chExt cx="1097652" cy="228600"/>
          </a:xfrm>
        </p:grpSpPr>
        <p:sp>
          <p:nvSpPr>
            <p:cNvPr id="6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Equal To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6" name="List"/>
          <p:cNvGrpSpPr/>
          <p:nvPr>
            <p:custDataLst>
              <p:custData r:id="rId9"/>
              <p:custData r:id="rId10"/>
            </p:custDataLst>
          </p:nvPr>
        </p:nvGrpSpPr>
        <p:grpSpPr>
          <a:xfrm>
            <a:off x="5653291" y="1723475"/>
            <a:ext cx="1086786" cy="707214"/>
            <a:chOff x="6284282" y="4935720"/>
            <a:chExt cx="1471745" cy="707214"/>
          </a:xfrm>
        </p:grpSpPr>
        <p:sp>
          <p:nvSpPr>
            <p:cNvPr id="67" name="Content"/>
            <p:cNvSpPr/>
            <p:nvPr/>
          </p:nvSpPr>
          <p:spPr bwMode="auto">
            <a:xfrm>
              <a:off x="6284282" y="4935720"/>
              <a:ext cx="1471745" cy="707214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noProof="0" dirty="0" smtClean="0">
                  <a:solidFill>
                    <a:srgbClr val="232323"/>
                  </a:solidFill>
                  <a:latin typeface="Segoe"/>
                </a:rPr>
                <a:t>Gre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ater</a:t>
              </a:r>
              <a:r>
                <a:rPr kumimoji="0" lang="en-US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Than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baseline="0" dirty="0" smtClean="0">
                  <a:solidFill>
                    <a:srgbClr val="232323"/>
                  </a:solidFill>
                  <a:latin typeface="Segoe"/>
                </a:rPr>
                <a:t>Less</a:t>
              </a:r>
              <a:r>
                <a:rPr lang="en-US" sz="1100" kern="0" dirty="0" smtClean="0">
                  <a:solidFill>
                    <a:srgbClr val="232323"/>
                  </a:solidFill>
                  <a:latin typeface="Segoe"/>
                </a:rPr>
                <a:t> Than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68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71" name="DownArrow"/>
          <p:cNvSpPr>
            <a:spLocks/>
          </p:cNvSpPr>
          <p:nvPr/>
        </p:nvSpPr>
        <p:spPr bwMode="auto">
          <a:xfrm rot="5400000">
            <a:off x="4952796" y="1598591"/>
            <a:ext cx="60862" cy="76200"/>
          </a:xfrm>
          <a:custGeom>
            <a:avLst/>
            <a:gdLst>
              <a:gd name="connsiteX0" fmla="*/ 0 w 88508"/>
              <a:gd name="connsiteY0" fmla="*/ 0 h 100794"/>
              <a:gd name="connsiteX1" fmla="*/ 44254 w 88508"/>
              <a:gd name="connsiteY1" fmla="*/ 0 h 100794"/>
              <a:gd name="connsiteX2" fmla="*/ 88508 w 88508"/>
              <a:gd name="connsiteY2" fmla="*/ 50397 h 100794"/>
              <a:gd name="connsiteX3" fmla="*/ 44254 w 88508"/>
              <a:gd name="connsiteY3" fmla="*/ 100794 h 100794"/>
              <a:gd name="connsiteX4" fmla="*/ 0 w 88508"/>
              <a:gd name="connsiteY4" fmla="*/ 100794 h 100794"/>
              <a:gd name="connsiteX5" fmla="*/ 44254 w 88508"/>
              <a:gd name="connsiteY5" fmla="*/ 50397 h 100794"/>
              <a:gd name="connsiteX6" fmla="*/ 0 w 88508"/>
              <a:gd name="connsiteY6" fmla="*/ 0 h 100794"/>
              <a:gd name="connsiteX0" fmla="*/ 14630 w 88508"/>
              <a:gd name="connsiteY0" fmla="*/ 0 h 100794"/>
              <a:gd name="connsiteX1" fmla="*/ 44254 w 88508"/>
              <a:gd name="connsiteY1" fmla="*/ 0 h 100794"/>
              <a:gd name="connsiteX2" fmla="*/ 88508 w 88508"/>
              <a:gd name="connsiteY2" fmla="*/ 50397 h 100794"/>
              <a:gd name="connsiteX3" fmla="*/ 44254 w 88508"/>
              <a:gd name="connsiteY3" fmla="*/ 100794 h 100794"/>
              <a:gd name="connsiteX4" fmla="*/ 0 w 88508"/>
              <a:gd name="connsiteY4" fmla="*/ 100794 h 100794"/>
              <a:gd name="connsiteX5" fmla="*/ 44254 w 88508"/>
              <a:gd name="connsiteY5" fmla="*/ 50397 h 100794"/>
              <a:gd name="connsiteX6" fmla="*/ 14630 w 88508"/>
              <a:gd name="connsiteY6" fmla="*/ 0 h 100794"/>
              <a:gd name="connsiteX0" fmla="*/ 14630 w 88508"/>
              <a:gd name="connsiteY0" fmla="*/ 0 h 100794"/>
              <a:gd name="connsiteX1" fmla="*/ 44254 w 88508"/>
              <a:gd name="connsiteY1" fmla="*/ 0 h 100794"/>
              <a:gd name="connsiteX2" fmla="*/ 88508 w 88508"/>
              <a:gd name="connsiteY2" fmla="*/ 50397 h 100794"/>
              <a:gd name="connsiteX3" fmla="*/ 44254 w 88508"/>
              <a:gd name="connsiteY3" fmla="*/ 100794 h 100794"/>
              <a:gd name="connsiteX4" fmla="*/ 0 w 88508"/>
              <a:gd name="connsiteY4" fmla="*/ 100794 h 100794"/>
              <a:gd name="connsiteX5" fmla="*/ 66200 w 88508"/>
              <a:gd name="connsiteY5" fmla="*/ 57712 h 100794"/>
              <a:gd name="connsiteX6" fmla="*/ 14630 w 88508"/>
              <a:gd name="connsiteY6" fmla="*/ 0 h 100794"/>
              <a:gd name="connsiteX0" fmla="*/ 0 w 73878"/>
              <a:gd name="connsiteY0" fmla="*/ 0 h 108109"/>
              <a:gd name="connsiteX1" fmla="*/ 29624 w 73878"/>
              <a:gd name="connsiteY1" fmla="*/ 0 h 108109"/>
              <a:gd name="connsiteX2" fmla="*/ 73878 w 73878"/>
              <a:gd name="connsiteY2" fmla="*/ 50397 h 108109"/>
              <a:gd name="connsiteX3" fmla="*/ 29624 w 73878"/>
              <a:gd name="connsiteY3" fmla="*/ 100794 h 108109"/>
              <a:gd name="connsiteX4" fmla="*/ 7315 w 73878"/>
              <a:gd name="connsiteY4" fmla="*/ 108109 h 108109"/>
              <a:gd name="connsiteX5" fmla="*/ 51570 w 73878"/>
              <a:gd name="connsiteY5" fmla="*/ 57712 h 108109"/>
              <a:gd name="connsiteX6" fmla="*/ 0 w 73878"/>
              <a:gd name="connsiteY6" fmla="*/ 0 h 108109"/>
              <a:gd name="connsiteX0" fmla="*/ 3655 w 77533"/>
              <a:gd name="connsiteY0" fmla="*/ 0 h 100794"/>
              <a:gd name="connsiteX1" fmla="*/ 33279 w 77533"/>
              <a:gd name="connsiteY1" fmla="*/ 0 h 100794"/>
              <a:gd name="connsiteX2" fmla="*/ 77533 w 77533"/>
              <a:gd name="connsiteY2" fmla="*/ 50397 h 100794"/>
              <a:gd name="connsiteX3" fmla="*/ 33279 w 77533"/>
              <a:gd name="connsiteY3" fmla="*/ 100794 h 100794"/>
              <a:gd name="connsiteX4" fmla="*/ 0 w 77533"/>
              <a:gd name="connsiteY4" fmla="*/ 97136 h 100794"/>
              <a:gd name="connsiteX5" fmla="*/ 55225 w 77533"/>
              <a:gd name="connsiteY5" fmla="*/ 57712 h 100794"/>
              <a:gd name="connsiteX6" fmla="*/ 3655 w 77533"/>
              <a:gd name="connsiteY6" fmla="*/ 0 h 100794"/>
              <a:gd name="connsiteX0" fmla="*/ 3655 w 77533"/>
              <a:gd name="connsiteY0" fmla="*/ 0 h 100794"/>
              <a:gd name="connsiteX1" fmla="*/ 33279 w 77533"/>
              <a:gd name="connsiteY1" fmla="*/ 0 h 100794"/>
              <a:gd name="connsiteX2" fmla="*/ 77533 w 77533"/>
              <a:gd name="connsiteY2" fmla="*/ 50397 h 100794"/>
              <a:gd name="connsiteX3" fmla="*/ 33279 w 77533"/>
              <a:gd name="connsiteY3" fmla="*/ 100794 h 100794"/>
              <a:gd name="connsiteX4" fmla="*/ 0 w 77533"/>
              <a:gd name="connsiteY4" fmla="*/ 97136 h 100794"/>
              <a:gd name="connsiteX5" fmla="*/ 51570 w 77533"/>
              <a:gd name="connsiteY5" fmla="*/ 46739 h 100794"/>
              <a:gd name="connsiteX6" fmla="*/ 3655 w 77533"/>
              <a:gd name="connsiteY6" fmla="*/ 0 h 100794"/>
              <a:gd name="connsiteX0" fmla="*/ 3655 w 77533"/>
              <a:gd name="connsiteY0" fmla="*/ 0 h 100794"/>
              <a:gd name="connsiteX1" fmla="*/ 33279 w 77533"/>
              <a:gd name="connsiteY1" fmla="*/ 0 h 100794"/>
              <a:gd name="connsiteX2" fmla="*/ 77533 w 77533"/>
              <a:gd name="connsiteY2" fmla="*/ 50397 h 100794"/>
              <a:gd name="connsiteX3" fmla="*/ 33279 w 77533"/>
              <a:gd name="connsiteY3" fmla="*/ 100794 h 100794"/>
              <a:gd name="connsiteX4" fmla="*/ 0 w 77533"/>
              <a:gd name="connsiteY4" fmla="*/ 97136 h 100794"/>
              <a:gd name="connsiteX5" fmla="*/ 58716 w 77533"/>
              <a:gd name="connsiteY5" fmla="*/ 49120 h 100794"/>
              <a:gd name="connsiteX6" fmla="*/ 3655 w 77533"/>
              <a:gd name="connsiteY6" fmla="*/ 0 h 100794"/>
              <a:gd name="connsiteX0" fmla="*/ 0 w 73878"/>
              <a:gd name="connsiteY0" fmla="*/ 0 h 104280"/>
              <a:gd name="connsiteX1" fmla="*/ 29624 w 73878"/>
              <a:gd name="connsiteY1" fmla="*/ 0 h 104280"/>
              <a:gd name="connsiteX2" fmla="*/ 73878 w 73878"/>
              <a:gd name="connsiteY2" fmla="*/ 50397 h 104280"/>
              <a:gd name="connsiteX3" fmla="*/ 29624 w 73878"/>
              <a:gd name="connsiteY3" fmla="*/ 100794 h 104280"/>
              <a:gd name="connsiteX4" fmla="*/ 13016 w 73878"/>
              <a:gd name="connsiteY4" fmla="*/ 104280 h 104280"/>
              <a:gd name="connsiteX5" fmla="*/ 55061 w 73878"/>
              <a:gd name="connsiteY5" fmla="*/ 49120 h 104280"/>
              <a:gd name="connsiteX6" fmla="*/ 0 w 73878"/>
              <a:gd name="connsiteY6" fmla="*/ 0 h 104280"/>
              <a:gd name="connsiteX0" fmla="*/ 1272 w 60862"/>
              <a:gd name="connsiteY0" fmla="*/ 2381 h 104280"/>
              <a:gd name="connsiteX1" fmla="*/ 16608 w 60862"/>
              <a:gd name="connsiteY1" fmla="*/ 0 h 104280"/>
              <a:gd name="connsiteX2" fmla="*/ 60862 w 60862"/>
              <a:gd name="connsiteY2" fmla="*/ 50397 h 104280"/>
              <a:gd name="connsiteX3" fmla="*/ 16608 w 60862"/>
              <a:gd name="connsiteY3" fmla="*/ 100794 h 104280"/>
              <a:gd name="connsiteX4" fmla="*/ 0 w 60862"/>
              <a:gd name="connsiteY4" fmla="*/ 104280 h 104280"/>
              <a:gd name="connsiteX5" fmla="*/ 42045 w 60862"/>
              <a:gd name="connsiteY5" fmla="*/ 49120 h 104280"/>
              <a:gd name="connsiteX6" fmla="*/ 1272 w 60862"/>
              <a:gd name="connsiteY6" fmla="*/ 2381 h 104280"/>
              <a:gd name="connsiteX0" fmla="*/ 1272 w 60862"/>
              <a:gd name="connsiteY0" fmla="*/ 2381 h 100794"/>
              <a:gd name="connsiteX1" fmla="*/ 16608 w 60862"/>
              <a:gd name="connsiteY1" fmla="*/ 0 h 100794"/>
              <a:gd name="connsiteX2" fmla="*/ 60862 w 60862"/>
              <a:gd name="connsiteY2" fmla="*/ 50397 h 100794"/>
              <a:gd name="connsiteX3" fmla="*/ 16608 w 60862"/>
              <a:gd name="connsiteY3" fmla="*/ 100794 h 100794"/>
              <a:gd name="connsiteX4" fmla="*/ 0 w 60862"/>
              <a:gd name="connsiteY4" fmla="*/ 94755 h 100794"/>
              <a:gd name="connsiteX5" fmla="*/ 42045 w 60862"/>
              <a:gd name="connsiteY5" fmla="*/ 49120 h 100794"/>
              <a:gd name="connsiteX6" fmla="*/ 1272 w 60862"/>
              <a:gd name="connsiteY6" fmla="*/ 2381 h 10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2" h="100794">
                <a:moveTo>
                  <a:pt x="1272" y="2381"/>
                </a:moveTo>
                <a:lnTo>
                  <a:pt x="16608" y="0"/>
                </a:lnTo>
                <a:lnTo>
                  <a:pt x="60862" y="50397"/>
                </a:lnTo>
                <a:lnTo>
                  <a:pt x="16608" y="100794"/>
                </a:lnTo>
                <a:lnTo>
                  <a:pt x="0" y="94755"/>
                </a:lnTo>
                <a:lnTo>
                  <a:pt x="42045" y="49120"/>
                </a:lnTo>
                <a:lnTo>
                  <a:pt x="1272" y="2381"/>
                </a:lnTo>
                <a:close/>
              </a:path>
            </a:pathLst>
          </a:custGeom>
          <a:solidFill>
            <a:srgbClr val="585858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grpSp>
        <p:nvGrpSpPr>
          <p:cNvPr id="72" name="DropdownBox"/>
          <p:cNvGrpSpPr/>
          <p:nvPr>
            <p:custDataLst>
              <p:custData r:id="rId11"/>
            </p:custDataLst>
          </p:nvPr>
        </p:nvGrpSpPr>
        <p:grpSpPr>
          <a:xfrm>
            <a:off x="3618786" y="1482823"/>
            <a:ext cx="2023637" cy="228600"/>
            <a:chOff x="4016824" y="3329207"/>
            <a:chExt cx="1097652" cy="217152"/>
          </a:xfrm>
        </p:grpSpPr>
        <p:sp>
          <p:nvSpPr>
            <p:cNvPr id="73" name="Content"/>
            <p:cNvSpPr>
              <a:spLocks/>
            </p:cNvSpPr>
            <p:nvPr/>
          </p:nvSpPr>
          <p:spPr>
            <a:xfrm>
              <a:off x="4016824" y="3329207"/>
              <a:ext cx="1097652" cy="21715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Metadata Field 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DownArrow"/>
            <p:cNvSpPr>
              <a:spLocks noChangeAspect="1"/>
            </p:cNvSpPr>
            <p:nvPr/>
          </p:nvSpPr>
          <p:spPr>
            <a:xfrm rot="10800000">
              <a:off x="5047886" y="3425148"/>
              <a:ext cx="44102" cy="4632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5" name="List"/>
          <p:cNvGrpSpPr/>
          <p:nvPr>
            <p:custDataLst>
              <p:custData r:id="rId12"/>
              <p:custData r:id="rId13"/>
            </p:custDataLst>
          </p:nvPr>
        </p:nvGrpSpPr>
        <p:grpSpPr>
          <a:xfrm>
            <a:off x="3628165" y="1724400"/>
            <a:ext cx="2025126" cy="741174"/>
            <a:chOff x="6284282" y="4935719"/>
            <a:chExt cx="1471745" cy="1006885"/>
          </a:xfrm>
        </p:grpSpPr>
        <p:sp>
          <p:nvSpPr>
            <p:cNvPr id="76" name="Content"/>
            <p:cNvSpPr/>
            <p:nvPr/>
          </p:nvSpPr>
          <p:spPr bwMode="auto">
            <a:xfrm>
              <a:off x="6284282" y="4935719"/>
              <a:ext cx="1471745" cy="1006885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Metadata Field 2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232323"/>
                  </a:solidFill>
                  <a:latin typeface="Segoe"/>
                </a:rPr>
                <a:t>Metadata Field 3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77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88" name="Content"/>
          <p:cNvSpPr/>
          <p:nvPr>
            <p:custDataLst>
              <p:custData r:id="rId14"/>
            </p:custDataLst>
          </p:nvPr>
        </p:nvSpPr>
        <p:spPr>
          <a:xfrm>
            <a:off x="1715241" y="53398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15"/>
            </p:custDataLst>
          </p:nvPr>
        </p:nvSpPr>
        <p:spPr>
          <a:xfrm>
            <a:off x="3025108" y="53591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Export File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16"/>
            </p:custDataLst>
          </p:nvPr>
        </p:nvSpPr>
        <p:spPr>
          <a:xfrm>
            <a:off x="4346547" y="533988"/>
            <a:ext cx="1306744" cy="2324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Export to Excel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/>
          <p:nvPr>
            <p:custDataLst>
              <p:custData r:id="rId17"/>
            </p:custDataLst>
          </p:nvPr>
        </p:nvSpPr>
        <p:spPr>
          <a:xfrm>
            <a:off x="5868138" y="53398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Refresh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8"/>
            </p:custDataLst>
          </p:nvPr>
        </p:nvSpPr>
        <p:spPr>
          <a:xfrm>
            <a:off x="6867073" y="1482823"/>
            <a:ext cx="3623239" cy="2523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Icon6"/>
          <p:cNvSpPr/>
          <p:nvPr/>
        </p:nvSpPr>
        <p:spPr>
          <a:xfrm>
            <a:off x="2033212" y="2109753"/>
            <a:ext cx="187693" cy="18769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Text6"/>
          <p:cNvSpPr txBox="1"/>
          <p:nvPr/>
        </p:nvSpPr>
        <p:spPr>
          <a:xfrm>
            <a:off x="2220734" y="2087743"/>
            <a:ext cx="629660" cy="184666"/>
          </a:xfrm>
          <a:prstGeom prst="rect">
            <a:avLst/>
          </a:prstGeom>
          <a:noFill/>
        </p:spPr>
        <p:txBody>
          <a:bodyPr wrap="none" tIns="0" rIns="182880" bIns="0" rtlCol="0">
            <a:sp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List 1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A29CC30B-7DF5-45AF-963B-8ED8C004560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BFA79BF-32D4-42BE-AC3E-FC049B191CD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895955B-CE59-4C55-8A8F-26AC25B838E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AA94018-40AE-4C61-855C-661DEBA41B6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16BCE50-AD4F-4183-BE97-8DE03853D14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A68FA23-1CFB-4D2B-BE02-0DE65025A0B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52A6C77-D918-4026-846B-65EE7EBFF90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308C471-1C8E-4626-99E3-5D88506D03B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E3A9992-952A-4E89-B4B8-1072DF6D437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AC038A4-C305-4B9C-A0A3-1031BEB91BE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2DD00A2-502E-4D5C-A4B1-12B65EE85AF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2F42462-396C-4227-AA8E-D3D284EDD78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73C77E4-63FF-451E-B647-828ECD7DE01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3BC35EE-AFE0-4D85-B8E7-4F7C128A2D3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928D95E-E2BB-4437-A253-16B70592F1A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2553326-BD15-463F-9863-B8B1A56A376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C2F8F60-32E2-45CA-B733-736BCF204E0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9B1D2D8-F472-49AE-A269-BE0336EA9BD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Pucelik</dc:creator>
  <cp:lastModifiedBy>Steve Pucelik</cp:lastModifiedBy>
  <cp:revision>3</cp:revision>
  <dcterms:created xsi:type="dcterms:W3CDTF">2014-04-06T15:17:58Z</dcterms:created>
  <dcterms:modified xsi:type="dcterms:W3CDTF">2014-04-06T15:38:52Z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