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7A652B1-707C-4918-BE1E-A4F28639D07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341F1-BE72-42D7-BD12-0FD576E50892}" v="27" dt="2024-06-24T19:56:37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Korzeniowska" userId="084b3db2-a8ef-4cb8-91be-31d577cbaf2d" providerId="ADAL" clId="{C39341F1-BE72-42D7-BD12-0FD576E50892}"/>
    <pc:docChg chg="undo custSel addSld modSld modSection">
      <pc:chgData name="Anna Korzeniowska" userId="084b3db2-a8ef-4cb8-91be-31d577cbaf2d" providerId="ADAL" clId="{C39341F1-BE72-42D7-BD12-0FD576E50892}" dt="2024-06-25T17:44:29.093" v="467" actId="313"/>
      <pc:docMkLst>
        <pc:docMk/>
      </pc:docMkLst>
      <pc:sldChg chg="modSp mod">
        <pc:chgData name="Anna Korzeniowska" userId="084b3db2-a8ef-4cb8-91be-31d577cbaf2d" providerId="ADAL" clId="{C39341F1-BE72-42D7-BD12-0FD576E50892}" dt="2024-06-25T17:44:29.093" v="467" actId="313"/>
        <pc:sldMkLst>
          <pc:docMk/>
          <pc:sldMk cId="1766674159" sldId="256"/>
        </pc:sldMkLst>
        <pc:spChg chg="mod">
          <ac:chgData name="Anna Korzeniowska" userId="084b3db2-a8ef-4cb8-91be-31d577cbaf2d" providerId="ADAL" clId="{C39341F1-BE72-42D7-BD12-0FD576E50892}" dt="2024-06-25T17:44:29.093" v="467" actId="313"/>
          <ac:spMkLst>
            <pc:docMk/>
            <pc:sldMk cId="1766674159" sldId="256"/>
            <ac:spMk id="3" creationId="{7EBB11FC-CCB1-9B68-E1B3-016EA985B552}"/>
          </ac:spMkLst>
        </pc:spChg>
      </pc:sldChg>
      <pc:sldChg chg="addSp delSp modSp mod">
        <pc:chgData name="Anna Korzeniowska" userId="084b3db2-a8ef-4cb8-91be-31d577cbaf2d" providerId="ADAL" clId="{C39341F1-BE72-42D7-BD12-0FD576E50892}" dt="2024-06-24T16:05:59.931" v="196" actId="1076"/>
        <pc:sldMkLst>
          <pc:docMk/>
          <pc:sldMk cId="2571383630" sldId="257"/>
        </pc:sldMkLst>
        <pc:spChg chg="mod">
          <ac:chgData name="Anna Korzeniowska" userId="084b3db2-a8ef-4cb8-91be-31d577cbaf2d" providerId="ADAL" clId="{C39341F1-BE72-42D7-BD12-0FD576E50892}" dt="2024-06-24T15:42:14.472" v="16" actId="1076"/>
          <ac:spMkLst>
            <pc:docMk/>
            <pc:sldMk cId="2571383630" sldId="257"/>
            <ac:spMk id="6" creationId="{C8EE1C5F-2F74-9E08-909D-C1E1A7DE2599}"/>
          </ac:spMkLst>
        </pc:spChg>
        <pc:spChg chg="add mod">
          <ac:chgData name="Anna Korzeniowska" userId="084b3db2-a8ef-4cb8-91be-31d577cbaf2d" providerId="ADAL" clId="{C39341F1-BE72-42D7-BD12-0FD576E50892}" dt="2024-06-24T16:05:59.931" v="196" actId="1076"/>
          <ac:spMkLst>
            <pc:docMk/>
            <pc:sldMk cId="2571383630" sldId="257"/>
            <ac:spMk id="17" creationId="{EA00DB2A-DB68-7B46-6DEE-43E598F46187}"/>
          </ac:spMkLst>
        </pc:spChg>
        <pc:spChg chg="add mod">
          <ac:chgData name="Anna Korzeniowska" userId="084b3db2-a8ef-4cb8-91be-31d577cbaf2d" providerId="ADAL" clId="{C39341F1-BE72-42D7-BD12-0FD576E50892}" dt="2024-06-24T15:52:38.955" v="63" actId="1076"/>
          <ac:spMkLst>
            <pc:docMk/>
            <pc:sldMk cId="2571383630" sldId="257"/>
            <ac:spMk id="19" creationId="{C908B507-79D0-AA49-0F09-1823D7D63A53}"/>
          </ac:spMkLst>
        </pc:spChg>
        <pc:spChg chg="add del mod">
          <ac:chgData name="Anna Korzeniowska" userId="084b3db2-a8ef-4cb8-91be-31d577cbaf2d" providerId="ADAL" clId="{C39341F1-BE72-42D7-BD12-0FD576E50892}" dt="2024-06-24T15:53:01.377" v="68"/>
          <ac:spMkLst>
            <pc:docMk/>
            <pc:sldMk cId="2571383630" sldId="257"/>
            <ac:spMk id="20" creationId="{1E5ABFE0-3635-9777-DBF9-D811E7A83CBB}"/>
          </ac:spMkLst>
        </pc:spChg>
        <pc:spChg chg="add mod">
          <ac:chgData name="Anna Korzeniowska" userId="084b3db2-a8ef-4cb8-91be-31d577cbaf2d" providerId="ADAL" clId="{C39341F1-BE72-42D7-BD12-0FD576E50892}" dt="2024-06-24T15:54:04.742" v="116" actId="113"/>
          <ac:spMkLst>
            <pc:docMk/>
            <pc:sldMk cId="2571383630" sldId="257"/>
            <ac:spMk id="21" creationId="{BBF87428-8C5C-6207-CF56-911E9887DCEC}"/>
          </ac:spMkLst>
        </pc:spChg>
        <pc:spChg chg="add mod">
          <ac:chgData name="Anna Korzeniowska" userId="084b3db2-a8ef-4cb8-91be-31d577cbaf2d" providerId="ADAL" clId="{C39341F1-BE72-42D7-BD12-0FD576E50892}" dt="2024-06-24T15:54:00.531" v="115" actId="113"/>
          <ac:spMkLst>
            <pc:docMk/>
            <pc:sldMk cId="2571383630" sldId="257"/>
            <ac:spMk id="22" creationId="{2C278BE2-7D27-02A4-0FDC-6386D58BA496}"/>
          </ac:spMkLst>
        </pc:spChg>
        <pc:spChg chg="add mod">
          <ac:chgData name="Anna Korzeniowska" userId="084b3db2-a8ef-4cb8-91be-31d577cbaf2d" providerId="ADAL" clId="{C39341F1-BE72-42D7-BD12-0FD576E50892}" dt="2024-06-24T16:05:28.917" v="193" actId="1076"/>
          <ac:spMkLst>
            <pc:docMk/>
            <pc:sldMk cId="2571383630" sldId="257"/>
            <ac:spMk id="25" creationId="{D95C5EDC-80A5-D54F-A04A-CB0139EDC528}"/>
          </ac:spMkLst>
        </pc:spChg>
        <pc:picChg chg="add mod">
          <ac:chgData name="Anna Korzeniowska" userId="084b3db2-a8ef-4cb8-91be-31d577cbaf2d" providerId="ADAL" clId="{C39341F1-BE72-42D7-BD12-0FD576E50892}" dt="2024-06-24T15:42:08.453" v="15" actId="1076"/>
          <ac:picMkLst>
            <pc:docMk/>
            <pc:sldMk cId="2571383630" sldId="257"/>
            <ac:picMk id="8" creationId="{C4F06677-19AF-7164-FE4E-95BB79A4FC9C}"/>
          </ac:picMkLst>
        </pc:picChg>
        <pc:picChg chg="add mod">
          <ac:chgData name="Anna Korzeniowska" userId="084b3db2-a8ef-4cb8-91be-31d577cbaf2d" providerId="ADAL" clId="{C39341F1-BE72-42D7-BD12-0FD576E50892}" dt="2024-06-24T15:47:25.207" v="23" actId="962"/>
          <ac:picMkLst>
            <pc:docMk/>
            <pc:sldMk cId="2571383630" sldId="257"/>
            <ac:picMk id="10" creationId="{332E279C-1CEF-1386-6309-5AB8BCC9A511}"/>
          </ac:picMkLst>
        </pc:picChg>
        <pc:picChg chg="add mod">
          <ac:chgData name="Anna Korzeniowska" userId="084b3db2-a8ef-4cb8-91be-31d577cbaf2d" providerId="ADAL" clId="{C39341F1-BE72-42D7-BD12-0FD576E50892}" dt="2024-06-24T15:47:58.625" v="28"/>
          <ac:picMkLst>
            <pc:docMk/>
            <pc:sldMk cId="2571383630" sldId="257"/>
            <ac:picMk id="12" creationId="{889B65C0-D71E-CE6C-B2EF-581BE5D8C35D}"/>
          </ac:picMkLst>
        </pc:picChg>
        <pc:picChg chg="add mod">
          <ac:chgData name="Anna Korzeniowska" userId="084b3db2-a8ef-4cb8-91be-31d577cbaf2d" providerId="ADAL" clId="{C39341F1-BE72-42D7-BD12-0FD576E50892}" dt="2024-06-24T15:48:52.890" v="33" actId="1076"/>
          <ac:picMkLst>
            <pc:docMk/>
            <pc:sldMk cId="2571383630" sldId="257"/>
            <ac:picMk id="14" creationId="{4FE0CB1B-3D24-CC68-E479-F650E5771DFE}"/>
          </ac:picMkLst>
        </pc:picChg>
        <pc:picChg chg="add mod">
          <ac:chgData name="Anna Korzeniowska" userId="084b3db2-a8ef-4cb8-91be-31d577cbaf2d" providerId="ADAL" clId="{C39341F1-BE72-42D7-BD12-0FD576E50892}" dt="2024-06-24T15:49:11.412" v="40" actId="962"/>
          <ac:picMkLst>
            <pc:docMk/>
            <pc:sldMk cId="2571383630" sldId="257"/>
            <ac:picMk id="16" creationId="{B7DEFF22-14E1-177F-A152-0961EC3E1BD9}"/>
          </ac:picMkLst>
        </pc:picChg>
        <pc:picChg chg="add del mod">
          <ac:chgData name="Anna Korzeniowska" userId="084b3db2-a8ef-4cb8-91be-31d577cbaf2d" providerId="ADAL" clId="{C39341F1-BE72-42D7-BD12-0FD576E50892}" dt="2024-06-24T16:04:25.576" v="188" actId="478"/>
          <ac:picMkLst>
            <pc:docMk/>
            <pc:sldMk cId="2571383630" sldId="257"/>
            <ac:picMk id="18" creationId="{92CF4895-698C-0424-E730-649AE7AD473D}"/>
          </ac:picMkLst>
        </pc:picChg>
        <pc:picChg chg="add del">
          <ac:chgData name="Anna Korzeniowska" userId="084b3db2-a8ef-4cb8-91be-31d577cbaf2d" providerId="ADAL" clId="{C39341F1-BE72-42D7-BD12-0FD576E50892}" dt="2024-06-24T16:04:10.087" v="187" actId="22"/>
          <ac:picMkLst>
            <pc:docMk/>
            <pc:sldMk cId="2571383630" sldId="257"/>
            <ac:picMk id="24" creationId="{062178D1-4BB9-C7BA-28AF-1324BB60E371}"/>
          </ac:picMkLst>
        </pc:picChg>
      </pc:sldChg>
      <pc:sldChg chg="addSp delSp modSp new mod">
        <pc:chgData name="Anna Korzeniowska" userId="084b3db2-a8ef-4cb8-91be-31d577cbaf2d" providerId="ADAL" clId="{C39341F1-BE72-42D7-BD12-0FD576E50892}" dt="2024-06-24T16:04:52.474" v="191" actId="207"/>
        <pc:sldMkLst>
          <pc:docMk/>
          <pc:sldMk cId="3229870115" sldId="258"/>
        </pc:sldMkLst>
        <pc:spChg chg="del mod">
          <ac:chgData name="Anna Korzeniowska" userId="084b3db2-a8ef-4cb8-91be-31d577cbaf2d" providerId="ADAL" clId="{C39341F1-BE72-42D7-BD12-0FD576E50892}" dt="2024-06-24T15:54:44.631" v="120" actId="478"/>
          <ac:spMkLst>
            <pc:docMk/>
            <pc:sldMk cId="3229870115" sldId="258"/>
            <ac:spMk id="2" creationId="{CB19304A-A880-0D50-DC97-33CC97875CF0}"/>
          </ac:spMkLst>
        </pc:spChg>
        <pc:spChg chg="del">
          <ac:chgData name="Anna Korzeniowska" userId="084b3db2-a8ef-4cb8-91be-31d577cbaf2d" providerId="ADAL" clId="{C39341F1-BE72-42D7-BD12-0FD576E50892}" dt="2024-06-24T15:54:49.733" v="121" actId="478"/>
          <ac:spMkLst>
            <pc:docMk/>
            <pc:sldMk cId="3229870115" sldId="258"/>
            <ac:spMk id="3" creationId="{A18407F9-C957-EB91-B2E5-57C870BA1A29}"/>
          </ac:spMkLst>
        </pc:spChg>
        <pc:spChg chg="mod">
          <ac:chgData name="Anna Korzeniowska" userId="084b3db2-a8ef-4cb8-91be-31d577cbaf2d" providerId="ADAL" clId="{C39341F1-BE72-42D7-BD12-0FD576E50892}" dt="2024-06-24T15:56:38.513" v="127" actId="207"/>
          <ac:spMkLst>
            <pc:docMk/>
            <pc:sldMk cId="3229870115" sldId="258"/>
            <ac:spMk id="4" creationId="{A5CB5488-6E3E-39A7-B2F4-A42ADAAFD476}"/>
          </ac:spMkLst>
        </pc:spChg>
        <pc:spChg chg="add mod">
          <ac:chgData name="Anna Korzeniowska" userId="084b3db2-a8ef-4cb8-91be-31d577cbaf2d" providerId="ADAL" clId="{C39341F1-BE72-42D7-BD12-0FD576E50892}" dt="2024-06-24T16:00:39.710" v="172" actId="113"/>
          <ac:spMkLst>
            <pc:docMk/>
            <pc:sldMk cId="3229870115" sldId="258"/>
            <ac:spMk id="5" creationId="{C093E9C0-C5E3-2F75-31C9-03DDFC5D1B79}"/>
          </ac:spMkLst>
        </pc:spChg>
        <pc:spChg chg="add del mod">
          <ac:chgData name="Anna Korzeniowska" userId="084b3db2-a8ef-4cb8-91be-31d577cbaf2d" providerId="ADAL" clId="{C39341F1-BE72-42D7-BD12-0FD576E50892}" dt="2024-06-24T15:58:43.840" v="153" actId="478"/>
          <ac:spMkLst>
            <pc:docMk/>
            <pc:sldMk cId="3229870115" sldId="258"/>
            <ac:spMk id="8" creationId="{52409CF6-BBD7-606B-7177-6759005BA41F}"/>
          </ac:spMkLst>
        </pc:spChg>
        <pc:spChg chg="add mod">
          <ac:chgData name="Anna Korzeniowska" userId="084b3db2-a8ef-4cb8-91be-31d577cbaf2d" providerId="ADAL" clId="{C39341F1-BE72-42D7-BD12-0FD576E50892}" dt="2024-06-24T16:04:52.474" v="191" actId="207"/>
          <ac:spMkLst>
            <pc:docMk/>
            <pc:sldMk cId="3229870115" sldId="258"/>
            <ac:spMk id="13" creationId="{07297CDE-9918-F89C-2273-2C0E5E40B626}"/>
          </ac:spMkLst>
        </pc:spChg>
        <pc:picChg chg="add mod">
          <ac:chgData name="Anna Korzeniowska" userId="084b3db2-a8ef-4cb8-91be-31d577cbaf2d" providerId="ADAL" clId="{C39341F1-BE72-42D7-BD12-0FD576E50892}" dt="2024-06-24T16:00:00.103" v="162" actId="1076"/>
          <ac:picMkLst>
            <pc:docMk/>
            <pc:sldMk cId="3229870115" sldId="258"/>
            <ac:picMk id="7" creationId="{92C89EB9-3162-0AC3-336C-D941869BD35B}"/>
          </ac:picMkLst>
        </pc:picChg>
        <pc:picChg chg="add mod">
          <ac:chgData name="Anna Korzeniowska" userId="084b3db2-a8ef-4cb8-91be-31d577cbaf2d" providerId="ADAL" clId="{C39341F1-BE72-42D7-BD12-0FD576E50892}" dt="2024-06-24T16:00:30.105" v="171" actId="1076"/>
          <ac:picMkLst>
            <pc:docMk/>
            <pc:sldMk cId="3229870115" sldId="258"/>
            <ac:picMk id="10" creationId="{DD59FEE4-7C73-9666-EC12-54E76F8ED6AD}"/>
          </ac:picMkLst>
        </pc:picChg>
        <pc:picChg chg="add mod">
          <ac:chgData name="Anna Korzeniowska" userId="084b3db2-a8ef-4cb8-91be-31d577cbaf2d" providerId="ADAL" clId="{C39341F1-BE72-42D7-BD12-0FD576E50892}" dt="2024-06-24T16:00:14.473" v="169" actId="1076"/>
          <ac:picMkLst>
            <pc:docMk/>
            <pc:sldMk cId="3229870115" sldId="258"/>
            <ac:picMk id="12" creationId="{A5F9F937-C95E-0313-9F78-0605B0472701}"/>
          </ac:picMkLst>
        </pc:picChg>
      </pc:sldChg>
      <pc:sldChg chg="addSp delSp modSp new mod setBg">
        <pc:chgData name="Anna Korzeniowska" userId="084b3db2-a8ef-4cb8-91be-31d577cbaf2d" providerId="ADAL" clId="{C39341F1-BE72-42D7-BD12-0FD576E50892}" dt="2024-06-24T19:48:02.560" v="355" actId="1076"/>
        <pc:sldMkLst>
          <pc:docMk/>
          <pc:sldMk cId="1939201173" sldId="259"/>
        </pc:sldMkLst>
        <pc:spChg chg="del mod">
          <ac:chgData name="Anna Korzeniowska" userId="084b3db2-a8ef-4cb8-91be-31d577cbaf2d" providerId="ADAL" clId="{C39341F1-BE72-42D7-BD12-0FD576E50892}" dt="2024-06-24T16:06:17.620" v="200" actId="478"/>
          <ac:spMkLst>
            <pc:docMk/>
            <pc:sldMk cId="1939201173" sldId="259"/>
            <ac:spMk id="2" creationId="{4EFCF99F-75D3-2C0D-5E45-E3FC32E389D7}"/>
          </ac:spMkLst>
        </pc:spChg>
        <pc:spChg chg="del">
          <ac:chgData name="Anna Korzeniowska" userId="084b3db2-a8ef-4cb8-91be-31d577cbaf2d" providerId="ADAL" clId="{C39341F1-BE72-42D7-BD12-0FD576E50892}" dt="2024-06-24T16:06:22.153" v="201" actId="478"/>
          <ac:spMkLst>
            <pc:docMk/>
            <pc:sldMk cId="1939201173" sldId="259"/>
            <ac:spMk id="3" creationId="{BEB8F5A8-92E1-29BF-5D2C-73EB4FCFE81E}"/>
          </ac:spMkLst>
        </pc:spChg>
        <pc:spChg chg="mod ord">
          <ac:chgData name="Anna Korzeniowska" userId="084b3db2-a8ef-4cb8-91be-31d577cbaf2d" providerId="ADAL" clId="{C39341F1-BE72-42D7-BD12-0FD576E50892}" dt="2024-06-24T17:09:46.863" v="301" actId="207"/>
          <ac:spMkLst>
            <pc:docMk/>
            <pc:sldMk cId="1939201173" sldId="259"/>
            <ac:spMk id="4" creationId="{19B3BCA4-8128-CE14-F38A-ECD9AEBB862F}"/>
          </ac:spMkLst>
        </pc:spChg>
        <pc:spChg chg="add mod ord">
          <ac:chgData name="Anna Korzeniowska" userId="084b3db2-a8ef-4cb8-91be-31d577cbaf2d" providerId="ADAL" clId="{C39341F1-BE72-42D7-BD12-0FD576E50892}" dt="2024-06-24T17:06:34.370" v="295" actId="1076"/>
          <ac:spMkLst>
            <pc:docMk/>
            <pc:sldMk cId="1939201173" sldId="259"/>
            <ac:spMk id="5" creationId="{C1E60170-5ECE-F126-3337-F7429F787C37}"/>
          </ac:spMkLst>
        </pc:spChg>
        <pc:spChg chg="add mod">
          <ac:chgData name="Anna Korzeniowska" userId="084b3db2-a8ef-4cb8-91be-31d577cbaf2d" providerId="ADAL" clId="{C39341F1-BE72-42D7-BD12-0FD576E50892}" dt="2024-06-24T17:05:09.483" v="283" actId="207"/>
          <ac:spMkLst>
            <pc:docMk/>
            <pc:sldMk cId="1939201173" sldId="259"/>
            <ac:spMk id="14" creationId="{0A02DAA8-21E4-9ABE-2CB2-A57E143FF51A}"/>
          </ac:spMkLst>
        </pc:spChg>
        <pc:spChg chg="add mod">
          <ac:chgData name="Anna Korzeniowska" userId="084b3db2-a8ef-4cb8-91be-31d577cbaf2d" providerId="ADAL" clId="{C39341F1-BE72-42D7-BD12-0FD576E50892}" dt="2024-06-24T17:05:38.139" v="286" actId="1076"/>
          <ac:spMkLst>
            <pc:docMk/>
            <pc:sldMk cId="1939201173" sldId="259"/>
            <ac:spMk id="15" creationId="{64178B9C-18DE-286E-C002-24123F46D4BD}"/>
          </ac:spMkLst>
        </pc:spChg>
        <pc:spChg chg="add mod">
          <ac:chgData name="Anna Korzeniowska" userId="084b3db2-a8ef-4cb8-91be-31d577cbaf2d" providerId="ADAL" clId="{C39341F1-BE72-42D7-BD12-0FD576E50892}" dt="2024-06-24T17:05:58.592" v="289" actId="1076"/>
          <ac:spMkLst>
            <pc:docMk/>
            <pc:sldMk cId="1939201173" sldId="259"/>
            <ac:spMk id="16" creationId="{E9ED785E-3A37-E463-AE89-426C3C9F6447}"/>
          </ac:spMkLst>
        </pc:spChg>
        <pc:spChg chg="add mod">
          <ac:chgData name="Anna Korzeniowska" userId="084b3db2-a8ef-4cb8-91be-31d577cbaf2d" providerId="ADAL" clId="{C39341F1-BE72-42D7-BD12-0FD576E50892}" dt="2024-06-24T17:06:19.045" v="293" actId="1076"/>
          <ac:spMkLst>
            <pc:docMk/>
            <pc:sldMk cId="1939201173" sldId="259"/>
            <ac:spMk id="17" creationId="{4D0FBBF7-A149-8358-9F6A-2B82306BB188}"/>
          </ac:spMkLst>
        </pc:spChg>
        <pc:spChg chg="add">
          <ac:chgData name="Anna Korzeniowska" userId="084b3db2-a8ef-4cb8-91be-31d577cbaf2d" providerId="ADAL" clId="{C39341F1-BE72-42D7-BD12-0FD576E50892}" dt="2024-06-24T17:02:55.449" v="269" actId="26606"/>
          <ac:spMkLst>
            <pc:docMk/>
            <pc:sldMk cId="1939201173" sldId="259"/>
            <ac:spMk id="18" creationId="{F5A1BEF7-FBAF-56B0-3AFC-6BC7D9D0E132}"/>
          </ac:spMkLst>
        </pc:spChg>
        <pc:spChg chg="add mod">
          <ac:chgData name="Anna Korzeniowska" userId="084b3db2-a8ef-4cb8-91be-31d577cbaf2d" providerId="ADAL" clId="{C39341F1-BE72-42D7-BD12-0FD576E50892}" dt="2024-06-24T19:45:29.572" v="352" actId="207"/>
          <ac:spMkLst>
            <pc:docMk/>
            <pc:sldMk cId="1939201173" sldId="259"/>
            <ac:spMk id="21" creationId="{CAF6D29B-8E33-0165-97B2-709836F8638D}"/>
          </ac:spMkLst>
        </pc:spChg>
        <pc:picChg chg="add mod ord">
          <ac:chgData name="Anna Korzeniowska" userId="084b3db2-a8ef-4cb8-91be-31d577cbaf2d" providerId="ADAL" clId="{C39341F1-BE72-42D7-BD12-0FD576E50892}" dt="2024-06-24T17:04:07.315" v="274" actId="1076"/>
          <ac:picMkLst>
            <pc:docMk/>
            <pc:sldMk cId="1939201173" sldId="259"/>
            <ac:picMk id="7" creationId="{F4F5102B-675C-405B-F520-D75543768626}"/>
          </ac:picMkLst>
        </pc:picChg>
        <pc:picChg chg="add mod">
          <ac:chgData name="Anna Korzeniowska" userId="084b3db2-a8ef-4cb8-91be-31d577cbaf2d" providerId="ADAL" clId="{C39341F1-BE72-42D7-BD12-0FD576E50892}" dt="2024-06-24T17:04:11.114" v="275" actId="1076"/>
          <ac:picMkLst>
            <pc:docMk/>
            <pc:sldMk cId="1939201173" sldId="259"/>
            <ac:picMk id="9" creationId="{1F14D0BC-FEEF-8712-2F1E-DC81FF0CF060}"/>
          </ac:picMkLst>
        </pc:picChg>
        <pc:picChg chg="add mod ord">
          <ac:chgData name="Anna Korzeniowska" userId="084b3db2-a8ef-4cb8-91be-31d577cbaf2d" providerId="ADAL" clId="{C39341F1-BE72-42D7-BD12-0FD576E50892}" dt="2024-06-24T17:04:16.785" v="277" actId="1076"/>
          <ac:picMkLst>
            <pc:docMk/>
            <pc:sldMk cId="1939201173" sldId="259"/>
            <ac:picMk id="11" creationId="{95700F8E-1BD8-DF8D-08F9-96FD382E0EA0}"/>
          </ac:picMkLst>
        </pc:picChg>
        <pc:picChg chg="add mod">
          <ac:chgData name="Anna Korzeniowska" userId="084b3db2-a8ef-4cb8-91be-31d577cbaf2d" providerId="ADAL" clId="{C39341F1-BE72-42D7-BD12-0FD576E50892}" dt="2024-06-24T17:04:13.955" v="276" actId="1076"/>
          <ac:picMkLst>
            <pc:docMk/>
            <pc:sldMk cId="1939201173" sldId="259"/>
            <ac:picMk id="13" creationId="{033EAB60-108A-9A31-D206-6DB1CFD0FA63}"/>
          </ac:picMkLst>
        </pc:picChg>
        <pc:picChg chg="add mod">
          <ac:chgData name="Anna Korzeniowska" userId="084b3db2-a8ef-4cb8-91be-31d577cbaf2d" providerId="ADAL" clId="{C39341F1-BE72-42D7-BD12-0FD576E50892}" dt="2024-06-24T17:08:58.027" v="299" actId="14100"/>
          <ac:picMkLst>
            <pc:docMk/>
            <pc:sldMk cId="1939201173" sldId="259"/>
            <ac:picMk id="20" creationId="{576E4B51-59D3-46D3-AAF5-B098EF4D43AA}"/>
          </ac:picMkLst>
        </pc:picChg>
        <pc:picChg chg="add mod">
          <ac:chgData name="Anna Korzeniowska" userId="084b3db2-a8ef-4cb8-91be-31d577cbaf2d" providerId="ADAL" clId="{C39341F1-BE72-42D7-BD12-0FD576E50892}" dt="2024-06-24T19:48:02.560" v="355" actId="1076"/>
          <ac:picMkLst>
            <pc:docMk/>
            <pc:sldMk cId="1939201173" sldId="259"/>
            <ac:picMk id="23" creationId="{360397BC-519D-4B8C-4FAD-B7C00FAC1E98}"/>
          </ac:picMkLst>
        </pc:picChg>
      </pc:sldChg>
      <pc:sldChg chg="addSp delSp modSp new mod">
        <pc:chgData name="Anna Korzeniowska" userId="084b3db2-a8ef-4cb8-91be-31d577cbaf2d" providerId="ADAL" clId="{C39341F1-BE72-42D7-BD12-0FD576E50892}" dt="2024-06-24T19:58:08.430" v="430" actId="1076"/>
        <pc:sldMkLst>
          <pc:docMk/>
          <pc:sldMk cId="1366432509" sldId="260"/>
        </pc:sldMkLst>
        <pc:spChg chg="del mod">
          <ac:chgData name="Anna Korzeniowska" userId="084b3db2-a8ef-4cb8-91be-31d577cbaf2d" providerId="ADAL" clId="{C39341F1-BE72-42D7-BD12-0FD576E50892}" dt="2024-06-24T19:48:24" v="358" actId="478"/>
          <ac:spMkLst>
            <pc:docMk/>
            <pc:sldMk cId="1366432509" sldId="260"/>
            <ac:spMk id="2" creationId="{E5523FCC-1BE1-AC2F-700D-53D73773AA20}"/>
          </ac:spMkLst>
        </pc:spChg>
        <pc:spChg chg="del">
          <ac:chgData name="Anna Korzeniowska" userId="084b3db2-a8ef-4cb8-91be-31d577cbaf2d" providerId="ADAL" clId="{C39341F1-BE72-42D7-BD12-0FD576E50892}" dt="2024-06-24T19:48:27.655" v="359" actId="478"/>
          <ac:spMkLst>
            <pc:docMk/>
            <pc:sldMk cId="1366432509" sldId="260"/>
            <ac:spMk id="3" creationId="{DDF53281-F4AD-CD14-F80F-0A77035EB687}"/>
          </ac:spMkLst>
        </pc:spChg>
        <pc:spChg chg="mod">
          <ac:chgData name="Anna Korzeniowska" userId="084b3db2-a8ef-4cb8-91be-31d577cbaf2d" providerId="ADAL" clId="{C39341F1-BE72-42D7-BD12-0FD576E50892}" dt="2024-06-24T19:48:40.204" v="361" actId="207"/>
          <ac:spMkLst>
            <pc:docMk/>
            <pc:sldMk cId="1366432509" sldId="260"/>
            <ac:spMk id="4" creationId="{F301AD71-7B70-7088-A636-20B861F60C80}"/>
          </ac:spMkLst>
        </pc:spChg>
        <pc:spChg chg="add mod">
          <ac:chgData name="Anna Korzeniowska" userId="084b3db2-a8ef-4cb8-91be-31d577cbaf2d" providerId="ADAL" clId="{C39341F1-BE72-42D7-BD12-0FD576E50892}" dt="2024-06-24T19:56:10.710" v="408" actId="1076"/>
          <ac:spMkLst>
            <pc:docMk/>
            <pc:sldMk cId="1366432509" sldId="260"/>
            <ac:spMk id="5" creationId="{1018A8C2-4F7E-6681-8F21-79C729AA541E}"/>
          </ac:spMkLst>
        </pc:spChg>
        <pc:spChg chg="add mod">
          <ac:chgData name="Anna Korzeniowska" userId="084b3db2-a8ef-4cb8-91be-31d577cbaf2d" providerId="ADAL" clId="{C39341F1-BE72-42D7-BD12-0FD576E50892}" dt="2024-06-24T19:58:08.430" v="430" actId="1076"/>
          <ac:spMkLst>
            <pc:docMk/>
            <pc:sldMk cId="1366432509" sldId="260"/>
            <ac:spMk id="8" creationId="{39F9F158-B0D8-00B4-F0B5-C887917BFE09}"/>
          </ac:spMkLst>
        </pc:spChg>
        <pc:picChg chg="add mod">
          <ac:chgData name="Anna Korzeniowska" userId="084b3db2-a8ef-4cb8-91be-31d577cbaf2d" providerId="ADAL" clId="{C39341F1-BE72-42D7-BD12-0FD576E50892}" dt="2024-06-24T19:56:17.164" v="411" actId="962"/>
          <ac:picMkLst>
            <pc:docMk/>
            <pc:sldMk cId="1366432509" sldId="260"/>
            <ac:picMk id="7" creationId="{D069909D-2C5A-C0FF-42B0-6FFCB4A8E9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7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1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31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9A79A-00C8-6E12-2A9F-6768298F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59" y="1528341"/>
            <a:ext cx="5261139" cy="1616099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PROJECT WARDROBE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B11FC-CCB1-9B68-E1B3-016EA985B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59" y="4015510"/>
            <a:ext cx="5229389" cy="355322"/>
          </a:xfrm>
        </p:spPr>
        <p:txBody>
          <a:bodyPr anchor="t">
            <a:normAutofit/>
          </a:bodyPr>
          <a:lstStyle/>
          <a:p>
            <a:r>
              <a:rPr lang="en-US" sz="1400" i="1" dirty="0">
                <a:latin typeface="Abadi" panose="020F0502020204030204" pitchFamily="34" charset="0"/>
              </a:rPr>
              <a:t>Or “Honey, do I have any clean socks?”</a:t>
            </a:r>
            <a:endParaRPr lang="en-GB" sz="1400" i="1" dirty="0">
              <a:latin typeface="Abadi" panose="020F0502020204030204" pitchFamily="34" charset="0"/>
            </a:endParaRPr>
          </a:p>
        </p:txBody>
      </p:sp>
      <p:pic>
        <p:nvPicPr>
          <p:cNvPr id="4" name="Picture 3" descr="Row of hanging black suits with one gold one">
            <a:extLst>
              <a:ext uri="{FF2B5EF4-FFF2-40B4-BE49-F238E27FC236}">
                <a16:creationId xmlns:a16="http://schemas.microsoft.com/office/drawing/2014/main" id="{62E427AE-EA37-FE13-4208-1682501CD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29" r="10170" b="-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4A6BDFB-4C19-416D-87A2-0EBE35BB2469}"/>
              </a:ext>
            </a:extLst>
          </p:cNvPr>
          <p:cNvSpPr txBox="1">
            <a:spLocks/>
          </p:cNvSpPr>
          <p:nvPr/>
        </p:nvSpPr>
        <p:spPr>
          <a:xfrm>
            <a:off x="257009" y="5064241"/>
            <a:ext cx="5229389" cy="355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Abadi" panose="020F0502020204030204" pitchFamily="34" charset="0"/>
              </a:rPr>
              <a:t>MySQL project by Anna Korzeniowska</a:t>
            </a:r>
            <a:endParaRPr lang="en-GB" sz="11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1C5F-2F74-9E08-909D-C1E1A7DE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6831" y="6477501"/>
            <a:ext cx="429768" cy="365125"/>
          </a:xfrm>
        </p:spPr>
        <p:txBody>
          <a:bodyPr/>
          <a:lstStyle/>
          <a:p>
            <a:fld id="{6E91CC32-6A6B-4E2E-BBA1-6864F305DA26}" type="slidenum">
              <a:rPr lang="en-US" smtClean="0">
                <a:solidFill>
                  <a:srgbClr val="FF0000"/>
                </a:solidFill>
              </a:rPr>
              <a:t>2</a:t>
            </a:fld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06677-19AF-7164-FE4E-95BB79A4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216" y="69920"/>
            <a:ext cx="5972428" cy="6590144"/>
          </a:xfrm>
          <a:prstGeom prst="rect">
            <a:avLst/>
          </a:prstGeom>
        </p:spPr>
      </p:pic>
      <p:pic>
        <p:nvPicPr>
          <p:cNvPr id="10" name="Picture 9" descr="A closet with clothes on swingers">
            <a:extLst>
              <a:ext uri="{FF2B5EF4-FFF2-40B4-BE49-F238E27FC236}">
                <a16:creationId xmlns:a16="http://schemas.microsoft.com/office/drawing/2014/main" id="{332E279C-1CEF-1386-6309-5AB8BCC9A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4" y="201168"/>
            <a:ext cx="4949190" cy="2969514"/>
          </a:xfrm>
          <a:prstGeom prst="rect">
            <a:avLst/>
          </a:prstGeom>
        </p:spPr>
      </p:pic>
      <p:pic>
        <p:nvPicPr>
          <p:cNvPr id="14" name="Picture 13" descr="A chair with clothes on it&#10;&#10;Description automatically generated">
            <a:extLst>
              <a:ext uri="{FF2B5EF4-FFF2-40B4-BE49-F238E27FC236}">
                <a16:creationId xmlns:a16="http://schemas.microsoft.com/office/drawing/2014/main" id="{4FE0CB1B-3D24-CC68-E479-F650E5771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34" y="4556570"/>
            <a:ext cx="1681207" cy="2100262"/>
          </a:xfrm>
          <a:prstGeom prst="rect">
            <a:avLst/>
          </a:prstGeom>
        </p:spPr>
      </p:pic>
      <p:pic>
        <p:nvPicPr>
          <p:cNvPr id="16" name="Picture 15" descr="A pile of clothes with a white shirt on it">
            <a:extLst>
              <a:ext uri="{FF2B5EF4-FFF2-40B4-BE49-F238E27FC236}">
                <a16:creationId xmlns:a16="http://schemas.microsoft.com/office/drawing/2014/main" id="{B7DEFF22-14E1-177F-A152-0961EC3E1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74" y="4556569"/>
            <a:ext cx="2665308" cy="2100263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EA00DB2A-DB68-7B46-6DEE-43E598F46187}"/>
              </a:ext>
            </a:extLst>
          </p:cNvPr>
          <p:cNvSpPr/>
          <p:nvPr/>
        </p:nvSpPr>
        <p:spPr>
          <a:xfrm>
            <a:off x="946521" y="3195110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8B507-79D0-AA49-0F09-1823D7D63A53}"/>
              </a:ext>
            </a:extLst>
          </p:cNvPr>
          <p:cNvSpPr txBox="1"/>
          <p:nvPr/>
        </p:nvSpPr>
        <p:spPr>
          <a:xfrm>
            <a:off x="1028627" y="2980662"/>
            <a:ext cx="314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WARDROBE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87428-8C5C-6207-CF56-911E9887DCEC}"/>
              </a:ext>
            </a:extLst>
          </p:cNvPr>
          <p:cNvSpPr txBox="1"/>
          <p:nvPr/>
        </p:nvSpPr>
        <p:spPr>
          <a:xfrm>
            <a:off x="348234" y="419794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CHAIRDROBE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78BE2-7D27-02A4-0FDC-6386D58BA496}"/>
              </a:ext>
            </a:extLst>
          </p:cNvPr>
          <p:cNvSpPr txBox="1"/>
          <p:nvPr/>
        </p:nvSpPr>
        <p:spPr>
          <a:xfrm>
            <a:off x="2895135" y="420437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FLOORDROBE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95C5EDC-80A5-D54F-A04A-CB0139EDC528}"/>
              </a:ext>
            </a:extLst>
          </p:cNvPr>
          <p:cNvSpPr/>
          <p:nvPr/>
        </p:nvSpPr>
        <p:spPr>
          <a:xfrm>
            <a:off x="3588332" y="3195110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38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B5488-6E3E-39A7-B2F4-A42ADAAF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8496" y="6492875"/>
            <a:ext cx="429768" cy="365125"/>
          </a:xfrm>
        </p:spPr>
        <p:txBody>
          <a:bodyPr/>
          <a:lstStyle/>
          <a:p>
            <a:fld id="{6E91CC32-6A6B-4E2E-BBA1-6864F305DA26}" type="slidenum">
              <a:rPr lang="en-US" smtClean="0">
                <a:solidFill>
                  <a:srgbClr val="FF0000"/>
                </a:solidFill>
              </a:rPr>
              <a:t>3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3E9C0-C5E3-2F75-31C9-03DDFC5D1B79}"/>
              </a:ext>
            </a:extLst>
          </p:cNvPr>
          <p:cNvSpPr txBox="1"/>
          <p:nvPr/>
        </p:nvSpPr>
        <p:spPr>
          <a:xfrm>
            <a:off x="5293536" y="356616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it time yet?</a:t>
            </a:r>
            <a:endParaRPr lang="en-GB" b="1" dirty="0"/>
          </a:p>
        </p:txBody>
      </p:sp>
      <p:pic>
        <p:nvPicPr>
          <p:cNvPr id="7" name="Picture 6" descr="A basket full of clothes&#10;&#10;Description automatically generated">
            <a:extLst>
              <a:ext uri="{FF2B5EF4-FFF2-40B4-BE49-F238E27FC236}">
                <a16:creationId xmlns:a16="http://schemas.microsoft.com/office/drawing/2014/main" id="{92C89EB9-3162-0AC3-336C-D941869BD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0" y="827357"/>
            <a:ext cx="3964798" cy="2641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59FEE4-7C73-9666-EC12-54E76F8E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55" y="3693680"/>
            <a:ext cx="10736173" cy="2641088"/>
          </a:xfrm>
          <a:prstGeom prst="rect">
            <a:avLst/>
          </a:prstGeom>
        </p:spPr>
      </p:pic>
      <p:pic>
        <p:nvPicPr>
          <p:cNvPr id="12" name="Picture 11" descr="A row of washing machines&#10;&#10;Description automatically generated">
            <a:extLst>
              <a:ext uri="{FF2B5EF4-FFF2-40B4-BE49-F238E27FC236}">
                <a16:creationId xmlns:a16="http://schemas.microsoft.com/office/drawing/2014/main" id="{A5F9F937-C95E-0313-9F78-0605B0472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294" y="787911"/>
            <a:ext cx="3961634" cy="264108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297CDE-9918-F89C-2273-2C0E5E40B626}"/>
              </a:ext>
            </a:extLst>
          </p:cNvPr>
          <p:cNvSpPr/>
          <p:nvPr/>
        </p:nvSpPr>
        <p:spPr>
          <a:xfrm>
            <a:off x="5293536" y="1725182"/>
            <a:ext cx="1686680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7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5A1BEF7-FBAF-56B0-3AFC-6BC7D9D0E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ow of washing machines&#10;&#10;Description automatically generated">
            <a:extLst>
              <a:ext uri="{FF2B5EF4-FFF2-40B4-BE49-F238E27FC236}">
                <a16:creationId xmlns:a16="http://schemas.microsoft.com/office/drawing/2014/main" id="{1F14D0BC-FEEF-8712-2F1E-DC81FF0CF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9" b="7"/>
          <a:stretch/>
        </p:blipFill>
        <p:spPr>
          <a:xfrm>
            <a:off x="2804421" y="584039"/>
            <a:ext cx="2304641" cy="1927611"/>
          </a:xfrm>
          <a:custGeom>
            <a:avLst/>
            <a:gdLst/>
            <a:ahLst/>
            <a:cxnLst/>
            <a:rect l="l" t="t" r="r" b="b"/>
            <a:pathLst>
              <a:path w="2304641" h="1927611">
                <a:moveTo>
                  <a:pt x="330585" y="0"/>
                </a:moveTo>
                <a:lnTo>
                  <a:pt x="1974056" y="0"/>
                </a:lnTo>
                <a:cubicBezTo>
                  <a:pt x="2156633" y="0"/>
                  <a:pt x="2304641" y="148008"/>
                  <a:pt x="2304641" y="330585"/>
                </a:cubicBezTo>
                <a:lnTo>
                  <a:pt x="2304641" y="1597026"/>
                </a:lnTo>
                <a:cubicBezTo>
                  <a:pt x="2304641" y="1779603"/>
                  <a:pt x="2156633" y="1927611"/>
                  <a:pt x="1974056" y="1927611"/>
                </a:cubicBezTo>
                <a:lnTo>
                  <a:pt x="330585" y="1927611"/>
                </a:lnTo>
                <a:cubicBezTo>
                  <a:pt x="148008" y="1927611"/>
                  <a:pt x="0" y="1779603"/>
                  <a:pt x="0" y="1597026"/>
                </a:cubicBezTo>
                <a:lnTo>
                  <a:pt x="0" y="330585"/>
                </a:lnTo>
                <a:cubicBezTo>
                  <a:pt x="0" y="148008"/>
                  <a:pt x="148008" y="0"/>
                  <a:pt x="330585" y="0"/>
                </a:cubicBezTo>
                <a:close/>
              </a:path>
            </a:pathLst>
          </a:custGeom>
        </p:spPr>
      </p:pic>
      <p:pic>
        <p:nvPicPr>
          <p:cNvPr id="7" name="Picture 6" descr="A basket full of clothes&#10;&#10;Description automatically generated">
            <a:extLst>
              <a:ext uri="{FF2B5EF4-FFF2-40B4-BE49-F238E27FC236}">
                <a16:creationId xmlns:a16="http://schemas.microsoft.com/office/drawing/2014/main" id="{F4F5102B-675C-405B-F520-D755437686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" r="12969" b="5"/>
          <a:stretch/>
        </p:blipFill>
        <p:spPr>
          <a:xfrm>
            <a:off x="499780" y="584040"/>
            <a:ext cx="2304641" cy="1927611"/>
          </a:xfrm>
          <a:custGeom>
            <a:avLst/>
            <a:gdLst/>
            <a:ahLst/>
            <a:cxnLst/>
            <a:rect l="l" t="t" r="r" b="b"/>
            <a:pathLst>
              <a:path w="2304641" h="1927611">
                <a:moveTo>
                  <a:pt x="330585" y="0"/>
                </a:moveTo>
                <a:lnTo>
                  <a:pt x="1974056" y="0"/>
                </a:lnTo>
                <a:cubicBezTo>
                  <a:pt x="2156633" y="0"/>
                  <a:pt x="2304641" y="148008"/>
                  <a:pt x="2304641" y="330585"/>
                </a:cubicBezTo>
                <a:lnTo>
                  <a:pt x="2304641" y="1597026"/>
                </a:lnTo>
                <a:cubicBezTo>
                  <a:pt x="2304641" y="1779603"/>
                  <a:pt x="2156633" y="1927611"/>
                  <a:pt x="1974056" y="1927611"/>
                </a:cubicBezTo>
                <a:lnTo>
                  <a:pt x="330585" y="1927611"/>
                </a:lnTo>
                <a:cubicBezTo>
                  <a:pt x="148008" y="1927611"/>
                  <a:pt x="0" y="1779603"/>
                  <a:pt x="0" y="1597026"/>
                </a:cubicBezTo>
                <a:lnTo>
                  <a:pt x="0" y="330585"/>
                </a:lnTo>
                <a:cubicBezTo>
                  <a:pt x="0" y="148008"/>
                  <a:pt x="148008" y="0"/>
                  <a:pt x="330585" y="0"/>
                </a:cubicBezTo>
                <a:close/>
              </a:path>
            </a:pathLst>
          </a:custGeom>
        </p:spPr>
      </p:pic>
      <p:pic>
        <p:nvPicPr>
          <p:cNvPr id="13" name="Picture 12" descr="A closet with clothes on swingers&#10;&#10;Description automatically generated">
            <a:extLst>
              <a:ext uri="{FF2B5EF4-FFF2-40B4-BE49-F238E27FC236}">
                <a16:creationId xmlns:a16="http://schemas.microsoft.com/office/drawing/2014/main" id="{033EAB60-108A-9A31-D206-6DB1CFD0FA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9" r="12648" b="4"/>
          <a:stretch/>
        </p:blipFill>
        <p:spPr>
          <a:xfrm>
            <a:off x="499779" y="2511650"/>
            <a:ext cx="2304641" cy="1927611"/>
          </a:xfrm>
          <a:custGeom>
            <a:avLst/>
            <a:gdLst/>
            <a:ahLst/>
            <a:cxnLst/>
            <a:rect l="l" t="t" r="r" b="b"/>
            <a:pathLst>
              <a:path w="2304641" h="1927611">
                <a:moveTo>
                  <a:pt x="330585" y="0"/>
                </a:moveTo>
                <a:lnTo>
                  <a:pt x="1974056" y="0"/>
                </a:lnTo>
                <a:cubicBezTo>
                  <a:pt x="2156633" y="0"/>
                  <a:pt x="2304641" y="148008"/>
                  <a:pt x="2304641" y="330585"/>
                </a:cubicBezTo>
                <a:lnTo>
                  <a:pt x="2304641" y="1597026"/>
                </a:lnTo>
                <a:cubicBezTo>
                  <a:pt x="2304641" y="1779603"/>
                  <a:pt x="2156633" y="1927611"/>
                  <a:pt x="1974056" y="1927611"/>
                </a:cubicBezTo>
                <a:lnTo>
                  <a:pt x="330585" y="1927611"/>
                </a:lnTo>
                <a:cubicBezTo>
                  <a:pt x="148008" y="1927611"/>
                  <a:pt x="0" y="1779603"/>
                  <a:pt x="0" y="1597026"/>
                </a:cubicBezTo>
                <a:lnTo>
                  <a:pt x="0" y="330585"/>
                </a:lnTo>
                <a:cubicBezTo>
                  <a:pt x="0" y="148008"/>
                  <a:pt x="148008" y="0"/>
                  <a:pt x="330585" y="0"/>
                </a:cubicBezTo>
                <a:close/>
              </a:path>
            </a:pathLst>
          </a:custGeom>
        </p:spPr>
      </p:pic>
      <p:pic>
        <p:nvPicPr>
          <p:cNvPr id="11" name="Picture 10" descr="A pile of clothes on a white background&#10;&#10;Description automatically generated">
            <a:extLst>
              <a:ext uri="{FF2B5EF4-FFF2-40B4-BE49-F238E27FC236}">
                <a16:creationId xmlns:a16="http://schemas.microsoft.com/office/drawing/2014/main" id="{95700F8E-1BD8-DF8D-08F9-96FD382E0E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 r="6" b="6"/>
          <a:stretch/>
        </p:blipFill>
        <p:spPr>
          <a:xfrm>
            <a:off x="2804420" y="2511650"/>
            <a:ext cx="2304641" cy="1927611"/>
          </a:xfrm>
          <a:custGeom>
            <a:avLst/>
            <a:gdLst/>
            <a:ahLst/>
            <a:cxnLst/>
            <a:rect l="l" t="t" r="r" b="b"/>
            <a:pathLst>
              <a:path w="2304641" h="1927611">
                <a:moveTo>
                  <a:pt x="330585" y="0"/>
                </a:moveTo>
                <a:lnTo>
                  <a:pt x="1974056" y="0"/>
                </a:lnTo>
                <a:cubicBezTo>
                  <a:pt x="2156633" y="0"/>
                  <a:pt x="2304641" y="148008"/>
                  <a:pt x="2304641" y="330585"/>
                </a:cubicBezTo>
                <a:lnTo>
                  <a:pt x="2304641" y="1597026"/>
                </a:lnTo>
                <a:cubicBezTo>
                  <a:pt x="2304641" y="1779603"/>
                  <a:pt x="2156633" y="1927611"/>
                  <a:pt x="1974056" y="1927611"/>
                </a:cubicBezTo>
                <a:lnTo>
                  <a:pt x="330585" y="1927611"/>
                </a:lnTo>
                <a:cubicBezTo>
                  <a:pt x="148008" y="1927611"/>
                  <a:pt x="0" y="1779603"/>
                  <a:pt x="0" y="1597026"/>
                </a:cubicBezTo>
                <a:lnTo>
                  <a:pt x="0" y="330585"/>
                </a:lnTo>
                <a:cubicBezTo>
                  <a:pt x="0" y="148008"/>
                  <a:pt x="148008" y="0"/>
                  <a:pt x="330585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60170-5ECE-F126-3337-F7429F787C37}"/>
              </a:ext>
            </a:extLst>
          </p:cNvPr>
          <p:cNvSpPr txBox="1"/>
          <p:nvPr/>
        </p:nvSpPr>
        <p:spPr>
          <a:xfrm>
            <a:off x="6335746" y="460915"/>
            <a:ext cx="4629569" cy="4443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Every Thursday is a laundry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3BCA4-8128-CE14-F38A-ECD9AEBB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975" y="6492875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rgbClr val="FF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02DAA8-21E4-9ABE-2CB2-A57E143FF51A}"/>
              </a:ext>
            </a:extLst>
          </p:cNvPr>
          <p:cNvSpPr/>
          <p:nvPr/>
        </p:nvSpPr>
        <p:spPr>
          <a:xfrm>
            <a:off x="2635257" y="1305528"/>
            <a:ext cx="33832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178B9C-18DE-286E-C002-24123F46D4BD}"/>
              </a:ext>
            </a:extLst>
          </p:cNvPr>
          <p:cNvSpPr/>
          <p:nvPr/>
        </p:nvSpPr>
        <p:spPr>
          <a:xfrm rot="5400000">
            <a:off x="3787576" y="2269333"/>
            <a:ext cx="33832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9ED785E-3A37-E463-AE89-426C3C9F6447}"/>
              </a:ext>
            </a:extLst>
          </p:cNvPr>
          <p:cNvSpPr/>
          <p:nvPr/>
        </p:nvSpPr>
        <p:spPr>
          <a:xfrm rot="10800000">
            <a:off x="2635257" y="3233139"/>
            <a:ext cx="33832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D0FBBF7-A149-8358-9F6A-2B82306BB188}"/>
              </a:ext>
            </a:extLst>
          </p:cNvPr>
          <p:cNvSpPr/>
          <p:nvPr/>
        </p:nvSpPr>
        <p:spPr>
          <a:xfrm rot="16200000">
            <a:off x="1482934" y="2269333"/>
            <a:ext cx="33832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6E4B51-59D3-46D3-AAF5-B098EF4D4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138" y="1061807"/>
            <a:ext cx="5965611" cy="3377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F6D29B-8E33-0165-97B2-709836F8638D}"/>
              </a:ext>
            </a:extLst>
          </p:cNvPr>
          <p:cNvSpPr txBox="1"/>
          <p:nvPr/>
        </p:nvSpPr>
        <p:spPr>
          <a:xfrm>
            <a:off x="6335746" y="5473027"/>
            <a:ext cx="348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“This is the way”</a:t>
            </a:r>
          </a:p>
          <a:p>
            <a:r>
              <a:rPr lang="en-US" dirty="0"/>
              <a:t>		</a:t>
            </a:r>
            <a:r>
              <a:rPr lang="en-US" sz="1400" dirty="0"/>
              <a:t>- </a:t>
            </a:r>
            <a:r>
              <a:rPr lang="en-US" sz="1400" dirty="0" err="1"/>
              <a:t>Manda</a:t>
            </a:r>
            <a:r>
              <a:rPr lang="en-US" sz="1400" dirty="0" err="1">
                <a:solidFill>
                  <a:schemeClr val="tx1">
                    <a:lumMod val="65000"/>
                  </a:schemeClr>
                </a:solidFill>
              </a:rPr>
              <a:t>laundr</a:t>
            </a:r>
            <a:r>
              <a:rPr lang="en-US" sz="1400" dirty="0" err="1"/>
              <a:t>ian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60397BC-519D-4B8C-4FAD-B7C00FAC1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0499" y="5211763"/>
            <a:ext cx="671512" cy="12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1AD71-7B70-7088-A636-20B861F6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975" y="6492875"/>
            <a:ext cx="429768" cy="365125"/>
          </a:xfrm>
        </p:spPr>
        <p:txBody>
          <a:bodyPr/>
          <a:lstStyle/>
          <a:p>
            <a:fld id="{6E91CC32-6A6B-4E2E-BBA1-6864F305DA26}" type="slidenum">
              <a:rPr lang="en-US" smtClean="0">
                <a:solidFill>
                  <a:srgbClr val="FF0000"/>
                </a:solidFill>
              </a:rPr>
              <a:t>5</a:t>
            </a:fld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8A8C2-4F7E-6681-8F21-79C729AA541E}"/>
              </a:ext>
            </a:extLst>
          </p:cNvPr>
          <p:cNvSpPr txBox="1"/>
          <p:nvPr/>
        </p:nvSpPr>
        <p:spPr>
          <a:xfrm>
            <a:off x="4286851" y="944479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And they lived happily ever after…</a:t>
            </a:r>
            <a:endParaRPr lang="en-GB" i="1" dirty="0"/>
          </a:p>
        </p:txBody>
      </p:sp>
      <p:pic>
        <p:nvPicPr>
          <p:cNvPr id="7" name="Picture 6" descr="Cartoon characters fighting over a person">
            <a:extLst>
              <a:ext uri="{FF2B5EF4-FFF2-40B4-BE49-F238E27FC236}">
                <a16:creationId xmlns:a16="http://schemas.microsoft.com/office/drawing/2014/main" id="{D069909D-2C5A-C0FF-42B0-6FFCB4A8E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648257"/>
            <a:ext cx="4514850" cy="2828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F9F158-B0D8-00B4-F0B5-C887917BFE09}"/>
              </a:ext>
            </a:extLst>
          </p:cNvPr>
          <p:cNvSpPr txBox="1"/>
          <p:nvPr/>
        </p:nvSpPr>
        <p:spPr>
          <a:xfrm>
            <a:off x="5464257" y="5129784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End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36643250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RightStep">
      <a:dk1>
        <a:srgbClr val="000000"/>
      </a:dk1>
      <a:lt1>
        <a:srgbClr val="FFFFFF"/>
      </a:lt1>
      <a:dk2>
        <a:srgbClr val="1C2131"/>
      </a:dk2>
      <a:lt2>
        <a:srgbClr val="F0F3F1"/>
      </a:lt2>
      <a:accent1>
        <a:srgbClr val="C34D99"/>
      </a:accent1>
      <a:accent2>
        <a:srgbClr val="B13B56"/>
      </a:accent2>
      <a:accent3>
        <a:srgbClr val="C3634D"/>
      </a:accent3>
      <a:accent4>
        <a:srgbClr val="B1833B"/>
      </a:accent4>
      <a:accent5>
        <a:srgbClr val="A6A842"/>
      </a:accent5>
      <a:accent6>
        <a:srgbClr val="7DB13B"/>
      </a:accent6>
      <a:hlink>
        <a:srgbClr val="5465C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Abadi</vt:lpstr>
      <vt:lpstr>Arial</vt:lpstr>
      <vt:lpstr>Neue Haas Grotesk Text Pro</vt:lpstr>
      <vt:lpstr>DylanVTI</vt:lpstr>
      <vt:lpstr>PROJECT WARDROBE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WARDROBE</dc:title>
  <dc:creator>Anna Korzeniowska</dc:creator>
  <cp:lastModifiedBy>Anna Korzeniowska</cp:lastModifiedBy>
  <cp:revision>1</cp:revision>
  <dcterms:created xsi:type="dcterms:W3CDTF">2024-06-24T11:43:29Z</dcterms:created>
  <dcterms:modified xsi:type="dcterms:W3CDTF">2024-06-25T17:44:35Z</dcterms:modified>
</cp:coreProperties>
</file>