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45B-CF52-4546-B893-20A330B1A7AE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5AAA-C07D-436F-8A6D-344F8C616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25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45B-CF52-4546-B893-20A330B1A7AE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5AAA-C07D-436F-8A6D-344F8C616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873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45B-CF52-4546-B893-20A330B1A7AE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5AAA-C07D-436F-8A6D-344F8C616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939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45B-CF52-4546-B893-20A330B1A7AE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5AAA-C07D-436F-8A6D-344F8C61663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2045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45B-CF52-4546-B893-20A330B1A7AE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5AAA-C07D-436F-8A6D-344F8C616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194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45B-CF52-4546-B893-20A330B1A7AE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5AAA-C07D-436F-8A6D-344F8C616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1881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45B-CF52-4546-B893-20A330B1A7AE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5AAA-C07D-436F-8A6D-344F8C616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442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45B-CF52-4546-B893-20A330B1A7AE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5AAA-C07D-436F-8A6D-344F8C616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159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45B-CF52-4546-B893-20A330B1A7AE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5AAA-C07D-436F-8A6D-344F8C616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83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45B-CF52-4546-B893-20A330B1A7AE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5AAA-C07D-436F-8A6D-344F8C616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892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45B-CF52-4546-B893-20A330B1A7AE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5AAA-C07D-436F-8A6D-344F8C616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663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45B-CF52-4546-B893-20A330B1A7AE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5AAA-C07D-436F-8A6D-344F8C616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94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45B-CF52-4546-B893-20A330B1A7AE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5AAA-C07D-436F-8A6D-344F8C616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4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45B-CF52-4546-B893-20A330B1A7AE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5AAA-C07D-436F-8A6D-344F8C616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72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45B-CF52-4546-B893-20A330B1A7AE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5AAA-C07D-436F-8A6D-344F8C616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24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45B-CF52-4546-B893-20A330B1A7AE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5AAA-C07D-436F-8A6D-344F8C616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9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C645B-CF52-4546-B893-20A330B1A7AE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5AAA-C07D-436F-8A6D-344F8C616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32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C645B-CF52-4546-B893-20A330B1A7AE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5AAA-C07D-436F-8A6D-344F8C616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0676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5167-AFAD-0D7E-6528-E2BCCBF2F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3971" y="277586"/>
            <a:ext cx="7924799" cy="996043"/>
          </a:xfrm>
        </p:spPr>
        <p:txBody>
          <a:bodyPr/>
          <a:lstStyle/>
          <a:p>
            <a:r>
              <a:rPr lang="en-IN" dirty="0"/>
              <a:t>INNOVACT-2025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2DCE7-D4FC-BF6D-6EC6-942592BDE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343875" y="1691594"/>
            <a:ext cx="10193960" cy="2439533"/>
          </a:xfrm>
        </p:spPr>
        <p:txBody>
          <a:bodyPr>
            <a:normAutofit/>
          </a:bodyPr>
          <a:lstStyle/>
          <a:p>
            <a:r>
              <a:rPr lang="en-IN" sz="2800" dirty="0"/>
              <a:t>               TRACK-Blockchain &amp; AI/ML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BD571-1CBB-C74E-EDE6-5C67774E0FB6}"/>
              </a:ext>
            </a:extLst>
          </p:cNvPr>
          <p:cNvSpPr txBox="1"/>
          <p:nvPr/>
        </p:nvSpPr>
        <p:spPr>
          <a:xfrm flipH="1">
            <a:off x="2073728" y="2474893"/>
            <a:ext cx="67763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Optimizing Prompt Engineering for Efficient AI Computation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E795-D88D-F5CC-F7D3-EB19F2344BCD}"/>
              </a:ext>
            </a:extLst>
          </p:cNvPr>
          <p:cNvSpPr txBox="1"/>
          <p:nvPr/>
        </p:nvSpPr>
        <p:spPr>
          <a:xfrm>
            <a:off x="2073728" y="3810428"/>
            <a:ext cx="59762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TEAM:</a:t>
            </a:r>
          </a:p>
          <a:p>
            <a:pPr lvl="1"/>
            <a:r>
              <a:rPr lang="en-IN" dirty="0"/>
              <a:t>Tharun Prasath M – 25BCE0506</a:t>
            </a:r>
          </a:p>
          <a:p>
            <a:pPr lvl="1"/>
            <a:r>
              <a:rPr lang="en-IN" dirty="0"/>
              <a:t>Anushree S – 25BCE0549</a:t>
            </a:r>
          </a:p>
          <a:p>
            <a:pPr lvl="1"/>
            <a:r>
              <a:rPr lang="en-IN" dirty="0"/>
              <a:t>Sandeev R B – 25BCE0510</a:t>
            </a:r>
          </a:p>
          <a:p>
            <a:pPr lvl="1"/>
            <a:r>
              <a:rPr lang="en-IN" dirty="0"/>
              <a:t>Shivansh Verma – 25BCE0277</a:t>
            </a:r>
          </a:p>
        </p:txBody>
      </p:sp>
    </p:spTree>
    <p:extLst>
      <p:ext uri="{BB962C8B-B14F-4D97-AF65-F5344CB8AC3E}">
        <p14:creationId xmlns:p14="http://schemas.microsoft.com/office/powerpoint/2010/main" val="2146884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5B28-0A25-BD4E-D128-29C4A3B1E7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391247"/>
            <a:ext cx="9001462" cy="762144"/>
          </a:xfrm>
        </p:spPr>
        <p:txBody>
          <a:bodyPr/>
          <a:lstStyle/>
          <a:p>
            <a:r>
              <a:rPr lang="en-IN" dirty="0"/>
              <a:t>ACKNOWLEDGEMENTS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67143-4F07-6052-67CE-C1C30EB0D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1413164"/>
            <a:ext cx="9001462" cy="3844636"/>
          </a:xfrm>
        </p:spPr>
        <p:txBody>
          <a:bodyPr/>
          <a:lstStyle/>
          <a:p>
            <a:pPr algn="l"/>
            <a:r>
              <a:rPr lang="en-US" dirty="0"/>
              <a:t>We thank our team members, mentors, and the </a:t>
            </a:r>
            <a:r>
              <a:rPr lang="en-US" dirty="0" err="1"/>
              <a:t>InnovAct</a:t>
            </a:r>
            <a:r>
              <a:rPr lang="en-US" dirty="0"/>
              <a:t> 2025 organizers.</a:t>
            </a:r>
          </a:p>
          <a:p>
            <a:pPr algn="l"/>
            <a:r>
              <a:rPr lang="en-US" dirty="0"/>
              <a:t>Special thanks to the Institution’s Innovation Council for guidance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130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DB6B151-51F4-D4C3-8DFD-7CAD3FA10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796413"/>
            <a:ext cx="9001462" cy="525042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900" dirty="0">
                <a:latin typeface="Bahnschrift SemiBold" panose="020B0502040204020203" pitchFamily="34" charset="0"/>
              </a:rPr>
              <a:t>     The issue of handling multiple prompts that demand high computational effort and extensive resources can be effectively addressed by replacing them with a prompt engineering AI, which optimizes and streamlines inputs into a single efficient query</a:t>
            </a:r>
            <a:r>
              <a:rPr lang="en-US" dirty="0"/>
              <a:t>.</a:t>
            </a:r>
          </a:p>
          <a:p>
            <a:pPr algn="l"/>
            <a:r>
              <a:rPr lang="en-US" sz="2900" dirty="0">
                <a:latin typeface="Castellar" panose="020A0402060406010301" pitchFamily="18" charset="0"/>
              </a:rPr>
              <a:t>This problem is </a:t>
            </a:r>
            <a:r>
              <a:rPr lang="en-US" sz="2900" b="1" dirty="0">
                <a:latin typeface="Castellar" panose="020A0402060406010301" pitchFamily="18" charset="0"/>
              </a:rPr>
              <a:t>important to mention</a:t>
            </a:r>
            <a:r>
              <a:rPr lang="en-US" sz="2900" dirty="0">
                <a:latin typeface="Castellar" panose="020A0402060406010301" pitchFamily="18" charset="0"/>
              </a:rPr>
              <a:t> because: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/>
              <a:t>High Cost &amp; Energy Use</a:t>
            </a:r>
            <a:r>
              <a:rPr lang="en-US" dirty="0"/>
              <a:t> – Every extra prompt means more computation, which increases server load, electricity consumption, and cloud costs.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/>
              <a:t>Time Efficiency</a:t>
            </a:r>
            <a:r>
              <a:rPr lang="en-US" dirty="0"/>
              <a:t> – Multiple prompts slow down responses for users and create unnecessary delays.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/>
              <a:t>Scalability</a:t>
            </a:r>
            <a:r>
              <a:rPr lang="en-US" dirty="0"/>
              <a:t> – In large-scale applications (like hackathons, startups, or enterprise systems), too many prompts make it hard to manage performance for many users at once.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/>
              <a:t>Resource Optimization</a:t>
            </a:r>
            <a:r>
              <a:rPr lang="en-US" dirty="0"/>
              <a:t> – Prompt engineering AI reduces the need for brute-force computation, freeing resources for other tasks.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/>
              <a:t>Sustainability</a:t>
            </a:r>
            <a:r>
              <a:rPr lang="en-US" dirty="0"/>
              <a:t> – Lower computation means less energy waste, which is important in AI sustainability discussions.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345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6A66C-A974-A3A4-4044-D1B098CBA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9244" y="983226"/>
            <a:ext cx="9733512" cy="465065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dirty="0"/>
              <a:t>SOLUTION: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Bahnschrift SemiBold" panose="020B0502040204020203" pitchFamily="34" charset="0"/>
              </a:rPr>
              <a:t>We propose a Chrome extension that acts as a real-time prompt pre-processor for AI platforms.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Bahnschrift SemiBold" panose="020B0502040204020203" pitchFamily="34" charset="0"/>
              </a:rPr>
              <a:t>It offers two modes: ⚡ Instant Optimize, which instantly rewrites the user’s prompt with improved clarity, context, and structure, and 🔍 Detailed Optimize, which provides a breakdown of weaknesses, suggested fixes, a score, and multiple refined versions. Users can copy, replace, or regenerate prompts with one click.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Bahnschrift SemiBold" panose="020B0502040204020203" pitchFamily="34" charset="0"/>
              </a:rPr>
              <a:t> This solution is lightweight, cross-platform, and designed to improve both productivity and AI literacy. By bridging the gap between vague input and high-quality output, it empowers users to harness AI effectively across domains.</a:t>
            </a:r>
            <a:endParaRPr lang="en-IN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349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A8E24-FCA5-2FBA-306A-971CFD3CC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478127"/>
            <a:ext cx="8286486" cy="789564"/>
          </a:xfrm>
        </p:spPr>
        <p:txBody>
          <a:bodyPr/>
          <a:lstStyle/>
          <a:p>
            <a:r>
              <a:rPr lang="en-IN" dirty="0"/>
              <a:t>Technical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73474-0BF1-F1DA-FE47-33B63DA6C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1683327"/>
            <a:ext cx="9001462" cy="4696546"/>
          </a:xfrm>
        </p:spPr>
        <p:txBody>
          <a:bodyPr>
            <a:normAutofit fontScale="92500"/>
          </a:bodyPr>
          <a:lstStyle/>
          <a:p>
            <a:pPr algn="l"/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• Chrome Extension (Manifest v3, JS, HTML, CSS)</a:t>
            </a:r>
          </a:p>
          <a:p>
            <a:pPr algn="l"/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• LLM backend: </a:t>
            </a:r>
            <a:r>
              <a:rPr lang="en-I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Ollama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 (local) or API (OpenAI/Gemini)</a:t>
            </a:r>
          </a:p>
          <a:p>
            <a:pPr algn="l"/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• Content Script injects buttons into ChatGPT UI</a:t>
            </a:r>
          </a:p>
          <a:p>
            <a:pPr algn="l"/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• Popup/Sidebar displays evaluation + optimized prompts</a:t>
            </a:r>
          </a:p>
          <a:p>
            <a:pPr algn="l"/>
            <a:endParaRPr lang="en-I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l"/>
            <a:r>
              <a:rPr lang="en-IN" sz="3500" dirty="0">
                <a:latin typeface="Bookman Old Style" panose="02050604050505020204" pitchFamily="18" charset="0"/>
              </a:rPr>
              <a:t>WORKFLOW</a:t>
            </a:r>
            <a:r>
              <a:rPr lang="en-IN" sz="3500" b="1" dirty="0">
                <a:latin typeface="Bookman Old Style" panose="02050604050505020204" pitchFamily="18" charset="0"/>
              </a:rPr>
              <a:t>:</a:t>
            </a:r>
          </a:p>
          <a:p>
            <a:pPr algn="l"/>
            <a:r>
              <a:rPr lang="en-IN" dirty="0"/>
              <a:t>1. User types prompt → 2. Click Optimize → 3. Sent to LLM →</a:t>
            </a:r>
          </a:p>
          <a:p>
            <a:pPr algn="l"/>
            <a:r>
              <a:rPr lang="en-IN" dirty="0"/>
              <a:t>4. Optimized prompts returned → 5. Shown or replaced in textbox</a:t>
            </a:r>
          </a:p>
        </p:txBody>
      </p:sp>
    </p:spTree>
    <p:extLst>
      <p:ext uri="{BB962C8B-B14F-4D97-AF65-F5344CB8AC3E}">
        <p14:creationId xmlns:p14="http://schemas.microsoft.com/office/powerpoint/2010/main" val="2893681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C151-508D-5D08-2D4B-C3460DEE8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1750" y="571645"/>
            <a:ext cx="9001462" cy="883082"/>
          </a:xfrm>
        </p:spPr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52F61-762C-2A30-664F-804578838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1963882"/>
            <a:ext cx="9001462" cy="3958936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latin typeface="Candara" panose="020E0502030303020204" pitchFamily="34" charset="0"/>
              </a:rPr>
              <a:t>Original Prompt: 'Write something about climate change'</a:t>
            </a:r>
          </a:p>
          <a:p>
            <a:pPr algn="l"/>
            <a:endParaRPr lang="en-US" dirty="0">
              <a:latin typeface="Candara" panose="020E0502030303020204" pitchFamily="34" charset="0"/>
            </a:endParaRPr>
          </a:p>
          <a:p>
            <a:pPr algn="l"/>
            <a:r>
              <a:rPr lang="en-US" dirty="0">
                <a:latin typeface="Candara" panose="020E0502030303020204" pitchFamily="34" charset="0"/>
              </a:rPr>
              <a:t>⚡ Instant Optimize → 'Write a 300-word article on climate change, covering causes, effects, and solutions for a general audience.'</a:t>
            </a:r>
          </a:p>
          <a:p>
            <a:pPr algn="l"/>
            <a:endParaRPr lang="en-US" dirty="0">
              <a:latin typeface="Candara" panose="020E0502030303020204" pitchFamily="34" charset="0"/>
            </a:endParaRPr>
          </a:p>
          <a:p>
            <a:pPr algn="l"/>
            <a:r>
              <a:rPr lang="en-US" dirty="0">
                <a:latin typeface="Candara" panose="020E0502030303020204" pitchFamily="34" charset="0"/>
              </a:rPr>
              <a:t>🔍 Detailed Optimize → Shows problems (too vague), fixes, score, and refined versions with copy/replace options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777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29981-B79A-C35D-A4C6-AE56617D8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644382"/>
            <a:ext cx="9001462" cy="799955"/>
          </a:xfrm>
        </p:spPr>
        <p:txBody>
          <a:bodyPr/>
          <a:lstStyle/>
          <a:p>
            <a:r>
              <a:rPr lang="en-IN" dirty="0"/>
              <a:t>IMPACT AND USES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8F10B-3FBE-7323-D87F-918428355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1891145"/>
            <a:ext cx="9001462" cy="404206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200" dirty="0">
                <a:latin typeface="Bodoni MT" panose="02070603080606020203" pitchFamily="18" charset="0"/>
              </a:rPr>
              <a:t>• Users Benefited: Students, professionals, content creators, developers</a:t>
            </a:r>
          </a:p>
          <a:p>
            <a:pPr algn="l"/>
            <a:r>
              <a:rPr lang="en-US" sz="3200" dirty="0">
                <a:latin typeface="Bodoni MT" panose="02070603080606020203" pitchFamily="18" charset="0"/>
              </a:rPr>
              <a:t>• Saves time, reduces frustration, and improves AI literacy</a:t>
            </a:r>
          </a:p>
          <a:p>
            <a:pPr algn="l"/>
            <a:r>
              <a:rPr lang="en-US" sz="3200" dirty="0">
                <a:latin typeface="Bodoni MT" panose="02070603080606020203" pitchFamily="18" charset="0"/>
              </a:rPr>
              <a:t>• Works directly inside existing AI platforms</a:t>
            </a:r>
          </a:p>
          <a:p>
            <a:pPr algn="l"/>
            <a:r>
              <a:rPr lang="en-US" sz="3200" dirty="0">
                <a:latin typeface="Bodoni MT" panose="02070603080606020203" pitchFamily="18" charset="0"/>
              </a:rPr>
              <a:t>• Practical and scalable: can extend to Docs, IDEs, and enterprise tools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950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26BA-A586-C3FD-1463-4397D5221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196" y="613208"/>
            <a:ext cx="9928249" cy="914255"/>
          </a:xfrm>
        </p:spPr>
        <p:txBody>
          <a:bodyPr>
            <a:normAutofit fontScale="90000"/>
          </a:bodyPr>
          <a:lstStyle/>
          <a:p>
            <a:r>
              <a:rPr lang="en-IN" dirty="0"/>
              <a:t>CHALLENGES FACED AND HOW WE OVERCOME THEM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91D19-3111-F428-068A-A458E1D95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1672935"/>
            <a:ext cx="9001462" cy="4436919"/>
          </a:xfrm>
        </p:spPr>
        <p:txBody>
          <a:bodyPr/>
          <a:lstStyle/>
          <a:p>
            <a:pPr algn="l"/>
            <a:r>
              <a:rPr lang="en-IN" sz="2800" b="1" dirty="0">
                <a:latin typeface="Aptos Display" panose="020B0004020202020204" pitchFamily="34" charset="0"/>
              </a:rPr>
              <a:t>• DOM injection into ChatGPT UI was unstable → solved with targeted content scripts</a:t>
            </a:r>
          </a:p>
          <a:p>
            <a:pPr algn="l"/>
            <a:r>
              <a:rPr lang="en-IN" sz="2800" b="1" dirty="0">
                <a:latin typeface="Aptos Display" panose="020B0004020202020204" pitchFamily="34" charset="0"/>
              </a:rPr>
              <a:t>• Ensuring fast optimization → lightweight system prompts, local model fallback</a:t>
            </a:r>
          </a:p>
          <a:p>
            <a:pPr algn="l"/>
            <a:r>
              <a:rPr lang="en-IN" sz="2800" b="1" dirty="0">
                <a:latin typeface="Aptos Display" panose="020B0004020202020204" pitchFamily="34" charset="0"/>
              </a:rPr>
              <a:t>• Balancing instant usability vs detailed learning → dual-mode design with Undo option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9254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52B2A-CA0D-FC37-2899-238338438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2142" y="311872"/>
            <a:ext cx="9001462" cy="706437"/>
          </a:xfrm>
        </p:spPr>
        <p:txBody>
          <a:bodyPr>
            <a:normAutofit fontScale="90000"/>
          </a:bodyPr>
          <a:lstStyle/>
          <a:p>
            <a:r>
              <a:rPr lang="en-IN" dirty="0"/>
              <a:t>FUTURE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64EBB-1E49-8D66-E27A-827C54D42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1537853"/>
            <a:ext cx="9001462" cy="4156365"/>
          </a:xfrm>
        </p:spPr>
        <p:txBody>
          <a:bodyPr/>
          <a:lstStyle/>
          <a:p>
            <a:pPr algn="l"/>
            <a:r>
              <a:rPr lang="en-IN" sz="2800" dirty="0">
                <a:latin typeface="Eras Demi ITC" panose="020B0805030504020804" pitchFamily="34" charset="0"/>
              </a:rPr>
              <a:t>• Expand to IDEs (VS Code), Docs, Notion, Slack</a:t>
            </a:r>
          </a:p>
          <a:p>
            <a:pPr algn="l"/>
            <a:r>
              <a:rPr lang="en-IN" sz="2800" dirty="0">
                <a:latin typeface="Eras Demi ITC" panose="020B0805030504020804" pitchFamily="34" charset="0"/>
              </a:rPr>
              <a:t>• Support for multiple AI providers (Claude, Perplexity)</a:t>
            </a:r>
          </a:p>
          <a:p>
            <a:pPr algn="l"/>
            <a:r>
              <a:rPr lang="en-IN" sz="2800" dirty="0">
                <a:latin typeface="Eras Demi ITC" panose="020B0805030504020804" pitchFamily="34" charset="0"/>
              </a:rPr>
              <a:t>• Personalized optimization based on user’s history</a:t>
            </a:r>
          </a:p>
          <a:p>
            <a:pPr algn="l"/>
            <a:r>
              <a:rPr lang="en-IN" sz="2800" dirty="0">
                <a:latin typeface="Eras Demi ITC" panose="020B0805030504020804" pitchFamily="34" charset="0"/>
              </a:rPr>
              <a:t>• Crowd-sourced prompt libraries</a:t>
            </a:r>
          </a:p>
          <a:p>
            <a:pPr algn="l"/>
            <a:r>
              <a:rPr lang="en-IN" sz="2800" dirty="0">
                <a:latin typeface="Eras Demi ITC" panose="020B0805030504020804" pitchFamily="34" charset="0"/>
              </a:rPr>
              <a:t>• Enterprise integrations for large-scale adoption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305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F18F-D12C-CCAE-EF27-D4F57075F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532" y="156009"/>
            <a:ext cx="9001462" cy="945428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C543B-B421-9779-A48A-5757C8169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1641764"/>
            <a:ext cx="9001462" cy="4343400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• Prompts are the new programming language, but most people lack fluency</a:t>
            </a:r>
          </a:p>
          <a:p>
            <a:pPr algn="l"/>
            <a:r>
              <a:rPr lang="en-US" sz="2800" dirty="0"/>
              <a:t>• Our solution makes AI more accessible and productive</a:t>
            </a:r>
          </a:p>
          <a:p>
            <a:pPr algn="l"/>
            <a:r>
              <a:rPr lang="en-US" sz="2800" dirty="0"/>
              <a:t>• Dual-mode system balances instant results with learning</a:t>
            </a:r>
          </a:p>
          <a:p>
            <a:pPr algn="l"/>
            <a:r>
              <a:rPr lang="en-US" sz="2800" dirty="0"/>
              <a:t>• Innovative, practical, and highly impactful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982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105</TotalTime>
  <Words>641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Aptos Display</vt:lpstr>
      <vt:lpstr>Arial</vt:lpstr>
      <vt:lpstr>Bahnschrift SemiBold</vt:lpstr>
      <vt:lpstr>Bodoni MT</vt:lpstr>
      <vt:lpstr>Bookman Old Style</vt:lpstr>
      <vt:lpstr>Cambria Math</vt:lpstr>
      <vt:lpstr>Candara</vt:lpstr>
      <vt:lpstr>Castellar</vt:lpstr>
      <vt:lpstr>Eras Demi ITC</vt:lpstr>
      <vt:lpstr>Rockwell</vt:lpstr>
      <vt:lpstr>Wingdings</vt:lpstr>
      <vt:lpstr>Damask</vt:lpstr>
      <vt:lpstr>INNOVACT-2025</vt:lpstr>
      <vt:lpstr>PowerPoint Presentation</vt:lpstr>
      <vt:lpstr>PowerPoint Presentation</vt:lpstr>
      <vt:lpstr>Technical approach</vt:lpstr>
      <vt:lpstr>DEMO</vt:lpstr>
      <vt:lpstr>IMPACT AND USES CASES</vt:lpstr>
      <vt:lpstr>CHALLENGES FACED AND HOW WE OVERCOME THEM</vt:lpstr>
      <vt:lpstr>FUTURE SCOPE</vt:lpstr>
      <vt:lpstr>CONCLUSION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Anushree _</dc:creator>
  <cp:lastModifiedBy>Anushree _</cp:lastModifiedBy>
  <cp:revision>2</cp:revision>
  <dcterms:created xsi:type="dcterms:W3CDTF">2025-08-24T04:26:53Z</dcterms:created>
  <dcterms:modified xsi:type="dcterms:W3CDTF">2025-08-24T06:42:38Z</dcterms:modified>
</cp:coreProperties>
</file>