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B9759-4CE0-4196-BB44-FE39799086B0}" v="8" dt="2024-07-26T02:43:14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Repp" userId="365cff16-18c9-499e-ab2f-a8ea9fe9e730" providerId="ADAL" clId="{1D0B9759-4CE0-4196-BB44-FE39799086B0}"/>
    <pc:docChg chg="custSel addSld modSld">
      <pc:chgData name="Michelle Repp" userId="365cff16-18c9-499e-ab2f-a8ea9fe9e730" providerId="ADAL" clId="{1D0B9759-4CE0-4196-BB44-FE39799086B0}" dt="2024-07-26T02:43:22.985" v="44" actId="1076"/>
      <pc:docMkLst>
        <pc:docMk/>
      </pc:docMkLst>
      <pc:sldChg chg="addSp delSp modSp mod">
        <pc:chgData name="Michelle Repp" userId="365cff16-18c9-499e-ab2f-a8ea9fe9e730" providerId="ADAL" clId="{1D0B9759-4CE0-4196-BB44-FE39799086B0}" dt="2024-07-26T02:41:01.514" v="30" actId="1038"/>
        <pc:sldMkLst>
          <pc:docMk/>
          <pc:sldMk cId="4012264997" sldId="256"/>
        </pc:sldMkLst>
        <pc:picChg chg="del">
          <ac:chgData name="Michelle Repp" userId="365cff16-18c9-499e-ab2f-a8ea9fe9e730" providerId="ADAL" clId="{1D0B9759-4CE0-4196-BB44-FE39799086B0}" dt="2024-07-25T19:50:45.656" v="0" actId="478"/>
          <ac:picMkLst>
            <pc:docMk/>
            <pc:sldMk cId="4012264997" sldId="256"/>
            <ac:picMk id="7" creationId="{326D8D3F-697D-FCBE-C3A2-F8B8C473DBB4}"/>
          </ac:picMkLst>
        </pc:picChg>
        <pc:picChg chg="add del">
          <ac:chgData name="Michelle Repp" userId="365cff16-18c9-499e-ab2f-a8ea9fe9e730" providerId="ADAL" clId="{1D0B9759-4CE0-4196-BB44-FE39799086B0}" dt="2024-07-25T19:52:11.806" v="2" actId="478"/>
          <ac:picMkLst>
            <pc:docMk/>
            <pc:sldMk cId="4012264997" sldId="256"/>
            <ac:picMk id="9" creationId="{4222C119-F2C1-28B0-A48F-9C4AD9CA99C3}"/>
          </ac:picMkLst>
        </pc:picChg>
        <pc:picChg chg="add del">
          <ac:chgData name="Michelle Repp" userId="365cff16-18c9-499e-ab2f-a8ea9fe9e730" providerId="ADAL" clId="{1D0B9759-4CE0-4196-BB44-FE39799086B0}" dt="2024-07-26T02:40:41.231" v="4" actId="478"/>
          <ac:picMkLst>
            <pc:docMk/>
            <pc:sldMk cId="4012264997" sldId="256"/>
            <ac:picMk id="11" creationId="{3105DC66-EC92-72B5-24A2-758F4ECFC7BD}"/>
          </ac:picMkLst>
        </pc:picChg>
        <pc:picChg chg="add mod">
          <ac:chgData name="Michelle Repp" userId="365cff16-18c9-499e-ab2f-a8ea9fe9e730" providerId="ADAL" clId="{1D0B9759-4CE0-4196-BB44-FE39799086B0}" dt="2024-07-26T02:41:01.514" v="30" actId="1038"/>
          <ac:picMkLst>
            <pc:docMk/>
            <pc:sldMk cId="4012264997" sldId="256"/>
            <ac:picMk id="13" creationId="{69B8A6F0-8064-0CEE-FE31-34F40B1E4C9E}"/>
          </ac:picMkLst>
        </pc:picChg>
      </pc:sldChg>
      <pc:sldChg chg="addSp delSp modSp new mod">
        <pc:chgData name="Michelle Repp" userId="365cff16-18c9-499e-ab2f-a8ea9fe9e730" providerId="ADAL" clId="{1D0B9759-4CE0-4196-BB44-FE39799086B0}" dt="2024-07-26T02:43:22.985" v="44" actId="1076"/>
        <pc:sldMkLst>
          <pc:docMk/>
          <pc:sldMk cId="1489010608" sldId="257"/>
        </pc:sldMkLst>
        <pc:spChg chg="del">
          <ac:chgData name="Michelle Repp" userId="365cff16-18c9-499e-ab2f-a8ea9fe9e730" providerId="ADAL" clId="{1D0B9759-4CE0-4196-BB44-FE39799086B0}" dt="2024-07-26T02:41:10.349" v="32" actId="478"/>
          <ac:spMkLst>
            <pc:docMk/>
            <pc:sldMk cId="1489010608" sldId="257"/>
            <ac:spMk id="2" creationId="{9AE4D89E-4ABC-5E36-7968-7CDFDC5B5B9F}"/>
          </ac:spMkLst>
        </pc:spChg>
        <pc:spChg chg="del">
          <ac:chgData name="Michelle Repp" userId="365cff16-18c9-499e-ab2f-a8ea9fe9e730" providerId="ADAL" clId="{1D0B9759-4CE0-4196-BB44-FE39799086B0}" dt="2024-07-26T02:41:13.430" v="33" actId="478"/>
          <ac:spMkLst>
            <pc:docMk/>
            <pc:sldMk cId="1489010608" sldId="257"/>
            <ac:spMk id="3" creationId="{6520BC10-D271-1649-D320-A1FF37C0CDDD}"/>
          </ac:spMkLst>
        </pc:spChg>
        <pc:picChg chg="add mod">
          <ac:chgData name="Michelle Repp" userId="365cff16-18c9-499e-ab2f-a8ea9fe9e730" providerId="ADAL" clId="{1D0B9759-4CE0-4196-BB44-FE39799086B0}" dt="2024-07-26T02:43:22.985" v="44" actId="1076"/>
          <ac:picMkLst>
            <pc:docMk/>
            <pc:sldMk cId="1489010608" sldId="257"/>
            <ac:picMk id="5" creationId="{2F5ED8A1-6D8F-9012-EFE1-855297509DF5}"/>
          </ac:picMkLst>
        </pc:picChg>
        <pc:picChg chg="add del mod">
          <ac:chgData name="Michelle Repp" userId="365cff16-18c9-499e-ab2f-a8ea9fe9e730" providerId="ADAL" clId="{1D0B9759-4CE0-4196-BB44-FE39799086B0}" dt="2024-07-26T02:43:14.020" v="41" actId="478"/>
          <ac:picMkLst>
            <pc:docMk/>
            <pc:sldMk cId="1489010608" sldId="257"/>
            <ac:picMk id="2050" creationId="{902B6DD5-2790-4736-F0CC-1FD186BE7B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AA94-0AD6-7CBA-6F98-0A756D57C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3960D-62D1-6CE2-71BB-8F1CC75FB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95BE1-1604-8E27-7A0A-27EBCAEC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A958-DC05-42B4-A9FE-29F5BD2DAC3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1DEBC-5016-A791-34FE-D73C1B21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8F23-4938-9172-4CE0-428096F8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3DF-66DD-4CCF-B5D8-6A401568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2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5E8-8AA9-D000-CBBF-ACE62CA3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6D2B6-50D1-1714-B785-077EE079E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D79BF-B14C-882B-F2C4-F387ED9C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A958-DC05-42B4-A9FE-29F5BD2DAC3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42A3-9B97-EE49-D55C-4CA8E8B8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80E59-EAAC-9D57-7501-51524210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3DF-66DD-4CCF-B5D8-6A401568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34004-AA73-ECA9-39CD-F7DF8D2D4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78C95-4A17-4D7A-88A3-0EBBC3C42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E766-9DF5-F2D7-9E4C-5B517B2C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A958-DC05-42B4-A9FE-29F5BD2DAC3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7795-E3CE-71C3-0732-08AE9BEF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5914-CA88-3874-45EC-50D7D5DC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3DF-66DD-4CCF-B5D8-6A401568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74C8-87F8-11FE-D7A3-56FDB6FA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8D2E-F65B-97AD-9269-BD20ED45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44F9-ACB6-7DDC-6CC9-EEA9FA72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A958-DC05-42B4-A9FE-29F5BD2DAC3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5ABC-F0BD-85A0-78CF-BFBA7B11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51A99-DAD0-DF16-8E41-FAA0BC59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3DF-66DD-4CCF-B5D8-6A401568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3900-AA92-924C-8756-DBB970BA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0A6A3-DD6E-AB64-0F73-A0018CC46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C759-EBC1-D9C9-DBD9-ADDB164A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A958-DC05-42B4-A9FE-29F5BD2DAC3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C90BE-FFBF-F8AE-1CAB-2CDBEE2B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27BA2-0D0A-D4FF-8158-60913C84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3DF-66DD-4CCF-B5D8-6A401568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3AFB-D63F-4DE9-EBDA-DC02E113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CA98-B7A4-1D97-9054-EDDD97113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B6621-C236-28AD-C963-A53343EB7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66A25-7165-0398-DA0E-62237B70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A958-DC05-42B4-A9FE-29F5BD2DAC3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FDAEC-49FE-7D64-696A-0845F29A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F3A6-CD24-D907-7E42-47F1137F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3DF-66DD-4CCF-B5D8-6A401568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1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51DA-9404-7E83-F6F2-41028A12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CD69-034F-E53D-A0AD-171A63C3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48ECA-2A2E-400B-8DEA-8DB30DFE8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66A1D-715A-A3ED-98CB-2F2496CB1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1A588-3DA6-7B26-094A-3201C4062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0D21D-4FCA-F53A-090D-82F3A547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A958-DC05-42B4-A9FE-29F5BD2DAC3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C070D-E1B8-7B8A-1C60-86744042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C97D1-D4F7-5CAD-AB87-8D5FFEBA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3DF-66DD-4CCF-B5D8-6A401568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9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111C-E1D6-71C6-9101-97680A3D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D8319-1BCE-8665-35A1-9DDAA90A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A958-DC05-42B4-A9FE-29F5BD2DAC3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74BA-176D-8FA6-CB86-08A10AA8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651B5-9F71-229D-9725-07B78EE4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3DF-66DD-4CCF-B5D8-6A401568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56E2D-9B18-2C33-896C-8841E156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A958-DC05-42B4-A9FE-29F5BD2DAC3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E1A78-02C0-086A-E96F-1A4545DC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D013F-B30C-D4BC-72A4-466C1C52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3DF-66DD-4CCF-B5D8-6A401568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47CF-BF9D-230D-AC63-7C899C69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143C-D5F0-12FA-D906-1F5CDEC98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A160D-12F5-A5D3-0CC8-94347CA0D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41A2-ADC1-F87E-3D32-A22F1EF6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A958-DC05-42B4-A9FE-29F5BD2DAC3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9FB68-EEDF-4448-883D-3F08D9F4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2E9CC-C52A-082D-650B-80E748DA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3DF-66DD-4CCF-B5D8-6A401568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690F-2335-8D66-5386-7E2EAE68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14440-6A0D-8207-2607-329125C35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C73F6-7FF6-9669-3BE5-35842242C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DA3C2-9782-17B9-52F5-1F2B700A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A958-DC05-42B4-A9FE-29F5BD2DAC3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48F2D-27EB-188C-4AAA-B666D5AE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805F0-5661-0994-8373-B2D5A07B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3DF-66DD-4CCF-B5D8-6A401568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9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96000-9D25-0442-1B90-885F4DAE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6908F-05B7-69B1-4EE1-9164CD74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A92B-38EE-57BD-F505-71EE9535B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88A958-DC05-42B4-A9FE-29F5BD2DAC3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F522F-2CF6-0F42-59E7-EA69A02C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039B5-BF10-8511-BAE0-C0DE8A589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513DF-66DD-4CCF-B5D8-6A401568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5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9B8A6F0-8064-0CEE-FE31-34F40B1E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93" y="0"/>
            <a:ext cx="11308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6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5ED8A1-6D8F-9012-EFE1-855297509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8" y="1129375"/>
            <a:ext cx="11649244" cy="45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1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7CAE113AB9AC4D9BA30281A2E07F5B" ma:contentTypeVersion="15" ma:contentTypeDescription="Create a new document." ma:contentTypeScope="" ma:versionID="4c545988b9229e0be617cc51afc51dec">
  <xsd:schema xmlns:xsd="http://www.w3.org/2001/XMLSchema" xmlns:xs="http://www.w3.org/2001/XMLSchema" xmlns:p="http://schemas.microsoft.com/office/2006/metadata/properties" xmlns:ns2="65b34d64-a7a8-4182-9f45-d97272bb3d8f" xmlns:ns3="4e460561-cee5-4676-ad2f-01702c670803" targetNamespace="http://schemas.microsoft.com/office/2006/metadata/properties" ma:root="true" ma:fieldsID="5bc6d747337ff116f80c960961b57421" ns2:_="" ns3:_="">
    <xsd:import namespace="65b34d64-a7a8-4182-9f45-d97272bb3d8f"/>
    <xsd:import namespace="4e460561-cee5-4676-ad2f-01702c6708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Practicearea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34d64-a7a8-4182-9f45-d97272bb3d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racticearea" ma:index="18" nillable="true" ma:displayName="Practice area" ma:description="What practice areas is this relevant to?" ma:format="Dropdown" ma:internalName="Practicearea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utomation"/>
                        <xsd:enumeration value="Strategy"/>
                        <xsd:enumeration value="Tech &amp; Transformation"/>
                        <xsd:enumeration value="Ecosystem General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a14d781-0189-441e-87ef-c208f41383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460561-cee5-4676-ad2f-01702c67080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d560a70-981e-4c11-a9ef-546d6424905d}" ma:internalName="TaxCatchAll" ma:showField="CatchAllData" ma:web="4e460561-cee5-4676-ad2f-01702c6708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acticearea xmlns="65b34d64-a7a8-4182-9f45-d97272bb3d8f">
      <Value>Tech &amp; Transformation</Value>
    </Practicearea>
    <lcf76f155ced4ddcb4097134ff3c332f xmlns="65b34d64-a7a8-4182-9f45-d97272bb3d8f">
      <Terms xmlns="http://schemas.microsoft.com/office/infopath/2007/PartnerControls"/>
    </lcf76f155ced4ddcb4097134ff3c332f>
    <TaxCatchAll xmlns="4e460561-cee5-4676-ad2f-01702c670803" xsi:nil="true"/>
  </documentManagement>
</p:properties>
</file>

<file path=customXml/itemProps1.xml><?xml version="1.0" encoding="utf-8"?>
<ds:datastoreItem xmlns:ds="http://schemas.openxmlformats.org/officeDocument/2006/customXml" ds:itemID="{D89D878C-E3D3-41C1-85C2-E5C9BE0220C8}"/>
</file>

<file path=customXml/itemProps2.xml><?xml version="1.0" encoding="utf-8"?>
<ds:datastoreItem xmlns:ds="http://schemas.openxmlformats.org/officeDocument/2006/customXml" ds:itemID="{15366904-EC63-470B-B8DC-25A31B9C524B}"/>
</file>

<file path=customXml/itemProps3.xml><?xml version="1.0" encoding="utf-8"?>
<ds:datastoreItem xmlns:ds="http://schemas.openxmlformats.org/officeDocument/2006/customXml" ds:itemID="{CFAF12B7-057F-498E-8CCA-C4B9CAB9A0D0}"/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Repp</dc:creator>
  <cp:lastModifiedBy>Michelle Repp</cp:lastModifiedBy>
  <cp:revision>1</cp:revision>
  <dcterms:created xsi:type="dcterms:W3CDTF">2024-07-25T19:45:39Z</dcterms:created>
  <dcterms:modified xsi:type="dcterms:W3CDTF">2024-07-26T02:43:27Z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0x010100967CAE113AB9AC4D9BA30281A2E07F5B</vt:lpwstr>
  </property>
  <property fmtid="{D5CDD505-2E9C-101B-9397-08002B2CF9AE}" pid="3" name="MediaServiceImageTags">
    <vt:lpwstr/>
  </property>
</Properties>
</file>