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48" r:id="rId3"/>
    <p:sldId id="350" r:id="rId4"/>
    <p:sldId id="353" r:id="rId5"/>
    <p:sldId id="354" r:id="rId6"/>
    <p:sldId id="35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>
        <p:scale>
          <a:sx n="102" d="100"/>
          <a:sy n="102" d="100"/>
        </p:scale>
        <p:origin x="-318" y="1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43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24528C4-388F-4EAB-8B5F-3AADFAAA3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66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24528C4-388F-4EAB-8B5F-3AADFAAA3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6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3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316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885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648724"/>
            <a:ext cx="6708710" cy="1524000"/>
          </a:xfrm>
        </p:spPr>
        <p:txBody>
          <a:bodyPr/>
          <a:lstStyle/>
          <a:p>
            <a:r>
              <a:rPr lang="en-GB" dirty="0" smtClean="0">
                <a:effectLst/>
              </a:rPr>
              <a:t>Team Sazerac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385497"/>
            <a:ext cx="6680718" cy="430887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A Drunk Bird Project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4683969" cy="400110"/>
          </a:xfr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Telerik Software Academy 2015-2016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5299789" cy="461665"/>
          </a:xfr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ct val="2000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JavaScript DOM and UI Teamwork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26" name="Picture 2" descr="D:\sazera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439" y="2189889"/>
            <a:ext cx="1637297" cy="161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79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88302" y="634483"/>
            <a:ext cx="7924800" cy="685800"/>
          </a:xfrm>
        </p:spPr>
        <p:txBody>
          <a:bodyPr/>
          <a:lstStyle/>
          <a:p>
            <a:r>
              <a:rPr lang="en-US" dirty="0" smtClean="0"/>
              <a:t>Initial Idea</a:t>
            </a:r>
            <a:endParaRPr lang="en-US" dirty="0"/>
          </a:p>
        </p:txBody>
      </p:sp>
      <p:pic>
        <p:nvPicPr>
          <p:cNvPr id="2050" name="Picture 2" descr="https://scontent-vie1-1.xx.fbcdn.net/hphotos-xpt1/v/t1.0-9/11751453_10153104103203520_7663012552929240297_n.jpg?oh=88b8aa15d2e7d1ffcee3524d58bdd2f0&amp;oe=560F8A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75" y="1535175"/>
            <a:ext cx="6898529" cy="429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kinet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338" y="5010539"/>
            <a:ext cx="2612566" cy="80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11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8931" y="615821"/>
            <a:ext cx="7924800" cy="685800"/>
          </a:xfrm>
        </p:spPr>
        <p:txBody>
          <a:bodyPr/>
          <a:lstStyle/>
          <a:p>
            <a:r>
              <a:rPr lang="en-US" dirty="0" smtClean="0"/>
              <a:t>Final Product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10" y="1367634"/>
            <a:ext cx="6371350" cy="5392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38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ctrTitle"/>
          </p:nvPr>
        </p:nvSpPr>
        <p:spPr>
          <a:xfrm>
            <a:off x="618931" y="615821"/>
            <a:ext cx="7924800" cy="685800"/>
          </a:xfrm>
        </p:spPr>
        <p:txBody>
          <a:bodyPr/>
          <a:lstStyle/>
          <a:p>
            <a:r>
              <a:rPr lang="en-US" dirty="0" smtClean="0"/>
              <a:t>How It Works ? – Part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1968" y="1250301"/>
            <a:ext cx="893872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Technology: Build with Kinetic.js and SVG</a:t>
            </a:r>
          </a:p>
          <a:p>
            <a:endParaRPr lang="en-US" sz="23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Following OOP Principles:</a:t>
            </a:r>
          </a:p>
          <a:p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- </a:t>
            </a: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drunkbird.js creates the model of the bird( named </a:t>
            </a:r>
            <a:r>
              <a:rPr lang="en-US" sz="23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drunkBurd</a:t>
            </a: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)</a:t>
            </a:r>
          </a:p>
          <a:p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- </a:t>
            </a:r>
            <a:r>
              <a:rPr lang="en-US" sz="23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drawableObject</a:t>
            </a: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is inherited by cocktail, soft drink and game obstacle objects.</a:t>
            </a:r>
          </a:p>
          <a:p>
            <a:endParaRPr lang="en-US" sz="23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Separated Kinetic.js and SVG logic</a:t>
            </a:r>
            <a:endParaRPr lang="en-US" sz="23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- engine.js draws the objects in the browsers and defines how they interact(</a:t>
            </a:r>
            <a:r>
              <a:rPr lang="en-US" sz="23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colision</a:t>
            </a: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detection</a:t>
            </a: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).</a:t>
            </a:r>
          </a:p>
          <a:p>
            <a:endParaRPr lang="en-US" sz="23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Implemented SVG</a:t>
            </a:r>
          </a:p>
          <a:p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- via timer and end game screen</a:t>
            </a:r>
          </a:p>
          <a:p>
            <a:endParaRPr lang="en-US" sz="23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65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ctrTitle"/>
          </p:nvPr>
        </p:nvSpPr>
        <p:spPr>
          <a:xfrm>
            <a:off x="618931" y="615821"/>
            <a:ext cx="7924800" cy="685800"/>
          </a:xfrm>
        </p:spPr>
        <p:txBody>
          <a:bodyPr/>
          <a:lstStyle/>
          <a:p>
            <a:r>
              <a:rPr lang="en-US" dirty="0" smtClean="0"/>
              <a:t>How It Works ? </a:t>
            </a:r>
            <a:r>
              <a:rPr lang="en-US" smtClean="0"/>
              <a:t>– Part 2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0588" y="1660848"/>
            <a:ext cx="808964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Secured </a:t>
            </a:r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better performance via the usage of different layers:</a:t>
            </a:r>
          </a:p>
          <a:p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- background Layer</a:t>
            </a:r>
          </a:p>
          <a:p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- drink Layer</a:t>
            </a:r>
          </a:p>
          <a:p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- bird Layer</a:t>
            </a:r>
          </a:p>
          <a:p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- obstacles Layer</a:t>
            </a:r>
            <a:endParaRPr lang="en-US" sz="2400" dirty="0"/>
          </a:p>
          <a:p>
            <a:endParaRPr lang="en-US" sz="23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Followed HQC Rules:</a:t>
            </a:r>
          </a:p>
          <a:p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Good Naming</a:t>
            </a:r>
          </a:p>
          <a:p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each function perform only one thing</a:t>
            </a:r>
            <a:endParaRPr lang="en-US" sz="23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318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Cheers!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86048158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3730</TotalTime>
  <Words>147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Telerik Academy theme</vt:lpstr>
      <vt:lpstr>Team Sazerac </vt:lpstr>
      <vt:lpstr>Initial Idea</vt:lpstr>
      <vt:lpstr>Final Product</vt:lpstr>
      <vt:lpstr>How It Works ? – Part 1</vt:lpstr>
      <vt:lpstr>How It Works ? – Part 2 </vt:lpstr>
      <vt:lpstr>Cheers!</vt:lpstr>
    </vt:vector>
  </TitlesOfParts>
  <Company>Telerik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Overview</dc:title>
  <dc:creator>Telerik Academy</dc:creator>
  <cp:lastModifiedBy>Marin</cp:lastModifiedBy>
  <cp:revision>555</cp:revision>
  <dcterms:created xsi:type="dcterms:W3CDTF">2014-10-26T12:27:12Z</dcterms:created>
  <dcterms:modified xsi:type="dcterms:W3CDTF">2015-07-31T05:58:32Z</dcterms:modified>
</cp:coreProperties>
</file>