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50" r:id="rId4"/>
    <p:sldId id="353" r:id="rId5"/>
    <p:sldId id="35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02" d="100"/>
          <a:sy n="102" d="100"/>
        </p:scale>
        <p:origin x="-318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48724"/>
            <a:ext cx="6708710" cy="1524000"/>
          </a:xfrm>
        </p:spPr>
        <p:txBody>
          <a:bodyPr/>
          <a:lstStyle/>
          <a:p>
            <a:r>
              <a:rPr lang="en-GB" dirty="0" smtClean="0">
                <a:effectLst/>
              </a:rPr>
              <a:t>Team Sazerac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85497"/>
            <a:ext cx="6680718" cy="4308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 Drunk Bird Project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4683969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 2015-2016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5299789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DOM and UI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Teamwork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D:\saze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39" y="2189889"/>
            <a:ext cx="1637297" cy="16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8302" y="634483"/>
            <a:ext cx="7924800" cy="685800"/>
          </a:xfrm>
        </p:spPr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pic>
        <p:nvPicPr>
          <p:cNvPr id="2050" name="Picture 2" descr="https://scontent-vie1-1.xx.fbcdn.net/hphotos-xpt1/v/t1.0-9/11751453_10153104103203520_7663012552929240297_n.jpg?oh=88b8aa15d2e7d1ffcee3524d58bdd2f0&amp;oe=560F8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5" y="1535175"/>
            <a:ext cx="6898529" cy="42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kine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38" y="5010539"/>
            <a:ext cx="2612566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1367634"/>
            <a:ext cx="6371350" cy="539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8" y="1250301"/>
            <a:ext cx="893872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Technology: Build with Kinetic.js and SVG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Following OOP Principles: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drunkbird.js creates the model of the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bird( named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drunkBurd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drawableObject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is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inherited by cocktail, soft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drink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game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obstacle objects.</a:t>
            </a:r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Separated Kinetic.js and SVG logic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engine.js draws the objects in the browsers and defines how they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interact(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colision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detection).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Secured better performance via the usage of different layers: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background Layer</a:t>
            </a: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drink Layer</a:t>
            </a: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bird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obstacles Layer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</a:t>
            </a:r>
            <a:r>
              <a:rPr lang="en-US" smtClean="0"/>
              <a:t>– Part 2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588" y="1660848"/>
            <a:ext cx="80896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Implemented SVG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via timer and end game screen</a:t>
            </a:r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Followed HQC Rules: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Good Naming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each function perform only one thing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1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3726</TotalTime>
  <Words>145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 theme</vt:lpstr>
      <vt:lpstr>Team Sazerac </vt:lpstr>
      <vt:lpstr>Initial Idea</vt:lpstr>
      <vt:lpstr>Final Product</vt:lpstr>
      <vt:lpstr>How It Works ? – Part 1</vt:lpstr>
      <vt:lpstr>How It Works ? – Part 2 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Telerik Academy</dc:creator>
  <cp:lastModifiedBy>Marin</cp:lastModifiedBy>
  <cp:revision>554</cp:revision>
  <dcterms:created xsi:type="dcterms:W3CDTF">2014-10-26T12:27:12Z</dcterms:created>
  <dcterms:modified xsi:type="dcterms:W3CDTF">2015-07-31T05:51:48Z</dcterms:modified>
</cp:coreProperties>
</file>