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85B48-C8B9-4DA5-9064-228730F9AF96}" v="75" dt="2023-02-10T00:23:35.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16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Dake" userId="b0faa64a-d7ea-41ea-a66f-e95695fa4d19" providerId="ADAL" clId="{4E885B48-C8B9-4DA5-9064-228730F9AF96}"/>
    <pc:docChg chg="undo custSel addSld delSld modSld sldOrd">
      <pc:chgData name="Sagar Dake" userId="b0faa64a-d7ea-41ea-a66f-e95695fa4d19" providerId="ADAL" clId="{4E885B48-C8B9-4DA5-9064-228730F9AF96}" dt="2023-02-19T21:51:51.630" v="1112" actId="6549"/>
      <pc:docMkLst>
        <pc:docMk/>
      </pc:docMkLst>
      <pc:sldChg chg="addSp delSp modSp new del mod">
        <pc:chgData name="Sagar Dake" userId="b0faa64a-d7ea-41ea-a66f-e95695fa4d19" providerId="ADAL" clId="{4E885B48-C8B9-4DA5-9064-228730F9AF96}" dt="2023-02-19T21:51:47.751" v="1111" actId="2696"/>
        <pc:sldMkLst>
          <pc:docMk/>
          <pc:sldMk cId="1461810017" sldId="256"/>
        </pc:sldMkLst>
        <pc:spChg chg="mod">
          <ac:chgData name="Sagar Dake" userId="b0faa64a-d7ea-41ea-a66f-e95695fa4d19" providerId="ADAL" clId="{4E885B48-C8B9-4DA5-9064-228730F9AF96}" dt="2023-02-10T00:23:35.868" v="1030"/>
          <ac:spMkLst>
            <pc:docMk/>
            <pc:sldMk cId="1461810017" sldId="256"/>
            <ac:spMk id="2" creationId="{37C39D9E-E94B-BA71-3359-156DC1F5B38E}"/>
          </ac:spMkLst>
        </pc:spChg>
        <pc:spChg chg="del">
          <ac:chgData name="Sagar Dake" userId="b0faa64a-d7ea-41ea-a66f-e95695fa4d19" providerId="ADAL" clId="{4E885B48-C8B9-4DA5-9064-228730F9AF96}" dt="2023-02-09T23:50:21.871" v="273" actId="478"/>
          <ac:spMkLst>
            <pc:docMk/>
            <pc:sldMk cId="1461810017" sldId="256"/>
            <ac:spMk id="3" creationId="{792A7CDD-736B-8F8A-AFF6-98BE788653C1}"/>
          </ac:spMkLst>
        </pc:spChg>
        <pc:spChg chg="add del">
          <ac:chgData name="Sagar Dake" userId="b0faa64a-d7ea-41ea-a66f-e95695fa4d19" providerId="ADAL" clId="{4E885B48-C8B9-4DA5-9064-228730F9AF96}" dt="2023-02-09T23:50:25.602" v="275" actId="22"/>
          <ac:spMkLst>
            <pc:docMk/>
            <pc:sldMk cId="1461810017" sldId="256"/>
            <ac:spMk id="5" creationId="{609DB02E-0B93-FFCF-2811-53610A34594D}"/>
          </ac:spMkLst>
        </pc:spChg>
      </pc:sldChg>
      <pc:sldChg chg="addSp delSp modSp new del mod setBg setClrOvrMap delDesignElem">
        <pc:chgData name="Sagar Dake" userId="b0faa64a-d7ea-41ea-a66f-e95695fa4d19" providerId="ADAL" clId="{4E885B48-C8B9-4DA5-9064-228730F9AF96}" dt="2023-02-19T21:51:47.751" v="1111" actId="2696"/>
        <pc:sldMkLst>
          <pc:docMk/>
          <pc:sldMk cId="2700127463" sldId="257"/>
        </pc:sldMkLst>
        <pc:spChg chg="mod">
          <ac:chgData name="Sagar Dake" userId="b0faa64a-d7ea-41ea-a66f-e95695fa4d19" providerId="ADAL" clId="{4E885B48-C8B9-4DA5-9064-228730F9AF96}" dt="2023-02-10T00:27:01.937" v="1110" actId="26606"/>
          <ac:spMkLst>
            <pc:docMk/>
            <pc:sldMk cId="2700127463" sldId="257"/>
            <ac:spMk id="2" creationId="{20C179C8-DD1C-6363-2ED7-8492B43FAD4C}"/>
          </ac:spMkLst>
        </pc:spChg>
        <pc:spChg chg="mod ord">
          <ac:chgData name="Sagar Dake" userId="b0faa64a-d7ea-41ea-a66f-e95695fa4d19" providerId="ADAL" clId="{4E885B48-C8B9-4DA5-9064-228730F9AF96}" dt="2023-02-10T00:27:01.937" v="1110" actId="26606"/>
          <ac:spMkLst>
            <pc:docMk/>
            <pc:sldMk cId="2700127463" sldId="257"/>
            <ac:spMk id="3" creationId="{B3B6855E-A2ED-08AD-27DF-8E935674CFCD}"/>
          </ac:spMkLst>
        </pc:spChg>
        <pc:spChg chg="add del">
          <ac:chgData name="Sagar Dake" userId="b0faa64a-d7ea-41ea-a66f-e95695fa4d19" providerId="ADAL" clId="{4E885B48-C8B9-4DA5-9064-228730F9AF96}" dt="2023-02-10T00:11:46.561" v="810"/>
          <ac:spMkLst>
            <pc:docMk/>
            <pc:sldMk cId="2700127463" sldId="257"/>
            <ac:spMk id="7" creationId="{D6F819BF-BEC4-454B-82CF-C7F1926407F9}"/>
          </ac:spMkLst>
        </pc:spChg>
        <pc:spChg chg="add del">
          <ac:chgData name="Sagar Dake" userId="b0faa64a-d7ea-41ea-a66f-e95695fa4d19" providerId="ADAL" clId="{4E885B48-C8B9-4DA5-9064-228730F9AF96}" dt="2023-02-10T00:11:46.561" v="810"/>
          <ac:spMkLst>
            <pc:docMk/>
            <pc:sldMk cId="2700127463" sldId="257"/>
            <ac:spMk id="8" creationId="{79D5C3D0-88DD-405B-A549-4B5C3712E181}"/>
          </ac:spMkLst>
        </pc:spChg>
        <pc:spChg chg="add del">
          <ac:chgData name="Sagar Dake" userId="b0faa64a-d7ea-41ea-a66f-e95695fa4d19" providerId="ADAL" clId="{4E885B48-C8B9-4DA5-9064-228730F9AF96}" dt="2023-02-10T00:13:38.297" v="854"/>
          <ac:spMkLst>
            <pc:docMk/>
            <pc:sldMk cId="2700127463" sldId="257"/>
            <ac:spMk id="9" creationId="{D6F819BF-BEC4-454B-82CF-C7F1926407F9}"/>
          </ac:spMkLst>
        </pc:spChg>
        <pc:spChg chg="add del">
          <ac:chgData name="Sagar Dake" userId="b0faa64a-d7ea-41ea-a66f-e95695fa4d19" providerId="ADAL" clId="{4E885B48-C8B9-4DA5-9064-228730F9AF96}" dt="2023-02-10T00:10:19.238" v="783"/>
          <ac:spMkLst>
            <pc:docMk/>
            <pc:sldMk cId="2700127463" sldId="257"/>
            <ac:spMk id="10" creationId="{FF9B822F-893E-44C8-963C-64F50ACECBB2}"/>
          </ac:spMkLst>
        </pc:spChg>
        <pc:spChg chg="add del">
          <ac:chgData name="Sagar Dake" userId="b0faa64a-d7ea-41ea-a66f-e95695fa4d19" providerId="ADAL" clId="{4E885B48-C8B9-4DA5-9064-228730F9AF96}" dt="2023-02-10T00:13:38.297" v="854"/>
          <ac:spMkLst>
            <pc:docMk/>
            <pc:sldMk cId="2700127463" sldId="257"/>
            <ac:spMk id="11" creationId="{79D5C3D0-88DD-405B-A549-4B5C3712E181}"/>
          </ac:spMkLst>
        </pc:spChg>
        <pc:spChg chg="add del">
          <ac:chgData name="Sagar Dake" userId="b0faa64a-d7ea-41ea-a66f-e95695fa4d19" providerId="ADAL" clId="{4E885B48-C8B9-4DA5-9064-228730F9AF96}" dt="2023-02-10T00:10:19.238" v="783"/>
          <ac:spMkLst>
            <pc:docMk/>
            <pc:sldMk cId="2700127463" sldId="257"/>
            <ac:spMk id="12" creationId="{EBF87945-A001-489F-9D9B-7D9435F0B9CA}"/>
          </ac:spMkLst>
        </pc:spChg>
        <pc:spChg chg="add del">
          <ac:chgData name="Sagar Dake" userId="b0faa64a-d7ea-41ea-a66f-e95695fa4d19" providerId="ADAL" clId="{4E885B48-C8B9-4DA5-9064-228730F9AF96}" dt="2023-02-10T00:22:46.887" v="1009"/>
          <ac:spMkLst>
            <pc:docMk/>
            <pc:sldMk cId="2700127463" sldId="257"/>
            <ac:spMk id="20" creationId="{7E89D346-FD24-4FBA-A956-3200CC175980}"/>
          </ac:spMkLst>
        </pc:spChg>
        <pc:spChg chg="add del">
          <ac:chgData name="Sagar Dake" userId="b0faa64a-d7ea-41ea-a66f-e95695fa4d19" providerId="ADAL" clId="{4E885B48-C8B9-4DA5-9064-228730F9AF96}" dt="2023-02-10T00:22:46.887" v="1009"/>
          <ac:spMkLst>
            <pc:docMk/>
            <pc:sldMk cId="2700127463" sldId="257"/>
            <ac:spMk id="21" creationId="{9F1E6C01-CE56-48FB-B0C1-482CC243DC72}"/>
          </ac:spMkLst>
        </pc:spChg>
        <pc:spChg chg="add">
          <ac:chgData name="Sagar Dake" userId="b0faa64a-d7ea-41ea-a66f-e95695fa4d19" providerId="ADAL" clId="{4E885B48-C8B9-4DA5-9064-228730F9AF96}" dt="2023-02-10T00:27:01.937" v="1110" actId="26606"/>
          <ac:spMkLst>
            <pc:docMk/>
            <pc:sldMk cId="2700127463" sldId="257"/>
            <ac:spMk id="23" creationId="{D6F819BF-BEC4-454B-82CF-C7F1926407F9}"/>
          </ac:spMkLst>
        </pc:spChg>
        <pc:spChg chg="add">
          <ac:chgData name="Sagar Dake" userId="b0faa64a-d7ea-41ea-a66f-e95695fa4d19" providerId="ADAL" clId="{4E885B48-C8B9-4DA5-9064-228730F9AF96}" dt="2023-02-10T00:27:01.937" v="1110" actId="26606"/>
          <ac:spMkLst>
            <pc:docMk/>
            <pc:sldMk cId="2700127463" sldId="257"/>
            <ac:spMk id="24" creationId="{79D5C3D0-88DD-405B-A549-4B5C3712E181}"/>
          </ac:spMkLst>
        </pc:spChg>
        <pc:grpChg chg="add del">
          <ac:chgData name="Sagar Dake" userId="b0faa64a-d7ea-41ea-a66f-e95695fa4d19" providerId="ADAL" clId="{4E885B48-C8B9-4DA5-9064-228730F9AF96}" dt="2023-02-10T00:13:38.297" v="854"/>
          <ac:grpSpMkLst>
            <pc:docMk/>
            <pc:sldMk cId="2700127463" sldId="257"/>
            <ac:grpSpMk id="13" creationId="{B29E1950-A366-48B7-8DAB-726C0DE58072}"/>
          </ac:grpSpMkLst>
        </pc:grpChg>
        <pc:grpChg chg="add del">
          <ac:chgData name="Sagar Dake" userId="b0faa64a-d7ea-41ea-a66f-e95695fa4d19" providerId="ADAL" clId="{4E885B48-C8B9-4DA5-9064-228730F9AF96}" dt="2023-02-10T00:11:46.561" v="810"/>
          <ac:grpSpMkLst>
            <pc:docMk/>
            <pc:sldMk cId="2700127463" sldId="257"/>
            <ac:grpSpMk id="14" creationId="{B29E1950-A366-48B7-8DAB-726C0DE58072}"/>
          </ac:grpSpMkLst>
        </pc:grpChg>
        <pc:grpChg chg="add del">
          <ac:chgData name="Sagar Dake" userId="b0faa64a-d7ea-41ea-a66f-e95695fa4d19" providerId="ADAL" clId="{4E885B48-C8B9-4DA5-9064-228730F9AF96}" dt="2023-02-10T00:22:46.887" v="1009"/>
          <ac:grpSpMkLst>
            <pc:docMk/>
            <pc:sldMk cId="2700127463" sldId="257"/>
            <ac:grpSpMk id="22" creationId="{FA392D60-45E0-40B9-8C90-AAD5DEEB2AF4}"/>
          </ac:grpSpMkLst>
        </pc:grpChg>
        <pc:grpChg chg="add">
          <ac:chgData name="Sagar Dake" userId="b0faa64a-d7ea-41ea-a66f-e95695fa4d19" providerId="ADAL" clId="{4E885B48-C8B9-4DA5-9064-228730F9AF96}" dt="2023-02-10T00:27:01.937" v="1110" actId="26606"/>
          <ac:grpSpMkLst>
            <pc:docMk/>
            <pc:sldMk cId="2700127463" sldId="257"/>
            <ac:grpSpMk id="25" creationId="{B29E1950-A366-48B7-8DAB-726C0DE58072}"/>
          </ac:grpSpMkLst>
        </pc:grpChg>
        <pc:picChg chg="add mod">
          <ac:chgData name="Sagar Dake" userId="b0faa64a-d7ea-41ea-a66f-e95695fa4d19" providerId="ADAL" clId="{4E885B48-C8B9-4DA5-9064-228730F9AF96}" dt="2023-02-10T00:27:01.937" v="1110" actId="26606"/>
          <ac:picMkLst>
            <pc:docMk/>
            <pc:sldMk cId="2700127463" sldId="257"/>
            <ac:picMk id="5" creationId="{5505D65C-372F-6DED-EE1C-69D0C77461B6}"/>
          </ac:picMkLst>
        </pc:picChg>
      </pc:sldChg>
      <pc:sldChg chg="addSp delSp modSp new del mod setBg">
        <pc:chgData name="Sagar Dake" userId="b0faa64a-d7ea-41ea-a66f-e95695fa4d19" providerId="ADAL" clId="{4E885B48-C8B9-4DA5-9064-228730F9AF96}" dt="2023-02-19T21:51:47.751" v="1111" actId="2696"/>
        <pc:sldMkLst>
          <pc:docMk/>
          <pc:sldMk cId="1906820950" sldId="258"/>
        </pc:sldMkLst>
        <pc:spChg chg="mod">
          <ac:chgData name="Sagar Dake" userId="b0faa64a-d7ea-41ea-a66f-e95695fa4d19" providerId="ADAL" clId="{4E885B48-C8B9-4DA5-9064-228730F9AF96}" dt="2023-02-10T00:12:35.475" v="839" actId="1076"/>
          <ac:spMkLst>
            <pc:docMk/>
            <pc:sldMk cId="1906820950" sldId="258"/>
            <ac:spMk id="2" creationId="{589167CB-96CF-81C2-8513-FC7AFA443E8B}"/>
          </ac:spMkLst>
        </pc:spChg>
        <pc:spChg chg="del">
          <ac:chgData name="Sagar Dake" userId="b0faa64a-d7ea-41ea-a66f-e95695fa4d19" providerId="ADAL" clId="{4E885B48-C8B9-4DA5-9064-228730F9AF96}" dt="2023-02-09T23:35:07.676" v="36"/>
          <ac:spMkLst>
            <pc:docMk/>
            <pc:sldMk cId="1906820950" sldId="258"/>
            <ac:spMk id="3" creationId="{9F4A6D91-BC96-32C7-76DA-89087B72592A}"/>
          </ac:spMkLst>
        </pc:spChg>
        <pc:spChg chg="add del mod">
          <ac:chgData name="Sagar Dake" userId="b0faa64a-d7ea-41ea-a66f-e95695fa4d19" providerId="ADAL" clId="{4E885B48-C8B9-4DA5-9064-228730F9AF96}" dt="2023-02-09T23:35:18.145" v="39" actId="478"/>
          <ac:spMkLst>
            <pc:docMk/>
            <pc:sldMk cId="1906820950" sldId="258"/>
            <ac:spMk id="4" creationId="{E05EEAEA-1ED6-D458-E002-58F1AFE30FEC}"/>
          </ac:spMkLst>
        </pc:spChg>
        <pc:spChg chg="add del mod">
          <ac:chgData name="Sagar Dake" userId="b0faa64a-d7ea-41ea-a66f-e95695fa4d19" providerId="ADAL" clId="{4E885B48-C8B9-4DA5-9064-228730F9AF96}" dt="2023-02-09T23:35:19.843" v="40"/>
          <ac:spMkLst>
            <pc:docMk/>
            <pc:sldMk cId="1906820950" sldId="258"/>
            <ac:spMk id="5" creationId="{43811B86-FD8B-D635-8CB8-CF26E5B4F0D9}"/>
          </ac:spMkLst>
        </pc:spChg>
        <pc:spChg chg="add del mod">
          <ac:chgData name="Sagar Dake" userId="b0faa64a-d7ea-41ea-a66f-e95695fa4d19" providerId="ADAL" clId="{4E885B48-C8B9-4DA5-9064-228730F9AF96}" dt="2023-02-09T23:35:22.197" v="41" actId="478"/>
          <ac:spMkLst>
            <pc:docMk/>
            <pc:sldMk cId="1906820950" sldId="258"/>
            <ac:spMk id="6" creationId="{891A01CF-1A5F-B4D2-46E7-B379DAC35269}"/>
          </ac:spMkLst>
        </pc:spChg>
        <pc:spChg chg="add del mod">
          <ac:chgData name="Sagar Dake" userId="b0faa64a-d7ea-41ea-a66f-e95695fa4d19" providerId="ADAL" clId="{4E885B48-C8B9-4DA5-9064-228730F9AF96}" dt="2023-02-09T23:35:23.606" v="42" actId="478"/>
          <ac:spMkLst>
            <pc:docMk/>
            <pc:sldMk cId="1906820950" sldId="258"/>
            <ac:spMk id="7" creationId="{96EDF984-65FF-9F8D-7475-571A6B85F322}"/>
          </ac:spMkLst>
        </pc:spChg>
        <pc:spChg chg="add mod">
          <ac:chgData name="Sagar Dake" userId="b0faa64a-d7ea-41ea-a66f-e95695fa4d19" providerId="ADAL" clId="{4E885B48-C8B9-4DA5-9064-228730F9AF96}" dt="2023-02-10T00:21:46.064" v="996" actId="207"/>
          <ac:spMkLst>
            <pc:docMk/>
            <pc:sldMk cId="1906820950" sldId="258"/>
            <ac:spMk id="8" creationId="{461F4509-E065-0848-B7DC-C656C691CE14}"/>
          </ac:spMkLst>
        </pc:spChg>
        <pc:spChg chg="add del">
          <ac:chgData name="Sagar Dake" userId="b0faa64a-d7ea-41ea-a66f-e95695fa4d19" providerId="ADAL" clId="{4E885B48-C8B9-4DA5-9064-228730F9AF96}" dt="2023-02-09T23:35:29.116" v="45"/>
          <ac:spMkLst>
            <pc:docMk/>
            <pc:sldMk cId="1906820950" sldId="258"/>
            <ac:spMk id="9" creationId="{B2F5714B-86DB-4F2E-54A4-BDAD43E424AE}"/>
          </ac:spMkLst>
        </pc:spChg>
        <pc:spChg chg="add del">
          <ac:chgData name="Sagar Dake" userId="b0faa64a-d7ea-41ea-a66f-e95695fa4d19" providerId="ADAL" clId="{4E885B48-C8B9-4DA5-9064-228730F9AF96}" dt="2023-02-09T23:35:50.631" v="51"/>
          <ac:spMkLst>
            <pc:docMk/>
            <pc:sldMk cId="1906820950" sldId="258"/>
            <ac:spMk id="10" creationId="{F8D0CAD6-3F19-448A-4E19-B0FAA37EB083}"/>
          </ac:spMkLst>
        </pc:spChg>
        <pc:spChg chg="add del mod">
          <ac:chgData name="Sagar Dake" userId="b0faa64a-d7ea-41ea-a66f-e95695fa4d19" providerId="ADAL" clId="{4E885B48-C8B9-4DA5-9064-228730F9AF96}" dt="2023-02-09T23:36:50.389" v="69" actId="478"/>
          <ac:spMkLst>
            <pc:docMk/>
            <pc:sldMk cId="1906820950" sldId="258"/>
            <ac:spMk id="11" creationId="{C62B483A-EC75-AE2B-3256-C866E81D291F}"/>
          </ac:spMkLst>
        </pc:spChg>
        <pc:spChg chg="add mod">
          <ac:chgData name="Sagar Dake" userId="b0faa64a-d7ea-41ea-a66f-e95695fa4d19" providerId="ADAL" clId="{4E885B48-C8B9-4DA5-9064-228730F9AF96}" dt="2023-02-10T00:21:43" v="995" actId="207"/>
          <ac:spMkLst>
            <pc:docMk/>
            <pc:sldMk cId="1906820950" sldId="258"/>
            <ac:spMk id="13" creationId="{FDFC9727-838F-9501-C16B-48FE0CC79E36}"/>
          </ac:spMkLst>
        </pc:spChg>
        <pc:spChg chg="add mod">
          <ac:chgData name="Sagar Dake" userId="b0faa64a-d7ea-41ea-a66f-e95695fa4d19" providerId="ADAL" clId="{4E885B48-C8B9-4DA5-9064-228730F9AF96}" dt="2023-02-10T00:12:31.426" v="838" actId="26606"/>
          <ac:spMkLst>
            <pc:docMk/>
            <pc:sldMk cId="1906820950" sldId="258"/>
            <ac:spMk id="14" creationId="{1C89CC8C-6C67-F773-854F-F49708E82CD0}"/>
          </ac:spMkLst>
        </pc:spChg>
        <pc:spChg chg="add del">
          <ac:chgData name="Sagar Dake" userId="b0faa64a-d7ea-41ea-a66f-e95695fa4d19" providerId="ADAL" clId="{4E885B48-C8B9-4DA5-9064-228730F9AF96}" dt="2023-02-10T00:12:19.389" v="828" actId="26606"/>
          <ac:spMkLst>
            <pc:docMk/>
            <pc:sldMk cId="1906820950" sldId="258"/>
            <ac:spMk id="19" creationId="{CBEC666E-043C-4EA7-B3A5-55D2F52D57E5}"/>
          </ac:spMkLst>
        </pc:spChg>
        <pc:spChg chg="add del">
          <ac:chgData name="Sagar Dake" userId="b0faa64a-d7ea-41ea-a66f-e95695fa4d19" providerId="ADAL" clId="{4E885B48-C8B9-4DA5-9064-228730F9AF96}" dt="2023-02-10T00:12:16.517" v="824" actId="26606"/>
          <ac:spMkLst>
            <pc:docMk/>
            <pc:sldMk cId="1906820950" sldId="258"/>
            <ac:spMk id="20" creationId="{BD3AACB4-F57B-47C5-A2C1-0BD8FDAA92A7}"/>
          </ac:spMkLst>
        </pc:spChg>
        <pc:spChg chg="add del">
          <ac:chgData name="Sagar Dake" userId="b0faa64a-d7ea-41ea-a66f-e95695fa4d19" providerId="ADAL" clId="{4E885B48-C8B9-4DA5-9064-228730F9AF96}" dt="2023-02-10T00:12:19.389" v="828" actId="26606"/>
          <ac:spMkLst>
            <pc:docMk/>
            <pc:sldMk cId="1906820950" sldId="258"/>
            <ac:spMk id="21" creationId="{D05C369B-0FDD-402D-9EE1-858137FB5D04}"/>
          </ac:spMkLst>
        </pc:spChg>
        <pc:spChg chg="add del">
          <ac:chgData name="Sagar Dake" userId="b0faa64a-d7ea-41ea-a66f-e95695fa4d19" providerId="ADAL" clId="{4E885B48-C8B9-4DA5-9064-228730F9AF96}" dt="2023-02-10T00:12:16.517" v="824" actId="26606"/>
          <ac:spMkLst>
            <pc:docMk/>
            <pc:sldMk cId="1906820950" sldId="258"/>
            <ac:spMk id="22" creationId="{A455A656-05F2-40AA-902E-1D3C178938D0}"/>
          </ac:spMkLst>
        </pc:spChg>
        <pc:spChg chg="add del">
          <ac:chgData name="Sagar Dake" userId="b0faa64a-d7ea-41ea-a66f-e95695fa4d19" providerId="ADAL" clId="{4E885B48-C8B9-4DA5-9064-228730F9AF96}" dt="2023-02-10T00:12:17.950" v="826" actId="26606"/>
          <ac:spMkLst>
            <pc:docMk/>
            <pc:sldMk cId="1906820950" sldId="258"/>
            <ac:spMk id="37" creationId="{BD3AACB4-F57B-47C5-A2C1-0BD8FDAA92A7}"/>
          </ac:spMkLst>
        </pc:spChg>
        <pc:spChg chg="add del">
          <ac:chgData name="Sagar Dake" userId="b0faa64a-d7ea-41ea-a66f-e95695fa4d19" providerId="ADAL" clId="{4E885B48-C8B9-4DA5-9064-228730F9AF96}" dt="2023-02-10T00:12:17.950" v="826" actId="26606"/>
          <ac:spMkLst>
            <pc:docMk/>
            <pc:sldMk cId="1906820950" sldId="258"/>
            <ac:spMk id="38" creationId="{A455A656-05F2-40AA-902E-1D3C178938D0}"/>
          </ac:spMkLst>
        </pc:spChg>
        <pc:spChg chg="add del">
          <ac:chgData name="Sagar Dake" userId="b0faa64a-d7ea-41ea-a66f-e95695fa4d19" providerId="ADAL" clId="{4E885B48-C8B9-4DA5-9064-228730F9AF96}" dt="2023-02-10T00:12:24.047" v="830" actId="26606"/>
          <ac:spMkLst>
            <pc:docMk/>
            <pc:sldMk cId="1906820950" sldId="258"/>
            <ac:spMk id="49" creationId="{BD3AACB4-F57B-47C5-A2C1-0BD8FDAA92A7}"/>
          </ac:spMkLst>
        </pc:spChg>
        <pc:spChg chg="add del">
          <ac:chgData name="Sagar Dake" userId="b0faa64a-d7ea-41ea-a66f-e95695fa4d19" providerId="ADAL" clId="{4E885B48-C8B9-4DA5-9064-228730F9AF96}" dt="2023-02-10T00:12:24.047" v="830" actId="26606"/>
          <ac:spMkLst>
            <pc:docMk/>
            <pc:sldMk cId="1906820950" sldId="258"/>
            <ac:spMk id="50" creationId="{A455A656-05F2-40AA-902E-1D3C178938D0}"/>
          </ac:spMkLst>
        </pc:spChg>
        <pc:spChg chg="add del">
          <ac:chgData name="Sagar Dake" userId="b0faa64a-d7ea-41ea-a66f-e95695fa4d19" providerId="ADAL" clId="{4E885B48-C8B9-4DA5-9064-228730F9AF96}" dt="2023-02-10T00:12:25.589" v="832" actId="26606"/>
          <ac:spMkLst>
            <pc:docMk/>
            <pc:sldMk cId="1906820950" sldId="258"/>
            <ac:spMk id="57" creationId="{BD3AACB4-F57B-47C5-A2C1-0BD8FDAA92A7}"/>
          </ac:spMkLst>
        </pc:spChg>
        <pc:spChg chg="add del">
          <ac:chgData name="Sagar Dake" userId="b0faa64a-d7ea-41ea-a66f-e95695fa4d19" providerId="ADAL" clId="{4E885B48-C8B9-4DA5-9064-228730F9AF96}" dt="2023-02-10T00:12:25.589" v="832" actId="26606"/>
          <ac:spMkLst>
            <pc:docMk/>
            <pc:sldMk cId="1906820950" sldId="258"/>
            <ac:spMk id="58" creationId="{A455A656-05F2-40AA-902E-1D3C178938D0}"/>
          </ac:spMkLst>
        </pc:spChg>
        <pc:spChg chg="add del">
          <ac:chgData name="Sagar Dake" userId="b0faa64a-d7ea-41ea-a66f-e95695fa4d19" providerId="ADAL" clId="{4E885B48-C8B9-4DA5-9064-228730F9AF96}" dt="2023-02-10T00:12:29.200" v="834" actId="26606"/>
          <ac:spMkLst>
            <pc:docMk/>
            <pc:sldMk cId="1906820950" sldId="258"/>
            <ac:spMk id="65" creationId="{BD3AACB4-F57B-47C5-A2C1-0BD8FDAA92A7}"/>
          </ac:spMkLst>
        </pc:spChg>
        <pc:spChg chg="add del">
          <ac:chgData name="Sagar Dake" userId="b0faa64a-d7ea-41ea-a66f-e95695fa4d19" providerId="ADAL" clId="{4E885B48-C8B9-4DA5-9064-228730F9AF96}" dt="2023-02-10T00:12:29.200" v="834" actId="26606"/>
          <ac:spMkLst>
            <pc:docMk/>
            <pc:sldMk cId="1906820950" sldId="258"/>
            <ac:spMk id="66" creationId="{A455A656-05F2-40AA-902E-1D3C178938D0}"/>
          </ac:spMkLst>
        </pc:spChg>
        <pc:spChg chg="add del">
          <ac:chgData name="Sagar Dake" userId="b0faa64a-d7ea-41ea-a66f-e95695fa4d19" providerId="ADAL" clId="{4E885B48-C8B9-4DA5-9064-228730F9AF96}" dt="2023-02-10T00:12:29.567" v="836" actId="26606"/>
          <ac:spMkLst>
            <pc:docMk/>
            <pc:sldMk cId="1906820950" sldId="258"/>
            <ac:spMk id="73" creationId="{CBEC666E-043C-4EA7-B3A5-55D2F52D57E5}"/>
          </ac:spMkLst>
        </pc:spChg>
        <pc:spChg chg="add del">
          <ac:chgData name="Sagar Dake" userId="b0faa64a-d7ea-41ea-a66f-e95695fa4d19" providerId="ADAL" clId="{4E885B48-C8B9-4DA5-9064-228730F9AF96}" dt="2023-02-10T00:12:29.567" v="836" actId="26606"/>
          <ac:spMkLst>
            <pc:docMk/>
            <pc:sldMk cId="1906820950" sldId="258"/>
            <ac:spMk id="74" creationId="{D05C369B-0FDD-402D-9EE1-858137FB5D04}"/>
          </ac:spMkLst>
        </pc:spChg>
        <pc:spChg chg="add del">
          <ac:chgData name="Sagar Dake" userId="b0faa64a-d7ea-41ea-a66f-e95695fa4d19" providerId="ADAL" clId="{4E885B48-C8B9-4DA5-9064-228730F9AF96}" dt="2023-02-10T00:12:31.426" v="838" actId="26606"/>
          <ac:spMkLst>
            <pc:docMk/>
            <pc:sldMk cId="1906820950" sldId="258"/>
            <ac:spMk id="80" creationId="{BD3AACB4-F57B-47C5-A2C1-0BD8FDAA92A7}"/>
          </ac:spMkLst>
        </pc:spChg>
        <pc:spChg chg="add del">
          <ac:chgData name="Sagar Dake" userId="b0faa64a-d7ea-41ea-a66f-e95695fa4d19" providerId="ADAL" clId="{4E885B48-C8B9-4DA5-9064-228730F9AF96}" dt="2023-02-10T00:12:31.426" v="838" actId="26606"/>
          <ac:spMkLst>
            <pc:docMk/>
            <pc:sldMk cId="1906820950" sldId="258"/>
            <ac:spMk id="81" creationId="{A455A656-05F2-40AA-902E-1D3C178938D0}"/>
          </ac:spMkLst>
        </pc:spChg>
        <pc:grpChg chg="add del">
          <ac:chgData name="Sagar Dake" userId="b0faa64a-d7ea-41ea-a66f-e95695fa4d19" providerId="ADAL" clId="{4E885B48-C8B9-4DA5-9064-228730F9AF96}" dt="2023-02-10T00:12:19.389" v="828" actId="26606"/>
          <ac:grpSpMkLst>
            <pc:docMk/>
            <pc:sldMk cId="1906820950" sldId="258"/>
            <ac:grpSpMk id="23" creationId="{ADDE2C3E-3205-470A-BD3C-E856A8E21FC0}"/>
          </ac:grpSpMkLst>
        </pc:grpChg>
        <pc:grpChg chg="add del">
          <ac:chgData name="Sagar Dake" userId="b0faa64a-d7ea-41ea-a66f-e95695fa4d19" providerId="ADAL" clId="{4E885B48-C8B9-4DA5-9064-228730F9AF96}" dt="2023-02-10T00:12:16.517" v="824" actId="26606"/>
          <ac:grpSpMkLst>
            <pc:docMk/>
            <pc:sldMk cId="1906820950" sldId="258"/>
            <ac:grpSpMk id="30" creationId="{E1BFC7C4-C447-4EEA-90EF-531521442496}"/>
          </ac:grpSpMkLst>
        </pc:grpChg>
        <pc:grpChg chg="add del">
          <ac:chgData name="Sagar Dake" userId="b0faa64a-d7ea-41ea-a66f-e95695fa4d19" providerId="ADAL" clId="{4E885B48-C8B9-4DA5-9064-228730F9AF96}" dt="2023-02-10T00:12:17.950" v="826" actId="26606"/>
          <ac:grpSpMkLst>
            <pc:docMk/>
            <pc:sldMk cId="1906820950" sldId="258"/>
            <ac:grpSpMk id="43" creationId="{E1BFC7C4-C447-4EEA-90EF-531521442496}"/>
          </ac:grpSpMkLst>
        </pc:grpChg>
        <pc:grpChg chg="add del">
          <ac:chgData name="Sagar Dake" userId="b0faa64a-d7ea-41ea-a66f-e95695fa4d19" providerId="ADAL" clId="{4E885B48-C8B9-4DA5-9064-228730F9AF96}" dt="2023-02-10T00:12:24.047" v="830" actId="26606"/>
          <ac:grpSpMkLst>
            <pc:docMk/>
            <pc:sldMk cId="1906820950" sldId="258"/>
            <ac:grpSpMk id="55" creationId="{E1BFC7C4-C447-4EEA-90EF-531521442496}"/>
          </ac:grpSpMkLst>
        </pc:grpChg>
        <pc:grpChg chg="add del">
          <ac:chgData name="Sagar Dake" userId="b0faa64a-d7ea-41ea-a66f-e95695fa4d19" providerId="ADAL" clId="{4E885B48-C8B9-4DA5-9064-228730F9AF96}" dt="2023-02-10T00:12:25.589" v="832" actId="26606"/>
          <ac:grpSpMkLst>
            <pc:docMk/>
            <pc:sldMk cId="1906820950" sldId="258"/>
            <ac:grpSpMk id="63" creationId="{E1BFC7C4-C447-4EEA-90EF-531521442496}"/>
          </ac:grpSpMkLst>
        </pc:grpChg>
        <pc:grpChg chg="add del">
          <ac:chgData name="Sagar Dake" userId="b0faa64a-d7ea-41ea-a66f-e95695fa4d19" providerId="ADAL" clId="{4E885B48-C8B9-4DA5-9064-228730F9AF96}" dt="2023-02-10T00:12:29.200" v="834" actId="26606"/>
          <ac:grpSpMkLst>
            <pc:docMk/>
            <pc:sldMk cId="1906820950" sldId="258"/>
            <ac:grpSpMk id="71" creationId="{E1BFC7C4-C447-4EEA-90EF-531521442496}"/>
          </ac:grpSpMkLst>
        </pc:grpChg>
        <pc:grpChg chg="add del">
          <ac:chgData name="Sagar Dake" userId="b0faa64a-d7ea-41ea-a66f-e95695fa4d19" providerId="ADAL" clId="{4E885B48-C8B9-4DA5-9064-228730F9AF96}" dt="2023-02-10T00:12:29.567" v="836" actId="26606"/>
          <ac:grpSpMkLst>
            <pc:docMk/>
            <pc:sldMk cId="1906820950" sldId="258"/>
            <ac:grpSpMk id="75" creationId="{ADDE2C3E-3205-470A-BD3C-E856A8E21FC0}"/>
          </ac:grpSpMkLst>
        </pc:grpChg>
        <pc:grpChg chg="add del">
          <ac:chgData name="Sagar Dake" userId="b0faa64a-d7ea-41ea-a66f-e95695fa4d19" providerId="ADAL" clId="{4E885B48-C8B9-4DA5-9064-228730F9AF96}" dt="2023-02-10T00:12:31.426" v="838" actId="26606"/>
          <ac:grpSpMkLst>
            <pc:docMk/>
            <pc:sldMk cId="1906820950" sldId="258"/>
            <ac:grpSpMk id="86" creationId="{E1BFC7C4-C447-4EEA-90EF-531521442496}"/>
          </ac:grpSpMkLst>
        </pc:grpChg>
        <pc:picChg chg="add del">
          <ac:chgData name="Sagar Dake" userId="b0faa64a-d7ea-41ea-a66f-e95695fa4d19" providerId="ADAL" clId="{4E885B48-C8B9-4DA5-9064-228730F9AF96}" dt="2023-02-10T00:12:16.517" v="824" actId="26606"/>
          <ac:picMkLst>
            <pc:docMk/>
            <pc:sldMk cId="1906820950" sldId="258"/>
            <ac:picMk id="16" creationId="{272FBD36-9FC5-5B80-29CD-A954E3D95ACD}"/>
          </ac:picMkLst>
        </pc:picChg>
        <pc:picChg chg="add del">
          <ac:chgData name="Sagar Dake" userId="b0faa64a-d7ea-41ea-a66f-e95695fa4d19" providerId="ADAL" clId="{4E885B48-C8B9-4DA5-9064-228730F9AF96}" dt="2023-02-10T00:12:17.950" v="826" actId="26606"/>
          <ac:picMkLst>
            <pc:docMk/>
            <pc:sldMk cId="1906820950" sldId="258"/>
            <ac:picMk id="39" creationId="{2936DD87-54F3-6FAB-06A5-97EB8B3E133B}"/>
          </ac:picMkLst>
        </pc:picChg>
        <pc:picChg chg="add del">
          <ac:chgData name="Sagar Dake" userId="b0faa64a-d7ea-41ea-a66f-e95695fa4d19" providerId="ADAL" clId="{4E885B48-C8B9-4DA5-9064-228730F9AF96}" dt="2023-02-10T00:12:24.047" v="830" actId="26606"/>
          <ac:picMkLst>
            <pc:docMk/>
            <pc:sldMk cId="1906820950" sldId="258"/>
            <ac:picMk id="51" creationId="{82DDB2EE-0731-3A45-5B27-4F3CE0182C58}"/>
          </ac:picMkLst>
        </pc:picChg>
        <pc:picChg chg="add del">
          <ac:chgData name="Sagar Dake" userId="b0faa64a-d7ea-41ea-a66f-e95695fa4d19" providerId="ADAL" clId="{4E885B48-C8B9-4DA5-9064-228730F9AF96}" dt="2023-02-10T00:12:25.589" v="832" actId="26606"/>
          <ac:picMkLst>
            <pc:docMk/>
            <pc:sldMk cId="1906820950" sldId="258"/>
            <ac:picMk id="59" creationId="{2936DD87-54F3-6FAB-06A5-97EB8B3E133B}"/>
          </ac:picMkLst>
        </pc:picChg>
        <pc:picChg chg="add del">
          <ac:chgData name="Sagar Dake" userId="b0faa64a-d7ea-41ea-a66f-e95695fa4d19" providerId="ADAL" clId="{4E885B48-C8B9-4DA5-9064-228730F9AF96}" dt="2023-02-10T00:12:29.200" v="834" actId="26606"/>
          <ac:picMkLst>
            <pc:docMk/>
            <pc:sldMk cId="1906820950" sldId="258"/>
            <ac:picMk id="67" creationId="{82DDB2EE-0731-3A45-5B27-4F3CE0182C58}"/>
          </ac:picMkLst>
        </pc:picChg>
        <pc:picChg chg="add del">
          <ac:chgData name="Sagar Dake" userId="b0faa64a-d7ea-41ea-a66f-e95695fa4d19" providerId="ADAL" clId="{4E885B48-C8B9-4DA5-9064-228730F9AF96}" dt="2023-02-10T00:12:31.426" v="838" actId="26606"/>
          <ac:picMkLst>
            <pc:docMk/>
            <pc:sldMk cId="1906820950" sldId="258"/>
            <ac:picMk id="82" creationId="{272FBD36-9FC5-5B80-29CD-A954E3D95ACD}"/>
          </ac:picMkLst>
        </pc:picChg>
        <pc:cxnChg chg="add del">
          <ac:chgData name="Sagar Dake" userId="b0faa64a-d7ea-41ea-a66f-e95695fa4d19" providerId="ADAL" clId="{4E885B48-C8B9-4DA5-9064-228730F9AF96}" dt="2023-02-10T00:12:16.517" v="824" actId="26606"/>
          <ac:cxnSpMkLst>
            <pc:docMk/>
            <pc:sldMk cId="1906820950" sldId="258"/>
            <ac:cxnSpMk id="24" creationId="{3BCE24C0-1195-4FAD-8FB8-FE00484D07E2}"/>
          </ac:cxnSpMkLst>
        </pc:cxnChg>
        <pc:cxnChg chg="add del">
          <ac:chgData name="Sagar Dake" userId="b0faa64a-d7ea-41ea-a66f-e95695fa4d19" providerId="ADAL" clId="{4E885B48-C8B9-4DA5-9064-228730F9AF96}" dt="2023-02-10T00:12:16.517" v="824" actId="26606"/>
          <ac:cxnSpMkLst>
            <pc:docMk/>
            <pc:sldMk cId="1906820950" sldId="258"/>
            <ac:cxnSpMk id="26" creationId="{D626BDE5-09F2-4D38-BA0A-A8C2A8CC25D0}"/>
          </ac:cxnSpMkLst>
        </pc:cxnChg>
        <pc:cxnChg chg="add del">
          <ac:chgData name="Sagar Dake" userId="b0faa64a-d7ea-41ea-a66f-e95695fa4d19" providerId="ADAL" clId="{4E885B48-C8B9-4DA5-9064-228730F9AF96}" dt="2023-02-10T00:12:16.517" v="824" actId="26606"/>
          <ac:cxnSpMkLst>
            <pc:docMk/>
            <pc:sldMk cId="1906820950" sldId="258"/>
            <ac:cxnSpMk id="28" creationId="{6E96DC64-9813-49CD-9471-AECE06ACC42B}"/>
          </ac:cxnSpMkLst>
        </pc:cxnChg>
        <pc:cxnChg chg="add del">
          <ac:chgData name="Sagar Dake" userId="b0faa64a-d7ea-41ea-a66f-e95695fa4d19" providerId="ADAL" clId="{4E885B48-C8B9-4DA5-9064-228730F9AF96}" dt="2023-02-10T00:12:17.950" v="826" actId="26606"/>
          <ac:cxnSpMkLst>
            <pc:docMk/>
            <pc:sldMk cId="1906820950" sldId="258"/>
            <ac:cxnSpMk id="40" creationId="{3BCE24C0-1195-4FAD-8FB8-FE00484D07E2}"/>
          </ac:cxnSpMkLst>
        </pc:cxnChg>
        <pc:cxnChg chg="add del">
          <ac:chgData name="Sagar Dake" userId="b0faa64a-d7ea-41ea-a66f-e95695fa4d19" providerId="ADAL" clId="{4E885B48-C8B9-4DA5-9064-228730F9AF96}" dt="2023-02-10T00:12:17.950" v="826" actId="26606"/>
          <ac:cxnSpMkLst>
            <pc:docMk/>
            <pc:sldMk cId="1906820950" sldId="258"/>
            <ac:cxnSpMk id="41" creationId="{D626BDE5-09F2-4D38-BA0A-A8C2A8CC25D0}"/>
          </ac:cxnSpMkLst>
        </pc:cxnChg>
        <pc:cxnChg chg="add del">
          <ac:chgData name="Sagar Dake" userId="b0faa64a-d7ea-41ea-a66f-e95695fa4d19" providerId="ADAL" clId="{4E885B48-C8B9-4DA5-9064-228730F9AF96}" dt="2023-02-10T00:12:17.950" v="826" actId="26606"/>
          <ac:cxnSpMkLst>
            <pc:docMk/>
            <pc:sldMk cId="1906820950" sldId="258"/>
            <ac:cxnSpMk id="42" creationId="{6E96DC64-9813-49CD-9471-AECE06ACC42B}"/>
          </ac:cxnSpMkLst>
        </pc:cxnChg>
        <pc:cxnChg chg="add del">
          <ac:chgData name="Sagar Dake" userId="b0faa64a-d7ea-41ea-a66f-e95695fa4d19" providerId="ADAL" clId="{4E885B48-C8B9-4DA5-9064-228730F9AF96}" dt="2023-02-10T00:12:24.047" v="830" actId="26606"/>
          <ac:cxnSpMkLst>
            <pc:docMk/>
            <pc:sldMk cId="1906820950" sldId="258"/>
            <ac:cxnSpMk id="52" creationId="{3BCE24C0-1195-4FAD-8FB8-FE00484D07E2}"/>
          </ac:cxnSpMkLst>
        </pc:cxnChg>
        <pc:cxnChg chg="add del">
          <ac:chgData name="Sagar Dake" userId="b0faa64a-d7ea-41ea-a66f-e95695fa4d19" providerId="ADAL" clId="{4E885B48-C8B9-4DA5-9064-228730F9AF96}" dt="2023-02-10T00:12:24.047" v="830" actId="26606"/>
          <ac:cxnSpMkLst>
            <pc:docMk/>
            <pc:sldMk cId="1906820950" sldId="258"/>
            <ac:cxnSpMk id="53" creationId="{D626BDE5-09F2-4D38-BA0A-A8C2A8CC25D0}"/>
          </ac:cxnSpMkLst>
        </pc:cxnChg>
        <pc:cxnChg chg="add del">
          <ac:chgData name="Sagar Dake" userId="b0faa64a-d7ea-41ea-a66f-e95695fa4d19" providerId="ADAL" clId="{4E885B48-C8B9-4DA5-9064-228730F9AF96}" dt="2023-02-10T00:12:24.047" v="830" actId="26606"/>
          <ac:cxnSpMkLst>
            <pc:docMk/>
            <pc:sldMk cId="1906820950" sldId="258"/>
            <ac:cxnSpMk id="54" creationId="{6E96DC64-9813-49CD-9471-AECE06ACC42B}"/>
          </ac:cxnSpMkLst>
        </pc:cxnChg>
        <pc:cxnChg chg="add del">
          <ac:chgData name="Sagar Dake" userId="b0faa64a-d7ea-41ea-a66f-e95695fa4d19" providerId="ADAL" clId="{4E885B48-C8B9-4DA5-9064-228730F9AF96}" dt="2023-02-10T00:12:25.589" v="832" actId="26606"/>
          <ac:cxnSpMkLst>
            <pc:docMk/>
            <pc:sldMk cId="1906820950" sldId="258"/>
            <ac:cxnSpMk id="60" creationId="{3BCE24C0-1195-4FAD-8FB8-FE00484D07E2}"/>
          </ac:cxnSpMkLst>
        </pc:cxnChg>
        <pc:cxnChg chg="add del">
          <ac:chgData name="Sagar Dake" userId="b0faa64a-d7ea-41ea-a66f-e95695fa4d19" providerId="ADAL" clId="{4E885B48-C8B9-4DA5-9064-228730F9AF96}" dt="2023-02-10T00:12:25.589" v="832" actId="26606"/>
          <ac:cxnSpMkLst>
            <pc:docMk/>
            <pc:sldMk cId="1906820950" sldId="258"/>
            <ac:cxnSpMk id="61" creationId="{D626BDE5-09F2-4D38-BA0A-A8C2A8CC25D0}"/>
          </ac:cxnSpMkLst>
        </pc:cxnChg>
        <pc:cxnChg chg="add del">
          <ac:chgData name="Sagar Dake" userId="b0faa64a-d7ea-41ea-a66f-e95695fa4d19" providerId="ADAL" clId="{4E885B48-C8B9-4DA5-9064-228730F9AF96}" dt="2023-02-10T00:12:25.589" v="832" actId="26606"/>
          <ac:cxnSpMkLst>
            <pc:docMk/>
            <pc:sldMk cId="1906820950" sldId="258"/>
            <ac:cxnSpMk id="62" creationId="{6E96DC64-9813-49CD-9471-AECE06ACC42B}"/>
          </ac:cxnSpMkLst>
        </pc:cxnChg>
        <pc:cxnChg chg="add del">
          <ac:chgData name="Sagar Dake" userId="b0faa64a-d7ea-41ea-a66f-e95695fa4d19" providerId="ADAL" clId="{4E885B48-C8B9-4DA5-9064-228730F9AF96}" dt="2023-02-10T00:12:29.200" v="834" actId="26606"/>
          <ac:cxnSpMkLst>
            <pc:docMk/>
            <pc:sldMk cId="1906820950" sldId="258"/>
            <ac:cxnSpMk id="68" creationId="{3BCE24C0-1195-4FAD-8FB8-FE00484D07E2}"/>
          </ac:cxnSpMkLst>
        </pc:cxnChg>
        <pc:cxnChg chg="add del">
          <ac:chgData name="Sagar Dake" userId="b0faa64a-d7ea-41ea-a66f-e95695fa4d19" providerId="ADAL" clId="{4E885B48-C8B9-4DA5-9064-228730F9AF96}" dt="2023-02-10T00:12:29.200" v="834" actId="26606"/>
          <ac:cxnSpMkLst>
            <pc:docMk/>
            <pc:sldMk cId="1906820950" sldId="258"/>
            <ac:cxnSpMk id="69" creationId="{D626BDE5-09F2-4D38-BA0A-A8C2A8CC25D0}"/>
          </ac:cxnSpMkLst>
        </pc:cxnChg>
        <pc:cxnChg chg="add del">
          <ac:chgData name="Sagar Dake" userId="b0faa64a-d7ea-41ea-a66f-e95695fa4d19" providerId="ADAL" clId="{4E885B48-C8B9-4DA5-9064-228730F9AF96}" dt="2023-02-10T00:12:29.200" v="834" actId="26606"/>
          <ac:cxnSpMkLst>
            <pc:docMk/>
            <pc:sldMk cId="1906820950" sldId="258"/>
            <ac:cxnSpMk id="70" creationId="{6E96DC64-9813-49CD-9471-AECE06ACC42B}"/>
          </ac:cxnSpMkLst>
        </pc:cxnChg>
        <pc:cxnChg chg="add del">
          <ac:chgData name="Sagar Dake" userId="b0faa64a-d7ea-41ea-a66f-e95695fa4d19" providerId="ADAL" clId="{4E885B48-C8B9-4DA5-9064-228730F9AF96}" dt="2023-02-10T00:12:31.426" v="838" actId="26606"/>
          <ac:cxnSpMkLst>
            <pc:docMk/>
            <pc:sldMk cId="1906820950" sldId="258"/>
            <ac:cxnSpMk id="83" creationId="{3BCE24C0-1195-4FAD-8FB8-FE00484D07E2}"/>
          </ac:cxnSpMkLst>
        </pc:cxnChg>
        <pc:cxnChg chg="add del">
          <ac:chgData name="Sagar Dake" userId="b0faa64a-d7ea-41ea-a66f-e95695fa4d19" providerId="ADAL" clId="{4E885B48-C8B9-4DA5-9064-228730F9AF96}" dt="2023-02-10T00:12:31.426" v="838" actId="26606"/>
          <ac:cxnSpMkLst>
            <pc:docMk/>
            <pc:sldMk cId="1906820950" sldId="258"/>
            <ac:cxnSpMk id="84" creationId="{D626BDE5-09F2-4D38-BA0A-A8C2A8CC25D0}"/>
          </ac:cxnSpMkLst>
        </pc:cxnChg>
        <pc:cxnChg chg="add del">
          <ac:chgData name="Sagar Dake" userId="b0faa64a-d7ea-41ea-a66f-e95695fa4d19" providerId="ADAL" clId="{4E885B48-C8B9-4DA5-9064-228730F9AF96}" dt="2023-02-10T00:12:31.426" v="838" actId="26606"/>
          <ac:cxnSpMkLst>
            <pc:docMk/>
            <pc:sldMk cId="1906820950" sldId="258"/>
            <ac:cxnSpMk id="85" creationId="{6E96DC64-9813-49CD-9471-AECE06ACC42B}"/>
          </ac:cxnSpMkLst>
        </pc:cxnChg>
      </pc:sldChg>
      <pc:sldChg chg="addSp delSp modSp new del mod setBg delDesignElem">
        <pc:chgData name="Sagar Dake" userId="b0faa64a-d7ea-41ea-a66f-e95695fa4d19" providerId="ADAL" clId="{4E885B48-C8B9-4DA5-9064-228730F9AF96}" dt="2023-02-19T21:51:47.751" v="1111" actId="2696"/>
        <pc:sldMkLst>
          <pc:docMk/>
          <pc:sldMk cId="1471218918" sldId="259"/>
        </pc:sldMkLst>
        <pc:spChg chg="mod">
          <ac:chgData name="Sagar Dake" userId="b0faa64a-d7ea-41ea-a66f-e95695fa4d19" providerId="ADAL" clId="{4E885B48-C8B9-4DA5-9064-228730F9AF96}" dt="2023-02-10T00:12:55.826" v="847" actId="1076"/>
          <ac:spMkLst>
            <pc:docMk/>
            <pc:sldMk cId="1471218918" sldId="259"/>
            <ac:spMk id="2" creationId="{F80BBAD4-F5F7-392B-7EFA-D1DB9B16508A}"/>
          </ac:spMkLst>
        </pc:spChg>
        <pc:spChg chg="mod">
          <ac:chgData name="Sagar Dake" userId="b0faa64a-d7ea-41ea-a66f-e95695fa4d19" providerId="ADAL" clId="{4E885B48-C8B9-4DA5-9064-228730F9AF96}" dt="2023-02-10T00:21:39.556" v="994" actId="207"/>
          <ac:spMkLst>
            <pc:docMk/>
            <pc:sldMk cId="1471218918" sldId="259"/>
            <ac:spMk id="3" creationId="{E7AD45A1-30EC-386F-631D-1179DAFC551B}"/>
          </ac:spMkLst>
        </pc:spChg>
        <pc:spChg chg="add del">
          <ac:chgData name="Sagar Dake" userId="b0faa64a-d7ea-41ea-a66f-e95695fa4d19" providerId="ADAL" clId="{4E885B48-C8B9-4DA5-9064-228730F9AF96}" dt="2023-02-10T00:12:45.302" v="841" actId="26606"/>
          <ac:spMkLst>
            <pc:docMk/>
            <pc:sldMk cId="1471218918" sldId="259"/>
            <ac:spMk id="9" creationId="{B9403C7F-76AE-4587-92A2-D4E41EBE68BD}"/>
          </ac:spMkLst>
        </pc:spChg>
        <pc:spChg chg="add del">
          <ac:chgData name="Sagar Dake" userId="b0faa64a-d7ea-41ea-a66f-e95695fa4d19" providerId="ADAL" clId="{4E885B48-C8B9-4DA5-9064-228730F9AF96}" dt="2023-02-10T00:12:47.537" v="843" actId="26606"/>
          <ac:spMkLst>
            <pc:docMk/>
            <pc:sldMk cId="1471218918" sldId="259"/>
            <ac:spMk id="18" creationId="{B9403C7F-76AE-4587-92A2-D4E41EBE68BD}"/>
          </ac:spMkLst>
        </pc:spChg>
        <pc:spChg chg="add del">
          <ac:chgData name="Sagar Dake" userId="b0faa64a-d7ea-41ea-a66f-e95695fa4d19" providerId="ADAL" clId="{4E885B48-C8B9-4DA5-9064-228730F9AF96}" dt="2023-02-10T00:13:38.297" v="854"/>
          <ac:spMkLst>
            <pc:docMk/>
            <pc:sldMk cId="1471218918" sldId="259"/>
            <ac:spMk id="22" creationId="{B9403C7F-76AE-4587-92A2-D4E41EBE68BD}"/>
          </ac:spMkLst>
        </pc:spChg>
        <pc:grpChg chg="add del">
          <ac:chgData name="Sagar Dake" userId="b0faa64a-d7ea-41ea-a66f-e95695fa4d19" providerId="ADAL" clId="{4E885B48-C8B9-4DA5-9064-228730F9AF96}" dt="2023-02-10T00:12:45.302" v="841" actId="26606"/>
          <ac:grpSpMkLst>
            <pc:docMk/>
            <pc:sldMk cId="1471218918" sldId="259"/>
            <ac:grpSpMk id="11" creationId="{D6C71778-3DDA-4748-AEBB-2A4B75016325}"/>
          </ac:grpSpMkLst>
        </pc:grpChg>
        <pc:grpChg chg="add del">
          <ac:chgData name="Sagar Dake" userId="b0faa64a-d7ea-41ea-a66f-e95695fa4d19" providerId="ADAL" clId="{4E885B48-C8B9-4DA5-9064-228730F9AF96}" dt="2023-02-10T00:12:47.537" v="843" actId="26606"/>
          <ac:grpSpMkLst>
            <pc:docMk/>
            <pc:sldMk cId="1471218918" sldId="259"/>
            <ac:grpSpMk id="20" creationId="{D6C71778-3DDA-4748-AEBB-2A4B75016325}"/>
          </ac:grpSpMkLst>
        </pc:grpChg>
        <pc:grpChg chg="add del">
          <ac:chgData name="Sagar Dake" userId="b0faa64a-d7ea-41ea-a66f-e95695fa4d19" providerId="ADAL" clId="{4E885B48-C8B9-4DA5-9064-228730F9AF96}" dt="2023-02-10T00:13:38.297" v="854"/>
          <ac:grpSpMkLst>
            <pc:docMk/>
            <pc:sldMk cId="1471218918" sldId="259"/>
            <ac:grpSpMk id="24" creationId="{D6C71778-3DDA-4748-AEBB-2A4B75016325}"/>
          </ac:grpSpMkLst>
        </pc:grpChg>
        <pc:picChg chg="add del">
          <ac:chgData name="Sagar Dake" userId="b0faa64a-d7ea-41ea-a66f-e95695fa4d19" providerId="ADAL" clId="{4E885B48-C8B9-4DA5-9064-228730F9AF96}" dt="2023-02-10T00:12:45.302" v="841" actId="26606"/>
          <ac:picMkLst>
            <pc:docMk/>
            <pc:sldMk cId="1471218918" sldId="259"/>
            <ac:picMk id="5" creationId="{9B445255-885D-40EC-81EF-087E269AD11F}"/>
          </ac:picMkLst>
        </pc:picChg>
        <pc:picChg chg="add del">
          <ac:chgData name="Sagar Dake" userId="b0faa64a-d7ea-41ea-a66f-e95695fa4d19" providerId="ADAL" clId="{4E885B48-C8B9-4DA5-9064-228730F9AF96}" dt="2023-02-10T00:12:47.537" v="843" actId="26606"/>
          <ac:picMkLst>
            <pc:docMk/>
            <pc:sldMk cId="1471218918" sldId="259"/>
            <ac:picMk id="19" creationId="{C1B5D7A9-5ADF-A9D9-8336-641922E18FE1}"/>
          </ac:picMkLst>
        </pc:picChg>
        <pc:picChg chg="add">
          <ac:chgData name="Sagar Dake" userId="b0faa64a-d7ea-41ea-a66f-e95695fa4d19" providerId="ADAL" clId="{4E885B48-C8B9-4DA5-9064-228730F9AF96}" dt="2023-02-10T00:12:47.542" v="844" actId="26606"/>
          <ac:picMkLst>
            <pc:docMk/>
            <pc:sldMk cId="1471218918" sldId="259"/>
            <ac:picMk id="23" creationId="{434AE342-B3C8-A576-D503-596C8D90EF17}"/>
          </ac:picMkLst>
        </pc:picChg>
      </pc:sldChg>
      <pc:sldChg chg="addSp delSp modSp new del mod setBg delDesignElem">
        <pc:chgData name="Sagar Dake" userId="b0faa64a-d7ea-41ea-a66f-e95695fa4d19" providerId="ADAL" clId="{4E885B48-C8B9-4DA5-9064-228730F9AF96}" dt="2023-02-19T21:51:47.751" v="1111" actId="2696"/>
        <pc:sldMkLst>
          <pc:docMk/>
          <pc:sldMk cId="3549642680" sldId="260"/>
        </pc:sldMkLst>
        <pc:spChg chg="mod">
          <ac:chgData name="Sagar Dake" userId="b0faa64a-d7ea-41ea-a66f-e95695fa4d19" providerId="ADAL" clId="{4E885B48-C8B9-4DA5-9064-228730F9AF96}" dt="2023-02-10T00:13:03.138" v="848" actId="26606"/>
          <ac:spMkLst>
            <pc:docMk/>
            <pc:sldMk cId="3549642680" sldId="260"/>
            <ac:spMk id="2" creationId="{B9ECD49B-12A0-9B39-0597-FB8CE342AD0A}"/>
          </ac:spMkLst>
        </pc:spChg>
        <pc:spChg chg="add del mod">
          <ac:chgData name="Sagar Dake" userId="b0faa64a-d7ea-41ea-a66f-e95695fa4d19" providerId="ADAL" clId="{4E885B48-C8B9-4DA5-9064-228730F9AF96}" dt="2023-02-10T00:13:03.138" v="848" actId="26606"/>
          <ac:spMkLst>
            <pc:docMk/>
            <pc:sldMk cId="3549642680" sldId="260"/>
            <ac:spMk id="3" creationId="{CBA6DFEA-2A4E-72E8-9CFE-2B388316836E}"/>
          </ac:spMkLst>
        </pc:spChg>
        <pc:spChg chg="add del mod">
          <ac:chgData name="Sagar Dake" userId="b0faa64a-d7ea-41ea-a66f-e95695fa4d19" providerId="ADAL" clId="{4E885B48-C8B9-4DA5-9064-228730F9AF96}" dt="2023-02-09T23:38:45.150" v="98"/>
          <ac:spMkLst>
            <pc:docMk/>
            <pc:sldMk cId="3549642680" sldId="260"/>
            <ac:spMk id="4" creationId="{10856183-E956-71A4-FD1E-CF70DA144007}"/>
          </ac:spMkLst>
        </pc:spChg>
        <pc:spChg chg="add del mod">
          <ac:chgData name="Sagar Dake" userId="b0faa64a-d7ea-41ea-a66f-e95695fa4d19" providerId="ADAL" clId="{4E885B48-C8B9-4DA5-9064-228730F9AF96}" dt="2023-02-09T23:38:50.817" v="100"/>
          <ac:spMkLst>
            <pc:docMk/>
            <pc:sldMk cId="3549642680" sldId="260"/>
            <ac:spMk id="5" creationId="{966AEB06-2F26-7A52-0660-B7256F4B4582}"/>
          </ac:spMkLst>
        </pc:spChg>
        <pc:spChg chg="add del">
          <ac:chgData name="Sagar Dake" userId="b0faa64a-d7ea-41ea-a66f-e95695fa4d19" providerId="ADAL" clId="{4E885B48-C8B9-4DA5-9064-228730F9AF96}" dt="2023-02-09T23:39:00.753" v="104"/>
          <ac:spMkLst>
            <pc:docMk/>
            <pc:sldMk cId="3549642680" sldId="260"/>
            <ac:spMk id="6" creationId="{0B8C5F59-85DF-EEC7-92E7-75E47A11F901}"/>
          </ac:spMkLst>
        </pc:spChg>
        <pc:spChg chg="add del">
          <ac:chgData name="Sagar Dake" userId="b0faa64a-d7ea-41ea-a66f-e95695fa4d19" providerId="ADAL" clId="{4E885B48-C8B9-4DA5-9064-228730F9AF96}" dt="2023-02-09T23:39:03.062" v="107"/>
          <ac:spMkLst>
            <pc:docMk/>
            <pc:sldMk cId="3549642680" sldId="260"/>
            <ac:spMk id="7" creationId="{BF8ED9DE-8FC2-EFBD-9062-B7469879016E}"/>
          </ac:spMkLst>
        </pc:spChg>
        <pc:spChg chg="add del">
          <ac:chgData name="Sagar Dake" userId="b0faa64a-d7ea-41ea-a66f-e95695fa4d19" providerId="ADAL" clId="{4E885B48-C8B9-4DA5-9064-228730F9AF96}" dt="2023-02-10T00:13:38.297" v="854"/>
          <ac:spMkLst>
            <pc:docMk/>
            <pc:sldMk cId="3549642680" sldId="260"/>
            <ac:spMk id="8" creationId="{7509B08A-C1EC-478C-86AF-60ADE06D9BBB}"/>
          </ac:spMkLst>
        </pc:spChg>
        <pc:spChg chg="add del">
          <ac:chgData name="Sagar Dake" userId="b0faa64a-d7ea-41ea-a66f-e95695fa4d19" providerId="ADAL" clId="{4E885B48-C8B9-4DA5-9064-228730F9AF96}" dt="2023-02-10T00:13:38.297" v="854"/>
          <ac:spMkLst>
            <pc:docMk/>
            <pc:sldMk cId="3549642680" sldId="260"/>
            <ac:spMk id="10" creationId="{221CC330-4259-4C32-BF8B-5FE13FFABB3A}"/>
          </ac:spMkLst>
        </pc:spChg>
      </pc:sldChg>
      <pc:sldChg chg="addSp modSp new del mod">
        <pc:chgData name="Sagar Dake" userId="b0faa64a-d7ea-41ea-a66f-e95695fa4d19" providerId="ADAL" clId="{4E885B48-C8B9-4DA5-9064-228730F9AF96}" dt="2023-02-19T21:51:47.751" v="1111" actId="2696"/>
        <pc:sldMkLst>
          <pc:docMk/>
          <pc:sldMk cId="3392499931" sldId="261"/>
        </pc:sldMkLst>
        <pc:spChg chg="mod">
          <ac:chgData name="Sagar Dake" userId="b0faa64a-d7ea-41ea-a66f-e95695fa4d19" providerId="ADAL" clId="{4E885B48-C8B9-4DA5-9064-228730F9AF96}" dt="2023-02-10T00:13:15.050" v="849" actId="1076"/>
          <ac:spMkLst>
            <pc:docMk/>
            <pc:sldMk cId="3392499931" sldId="261"/>
            <ac:spMk id="2" creationId="{E611E05E-9248-F654-E736-B4BE5E5F431A}"/>
          </ac:spMkLst>
        </pc:spChg>
        <pc:spChg chg="mod">
          <ac:chgData name="Sagar Dake" userId="b0faa64a-d7ea-41ea-a66f-e95695fa4d19" providerId="ADAL" clId="{4E885B48-C8B9-4DA5-9064-228730F9AF96}" dt="2023-02-10T00:23:35.981" v="1031" actId="27636"/>
          <ac:spMkLst>
            <pc:docMk/>
            <pc:sldMk cId="3392499931" sldId="261"/>
            <ac:spMk id="3" creationId="{B67FDE23-02D2-1157-D748-2FE49F55EF72}"/>
          </ac:spMkLst>
        </pc:spChg>
        <pc:spChg chg="add mod">
          <ac:chgData name="Sagar Dake" userId="b0faa64a-d7ea-41ea-a66f-e95695fa4d19" providerId="ADAL" clId="{4E885B48-C8B9-4DA5-9064-228730F9AF96}" dt="2023-02-09T23:40:08.079" v="145" actId="108"/>
          <ac:spMkLst>
            <pc:docMk/>
            <pc:sldMk cId="3392499931" sldId="261"/>
            <ac:spMk id="4" creationId="{4EC27D53-3A35-0B75-54CA-360153999B59}"/>
          </ac:spMkLst>
        </pc:spChg>
      </pc:sldChg>
      <pc:sldChg chg="addSp delSp modSp new del mod setBg delDesignElem">
        <pc:chgData name="Sagar Dake" userId="b0faa64a-d7ea-41ea-a66f-e95695fa4d19" providerId="ADAL" clId="{4E885B48-C8B9-4DA5-9064-228730F9AF96}" dt="2023-02-19T21:51:47.751" v="1111" actId="2696"/>
        <pc:sldMkLst>
          <pc:docMk/>
          <pc:sldMk cId="1791507135" sldId="262"/>
        </pc:sldMkLst>
        <pc:spChg chg="mod">
          <ac:chgData name="Sagar Dake" userId="b0faa64a-d7ea-41ea-a66f-e95695fa4d19" providerId="ADAL" clId="{4E885B48-C8B9-4DA5-9064-228730F9AF96}" dt="2023-02-10T00:13:51.370" v="856" actId="1076"/>
          <ac:spMkLst>
            <pc:docMk/>
            <pc:sldMk cId="1791507135" sldId="262"/>
            <ac:spMk id="2" creationId="{380FD21E-ACCD-271D-2516-1ABBB3ED2A96}"/>
          </ac:spMkLst>
        </pc:spChg>
        <pc:spChg chg="mod">
          <ac:chgData name="Sagar Dake" userId="b0faa64a-d7ea-41ea-a66f-e95695fa4d19" providerId="ADAL" clId="{4E885B48-C8B9-4DA5-9064-228730F9AF96}" dt="2023-02-10T00:23:35.992" v="1032" actId="27636"/>
          <ac:spMkLst>
            <pc:docMk/>
            <pc:sldMk cId="1791507135" sldId="262"/>
            <ac:spMk id="3" creationId="{03C98AC0-EFA9-D8E6-665F-FE67BC3CC8AF}"/>
          </ac:spMkLst>
        </pc:spChg>
        <pc:spChg chg="add del">
          <ac:chgData name="Sagar Dake" userId="b0faa64a-d7ea-41ea-a66f-e95695fa4d19" providerId="ADAL" clId="{4E885B48-C8B9-4DA5-9064-228730F9AF96}" dt="2023-02-10T00:14:52.705" v="877"/>
          <ac:spMkLst>
            <pc:docMk/>
            <pc:sldMk cId="1791507135" sldId="262"/>
            <ac:spMk id="9" creationId="{B9403C7F-76AE-4587-92A2-D4E41EBE68BD}"/>
          </ac:spMkLst>
        </pc:spChg>
        <pc:grpChg chg="add del">
          <ac:chgData name="Sagar Dake" userId="b0faa64a-d7ea-41ea-a66f-e95695fa4d19" providerId="ADAL" clId="{4E885B48-C8B9-4DA5-9064-228730F9AF96}" dt="2023-02-10T00:14:52.705" v="877"/>
          <ac:grpSpMkLst>
            <pc:docMk/>
            <pc:sldMk cId="1791507135" sldId="262"/>
            <ac:grpSpMk id="11" creationId="{D6C71778-3DDA-4748-AEBB-2A4B75016325}"/>
          </ac:grpSpMkLst>
        </pc:grpChg>
        <pc:picChg chg="add">
          <ac:chgData name="Sagar Dake" userId="b0faa64a-d7ea-41ea-a66f-e95695fa4d19" providerId="ADAL" clId="{4E885B48-C8B9-4DA5-9064-228730F9AF96}" dt="2023-02-10T00:13:48.164" v="855" actId="26606"/>
          <ac:picMkLst>
            <pc:docMk/>
            <pc:sldMk cId="1791507135" sldId="262"/>
            <ac:picMk id="5" creationId="{FA0EB4C1-A4F2-2D83-7DAC-69FA87A5651E}"/>
          </ac:picMkLst>
        </pc:picChg>
      </pc:sldChg>
      <pc:sldChg chg="addSp delSp modSp new del mod setBg delDesignElem">
        <pc:chgData name="Sagar Dake" userId="b0faa64a-d7ea-41ea-a66f-e95695fa4d19" providerId="ADAL" clId="{4E885B48-C8B9-4DA5-9064-228730F9AF96}" dt="2023-02-19T21:51:47.751" v="1111" actId="2696"/>
        <pc:sldMkLst>
          <pc:docMk/>
          <pc:sldMk cId="1601565723" sldId="263"/>
        </pc:sldMkLst>
        <pc:spChg chg="mod">
          <ac:chgData name="Sagar Dake" userId="b0faa64a-d7ea-41ea-a66f-e95695fa4d19" providerId="ADAL" clId="{4E885B48-C8B9-4DA5-9064-228730F9AF96}" dt="2023-02-10T00:14:26.225" v="868" actId="1076"/>
          <ac:spMkLst>
            <pc:docMk/>
            <pc:sldMk cId="1601565723" sldId="263"/>
            <ac:spMk id="2" creationId="{97B4A0DB-CB73-3015-EB6C-10675C8B2CDA}"/>
          </ac:spMkLst>
        </pc:spChg>
        <pc:spChg chg="mod">
          <ac:chgData name="Sagar Dake" userId="b0faa64a-d7ea-41ea-a66f-e95695fa4d19" providerId="ADAL" clId="{4E885B48-C8B9-4DA5-9064-228730F9AF96}" dt="2023-02-10T00:23:36" v="1033" actId="27636"/>
          <ac:spMkLst>
            <pc:docMk/>
            <pc:sldMk cId="1601565723" sldId="263"/>
            <ac:spMk id="3" creationId="{66F6FAD6-8C5D-0E87-5E48-628D98202B5B}"/>
          </ac:spMkLst>
        </pc:spChg>
        <pc:spChg chg="add del">
          <ac:chgData name="Sagar Dake" userId="b0faa64a-d7ea-41ea-a66f-e95695fa4d19" providerId="ADAL" clId="{4E885B48-C8B9-4DA5-9064-228730F9AF96}" dt="2023-02-10T00:14:07.914" v="861" actId="26606"/>
          <ac:spMkLst>
            <pc:docMk/>
            <pc:sldMk cId="1601565723" sldId="263"/>
            <ac:spMk id="9" creationId="{929448D9-8F1D-4CFE-93BA-E0272F0DBD6E}"/>
          </ac:spMkLst>
        </pc:spChg>
        <pc:spChg chg="add del">
          <ac:chgData name="Sagar Dake" userId="b0faa64a-d7ea-41ea-a66f-e95695fa4d19" providerId="ADAL" clId="{4E885B48-C8B9-4DA5-9064-228730F9AF96}" dt="2023-02-10T00:14:16.072" v="863" actId="26606"/>
          <ac:spMkLst>
            <pc:docMk/>
            <pc:sldMk cId="1601565723" sldId="263"/>
            <ac:spMk id="18" creationId="{B9403C7F-76AE-4587-92A2-D4E41EBE68BD}"/>
          </ac:spMkLst>
        </pc:spChg>
        <pc:spChg chg="add del">
          <ac:chgData name="Sagar Dake" userId="b0faa64a-d7ea-41ea-a66f-e95695fa4d19" providerId="ADAL" clId="{4E885B48-C8B9-4DA5-9064-228730F9AF96}" dt="2023-02-10T00:14:18.247" v="865" actId="26606"/>
          <ac:spMkLst>
            <pc:docMk/>
            <pc:sldMk cId="1601565723" sldId="263"/>
            <ac:spMk id="22" creationId="{8F4E830A-06F9-4EAA-9E65-110CF2421798}"/>
          </ac:spMkLst>
        </pc:spChg>
        <pc:spChg chg="add del">
          <ac:chgData name="Sagar Dake" userId="b0faa64a-d7ea-41ea-a66f-e95695fa4d19" providerId="ADAL" clId="{4E885B48-C8B9-4DA5-9064-228730F9AF96}" dt="2023-02-10T00:14:52.705" v="877"/>
          <ac:spMkLst>
            <pc:docMk/>
            <pc:sldMk cId="1601565723" sldId="263"/>
            <ac:spMk id="25" creationId="{8F4E830A-06F9-4EAA-9E65-110CF2421798}"/>
          </ac:spMkLst>
        </pc:spChg>
        <pc:grpChg chg="add del">
          <ac:chgData name="Sagar Dake" userId="b0faa64a-d7ea-41ea-a66f-e95695fa4d19" providerId="ADAL" clId="{4E885B48-C8B9-4DA5-9064-228730F9AF96}" dt="2023-02-10T00:14:07.914" v="861" actId="26606"/>
          <ac:grpSpMkLst>
            <pc:docMk/>
            <pc:sldMk cId="1601565723" sldId="263"/>
            <ac:grpSpMk id="11" creationId="{94749DEA-AC6C-4834-A330-03A1796B8929}"/>
          </ac:grpSpMkLst>
        </pc:grpChg>
        <pc:grpChg chg="add del">
          <ac:chgData name="Sagar Dake" userId="b0faa64a-d7ea-41ea-a66f-e95695fa4d19" providerId="ADAL" clId="{4E885B48-C8B9-4DA5-9064-228730F9AF96}" dt="2023-02-10T00:14:16.072" v="863" actId="26606"/>
          <ac:grpSpMkLst>
            <pc:docMk/>
            <pc:sldMk cId="1601565723" sldId="263"/>
            <ac:grpSpMk id="20" creationId="{D6C71778-3DDA-4748-AEBB-2A4B75016325}"/>
          </ac:grpSpMkLst>
        </pc:grpChg>
        <pc:picChg chg="add del">
          <ac:chgData name="Sagar Dake" userId="b0faa64a-d7ea-41ea-a66f-e95695fa4d19" providerId="ADAL" clId="{4E885B48-C8B9-4DA5-9064-228730F9AF96}" dt="2023-02-10T00:14:07.914" v="861" actId="26606"/>
          <ac:picMkLst>
            <pc:docMk/>
            <pc:sldMk cId="1601565723" sldId="263"/>
            <ac:picMk id="5" creationId="{E035FA77-BCDB-AFA3-14EC-E3432D67724E}"/>
          </ac:picMkLst>
        </pc:picChg>
        <pc:picChg chg="add del">
          <ac:chgData name="Sagar Dake" userId="b0faa64a-d7ea-41ea-a66f-e95695fa4d19" providerId="ADAL" clId="{4E885B48-C8B9-4DA5-9064-228730F9AF96}" dt="2023-02-10T00:14:16.072" v="863" actId="26606"/>
          <ac:picMkLst>
            <pc:docMk/>
            <pc:sldMk cId="1601565723" sldId="263"/>
            <ac:picMk id="19" creationId="{25756565-5B6C-521B-6EF5-D4E9E3BF2495}"/>
          </ac:picMkLst>
        </pc:picChg>
        <pc:picChg chg="add del">
          <ac:chgData name="Sagar Dake" userId="b0faa64a-d7ea-41ea-a66f-e95695fa4d19" providerId="ADAL" clId="{4E885B48-C8B9-4DA5-9064-228730F9AF96}" dt="2023-02-10T00:14:18.247" v="865" actId="26606"/>
          <ac:picMkLst>
            <pc:docMk/>
            <pc:sldMk cId="1601565723" sldId="263"/>
            <ac:picMk id="23" creationId="{6E170635-4414-7BCE-207A-570E306E1E2A}"/>
          </ac:picMkLst>
        </pc:picChg>
        <pc:picChg chg="add">
          <ac:chgData name="Sagar Dake" userId="b0faa64a-d7ea-41ea-a66f-e95695fa4d19" providerId="ADAL" clId="{4E885B48-C8B9-4DA5-9064-228730F9AF96}" dt="2023-02-10T00:14:18.252" v="866" actId="26606"/>
          <ac:picMkLst>
            <pc:docMk/>
            <pc:sldMk cId="1601565723" sldId="263"/>
            <ac:picMk id="26" creationId="{2D29E80B-7F87-961E-2AD3-EBCBAFE06610}"/>
          </ac:picMkLst>
        </pc:picChg>
      </pc:sldChg>
      <pc:sldChg chg="addSp delSp modSp new del mod setBg delDesignElem">
        <pc:chgData name="Sagar Dake" userId="b0faa64a-d7ea-41ea-a66f-e95695fa4d19" providerId="ADAL" clId="{4E885B48-C8B9-4DA5-9064-228730F9AF96}" dt="2023-02-19T21:51:47.751" v="1111" actId="2696"/>
        <pc:sldMkLst>
          <pc:docMk/>
          <pc:sldMk cId="3320011316" sldId="264"/>
        </pc:sldMkLst>
        <pc:spChg chg="mod">
          <ac:chgData name="Sagar Dake" userId="b0faa64a-d7ea-41ea-a66f-e95695fa4d19" providerId="ADAL" clId="{4E885B48-C8B9-4DA5-9064-228730F9AF96}" dt="2023-02-10T00:14:38.634" v="871" actId="1076"/>
          <ac:spMkLst>
            <pc:docMk/>
            <pc:sldMk cId="3320011316" sldId="264"/>
            <ac:spMk id="2" creationId="{4DFDFFB4-608A-27B8-69DF-A575BFBB93DC}"/>
          </ac:spMkLst>
        </pc:spChg>
        <pc:spChg chg="mod">
          <ac:chgData name="Sagar Dake" userId="b0faa64a-d7ea-41ea-a66f-e95695fa4d19" providerId="ADAL" clId="{4E885B48-C8B9-4DA5-9064-228730F9AF96}" dt="2023-02-10T00:14:35.370" v="870" actId="1076"/>
          <ac:spMkLst>
            <pc:docMk/>
            <pc:sldMk cId="3320011316" sldId="264"/>
            <ac:spMk id="3" creationId="{FFC605B2-1B09-4EBC-667A-9354DB501F38}"/>
          </ac:spMkLst>
        </pc:spChg>
        <pc:spChg chg="add del">
          <ac:chgData name="Sagar Dake" userId="b0faa64a-d7ea-41ea-a66f-e95695fa4d19" providerId="ADAL" clId="{4E885B48-C8B9-4DA5-9064-228730F9AF96}" dt="2023-02-10T00:14:52.705" v="877"/>
          <ac:spMkLst>
            <pc:docMk/>
            <pc:sldMk cId="3320011316" sldId="264"/>
            <ac:spMk id="9" creationId="{B9403C7F-76AE-4587-92A2-D4E41EBE68BD}"/>
          </ac:spMkLst>
        </pc:spChg>
        <pc:grpChg chg="add del">
          <ac:chgData name="Sagar Dake" userId="b0faa64a-d7ea-41ea-a66f-e95695fa4d19" providerId="ADAL" clId="{4E885B48-C8B9-4DA5-9064-228730F9AF96}" dt="2023-02-10T00:14:52.705" v="877"/>
          <ac:grpSpMkLst>
            <pc:docMk/>
            <pc:sldMk cId="3320011316" sldId="264"/>
            <ac:grpSpMk id="11" creationId="{D6C71778-3DDA-4748-AEBB-2A4B75016325}"/>
          </ac:grpSpMkLst>
        </pc:grpChg>
        <pc:picChg chg="add">
          <ac:chgData name="Sagar Dake" userId="b0faa64a-d7ea-41ea-a66f-e95695fa4d19" providerId="ADAL" clId="{4E885B48-C8B9-4DA5-9064-228730F9AF96}" dt="2023-02-10T00:14:31.653" v="869" actId="26606"/>
          <ac:picMkLst>
            <pc:docMk/>
            <pc:sldMk cId="3320011316" sldId="264"/>
            <ac:picMk id="5" creationId="{91E18764-21AC-8153-A054-EE2E30FE9608}"/>
          </ac:picMkLst>
        </pc:picChg>
      </pc:sldChg>
      <pc:sldChg chg="addSp modSp new del mod">
        <pc:chgData name="Sagar Dake" userId="b0faa64a-d7ea-41ea-a66f-e95695fa4d19" providerId="ADAL" clId="{4E885B48-C8B9-4DA5-9064-228730F9AF96}" dt="2023-02-19T21:51:47.751" v="1111" actId="2696"/>
        <pc:sldMkLst>
          <pc:docMk/>
          <pc:sldMk cId="3047599608" sldId="265"/>
        </pc:sldMkLst>
        <pc:spChg chg="mod">
          <ac:chgData name="Sagar Dake" userId="b0faa64a-d7ea-41ea-a66f-e95695fa4d19" providerId="ADAL" clId="{4E885B48-C8B9-4DA5-9064-228730F9AF96}" dt="2023-02-10T00:14:45.025" v="872" actId="1076"/>
          <ac:spMkLst>
            <pc:docMk/>
            <pc:sldMk cId="3047599608" sldId="265"/>
            <ac:spMk id="2" creationId="{0E98F8A3-F296-0D86-F35C-2A4F97203F6B}"/>
          </ac:spMkLst>
        </pc:spChg>
        <pc:spChg chg="mod">
          <ac:chgData name="Sagar Dake" userId="b0faa64a-d7ea-41ea-a66f-e95695fa4d19" providerId="ADAL" clId="{4E885B48-C8B9-4DA5-9064-228730F9AF96}" dt="2023-02-10T00:23:36.014" v="1034" actId="27636"/>
          <ac:spMkLst>
            <pc:docMk/>
            <pc:sldMk cId="3047599608" sldId="265"/>
            <ac:spMk id="3" creationId="{6F1C4877-B5DC-02D4-850A-0F0806096BF9}"/>
          </ac:spMkLst>
        </pc:spChg>
        <pc:spChg chg="add mod">
          <ac:chgData name="Sagar Dake" userId="b0faa64a-d7ea-41ea-a66f-e95695fa4d19" providerId="ADAL" clId="{4E885B48-C8B9-4DA5-9064-228730F9AF96}" dt="2023-02-09T23:42:02.603" v="178" actId="108"/>
          <ac:spMkLst>
            <pc:docMk/>
            <pc:sldMk cId="3047599608" sldId="265"/>
            <ac:spMk id="4" creationId="{516131F4-DF87-4190-0CE1-AE6F7837D935}"/>
          </ac:spMkLst>
        </pc:spChg>
      </pc:sldChg>
      <pc:sldChg chg="addSp delSp modSp new del mod setBg delDesignElem">
        <pc:chgData name="Sagar Dake" userId="b0faa64a-d7ea-41ea-a66f-e95695fa4d19" providerId="ADAL" clId="{4E885B48-C8B9-4DA5-9064-228730F9AF96}" dt="2023-02-19T21:51:47.751" v="1111" actId="2696"/>
        <pc:sldMkLst>
          <pc:docMk/>
          <pc:sldMk cId="2783264237" sldId="266"/>
        </pc:sldMkLst>
        <pc:spChg chg="mod">
          <ac:chgData name="Sagar Dake" userId="b0faa64a-d7ea-41ea-a66f-e95695fa4d19" providerId="ADAL" clId="{4E885B48-C8B9-4DA5-9064-228730F9AF96}" dt="2023-02-10T00:15:12.337" v="882" actId="1076"/>
          <ac:spMkLst>
            <pc:docMk/>
            <pc:sldMk cId="2783264237" sldId="266"/>
            <ac:spMk id="2" creationId="{B1F59234-5612-ED66-0618-BB6F5132CA31}"/>
          </ac:spMkLst>
        </pc:spChg>
        <pc:spChg chg="mod">
          <ac:chgData name="Sagar Dake" userId="b0faa64a-d7ea-41ea-a66f-e95695fa4d19" providerId="ADAL" clId="{4E885B48-C8B9-4DA5-9064-228730F9AF96}" dt="2023-02-10T00:23:36.024" v="1035" actId="27636"/>
          <ac:spMkLst>
            <pc:docMk/>
            <pc:sldMk cId="2783264237" sldId="266"/>
            <ac:spMk id="3" creationId="{9B220979-41C7-788A-E0C2-07E06D35C40A}"/>
          </ac:spMkLst>
        </pc:spChg>
        <pc:spChg chg="add del">
          <ac:chgData name="Sagar Dake" userId="b0faa64a-d7ea-41ea-a66f-e95695fa4d19" providerId="ADAL" clId="{4E885B48-C8B9-4DA5-9064-228730F9AF96}" dt="2023-02-10T00:15:39.490" v="890"/>
          <ac:spMkLst>
            <pc:docMk/>
            <pc:sldMk cId="2783264237" sldId="266"/>
            <ac:spMk id="9" creationId="{B9403C7F-76AE-4587-92A2-D4E41EBE68BD}"/>
          </ac:spMkLst>
        </pc:spChg>
        <pc:grpChg chg="add del">
          <ac:chgData name="Sagar Dake" userId="b0faa64a-d7ea-41ea-a66f-e95695fa4d19" providerId="ADAL" clId="{4E885B48-C8B9-4DA5-9064-228730F9AF96}" dt="2023-02-10T00:15:39.490" v="890"/>
          <ac:grpSpMkLst>
            <pc:docMk/>
            <pc:sldMk cId="2783264237" sldId="266"/>
            <ac:grpSpMk id="11" creationId="{D6C71778-3DDA-4748-AEBB-2A4B75016325}"/>
          </ac:grpSpMkLst>
        </pc:grpChg>
        <pc:picChg chg="add">
          <ac:chgData name="Sagar Dake" userId="b0faa64a-d7ea-41ea-a66f-e95695fa4d19" providerId="ADAL" clId="{4E885B48-C8B9-4DA5-9064-228730F9AF96}" dt="2023-02-10T00:14:58.097" v="879" actId="26606"/>
          <ac:picMkLst>
            <pc:docMk/>
            <pc:sldMk cId="2783264237" sldId="266"/>
            <ac:picMk id="5" creationId="{D22A8D93-3CC1-B47A-BA0A-22494A056417}"/>
          </ac:picMkLst>
        </pc:picChg>
      </pc:sldChg>
      <pc:sldChg chg="addSp delSp modSp new del mod setBg delDesignElem">
        <pc:chgData name="Sagar Dake" userId="b0faa64a-d7ea-41ea-a66f-e95695fa4d19" providerId="ADAL" clId="{4E885B48-C8B9-4DA5-9064-228730F9AF96}" dt="2023-02-19T21:51:47.751" v="1111" actId="2696"/>
        <pc:sldMkLst>
          <pc:docMk/>
          <pc:sldMk cId="1368093098" sldId="267"/>
        </pc:sldMkLst>
        <pc:spChg chg="mod">
          <ac:chgData name="Sagar Dake" userId="b0faa64a-d7ea-41ea-a66f-e95695fa4d19" providerId="ADAL" clId="{4E885B48-C8B9-4DA5-9064-228730F9AF96}" dt="2023-02-10T00:15:21.321" v="884" actId="1076"/>
          <ac:spMkLst>
            <pc:docMk/>
            <pc:sldMk cId="1368093098" sldId="267"/>
            <ac:spMk id="2" creationId="{D1C69E7D-A612-BB63-557A-D4CBF66205E6}"/>
          </ac:spMkLst>
        </pc:spChg>
        <pc:spChg chg="mod">
          <ac:chgData name="Sagar Dake" userId="b0faa64a-d7ea-41ea-a66f-e95695fa4d19" providerId="ADAL" clId="{4E885B48-C8B9-4DA5-9064-228730F9AF96}" dt="2023-02-10T00:21:29.815" v="991" actId="207"/>
          <ac:spMkLst>
            <pc:docMk/>
            <pc:sldMk cId="1368093098" sldId="267"/>
            <ac:spMk id="3" creationId="{38233C41-877F-8CE9-27A9-6DEF03F65428}"/>
          </ac:spMkLst>
        </pc:spChg>
        <pc:spChg chg="add del">
          <ac:chgData name="Sagar Dake" userId="b0faa64a-d7ea-41ea-a66f-e95695fa4d19" providerId="ADAL" clId="{4E885B48-C8B9-4DA5-9064-228730F9AF96}" dt="2023-02-10T00:15:39.490" v="890"/>
          <ac:spMkLst>
            <pc:docMk/>
            <pc:sldMk cId="1368093098" sldId="267"/>
            <ac:spMk id="9" creationId="{B9403C7F-76AE-4587-92A2-D4E41EBE68BD}"/>
          </ac:spMkLst>
        </pc:spChg>
        <pc:grpChg chg="add del">
          <ac:chgData name="Sagar Dake" userId="b0faa64a-d7ea-41ea-a66f-e95695fa4d19" providerId="ADAL" clId="{4E885B48-C8B9-4DA5-9064-228730F9AF96}" dt="2023-02-10T00:15:39.490" v="890"/>
          <ac:grpSpMkLst>
            <pc:docMk/>
            <pc:sldMk cId="1368093098" sldId="267"/>
            <ac:grpSpMk id="11" creationId="{D6C71778-3DDA-4748-AEBB-2A4B75016325}"/>
          </ac:grpSpMkLst>
        </pc:grpChg>
        <pc:picChg chg="add">
          <ac:chgData name="Sagar Dake" userId="b0faa64a-d7ea-41ea-a66f-e95695fa4d19" providerId="ADAL" clId="{4E885B48-C8B9-4DA5-9064-228730F9AF96}" dt="2023-02-10T00:15:16.919" v="883" actId="26606"/>
          <ac:picMkLst>
            <pc:docMk/>
            <pc:sldMk cId="1368093098" sldId="267"/>
            <ac:picMk id="5" creationId="{86E4E75D-28CA-5876-6176-8A09B70E939C}"/>
          </ac:picMkLst>
        </pc:picChg>
      </pc:sldChg>
      <pc:sldChg chg="addSp modSp new del mod">
        <pc:chgData name="Sagar Dake" userId="b0faa64a-d7ea-41ea-a66f-e95695fa4d19" providerId="ADAL" clId="{4E885B48-C8B9-4DA5-9064-228730F9AF96}" dt="2023-02-19T21:51:47.751" v="1111" actId="2696"/>
        <pc:sldMkLst>
          <pc:docMk/>
          <pc:sldMk cId="2059039849" sldId="268"/>
        </pc:sldMkLst>
        <pc:spChg chg="mod">
          <ac:chgData name="Sagar Dake" userId="b0faa64a-d7ea-41ea-a66f-e95695fa4d19" providerId="ADAL" clId="{4E885B48-C8B9-4DA5-9064-228730F9AF96}" dt="2023-02-10T00:15:34.578" v="887" actId="1076"/>
          <ac:spMkLst>
            <pc:docMk/>
            <pc:sldMk cId="2059039849" sldId="268"/>
            <ac:spMk id="2" creationId="{6F0D1946-AF48-D331-C7CD-B83A281D01FB}"/>
          </ac:spMkLst>
        </pc:spChg>
        <pc:spChg chg="mod">
          <ac:chgData name="Sagar Dake" userId="b0faa64a-d7ea-41ea-a66f-e95695fa4d19" providerId="ADAL" clId="{4E885B48-C8B9-4DA5-9064-228730F9AF96}" dt="2023-02-10T00:23:36.040" v="1036" actId="27636"/>
          <ac:spMkLst>
            <pc:docMk/>
            <pc:sldMk cId="2059039849" sldId="268"/>
            <ac:spMk id="3" creationId="{5EFA067A-C9B1-36D4-BFDB-3F777885FDF5}"/>
          </ac:spMkLst>
        </pc:spChg>
        <pc:spChg chg="add mod">
          <ac:chgData name="Sagar Dake" userId="b0faa64a-d7ea-41ea-a66f-e95695fa4d19" providerId="ADAL" clId="{4E885B48-C8B9-4DA5-9064-228730F9AF96}" dt="2023-02-09T23:43:38.683" v="211" actId="108"/>
          <ac:spMkLst>
            <pc:docMk/>
            <pc:sldMk cId="2059039849" sldId="268"/>
            <ac:spMk id="4" creationId="{4779F424-FC59-3235-9413-53C47788920D}"/>
          </ac:spMkLst>
        </pc:spChg>
      </pc:sldChg>
      <pc:sldChg chg="addSp delSp modSp new del mod setBg delDesignElem">
        <pc:chgData name="Sagar Dake" userId="b0faa64a-d7ea-41ea-a66f-e95695fa4d19" providerId="ADAL" clId="{4E885B48-C8B9-4DA5-9064-228730F9AF96}" dt="2023-02-19T21:51:47.751" v="1111" actId="2696"/>
        <pc:sldMkLst>
          <pc:docMk/>
          <pc:sldMk cId="557508159" sldId="269"/>
        </pc:sldMkLst>
        <pc:spChg chg="mod">
          <ac:chgData name="Sagar Dake" userId="b0faa64a-d7ea-41ea-a66f-e95695fa4d19" providerId="ADAL" clId="{4E885B48-C8B9-4DA5-9064-228730F9AF96}" dt="2023-02-10T00:15:47.905" v="893" actId="1076"/>
          <ac:spMkLst>
            <pc:docMk/>
            <pc:sldMk cId="557508159" sldId="269"/>
            <ac:spMk id="2" creationId="{8EC71640-E01D-831A-BF6D-611651207037}"/>
          </ac:spMkLst>
        </pc:spChg>
        <pc:spChg chg="mod">
          <ac:chgData name="Sagar Dake" userId="b0faa64a-d7ea-41ea-a66f-e95695fa4d19" providerId="ADAL" clId="{4E885B48-C8B9-4DA5-9064-228730F9AF96}" dt="2023-02-10T00:21:23.945" v="990" actId="207"/>
          <ac:spMkLst>
            <pc:docMk/>
            <pc:sldMk cId="557508159" sldId="269"/>
            <ac:spMk id="3" creationId="{FC979034-96F3-0848-99B7-079D210F1D7D}"/>
          </ac:spMkLst>
        </pc:spChg>
        <pc:spChg chg="add del">
          <ac:chgData name="Sagar Dake" userId="b0faa64a-d7ea-41ea-a66f-e95695fa4d19" providerId="ADAL" clId="{4E885B48-C8B9-4DA5-9064-228730F9AF96}" dt="2023-02-10T00:16:05.519" v="899"/>
          <ac:spMkLst>
            <pc:docMk/>
            <pc:sldMk cId="557508159" sldId="269"/>
            <ac:spMk id="9" creationId="{B9403C7F-76AE-4587-92A2-D4E41EBE68BD}"/>
          </ac:spMkLst>
        </pc:spChg>
        <pc:grpChg chg="add del">
          <ac:chgData name="Sagar Dake" userId="b0faa64a-d7ea-41ea-a66f-e95695fa4d19" providerId="ADAL" clId="{4E885B48-C8B9-4DA5-9064-228730F9AF96}" dt="2023-02-10T00:16:05.519" v="899"/>
          <ac:grpSpMkLst>
            <pc:docMk/>
            <pc:sldMk cId="557508159" sldId="269"/>
            <ac:grpSpMk id="11" creationId="{D6C71778-3DDA-4748-AEBB-2A4B75016325}"/>
          </ac:grpSpMkLst>
        </pc:grpChg>
        <pc:picChg chg="add">
          <ac:chgData name="Sagar Dake" userId="b0faa64a-d7ea-41ea-a66f-e95695fa4d19" providerId="ADAL" clId="{4E885B48-C8B9-4DA5-9064-228730F9AF96}" dt="2023-02-10T00:15:44.557" v="892" actId="26606"/>
          <ac:picMkLst>
            <pc:docMk/>
            <pc:sldMk cId="557508159" sldId="269"/>
            <ac:picMk id="5" creationId="{4A8F38CE-11FA-212E-721B-4BD7AA580596}"/>
          </ac:picMkLst>
        </pc:picChg>
      </pc:sldChg>
      <pc:sldChg chg="addSp modSp new del mod">
        <pc:chgData name="Sagar Dake" userId="b0faa64a-d7ea-41ea-a66f-e95695fa4d19" providerId="ADAL" clId="{4E885B48-C8B9-4DA5-9064-228730F9AF96}" dt="2023-02-19T21:51:47.751" v="1111" actId="2696"/>
        <pc:sldMkLst>
          <pc:docMk/>
          <pc:sldMk cId="229010267" sldId="270"/>
        </pc:sldMkLst>
        <pc:spChg chg="mod">
          <ac:chgData name="Sagar Dake" userId="b0faa64a-d7ea-41ea-a66f-e95695fa4d19" providerId="ADAL" clId="{4E885B48-C8B9-4DA5-9064-228730F9AF96}" dt="2023-02-10T00:16:01.256" v="897" actId="1076"/>
          <ac:spMkLst>
            <pc:docMk/>
            <pc:sldMk cId="229010267" sldId="270"/>
            <ac:spMk id="2" creationId="{FA1063AB-DFC2-0FB9-D1D5-81EC0488825E}"/>
          </ac:spMkLst>
        </pc:spChg>
        <pc:spChg chg="mod">
          <ac:chgData name="Sagar Dake" userId="b0faa64a-d7ea-41ea-a66f-e95695fa4d19" providerId="ADAL" clId="{4E885B48-C8B9-4DA5-9064-228730F9AF96}" dt="2023-02-10T00:23:36.054" v="1037" actId="27636"/>
          <ac:spMkLst>
            <pc:docMk/>
            <pc:sldMk cId="229010267" sldId="270"/>
            <ac:spMk id="3" creationId="{26F0ACF2-3A06-CD12-8CA3-9EF55FC18E66}"/>
          </ac:spMkLst>
        </pc:spChg>
        <pc:spChg chg="add mod">
          <ac:chgData name="Sagar Dake" userId="b0faa64a-d7ea-41ea-a66f-e95695fa4d19" providerId="ADAL" clId="{4E885B48-C8B9-4DA5-9064-228730F9AF96}" dt="2023-02-09T23:44:31.506" v="230" actId="108"/>
          <ac:spMkLst>
            <pc:docMk/>
            <pc:sldMk cId="229010267" sldId="270"/>
            <ac:spMk id="4" creationId="{F8C22C34-7E89-39D3-A2A6-53C500BB72A3}"/>
          </ac:spMkLst>
        </pc:spChg>
      </pc:sldChg>
      <pc:sldChg chg="addSp delSp modSp new del mod setBg delDesignElem">
        <pc:chgData name="Sagar Dake" userId="b0faa64a-d7ea-41ea-a66f-e95695fa4d19" providerId="ADAL" clId="{4E885B48-C8B9-4DA5-9064-228730F9AF96}" dt="2023-02-19T21:51:47.751" v="1111" actId="2696"/>
        <pc:sldMkLst>
          <pc:docMk/>
          <pc:sldMk cId="3621408910" sldId="271"/>
        </pc:sldMkLst>
        <pc:spChg chg="mod">
          <ac:chgData name="Sagar Dake" userId="b0faa64a-d7ea-41ea-a66f-e95695fa4d19" providerId="ADAL" clId="{4E885B48-C8B9-4DA5-9064-228730F9AF96}" dt="2023-02-10T00:16:24.552" v="901" actId="1076"/>
          <ac:spMkLst>
            <pc:docMk/>
            <pc:sldMk cId="3621408910" sldId="271"/>
            <ac:spMk id="2" creationId="{C7368C33-583C-EAD1-B02C-1B07CB1786BA}"/>
          </ac:spMkLst>
        </pc:spChg>
        <pc:spChg chg="mod">
          <ac:chgData name="Sagar Dake" userId="b0faa64a-d7ea-41ea-a66f-e95695fa4d19" providerId="ADAL" clId="{4E885B48-C8B9-4DA5-9064-228730F9AF96}" dt="2023-02-10T00:21:20.324" v="989" actId="207"/>
          <ac:spMkLst>
            <pc:docMk/>
            <pc:sldMk cId="3621408910" sldId="271"/>
            <ac:spMk id="3" creationId="{EAFB12D7-1F43-BF36-B905-94AB3047FE58}"/>
          </ac:spMkLst>
        </pc:spChg>
        <pc:spChg chg="add del">
          <ac:chgData name="Sagar Dake" userId="b0faa64a-d7ea-41ea-a66f-e95695fa4d19" providerId="ADAL" clId="{4E885B48-C8B9-4DA5-9064-228730F9AF96}" dt="2023-02-10T00:16:37.508" v="905"/>
          <ac:spMkLst>
            <pc:docMk/>
            <pc:sldMk cId="3621408910" sldId="271"/>
            <ac:spMk id="9" creationId="{B9403C7F-76AE-4587-92A2-D4E41EBE68BD}"/>
          </ac:spMkLst>
        </pc:spChg>
        <pc:grpChg chg="add del">
          <ac:chgData name="Sagar Dake" userId="b0faa64a-d7ea-41ea-a66f-e95695fa4d19" providerId="ADAL" clId="{4E885B48-C8B9-4DA5-9064-228730F9AF96}" dt="2023-02-10T00:16:37.508" v="905"/>
          <ac:grpSpMkLst>
            <pc:docMk/>
            <pc:sldMk cId="3621408910" sldId="271"/>
            <ac:grpSpMk id="11" creationId="{D6C71778-3DDA-4748-AEBB-2A4B75016325}"/>
          </ac:grpSpMkLst>
        </pc:grpChg>
        <pc:picChg chg="add">
          <ac:chgData name="Sagar Dake" userId="b0faa64a-d7ea-41ea-a66f-e95695fa4d19" providerId="ADAL" clId="{4E885B48-C8B9-4DA5-9064-228730F9AF96}" dt="2023-02-10T00:16:14.980" v="900" actId="26606"/>
          <ac:picMkLst>
            <pc:docMk/>
            <pc:sldMk cId="3621408910" sldId="271"/>
            <ac:picMk id="5" creationId="{43CDF073-903E-2ED4-DF8E-3C6F170FCA2A}"/>
          </ac:picMkLst>
        </pc:picChg>
      </pc:sldChg>
      <pc:sldChg chg="addSp modSp new del mod">
        <pc:chgData name="Sagar Dake" userId="b0faa64a-d7ea-41ea-a66f-e95695fa4d19" providerId="ADAL" clId="{4E885B48-C8B9-4DA5-9064-228730F9AF96}" dt="2023-02-19T21:51:47.751" v="1111" actId="2696"/>
        <pc:sldMkLst>
          <pc:docMk/>
          <pc:sldMk cId="4247099742" sldId="272"/>
        </pc:sldMkLst>
        <pc:spChg chg="mod">
          <ac:chgData name="Sagar Dake" userId="b0faa64a-d7ea-41ea-a66f-e95695fa4d19" providerId="ADAL" clId="{4E885B48-C8B9-4DA5-9064-228730F9AF96}" dt="2023-02-10T00:16:41" v="906" actId="1076"/>
          <ac:spMkLst>
            <pc:docMk/>
            <pc:sldMk cId="4247099742" sldId="272"/>
            <ac:spMk id="2" creationId="{5990A991-3B89-9E76-9526-EE20CF99AB5E}"/>
          </ac:spMkLst>
        </pc:spChg>
        <pc:spChg chg="mod">
          <ac:chgData name="Sagar Dake" userId="b0faa64a-d7ea-41ea-a66f-e95695fa4d19" providerId="ADAL" clId="{4E885B48-C8B9-4DA5-9064-228730F9AF96}" dt="2023-02-10T00:23:36.068" v="1038" actId="27636"/>
          <ac:spMkLst>
            <pc:docMk/>
            <pc:sldMk cId="4247099742" sldId="272"/>
            <ac:spMk id="3" creationId="{1B91C989-AAD9-D3E0-DD01-8AC17B0854C3}"/>
          </ac:spMkLst>
        </pc:spChg>
        <pc:spChg chg="add mod">
          <ac:chgData name="Sagar Dake" userId="b0faa64a-d7ea-41ea-a66f-e95695fa4d19" providerId="ADAL" clId="{4E885B48-C8B9-4DA5-9064-228730F9AF96}" dt="2023-02-09T23:45:33.204" v="264"/>
          <ac:spMkLst>
            <pc:docMk/>
            <pc:sldMk cId="4247099742" sldId="272"/>
            <ac:spMk id="4" creationId="{5741AB6A-FC7A-D5EC-CB57-01B9D919D1E1}"/>
          </ac:spMkLst>
        </pc:spChg>
      </pc:sldChg>
      <pc:sldChg chg="addSp delSp modSp new mod ord setBg delDesignElem">
        <pc:chgData name="Sagar Dake" userId="b0faa64a-d7ea-41ea-a66f-e95695fa4d19" providerId="ADAL" clId="{4E885B48-C8B9-4DA5-9064-228730F9AF96}" dt="2023-02-19T21:51:51.630" v="1112" actId="6549"/>
        <pc:sldMkLst>
          <pc:docMk/>
          <pc:sldMk cId="3086278527" sldId="273"/>
        </pc:sldMkLst>
        <pc:spChg chg="del mod">
          <ac:chgData name="Sagar Dake" userId="b0faa64a-d7ea-41ea-a66f-e95695fa4d19" providerId="ADAL" clId="{4E885B48-C8B9-4DA5-9064-228730F9AF96}" dt="2023-02-10T00:10:48.387" v="794" actId="478"/>
          <ac:spMkLst>
            <pc:docMk/>
            <pc:sldMk cId="3086278527" sldId="273"/>
            <ac:spMk id="2" creationId="{C6E15427-1C90-5BE9-ACB4-E2DAB9C8B925}"/>
          </ac:spMkLst>
        </pc:spChg>
        <pc:spChg chg="mod">
          <ac:chgData name="Sagar Dake" userId="b0faa64a-d7ea-41ea-a66f-e95695fa4d19" providerId="ADAL" clId="{4E885B48-C8B9-4DA5-9064-228730F9AF96}" dt="2023-02-19T21:51:51.630" v="1112" actId="6549"/>
          <ac:spMkLst>
            <pc:docMk/>
            <pc:sldMk cId="3086278527" sldId="273"/>
            <ac:spMk id="3" creationId="{5A644300-D673-F62B-9640-C5E046AF939B}"/>
          </ac:spMkLst>
        </pc:spChg>
        <pc:spChg chg="add del">
          <ac:chgData name="Sagar Dake" userId="b0faa64a-d7ea-41ea-a66f-e95695fa4d19" providerId="ADAL" clId="{4E885B48-C8B9-4DA5-9064-228730F9AF96}" dt="2023-02-10T00:11:46.561" v="810"/>
          <ac:spMkLst>
            <pc:docMk/>
            <pc:sldMk cId="3086278527" sldId="273"/>
            <ac:spMk id="9" creationId="{B9403C7F-76AE-4587-92A2-D4E41EBE68BD}"/>
          </ac:spMkLst>
        </pc:spChg>
        <pc:grpChg chg="add del">
          <ac:chgData name="Sagar Dake" userId="b0faa64a-d7ea-41ea-a66f-e95695fa4d19" providerId="ADAL" clId="{4E885B48-C8B9-4DA5-9064-228730F9AF96}" dt="2023-02-10T00:11:46.561" v="810"/>
          <ac:grpSpMkLst>
            <pc:docMk/>
            <pc:sldMk cId="3086278527" sldId="273"/>
            <ac:grpSpMk id="11" creationId="{D6C71778-3DDA-4748-AEBB-2A4B75016325}"/>
          </ac:grpSpMkLst>
        </pc:grpChg>
        <pc:picChg chg="add">
          <ac:chgData name="Sagar Dake" userId="b0faa64a-d7ea-41ea-a66f-e95695fa4d19" providerId="ADAL" clId="{4E885B48-C8B9-4DA5-9064-228730F9AF96}" dt="2023-02-10T00:10:30.602" v="792" actId="26606"/>
          <ac:picMkLst>
            <pc:docMk/>
            <pc:sldMk cId="3086278527" sldId="273"/>
            <ac:picMk id="5" creationId="{EF6BD079-73F6-2754-7FBE-ACE9020D3D0C}"/>
          </ac:picMkLst>
        </pc:picChg>
      </pc:sldChg>
      <pc:sldChg chg="addSp delSp modSp new mod setBg delDesignElem">
        <pc:chgData name="Sagar Dake" userId="b0faa64a-d7ea-41ea-a66f-e95695fa4d19" providerId="ADAL" clId="{4E885B48-C8B9-4DA5-9064-228730F9AF96}" dt="2023-02-10T00:23:36.086" v="1039" actId="27636"/>
        <pc:sldMkLst>
          <pc:docMk/>
          <pc:sldMk cId="2778808340" sldId="274"/>
        </pc:sldMkLst>
        <pc:spChg chg="mod">
          <ac:chgData name="Sagar Dake" userId="b0faa64a-d7ea-41ea-a66f-e95695fa4d19" providerId="ADAL" clId="{4E885B48-C8B9-4DA5-9064-228730F9AF96}" dt="2023-02-10T00:16:47.958" v="908" actId="26606"/>
          <ac:spMkLst>
            <pc:docMk/>
            <pc:sldMk cId="2778808340" sldId="274"/>
            <ac:spMk id="2" creationId="{FFAB0937-D78C-5A95-946D-8F5E9AEA64BD}"/>
          </ac:spMkLst>
        </pc:spChg>
        <pc:spChg chg="mod">
          <ac:chgData name="Sagar Dake" userId="b0faa64a-d7ea-41ea-a66f-e95695fa4d19" providerId="ADAL" clId="{4E885B48-C8B9-4DA5-9064-228730F9AF96}" dt="2023-02-10T00:23:36.086" v="1039" actId="27636"/>
          <ac:spMkLst>
            <pc:docMk/>
            <pc:sldMk cId="2778808340" sldId="274"/>
            <ac:spMk id="3" creationId="{8667ADA1-1DBF-468B-3D16-EF9BB89A371C}"/>
          </ac:spMkLst>
        </pc:spChg>
        <pc:spChg chg="add del">
          <ac:chgData name="Sagar Dake" userId="b0faa64a-d7ea-41ea-a66f-e95695fa4d19" providerId="ADAL" clId="{4E885B48-C8B9-4DA5-9064-228730F9AF96}" dt="2023-02-10T00:18:21.131" v="930"/>
          <ac:spMkLst>
            <pc:docMk/>
            <pc:sldMk cId="2778808340" sldId="274"/>
            <ac:spMk id="8" creationId="{7509B08A-C1EC-478C-86AF-60ADE06D9BBB}"/>
          </ac:spMkLst>
        </pc:spChg>
        <pc:spChg chg="add del">
          <ac:chgData name="Sagar Dake" userId="b0faa64a-d7ea-41ea-a66f-e95695fa4d19" providerId="ADAL" clId="{4E885B48-C8B9-4DA5-9064-228730F9AF96}" dt="2023-02-10T00:18:21.131" v="930"/>
          <ac:spMkLst>
            <pc:docMk/>
            <pc:sldMk cId="2778808340" sldId="274"/>
            <ac:spMk id="10" creationId="{221CC330-4259-4C32-BF8B-5FE13FFABB3A}"/>
          </ac:spMkLst>
        </pc:spChg>
      </pc:sldChg>
      <pc:sldChg chg="addSp modSp new mod">
        <pc:chgData name="Sagar Dake" userId="b0faa64a-d7ea-41ea-a66f-e95695fa4d19" providerId="ADAL" clId="{4E885B48-C8B9-4DA5-9064-228730F9AF96}" dt="2023-02-10T00:21:15.839" v="988" actId="207"/>
        <pc:sldMkLst>
          <pc:docMk/>
          <pc:sldMk cId="3593063472" sldId="275"/>
        </pc:sldMkLst>
        <pc:spChg chg="mod">
          <ac:chgData name="Sagar Dake" userId="b0faa64a-d7ea-41ea-a66f-e95695fa4d19" providerId="ADAL" clId="{4E885B48-C8B9-4DA5-9064-228730F9AF96}" dt="2023-02-10T00:16:55.193" v="909" actId="1076"/>
          <ac:spMkLst>
            <pc:docMk/>
            <pc:sldMk cId="3593063472" sldId="275"/>
            <ac:spMk id="2" creationId="{8FF341FB-75D4-3DEC-3C22-0EC21434BDB5}"/>
          </ac:spMkLst>
        </pc:spChg>
        <pc:spChg chg="mod">
          <ac:chgData name="Sagar Dake" userId="b0faa64a-d7ea-41ea-a66f-e95695fa4d19" providerId="ADAL" clId="{4E885B48-C8B9-4DA5-9064-228730F9AF96}" dt="2023-02-10T00:21:15.839" v="988" actId="207"/>
          <ac:spMkLst>
            <pc:docMk/>
            <pc:sldMk cId="3593063472" sldId="275"/>
            <ac:spMk id="3" creationId="{77C49C89-B91F-4975-B55C-A7F874539FDF}"/>
          </ac:spMkLst>
        </pc:spChg>
        <pc:picChg chg="add mod">
          <ac:chgData name="Sagar Dake" userId="b0faa64a-d7ea-41ea-a66f-e95695fa4d19" providerId="ADAL" clId="{4E885B48-C8B9-4DA5-9064-228730F9AF96}" dt="2023-02-09T23:52:44.124" v="321" actId="1076"/>
          <ac:picMkLst>
            <pc:docMk/>
            <pc:sldMk cId="3593063472" sldId="275"/>
            <ac:picMk id="5" creationId="{CAE484DF-0242-9E42-F008-E297D8B2EEB3}"/>
          </ac:picMkLst>
        </pc:picChg>
      </pc:sldChg>
      <pc:sldChg chg="addSp delSp modSp new mod">
        <pc:chgData name="Sagar Dake" userId="b0faa64a-d7ea-41ea-a66f-e95695fa4d19" providerId="ADAL" clId="{4E885B48-C8B9-4DA5-9064-228730F9AF96}" dt="2023-02-10T00:23:35.868" v="1030"/>
        <pc:sldMkLst>
          <pc:docMk/>
          <pc:sldMk cId="3162975463" sldId="276"/>
        </pc:sldMkLst>
        <pc:spChg chg="mod">
          <ac:chgData name="Sagar Dake" userId="b0faa64a-d7ea-41ea-a66f-e95695fa4d19" providerId="ADAL" clId="{4E885B48-C8B9-4DA5-9064-228730F9AF96}" dt="2023-02-10T00:17:07.384" v="911" actId="1076"/>
          <ac:spMkLst>
            <pc:docMk/>
            <pc:sldMk cId="3162975463" sldId="276"/>
            <ac:spMk id="2" creationId="{629477C0-99EE-F3A7-0D9B-0E14322821F7}"/>
          </ac:spMkLst>
        </pc:spChg>
        <pc:spChg chg="mod">
          <ac:chgData name="Sagar Dake" userId="b0faa64a-d7ea-41ea-a66f-e95695fa4d19" providerId="ADAL" clId="{4E885B48-C8B9-4DA5-9064-228730F9AF96}" dt="2023-02-10T00:23:35.868" v="1030"/>
          <ac:spMkLst>
            <pc:docMk/>
            <pc:sldMk cId="3162975463" sldId="276"/>
            <ac:spMk id="3" creationId="{34A1B819-E439-2EF2-2D50-87526188A418}"/>
          </ac:spMkLst>
        </pc:spChg>
        <pc:spChg chg="add del">
          <ac:chgData name="Sagar Dake" userId="b0faa64a-d7ea-41ea-a66f-e95695fa4d19" providerId="ADAL" clId="{4E885B48-C8B9-4DA5-9064-228730F9AF96}" dt="2023-02-09T23:53:08.016" v="329"/>
          <ac:spMkLst>
            <pc:docMk/>
            <pc:sldMk cId="3162975463" sldId="276"/>
            <ac:spMk id="4" creationId="{285866DA-6A4F-F58A-0B2B-A48E6397B48D}"/>
          </ac:spMkLst>
        </pc:spChg>
        <pc:picChg chg="add mod">
          <ac:chgData name="Sagar Dake" userId="b0faa64a-d7ea-41ea-a66f-e95695fa4d19" providerId="ADAL" clId="{4E885B48-C8B9-4DA5-9064-228730F9AF96}" dt="2023-02-09T23:53:33.259" v="346" actId="1076"/>
          <ac:picMkLst>
            <pc:docMk/>
            <pc:sldMk cId="3162975463" sldId="276"/>
            <ac:picMk id="6" creationId="{CB72E29B-6B1E-6F45-9272-570BF211F661}"/>
          </ac:picMkLst>
        </pc:picChg>
      </pc:sldChg>
      <pc:sldChg chg="addSp modSp new mod">
        <pc:chgData name="Sagar Dake" userId="b0faa64a-d7ea-41ea-a66f-e95695fa4d19" providerId="ADAL" clId="{4E885B48-C8B9-4DA5-9064-228730F9AF96}" dt="2023-02-10T00:23:35.868" v="1030"/>
        <pc:sldMkLst>
          <pc:docMk/>
          <pc:sldMk cId="1843501913" sldId="277"/>
        </pc:sldMkLst>
        <pc:spChg chg="mod">
          <ac:chgData name="Sagar Dake" userId="b0faa64a-d7ea-41ea-a66f-e95695fa4d19" providerId="ADAL" clId="{4E885B48-C8B9-4DA5-9064-228730F9AF96}" dt="2023-02-10T00:17:13.265" v="912" actId="1076"/>
          <ac:spMkLst>
            <pc:docMk/>
            <pc:sldMk cId="1843501913" sldId="277"/>
            <ac:spMk id="2" creationId="{32D94B52-8D3A-96C9-49EB-B860F5548B7A}"/>
          </ac:spMkLst>
        </pc:spChg>
        <pc:spChg chg="mod">
          <ac:chgData name="Sagar Dake" userId="b0faa64a-d7ea-41ea-a66f-e95695fa4d19" providerId="ADAL" clId="{4E885B48-C8B9-4DA5-9064-228730F9AF96}" dt="2023-02-10T00:23:35.868" v="1030"/>
          <ac:spMkLst>
            <pc:docMk/>
            <pc:sldMk cId="1843501913" sldId="277"/>
            <ac:spMk id="3" creationId="{8D4EACDE-74B9-4498-39F9-27593101635B}"/>
          </ac:spMkLst>
        </pc:spChg>
        <pc:picChg chg="add mod">
          <ac:chgData name="Sagar Dake" userId="b0faa64a-d7ea-41ea-a66f-e95695fa4d19" providerId="ADAL" clId="{4E885B48-C8B9-4DA5-9064-228730F9AF96}" dt="2023-02-09T23:54:01.003" v="354" actId="1076"/>
          <ac:picMkLst>
            <pc:docMk/>
            <pc:sldMk cId="1843501913" sldId="277"/>
            <ac:picMk id="5" creationId="{46E7671B-9342-811A-AD43-40D9EC154774}"/>
          </ac:picMkLst>
        </pc:picChg>
      </pc:sldChg>
      <pc:sldChg chg="addSp modSp new mod">
        <pc:chgData name="Sagar Dake" userId="b0faa64a-d7ea-41ea-a66f-e95695fa4d19" providerId="ADAL" clId="{4E885B48-C8B9-4DA5-9064-228730F9AF96}" dt="2023-02-10T00:23:35.868" v="1030"/>
        <pc:sldMkLst>
          <pc:docMk/>
          <pc:sldMk cId="361839817" sldId="278"/>
        </pc:sldMkLst>
        <pc:spChg chg="mod">
          <ac:chgData name="Sagar Dake" userId="b0faa64a-d7ea-41ea-a66f-e95695fa4d19" providerId="ADAL" clId="{4E885B48-C8B9-4DA5-9064-228730F9AF96}" dt="2023-02-10T00:17:29.240" v="914" actId="14100"/>
          <ac:spMkLst>
            <pc:docMk/>
            <pc:sldMk cId="361839817" sldId="278"/>
            <ac:spMk id="2" creationId="{9A99E51D-2BCA-6E36-5CEC-337A761DE129}"/>
          </ac:spMkLst>
        </pc:spChg>
        <pc:spChg chg="mod">
          <ac:chgData name="Sagar Dake" userId="b0faa64a-d7ea-41ea-a66f-e95695fa4d19" providerId="ADAL" clId="{4E885B48-C8B9-4DA5-9064-228730F9AF96}" dt="2023-02-10T00:23:35.868" v="1030"/>
          <ac:spMkLst>
            <pc:docMk/>
            <pc:sldMk cId="361839817" sldId="278"/>
            <ac:spMk id="3" creationId="{05B6EA91-7389-88A1-86E9-DA851AA925BB}"/>
          </ac:spMkLst>
        </pc:spChg>
        <pc:picChg chg="add mod">
          <ac:chgData name="Sagar Dake" userId="b0faa64a-d7ea-41ea-a66f-e95695fa4d19" providerId="ADAL" clId="{4E885B48-C8B9-4DA5-9064-228730F9AF96}" dt="2023-02-09T23:54:27.828" v="363" actId="1076"/>
          <ac:picMkLst>
            <pc:docMk/>
            <pc:sldMk cId="361839817" sldId="278"/>
            <ac:picMk id="5" creationId="{04A7F58A-EB11-C46B-58A8-F87D1186E39C}"/>
          </ac:picMkLst>
        </pc:picChg>
      </pc:sldChg>
      <pc:sldChg chg="addSp modSp new mod">
        <pc:chgData name="Sagar Dake" userId="b0faa64a-d7ea-41ea-a66f-e95695fa4d19" providerId="ADAL" clId="{4E885B48-C8B9-4DA5-9064-228730F9AF96}" dt="2023-02-10T00:23:35.868" v="1030"/>
        <pc:sldMkLst>
          <pc:docMk/>
          <pc:sldMk cId="1045680497" sldId="279"/>
        </pc:sldMkLst>
        <pc:spChg chg="mod">
          <ac:chgData name="Sagar Dake" userId="b0faa64a-d7ea-41ea-a66f-e95695fa4d19" providerId="ADAL" clId="{4E885B48-C8B9-4DA5-9064-228730F9AF96}" dt="2023-02-10T00:17:33.680" v="915" actId="1076"/>
          <ac:spMkLst>
            <pc:docMk/>
            <pc:sldMk cId="1045680497" sldId="279"/>
            <ac:spMk id="2" creationId="{7F67E664-BDA5-915D-28D0-8368FADF6DEA}"/>
          </ac:spMkLst>
        </pc:spChg>
        <pc:spChg chg="mod">
          <ac:chgData name="Sagar Dake" userId="b0faa64a-d7ea-41ea-a66f-e95695fa4d19" providerId="ADAL" clId="{4E885B48-C8B9-4DA5-9064-228730F9AF96}" dt="2023-02-10T00:23:35.868" v="1030"/>
          <ac:spMkLst>
            <pc:docMk/>
            <pc:sldMk cId="1045680497" sldId="279"/>
            <ac:spMk id="3" creationId="{446FD8C4-5E50-7CB9-5C32-FEB6FB52971C}"/>
          </ac:spMkLst>
        </pc:spChg>
        <pc:picChg chg="add mod">
          <ac:chgData name="Sagar Dake" userId="b0faa64a-d7ea-41ea-a66f-e95695fa4d19" providerId="ADAL" clId="{4E885B48-C8B9-4DA5-9064-228730F9AF96}" dt="2023-02-09T23:55:11.955" v="384" actId="1076"/>
          <ac:picMkLst>
            <pc:docMk/>
            <pc:sldMk cId="1045680497" sldId="279"/>
            <ac:picMk id="5" creationId="{75430766-0F4B-3445-1543-7F95C0D1FB5A}"/>
          </ac:picMkLst>
        </pc:picChg>
      </pc:sldChg>
      <pc:sldChg chg="addSp modSp new mod">
        <pc:chgData name="Sagar Dake" userId="b0faa64a-d7ea-41ea-a66f-e95695fa4d19" providerId="ADAL" clId="{4E885B48-C8B9-4DA5-9064-228730F9AF96}" dt="2023-02-10T00:23:35.868" v="1030"/>
        <pc:sldMkLst>
          <pc:docMk/>
          <pc:sldMk cId="3513449307" sldId="280"/>
        </pc:sldMkLst>
        <pc:spChg chg="mod">
          <ac:chgData name="Sagar Dake" userId="b0faa64a-d7ea-41ea-a66f-e95695fa4d19" providerId="ADAL" clId="{4E885B48-C8B9-4DA5-9064-228730F9AF96}" dt="2023-02-10T00:17:37.551" v="916" actId="1076"/>
          <ac:spMkLst>
            <pc:docMk/>
            <pc:sldMk cId="3513449307" sldId="280"/>
            <ac:spMk id="2" creationId="{0677BBC6-B76A-F3AB-3A90-16B61BF6CFEA}"/>
          </ac:spMkLst>
        </pc:spChg>
        <pc:spChg chg="mod">
          <ac:chgData name="Sagar Dake" userId="b0faa64a-d7ea-41ea-a66f-e95695fa4d19" providerId="ADAL" clId="{4E885B48-C8B9-4DA5-9064-228730F9AF96}" dt="2023-02-10T00:23:35.868" v="1030"/>
          <ac:spMkLst>
            <pc:docMk/>
            <pc:sldMk cId="3513449307" sldId="280"/>
            <ac:spMk id="3" creationId="{0CDE21D3-CC2B-86FF-C4BF-0B28A65D9828}"/>
          </ac:spMkLst>
        </pc:spChg>
        <pc:picChg chg="add mod">
          <ac:chgData name="Sagar Dake" userId="b0faa64a-d7ea-41ea-a66f-e95695fa4d19" providerId="ADAL" clId="{4E885B48-C8B9-4DA5-9064-228730F9AF96}" dt="2023-02-09T23:55:34.659" v="389" actId="1076"/>
          <ac:picMkLst>
            <pc:docMk/>
            <pc:sldMk cId="3513449307" sldId="280"/>
            <ac:picMk id="5" creationId="{A1FBC0EB-75E7-500A-BC42-0E8093317272}"/>
          </ac:picMkLst>
        </pc:picChg>
      </pc:sldChg>
      <pc:sldChg chg="addSp modSp new mod">
        <pc:chgData name="Sagar Dake" userId="b0faa64a-d7ea-41ea-a66f-e95695fa4d19" providerId="ADAL" clId="{4E885B48-C8B9-4DA5-9064-228730F9AF96}" dt="2023-02-10T00:23:35.868" v="1030"/>
        <pc:sldMkLst>
          <pc:docMk/>
          <pc:sldMk cId="2044703067" sldId="281"/>
        </pc:sldMkLst>
        <pc:spChg chg="mod">
          <ac:chgData name="Sagar Dake" userId="b0faa64a-d7ea-41ea-a66f-e95695fa4d19" providerId="ADAL" clId="{4E885B48-C8B9-4DA5-9064-228730F9AF96}" dt="2023-02-10T00:17:47.352" v="918" actId="14100"/>
          <ac:spMkLst>
            <pc:docMk/>
            <pc:sldMk cId="2044703067" sldId="281"/>
            <ac:spMk id="2" creationId="{F165F7E5-E6CF-CC36-3A59-0679B593CB29}"/>
          </ac:spMkLst>
        </pc:spChg>
        <pc:spChg chg="mod">
          <ac:chgData name="Sagar Dake" userId="b0faa64a-d7ea-41ea-a66f-e95695fa4d19" providerId="ADAL" clId="{4E885B48-C8B9-4DA5-9064-228730F9AF96}" dt="2023-02-10T00:23:35.868" v="1030"/>
          <ac:spMkLst>
            <pc:docMk/>
            <pc:sldMk cId="2044703067" sldId="281"/>
            <ac:spMk id="3" creationId="{216CFD05-693C-0299-8768-F8089D2B7057}"/>
          </ac:spMkLst>
        </pc:spChg>
        <pc:picChg chg="add mod">
          <ac:chgData name="Sagar Dake" userId="b0faa64a-d7ea-41ea-a66f-e95695fa4d19" providerId="ADAL" clId="{4E885B48-C8B9-4DA5-9064-228730F9AF96}" dt="2023-02-09T23:56:04.914" v="400" actId="1076"/>
          <ac:picMkLst>
            <pc:docMk/>
            <pc:sldMk cId="2044703067" sldId="281"/>
            <ac:picMk id="5" creationId="{92136D60-1235-5597-A731-380A058D07C8}"/>
          </ac:picMkLst>
        </pc:picChg>
      </pc:sldChg>
      <pc:sldChg chg="addSp modSp new mod">
        <pc:chgData name="Sagar Dake" userId="b0faa64a-d7ea-41ea-a66f-e95695fa4d19" providerId="ADAL" clId="{4E885B48-C8B9-4DA5-9064-228730F9AF96}" dt="2023-02-10T00:23:35.868" v="1030"/>
        <pc:sldMkLst>
          <pc:docMk/>
          <pc:sldMk cId="2233087727" sldId="282"/>
        </pc:sldMkLst>
        <pc:spChg chg="mod">
          <ac:chgData name="Sagar Dake" userId="b0faa64a-d7ea-41ea-a66f-e95695fa4d19" providerId="ADAL" clId="{4E885B48-C8B9-4DA5-9064-228730F9AF96}" dt="2023-02-10T00:17:52.616" v="919" actId="1076"/>
          <ac:spMkLst>
            <pc:docMk/>
            <pc:sldMk cId="2233087727" sldId="282"/>
            <ac:spMk id="2" creationId="{DF68C0E3-61DA-1EE3-9846-3DE9E90CF186}"/>
          </ac:spMkLst>
        </pc:spChg>
        <pc:spChg chg="mod">
          <ac:chgData name="Sagar Dake" userId="b0faa64a-d7ea-41ea-a66f-e95695fa4d19" providerId="ADAL" clId="{4E885B48-C8B9-4DA5-9064-228730F9AF96}" dt="2023-02-10T00:23:35.868" v="1030"/>
          <ac:spMkLst>
            <pc:docMk/>
            <pc:sldMk cId="2233087727" sldId="282"/>
            <ac:spMk id="3" creationId="{BE1C68E6-518C-8DB1-DA2D-5505C1CF9F42}"/>
          </ac:spMkLst>
        </pc:spChg>
        <pc:picChg chg="add mod">
          <ac:chgData name="Sagar Dake" userId="b0faa64a-d7ea-41ea-a66f-e95695fa4d19" providerId="ADAL" clId="{4E885B48-C8B9-4DA5-9064-228730F9AF96}" dt="2023-02-09T23:56:27.524" v="405" actId="1076"/>
          <ac:picMkLst>
            <pc:docMk/>
            <pc:sldMk cId="2233087727" sldId="282"/>
            <ac:picMk id="5" creationId="{F813148C-AD73-B507-7107-AE9401C2D1EA}"/>
          </ac:picMkLst>
        </pc:picChg>
      </pc:sldChg>
      <pc:sldChg chg="addSp delSp modSp new mod setBg delDesignElem">
        <pc:chgData name="Sagar Dake" userId="b0faa64a-d7ea-41ea-a66f-e95695fa4d19" providerId="ADAL" clId="{4E885B48-C8B9-4DA5-9064-228730F9AF96}" dt="2023-02-10T00:20:50.281" v="980" actId="207"/>
        <pc:sldMkLst>
          <pc:docMk/>
          <pc:sldMk cId="3750797522" sldId="283"/>
        </pc:sldMkLst>
        <pc:spChg chg="mod">
          <ac:chgData name="Sagar Dake" userId="b0faa64a-d7ea-41ea-a66f-e95695fa4d19" providerId="ADAL" clId="{4E885B48-C8B9-4DA5-9064-228730F9AF96}" dt="2023-02-10T00:18:06.638" v="923" actId="1076"/>
          <ac:spMkLst>
            <pc:docMk/>
            <pc:sldMk cId="3750797522" sldId="283"/>
            <ac:spMk id="2" creationId="{B131AD51-1DCC-AFD8-BB54-BDCCED42420D}"/>
          </ac:spMkLst>
        </pc:spChg>
        <pc:spChg chg="mod">
          <ac:chgData name="Sagar Dake" userId="b0faa64a-d7ea-41ea-a66f-e95695fa4d19" providerId="ADAL" clId="{4E885B48-C8B9-4DA5-9064-228730F9AF96}" dt="2023-02-10T00:20:50.281" v="980" actId="207"/>
          <ac:spMkLst>
            <pc:docMk/>
            <pc:sldMk cId="3750797522" sldId="283"/>
            <ac:spMk id="3" creationId="{76D0B65B-D6E7-2C02-062E-7323B7D29488}"/>
          </ac:spMkLst>
        </pc:spChg>
        <pc:spChg chg="add del">
          <ac:chgData name="Sagar Dake" userId="b0faa64a-d7ea-41ea-a66f-e95695fa4d19" providerId="ADAL" clId="{4E885B48-C8B9-4DA5-9064-228730F9AF96}" dt="2023-02-10T00:18:21.131" v="930"/>
          <ac:spMkLst>
            <pc:docMk/>
            <pc:sldMk cId="3750797522" sldId="283"/>
            <ac:spMk id="9" creationId="{B9403C7F-76AE-4587-92A2-D4E41EBE68BD}"/>
          </ac:spMkLst>
        </pc:spChg>
        <pc:grpChg chg="add del">
          <ac:chgData name="Sagar Dake" userId="b0faa64a-d7ea-41ea-a66f-e95695fa4d19" providerId="ADAL" clId="{4E885B48-C8B9-4DA5-9064-228730F9AF96}" dt="2023-02-10T00:18:21.131" v="930"/>
          <ac:grpSpMkLst>
            <pc:docMk/>
            <pc:sldMk cId="3750797522" sldId="283"/>
            <ac:grpSpMk id="11" creationId="{D6C71778-3DDA-4748-AEBB-2A4B75016325}"/>
          </ac:grpSpMkLst>
        </pc:grpChg>
        <pc:picChg chg="add">
          <ac:chgData name="Sagar Dake" userId="b0faa64a-d7ea-41ea-a66f-e95695fa4d19" providerId="ADAL" clId="{4E885B48-C8B9-4DA5-9064-228730F9AF96}" dt="2023-02-10T00:17:56.953" v="920" actId="26606"/>
          <ac:picMkLst>
            <pc:docMk/>
            <pc:sldMk cId="3750797522" sldId="283"/>
            <ac:picMk id="5" creationId="{692A20AC-A986-3D90-B27F-6B20ECE325A3}"/>
          </ac:picMkLst>
        </pc:picChg>
      </pc:sldChg>
      <pc:sldChg chg="addSp delSp modSp new mod setBg delDesignElem">
        <pc:chgData name="Sagar Dake" userId="b0faa64a-d7ea-41ea-a66f-e95695fa4d19" providerId="ADAL" clId="{4E885B48-C8B9-4DA5-9064-228730F9AF96}" dt="2023-02-10T00:23:29.663" v="1028" actId="14100"/>
        <pc:sldMkLst>
          <pc:docMk/>
          <pc:sldMk cId="989248495" sldId="284"/>
        </pc:sldMkLst>
        <pc:spChg chg="mod">
          <ac:chgData name="Sagar Dake" userId="b0faa64a-d7ea-41ea-a66f-e95695fa4d19" providerId="ADAL" clId="{4E885B48-C8B9-4DA5-9064-228730F9AF96}" dt="2023-02-10T00:18:37.209" v="937" actId="26606"/>
          <ac:spMkLst>
            <pc:docMk/>
            <pc:sldMk cId="989248495" sldId="284"/>
            <ac:spMk id="2" creationId="{3A9FB00C-E4B3-3503-6A52-9863CD73AB13}"/>
          </ac:spMkLst>
        </pc:spChg>
        <pc:spChg chg="mod ord">
          <ac:chgData name="Sagar Dake" userId="b0faa64a-d7ea-41ea-a66f-e95695fa4d19" providerId="ADAL" clId="{4E885B48-C8B9-4DA5-9064-228730F9AF96}" dt="2023-02-10T00:18:46.457" v="940" actId="403"/>
          <ac:spMkLst>
            <pc:docMk/>
            <pc:sldMk cId="989248495" sldId="284"/>
            <ac:spMk id="3" creationId="{FCD1B813-8946-33DF-11F6-79CA8591B723}"/>
          </ac:spMkLst>
        </pc:spChg>
        <pc:spChg chg="add del">
          <ac:chgData name="Sagar Dake" userId="b0faa64a-d7ea-41ea-a66f-e95695fa4d19" providerId="ADAL" clId="{4E885B48-C8B9-4DA5-9064-228730F9AF96}" dt="2023-02-10T00:19:18.378" v="950"/>
          <ac:spMkLst>
            <pc:docMk/>
            <pc:sldMk cId="989248495" sldId="284"/>
            <ac:spMk id="7" creationId="{E09CCB3F-DBCE-4964-9E34-8C5DE80EF4B5}"/>
          </ac:spMkLst>
        </pc:spChg>
        <pc:spChg chg="add del">
          <ac:chgData name="Sagar Dake" userId="b0faa64a-d7ea-41ea-a66f-e95695fa4d19" providerId="ADAL" clId="{4E885B48-C8B9-4DA5-9064-228730F9AF96}" dt="2023-02-10T00:19:18.378" v="950"/>
          <ac:spMkLst>
            <pc:docMk/>
            <pc:sldMk cId="989248495" sldId="284"/>
            <ac:spMk id="8" creationId="{1DFF944F-74BA-483A-82C0-64E3AAF4AE98}"/>
          </ac:spMkLst>
        </pc:spChg>
        <pc:spChg chg="add del">
          <ac:chgData name="Sagar Dake" userId="b0faa64a-d7ea-41ea-a66f-e95695fa4d19" providerId="ADAL" clId="{4E885B48-C8B9-4DA5-9064-228730F9AF96}" dt="2023-02-10T00:18:34.956" v="934" actId="26606"/>
          <ac:spMkLst>
            <pc:docMk/>
            <pc:sldMk cId="989248495" sldId="284"/>
            <ac:spMk id="10" creationId="{E09CCB3F-DBCE-4964-9E34-8C5DE80EF4B5}"/>
          </ac:spMkLst>
        </pc:spChg>
        <pc:spChg chg="add del">
          <ac:chgData name="Sagar Dake" userId="b0faa64a-d7ea-41ea-a66f-e95695fa4d19" providerId="ADAL" clId="{4E885B48-C8B9-4DA5-9064-228730F9AF96}" dt="2023-02-10T00:18:34.956" v="934" actId="26606"/>
          <ac:spMkLst>
            <pc:docMk/>
            <pc:sldMk cId="989248495" sldId="284"/>
            <ac:spMk id="12" creationId="{1DFF944F-74BA-483A-82C0-64E3AAF4AE98}"/>
          </ac:spMkLst>
        </pc:spChg>
        <pc:grpChg chg="add del">
          <ac:chgData name="Sagar Dake" userId="b0faa64a-d7ea-41ea-a66f-e95695fa4d19" providerId="ADAL" clId="{4E885B48-C8B9-4DA5-9064-228730F9AF96}" dt="2023-02-10T00:19:18.378" v="950"/>
          <ac:grpSpMkLst>
            <pc:docMk/>
            <pc:sldMk cId="989248495" sldId="284"/>
            <ac:grpSpMk id="9" creationId="{A9733A91-F958-4629-801A-3F6F1E09AD64}"/>
          </ac:grpSpMkLst>
        </pc:grpChg>
        <pc:grpChg chg="add del">
          <ac:chgData name="Sagar Dake" userId="b0faa64a-d7ea-41ea-a66f-e95695fa4d19" providerId="ADAL" clId="{4E885B48-C8B9-4DA5-9064-228730F9AF96}" dt="2023-02-10T00:18:34.956" v="934" actId="26606"/>
          <ac:grpSpMkLst>
            <pc:docMk/>
            <pc:sldMk cId="989248495" sldId="284"/>
            <ac:grpSpMk id="14" creationId="{A9733A91-F958-4629-801A-3F6F1E09AD64}"/>
          </ac:grpSpMkLst>
        </pc:grpChg>
        <pc:picChg chg="add mod">
          <ac:chgData name="Sagar Dake" userId="b0faa64a-d7ea-41ea-a66f-e95695fa4d19" providerId="ADAL" clId="{4E885B48-C8B9-4DA5-9064-228730F9AF96}" dt="2023-02-10T00:23:29.663" v="1028" actId="14100"/>
          <ac:picMkLst>
            <pc:docMk/>
            <pc:sldMk cId="989248495" sldId="284"/>
            <ac:picMk id="5" creationId="{4F8593A8-A0D4-D26B-38F6-E4E1A373BF8B}"/>
          </ac:picMkLst>
        </pc:picChg>
      </pc:sldChg>
      <pc:sldChg chg="addSp delSp modSp new mod setBg setClrOvrMap delDesignElem">
        <pc:chgData name="Sagar Dake" userId="b0faa64a-d7ea-41ea-a66f-e95695fa4d19" providerId="ADAL" clId="{4E885B48-C8B9-4DA5-9064-228730F9AF96}" dt="2023-02-10T00:25:57.091" v="1109" actId="1076"/>
        <pc:sldMkLst>
          <pc:docMk/>
          <pc:sldMk cId="3580963084" sldId="285"/>
        </pc:sldMkLst>
        <pc:spChg chg="mod">
          <ac:chgData name="Sagar Dake" userId="b0faa64a-d7ea-41ea-a66f-e95695fa4d19" providerId="ADAL" clId="{4E885B48-C8B9-4DA5-9064-228730F9AF96}" dt="2023-02-10T00:25:57.091" v="1109" actId="1076"/>
          <ac:spMkLst>
            <pc:docMk/>
            <pc:sldMk cId="3580963084" sldId="285"/>
            <ac:spMk id="2" creationId="{9F081FAC-6B3E-B31D-6BB4-AE42CC5A30D5}"/>
          </ac:spMkLst>
        </pc:spChg>
        <pc:spChg chg="mod ord">
          <ac:chgData name="Sagar Dake" userId="b0faa64a-d7ea-41ea-a66f-e95695fa4d19" providerId="ADAL" clId="{4E885B48-C8B9-4DA5-9064-228730F9AF96}" dt="2023-02-10T00:25:54.534" v="1108" actId="26606"/>
          <ac:spMkLst>
            <pc:docMk/>
            <pc:sldMk cId="3580963084" sldId="285"/>
            <ac:spMk id="3" creationId="{EA87D645-6986-5ADD-0C91-BDFC0AD45A1E}"/>
          </ac:spMkLst>
        </pc:spChg>
        <pc:spChg chg="add del">
          <ac:chgData name="Sagar Dake" userId="b0faa64a-d7ea-41ea-a66f-e95695fa4d19" providerId="ADAL" clId="{4E885B48-C8B9-4DA5-9064-228730F9AF96}" dt="2023-02-10T00:21:55.513" v="1001"/>
          <ac:spMkLst>
            <pc:docMk/>
            <pc:sldMk cId="3580963084" sldId="285"/>
            <ac:spMk id="7" creationId="{7E89D346-FD24-4FBA-A956-3200CC175980}"/>
          </ac:spMkLst>
        </pc:spChg>
        <pc:spChg chg="add del">
          <ac:chgData name="Sagar Dake" userId="b0faa64a-d7ea-41ea-a66f-e95695fa4d19" providerId="ADAL" clId="{4E885B48-C8B9-4DA5-9064-228730F9AF96}" dt="2023-02-10T00:21:55.513" v="1001"/>
          <ac:spMkLst>
            <pc:docMk/>
            <pc:sldMk cId="3580963084" sldId="285"/>
            <ac:spMk id="8" creationId="{9F1E6C01-CE56-48FB-B0C1-482CC243DC72}"/>
          </ac:spMkLst>
        </pc:spChg>
        <pc:spChg chg="add del">
          <ac:chgData name="Sagar Dake" userId="b0faa64a-d7ea-41ea-a66f-e95695fa4d19" providerId="ADAL" clId="{4E885B48-C8B9-4DA5-9064-228730F9AF96}" dt="2023-02-10T00:19:18.378" v="950"/>
          <ac:spMkLst>
            <pc:docMk/>
            <pc:sldMk cId="3580963084" sldId="285"/>
            <ac:spMk id="10" creationId="{7E89D346-FD24-4FBA-A956-3200CC175980}"/>
          </ac:spMkLst>
        </pc:spChg>
        <pc:spChg chg="add del">
          <ac:chgData name="Sagar Dake" userId="b0faa64a-d7ea-41ea-a66f-e95695fa4d19" providerId="ADAL" clId="{4E885B48-C8B9-4DA5-9064-228730F9AF96}" dt="2023-02-10T00:23:03.956" v="1015"/>
          <ac:spMkLst>
            <pc:docMk/>
            <pc:sldMk cId="3580963084" sldId="285"/>
            <ac:spMk id="11" creationId="{7E89D346-FD24-4FBA-A956-3200CC175980}"/>
          </ac:spMkLst>
        </pc:spChg>
        <pc:spChg chg="add del">
          <ac:chgData name="Sagar Dake" userId="b0faa64a-d7ea-41ea-a66f-e95695fa4d19" providerId="ADAL" clId="{4E885B48-C8B9-4DA5-9064-228730F9AF96}" dt="2023-02-10T00:19:18.378" v="950"/>
          <ac:spMkLst>
            <pc:docMk/>
            <pc:sldMk cId="3580963084" sldId="285"/>
            <ac:spMk id="12" creationId="{9F1E6C01-CE56-48FB-B0C1-482CC243DC72}"/>
          </ac:spMkLst>
        </pc:spChg>
        <pc:spChg chg="add del">
          <ac:chgData name="Sagar Dake" userId="b0faa64a-d7ea-41ea-a66f-e95695fa4d19" providerId="ADAL" clId="{4E885B48-C8B9-4DA5-9064-228730F9AF96}" dt="2023-02-10T00:23:03.956" v="1015"/>
          <ac:spMkLst>
            <pc:docMk/>
            <pc:sldMk cId="3580963084" sldId="285"/>
            <ac:spMk id="13" creationId="{9F1E6C01-CE56-48FB-B0C1-482CC243DC72}"/>
          </ac:spMkLst>
        </pc:spChg>
        <pc:spChg chg="add">
          <ac:chgData name="Sagar Dake" userId="b0faa64a-d7ea-41ea-a66f-e95695fa4d19" providerId="ADAL" clId="{4E885B48-C8B9-4DA5-9064-228730F9AF96}" dt="2023-02-10T00:25:54.534" v="1108" actId="26606"/>
          <ac:spMkLst>
            <pc:docMk/>
            <pc:sldMk cId="3580963084" sldId="285"/>
            <ac:spMk id="21" creationId="{7E89D346-FD24-4FBA-A956-3200CC175980}"/>
          </ac:spMkLst>
        </pc:spChg>
        <pc:spChg chg="add">
          <ac:chgData name="Sagar Dake" userId="b0faa64a-d7ea-41ea-a66f-e95695fa4d19" providerId="ADAL" clId="{4E885B48-C8B9-4DA5-9064-228730F9AF96}" dt="2023-02-10T00:25:54.534" v="1108" actId="26606"/>
          <ac:spMkLst>
            <pc:docMk/>
            <pc:sldMk cId="3580963084" sldId="285"/>
            <ac:spMk id="22" creationId="{9F1E6C01-CE56-48FB-B0C1-482CC243DC72}"/>
          </ac:spMkLst>
        </pc:spChg>
        <pc:spChg chg="add del">
          <ac:chgData name="Sagar Dake" userId="b0faa64a-d7ea-41ea-a66f-e95695fa4d19" providerId="ADAL" clId="{4E885B48-C8B9-4DA5-9064-228730F9AF96}" dt="2023-02-10T00:23:35.868" v="1030"/>
          <ac:spMkLst>
            <pc:docMk/>
            <pc:sldMk cId="3580963084" sldId="285"/>
            <ac:spMk id="52" creationId="{9775AF3B-5284-4B97-9BB7-55C6FB3699C2}"/>
          </ac:spMkLst>
        </pc:spChg>
        <pc:spChg chg="add del">
          <ac:chgData name="Sagar Dake" userId="b0faa64a-d7ea-41ea-a66f-e95695fa4d19" providerId="ADAL" clId="{4E885B48-C8B9-4DA5-9064-228730F9AF96}" dt="2023-02-10T00:23:35.868" v="1030"/>
          <ac:spMkLst>
            <pc:docMk/>
            <pc:sldMk cId="3580963084" sldId="285"/>
            <ac:spMk id="55" creationId="{66D4F5BA-1D71-49B2-8A7F-6B4EB94D7265}"/>
          </ac:spMkLst>
        </pc:spChg>
        <pc:grpChg chg="add del">
          <ac:chgData name="Sagar Dake" userId="b0faa64a-d7ea-41ea-a66f-e95695fa4d19" providerId="ADAL" clId="{4E885B48-C8B9-4DA5-9064-228730F9AF96}" dt="2023-02-10T00:21:55.513" v="1001"/>
          <ac:grpSpMkLst>
            <pc:docMk/>
            <pc:sldMk cId="3580963084" sldId="285"/>
            <ac:grpSpMk id="9" creationId="{FA392D60-45E0-40B9-8C90-AAD5DEEB2AF4}"/>
          </ac:grpSpMkLst>
        </pc:grpChg>
        <pc:grpChg chg="add del">
          <ac:chgData name="Sagar Dake" userId="b0faa64a-d7ea-41ea-a66f-e95695fa4d19" providerId="ADAL" clId="{4E885B48-C8B9-4DA5-9064-228730F9AF96}" dt="2023-02-10T00:19:18.378" v="950"/>
          <ac:grpSpMkLst>
            <pc:docMk/>
            <pc:sldMk cId="3580963084" sldId="285"/>
            <ac:grpSpMk id="14" creationId="{FA392D60-45E0-40B9-8C90-AAD5DEEB2AF4}"/>
          </ac:grpSpMkLst>
        </pc:grpChg>
        <pc:grpChg chg="add del">
          <ac:chgData name="Sagar Dake" userId="b0faa64a-d7ea-41ea-a66f-e95695fa4d19" providerId="ADAL" clId="{4E885B48-C8B9-4DA5-9064-228730F9AF96}" dt="2023-02-10T00:23:03.956" v="1015"/>
          <ac:grpSpMkLst>
            <pc:docMk/>
            <pc:sldMk cId="3580963084" sldId="285"/>
            <ac:grpSpMk id="20" creationId="{FA392D60-45E0-40B9-8C90-AAD5DEEB2AF4}"/>
          </ac:grpSpMkLst>
        </pc:grpChg>
        <pc:grpChg chg="add">
          <ac:chgData name="Sagar Dake" userId="b0faa64a-d7ea-41ea-a66f-e95695fa4d19" providerId="ADAL" clId="{4E885B48-C8B9-4DA5-9064-228730F9AF96}" dt="2023-02-10T00:25:54.534" v="1108" actId="26606"/>
          <ac:grpSpMkLst>
            <pc:docMk/>
            <pc:sldMk cId="3580963084" sldId="285"/>
            <ac:grpSpMk id="23" creationId="{FA392D60-45E0-40B9-8C90-AAD5DEEB2AF4}"/>
          </ac:grpSpMkLst>
        </pc:grpChg>
        <pc:grpChg chg="add del">
          <ac:chgData name="Sagar Dake" userId="b0faa64a-d7ea-41ea-a66f-e95695fa4d19" providerId="ADAL" clId="{4E885B48-C8B9-4DA5-9064-228730F9AF96}" dt="2023-02-10T00:23:35.868" v="1030"/>
          <ac:grpSpMkLst>
            <pc:docMk/>
            <pc:sldMk cId="3580963084" sldId="285"/>
            <ac:grpSpMk id="54" creationId="{A0F1F7ED-DA39-478F-85DA-317DE08941E8}"/>
          </ac:grpSpMkLst>
        </pc:grpChg>
        <pc:picChg chg="add mod">
          <ac:chgData name="Sagar Dake" userId="b0faa64a-d7ea-41ea-a66f-e95695fa4d19" providerId="ADAL" clId="{4E885B48-C8B9-4DA5-9064-228730F9AF96}" dt="2023-02-10T00:25:54.534" v="1108" actId="26606"/>
          <ac:picMkLst>
            <pc:docMk/>
            <pc:sldMk cId="3580963084" sldId="285"/>
            <ac:picMk id="5" creationId="{3E050E31-C3E5-7570-979D-9AAECBA32789}"/>
          </ac:picMkLst>
        </pc:picChg>
        <pc:picChg chg="add del">
          <ac:chgData name="Sagar Dake" userId="b0faa64a-d7ea-41ea-a66f-e95695fa4d19" providerId="ADAL" clId="{4E885B48-C8B9-4DA5-9064-228730F9AF96}" dt="2023-02-10T00:23:35.868" v="1030"/>
          <ac:picMkLst>
            <pc:docMk/>
            <pc:sldMk cId="3580963084" sldId="285"/>
            <ac:picMk id="53" creationId="{1B17CCE2-CEEF-40CA-8C4D-0DC2DCA78A23}"/>
          </ac:picMkLst>
        </pc:picChg>
      </pc:sldChg>
      <pc:sldChg chg="addSp delSp modSp new mod setBg setClrOvrMap delDesignElem">
        <pc:chgData name="Sagar Dake" userId="b0faa64a-d7ea-41ea-a66f-e95695fa4d19" providerId="ADAL" clId="{4E885B48-C8B9-4DA5-9064-228730F9AF96}" dt="2023-02-10T00:23:46.245" v="1043" actId="1076"/>
        <pc:sldMkLst>
          <pc:docMk/>
          <pc:sldMk cId="2744897841" sldId="286"/>
        </pc:sldMkLst>
        <pc:spChg chg="mod">
          <ac:chgData name="Sagar Dake" userId="b0faa64a-d7ea-41ea-a66f-e95695fa4d19" providerId="ADAL" clId="{4E885B48-C8B9-4DA5-9064-228730F9AF96}" dt="2023-02-10T00:23:43.965" v="1042" actId="1076"/>
          <ac:spMkLst>
            <pc:docMk/>
            <pc:sldMk cId="2744897841" sldId="286"/>
            <ac:spMk id="2" creationId="{164B66FF-6A67-8BAF-B842-0DE09D87E4C5}"/>
          </ac:spMkLst>
        </pc:spChg>
        <pc:spChg chg="mod ord">
          <ac:chgData name="Sagar Dake" userId="b0faa64a-d7ea-41ea-a66f-e95695fa4d19" providerId="ADAL" clId="{4E885B48-C8B9-4DA5-9064-228730F9AF96}" dt="2023-02-10T00:23:46.245" v="1043" actId="1076"/>
          <ac:spMkLst>
            <pc:docMk/>
            <pc:sldMk cId="2744897841" sldId="286"/>
            <ac:spMk id="3" creationId="{01CCC0EB-7B97-9E6F-C85D-9E87A31557DD}"/>
          </ac:spMkLst>
        </pc:spChg>
        <pc:spChg chg="add del">
          <ac:chgData name="Sagar Dake" userId="b0faa64a-d7ea-41ea-a66f-e95695fa4d19" providerId="ADAL" clId="{4E885B48-C8B9-4DA5-9064-228730F9AF96}" dt="2023-02-10T00:21:55.513" v="1001"/>
          <ac:spMkLst>
            <pc:docMk/>
            <pc:sldMk cId="2744897841" sldId="286"/>
            <ac:spMk id="7" creationId="{7E89D346-FD24-4FBA-A956-3200CC175980}"/>
          </ac:spMkLst>
        </pc:spChg>
        <pc:spChg chg="add del">
          <ac:chgData name="Sagar Dake" userId="b0faa64a-d7ea-41ea-a66f-e95695fa4d19" providerId="ADAL" clId="{4E885B48-C8B9-4DA5-9064-228730F9AF96}" dt="2023-02-10T00:21:55.513" v="1001"/>
          <ac:spMkLst>
            <pc:docMk/>
            <pc:sldMk cId="2744897841" sldId="286"/>
            <ac:spMk id="8" creationId="{9F1E6C01-CE56-48FB-B0C1-482CC243DC72}"/>
          </ac:spMkLst>
        </pc:spChg>
        <pc:spChg chg="add del">
          <ac:chgData name="Sagar Dake" userId="b0faa64a-d7ea-41ea-a66f-e95695fa4d19" providerId="ADAL" clId="{4E885B48-C8B9-4DA5-9064-228730F9AF96}" dt="2023-02-10T00:19:42.619" v="957"/>
          <ac:spMkLst>
            <pc:docMk/>
            <pc:sldMk cId="2744897841" sldId="286"/>
            <ac:spMk id="10" creationId="{7E89D346-FD24-4FBA-A956-3200CC175980}"/>
          </ac:spMkLst>
        </pc:spChg>
        <pc:spChg chg="add">
          <ac:chgData name="Sagar Dake" userId="b0faa64a-d7ea-41ea-a66f-e95695fa4d19" providerId="ADAL" clId="{4E885B48-C8B9-4DA5-9064-228730F9AF96}" dt="2023-02-10T00:23:38.480" v="1041" actId="26606"/>
          <ac:spMkLst>
            <pc:docMk/>
            <pc:sldMk cId="2744897841" sldId="286"/>
            <ac:spMk id="11" creationId="{7E89D346-FD24-4FBA-A956-3200CC175980}"/>
          </ac:spMkLst>
        </pc:spChg>
        <pc:spChg chg="add del">
          <ac:chgData name="Sagar Dake" userId="b0faa64a-d7ea-41ea-a66f-e95695fa4d19" providerId="ADAL" clId="{4E885B48-C8B9-4DA5-9064-228730F9AF96}" dt="2023-02-10T00:19:42.619" v="957"/>
          <ac:spMkLst>
            <pc:docMk/>
            <pc:sldMk cId="2744897841" sldId="286"/>
            <ac:spMk id="12" creationId="{9F1E6C01-CE56-48FB-B0C1-482CC243DC72}"/>
          </ac:spMkLst>
        </pc:spChg>
        <pc:spChg chg="add">
          <ac:chgData name="Sagar Dake" userId="b0faa64a-d7ea-41ea-a66f-e95695fa4d19" providerId="ADAL" clId="{4E885B48-C8B9-4DA5-9064-228730F9AF96}" dt="2023-02-10T00:23:38.480" v="1041" actId="26606"/>
          <ac:spMkLst>
            <pc:docMk/>
            <pc:sldMk cId="2744897841" sldId="286"/>
            <ac:spMk id="13" creationId="{9F1E6C01-CE56-48FB-B0C1-482CC243DC72}"/>
          </ac:spMkLst>
        </pc:spChg>
        <pc:grpChg chg="add del">
          <ac:chgData name="Sagar Dake" userId="b0faa64a-d7ea-41ea-a66f-e95695fa4d19" providerId="ADAL" clId="{4E885B48-C8B9-4DA5-9064-228730F9AF96}" dt="2023-02-10T00:21:55.513" v="1001"/>
          <ac:grpSpMkLst>
            <pc:docMk/>
            <pc:sldMk cId="2744897841" sldId="286"/>
            <ac:grpSpMk id="9" creationId="{FA392D60-45E0-40B9-8C90-AAD5DEEB2AF4}"/>
          </ac:grpSpMkLst>
        </pc:grpChg>
        <pc:grpChg chg="add del">
          <ac:chgData name="Sagar Dake" userId="b0faa64a-d7ea-41ea-a66f-e95695fa4d19" providerId="ADAL" clId="{4E885B48-C8B9-4DA5-9064-228730F9AF96}" dt="2023-02-10T00:19:42.619" v="957"/>
          <ac:grpSpMkLst>
            <pc:docMk/>
            <pc:sldMk cId="2744897841" sldId="286"/>
            <ac:grpSpMk id="14" creationId="{FA392D60-45E0-40B9-8C90-AAD5DEEB2AF4}"/>
          </ac:grpSpMkLst>
        </pc:grpChg>
        <pc:grpChg chg="add">
          <ac:chgData name="Sagar Dake" userId="b0faa64a-d7ea-41ea-a66f-e95695fa4d19" providerId="ADAL" clId="{4E885B48-C8B9-4DA5-9064-228730F9AF96}" dt="2023-02-10T00:23:38.480" v="1041" actId="26606"/>
          <ac:grpSpMkLst>
            <pc:docMk/>
            <pc:sldMk cId="2744897841" sldId="286"/>
            <ac:grpSpMk id="20" creationId="{FA392D60-45E0-40B9-8C90-AAD5DEEB2AF4}"/>
          </ac:grpSpMkLst>
        </pc:grpChg>
        <pc:picChg chg="add mod">
          <ac:chgData name="Sagar Dake" userId="b0faa64a-d7ea-41ea-a66f-e95695fa4d19" providerId="ADAL" clId="{4E885B48-C8B9-4DA5-9064-228730F9AF96}" dt="2023-02-10T00:19:21.416" v="951" actId="26606"/>
          <ac:picMkLst>
            <pc:docMk/>
            <pc:sldMk cId="2744897841" sldId="286"/>
            <ac:picMk id="5" creationId="{61490A93-B6E2-2994-39F6-663EC57785F5}"/>
          </ac:picMkLst>
        </pc:picChg>
      </pc:sldChg>
      <pc:sldChg chg="addSp delSp modSp new mod setBg setClrOvrMap delDesignElem">
        <pc:chgData name="Sagar Dake" userId="b0faa64a-d7ea-41ea-a66f-e95695fa4d19" providerId="ADAL" clId="{4E885B48-C8B9-4DA5-9064-228730F9AF96}" dt="2023-02-10T00:23:58.520" v="1047" actId="14100"/>
        <pc:sldMkLst>
          <pc:docMk/>
          <pc:sldMk cId="1038625647" sldId="287"/>
        </pc:sldMkLst>
        <pc:spChg chg="mod">
          <ac:chgData name="Sagar Dake" userId="b0faa64a-d7ea-41ea-a66f-e95695fa4d19" providerId="ADAL" clId="{4E885B48-C8B9-4DA5-9064-228730F9AF96}" dt="2023-02-10T00:23:58.520" v="1047" actId="14100"/>
          <ac:spMkLst>
            <pc:docMk/>
            <pc:sldMk cId="1038625647" sldId="287"/>
            <ac:spMk id="2" creationId="{44AC9E3E-3376-4032-B56C-8721F8A922B7}"/>
          </ac:spMkLst>
        </pc:spChg>
        <pc:spChg chg="mod ord">
          <ac:chgData name="Sagar Dake" userId="b0faa64a-d7ea-41ea-a66f-e95695fa4d19" providerId="ADAL" clId="{4E885B48-C8B9-4DA5-9064-228730F9AF96}" dt="2023-02-10T00:23:55.933" v="1046" actId="1076"/>
          <ac:spMkLst>
            <pc:docMk/>
            <pc:sldMk cId="1038625647" sldId="287"/>
            <ac:spMk id="3" creationId="{FAFDB46C-44AE-6CEC-3AF1-150ADD183694}"/>
          </ac:spMkLst>
        </pc:spChg>
        <pc:spChg chg="add del">
          <ac:chgData name="Sagar Dake" userId="b0faa64a-d7ea-41ea-a66f-e95695fa4d19" providerId="ADAL" clId="{4E885B48-C8B9-4DA5-9064-228730F9AF96}" dt="2023-02-10T00:21:55.513" v="1001"/>
          <ac:spMkLst>
            <pc:docMk/>
            <pc:sldMk cId="1038625647" sldId="287"/>
            <ac:spMk id="7" creationId="{7E89D346-FD24-4FBA-A956-3200CC175980}"/>
          </ac:spMkLst>
        </pc:spChg>
        <pc:spChg chg="add del">
          <ac:chgData name="Sagar Dake" userId="b0faa64a-d7ea-41ea-a66f-e95695fa4d19" providerId="ADAL" clId="{4E885B48-C8B9-4DA5-9064-228730F9AF96}" dt="2023-02-10T00:21:55.513" v="1001"/>
          <ac:spMkLst>
            <pc:docMk/>
            <pc:sldMk cId="1038625647" sldId="287"/>
            <ac:spMk id="8" creationId="{9F1E6C01-CE56-48FB-B0C1-482CC243DC72}"/>
          </ac:spMkLst>
        </pc:spChg>
        <pc:spChg chg="add del">
          <ac:chgData name="Sagar Dake" userId="b0faa64a-d7ea-41ea-a66f-e95695fa4d19" providerId="ADAL" clId="{4E885B48-C8B9-4DA5-9064-228730F9AF96}" dt="2023-02-10T00:19:58.999" v="965"/>
          <ac:spMkLst>
            <pc:docMk/>
            <pc:sldMk cId="1038625647" sldId="287"/>
            <ac:spMk id="10" creationId="{7E89D346-FD24-4FBA-A956-3200CC175980}"/>
          </ac:spMkLst>
        </pc:spChg>
        <pc:spChg chg="add">
          <ac:chgData name="Sagar Dake" userId="b0faa64a-d7ea-41ea-a66f-e95695fa4d19" providerId="ADAL" clId="{4E885B48-C8B9-4DA5-9064-228730F9AF96}" dt="2023-02-10T00:23:50.011" v="1044" actId="26606"/>
          <ac:spMkLst>
            <pc:docMk/>
            <pc:sldMk cId="1038625647" sldId="287"/>
            <ac:spMk id="11" creationId="{7E89D346-FD24-4FBA-A956-3200CC175980}"/>
          </ac:spMkLst>
        </pc:spChg>
        <pc:spChg chg="add del">
          <ac:chgData name="Sagar Dake" userId="b0faa64a-d7ea-41ea-a66f-e95695fa4d19" providerId="ADAL" clId="{4E885B48-C8B9-4DA5-9064-228730F9AF96}" dt="2023-02-10T00:19:58.999" v="965"/>
          <ac:spMkLst>
            <pc:docMk/>
            <pc:sldMk cId="1038625647" sldId="287"/>
            <ac:spMk id="12" creationId="{9F1E6C01-CE56-48FB-B0C1-482CC243DC72}"/>
          </ac:spMkLst>
        </pc:spChg>
        <pc:spChg chg="add">
          <ac:chgData name="Sagar Dake" userId="b0faa64a-d7ea-41ea-a66f-e95695fa4d19" providerId="ADAL" clId="{4E885B48-C8B9-4DA5-9064-228730F9AF96}" dt="2023-02-10T00:23:50.011" v="1044" actId="26606"/>
          <ac:spMkLst>
            <pc:docMk/>
            <pc:sldMk cId="1038625647" sldId="287"/>
            <ac:spMk id="13" creationId="{9F1E6C01-CE56-48FB-B0C1-482CC243DC72}"/>
          </ac:spMkLst>
        </pc:spChg>
        <pc:grpChg chg="add del">
          <ac:chgData name="Sagar Dake" userId="b0faa64a-d7ea-41ea-a66f-e95695fa4d19" providerId="ADAL" clId="{4E885B48-C8B9-4DA5-9064-228730F9AF96}" dt="2023-02-10T00:21:55.513" v="1001"/>
          <ac:grpSpMkLst>
            <pc:docMk/>
            <pc:sldMk cId="1038625647" sldId="287"/>
            <ac:grpSpMk id="9" creationId="{FA392D60-45E0-40B9-8C90-AAD5DEEB2AF4}"/>
          </ac:grpSpMkLst>
        </pc:grpChg>
        <pc:grpChg chg="add del">
          <ac:chgData name="Sagar Dake" userId="b0faa64a-d7ea-41ea-a66f-e95695fa4d19" providerId="ADAL" clId="{4E885B48-C8B9-4DA5-9064-228730F9AF96}" dt="2023-02-10T00:19:58.999" v="965"/>
          <ac:grpSpMkLst>
            <pc:docMk/>
            <pc:sldMk cId="1038625647" sldId="287"/>
            <ac:grpSpMk id="14" creationId="{FA392D60-45E0-40B9-8C90-AAD5DEEB2AF4}"/>
          </ac:grpSpMkLst>
        </pc:grpChg>
        <pc:grpChg chg="add">
          <ac:chgData name="Sagar Dake" userId="b0faa64a-d7ea-41ea-a66f-e95695fa4d19" providerId="ADAL" clId="{4E885B48-C8B9-4DA5-9064-228730F9AF96}" dt="2023-02-10T00:23:50.011" v="1044" actId="26606"/>
          <ac:grpSpMkLst>
            <pc:docMk/>
            <pc:sldMk cId="1038625647" sldId="287"/>
            <ac:grpSpMk id="20" creationId="{FA392D60-45E0-40B9-8C90-AAD5DEEB2AF4}"/>
          </ac:grpSpMkLst>
        </pc:grpChg>
        <pc:picChg chg="add mod">
          <ac:chgData name="Sagar Dake" userId="b0faa64a-d7ea-41ea-a66f-e95695fa4d19" providerId="ADAL" clId="{4E885B48-C8B9-4DA5-9064-228730F9AF96}" dt="2023-02-10T00:19:44.879" v="958" actId="26606"/>
          <ac:picMkLst>
            <pc:docMk/>
            <pc:sldMk cId="1038625647" sldId="287"/>
            <ac:picMk id="5" creationId="{A6758C5D-3752-96EC-A5BC-A1B68A29A421}"/>
          </ac:picMkLst>
        </pc:picChg>
      </pc:sldChg>
      <pc:sldChg chg="addSp modSp new mod setBg setClrOvrMap">
        <pc:chgData name="Sagar Dake" userId="b0faa64a-d7ea-41ea-a66f-e95695fa4d19" providerId="ADAL" clId="{4E885B48-C8B9-4DA5-9064-228730F9AF96}" dt="2023-02-10T00:24:11.022" v="1051" actId="1076"/>
        <pc:sldMkLst>
          <pc:docMk/>
          <pc:sldMk cId="2584647693" sldId="288"/>
        </pc:sldMkLst>
        <pc:spChg chg="mod">
          <ac:chgData name="Sagar Dake" userId="b0faa64a-d7ea-41ea-a66f-e95695fa4d19" providerId="ADAL" clId="{4E885B48-C8B9-4DA5-9064-228730F9AF96}" dt="2023-02-10T00:24:07.956" v="1050" actId="14100"/>
          <ac:spMkLst>
            <pc:docMk/>
            <pc:sldMk cId="2584647693" sldId="288"/>
            <ac:spMk id="2" creationId="{12EF8486-5058-1AF0-3791-E8D1ABAB7AED}"/>
          </ac:spMkLst>
        </pc:spChg>
        <pc:spChg chg="mod ord">
          <ac:chgData name="Sagar Dake" userId="b0faa64a-d7ea-41ea-a66f-e95695fa4d19" providerId="ADAL" clId="{4E885B48-C8B9-4DA5-9064-228730F9AF96}" dt="2023-02-10T00:24:11.022" v="1051" actId="1076"/>
          <ac:spMkLst>
            <pc:docMk/>
            <pc:sldMk cId="2584647693" sldId="288"/>
            <ac:spMk id="3" creationId="{FD2424BE-0617-1D91-349C-C0EE3232409E}"/>
          </ac:spMkLst>
        </pc:spChg>
        <pc:spChg chg="add">
          <ac:chgData name="Sagar Dake" userId="b0faa64a-d7ea-41ea-a66f-e95695fa4d19" providerId="ADAL" clId="{4E885B48-C8B9-4DA5-9064-228730F9AF96}" dt="2023-02-10T00:24:03.444" v="1048" actId="26606"/>
          <ac:spMkLst>
            <pc:docMk/>
            <pc:sldMk cId="2584647693" sldId="288"/>
            <ac:spMk id="10" creationId="{7E89D346-FD24-4FBA-A956-3200CC175980}"/>
          </ac:spMkLst>
        </pc:spChg>
        <pc:spChg chg="add">
          <ac:chgData name="Sagar Dake" userId="b0faa64a-d7ea-41ea-a66f-e95695fa4d19" providerId="ADAL" clId="{4E885B48-C8B9-4DA5-9064-228730F9AF96}" dt="2023-02-10T00:24:03.444" v="1048" actId="26606"/>
          <ac:spMkLst>
            <pc:docMk/>
            <pc:sldMk cId="2584647693" sldId="288"/>
            <ac:spMk id="12" creationId="{9F1E6C01-CE56-48FB-B0C1-482CC243DC72}"/>
          </ac:spMkLst>
        </pc:spChg>
        <pc:grpChg chg="add">
          <ac:chgData name="Sagar Dake" userId="b0faa64a-d7ea-41ea-a66f-e95695fa4d19" providerId="ADAL" clId="{4E885B48-C8B9-4DA5-9064-228730F9AF96}" dt="2023-02-10T00:24:03.444" v="1048" actId="26606"/>
          <ac:grpSpMkLst>
            <pc:docMk/>
            <pc:sldMk cId="2584647693" sldId="288"/>
            <ac:grpSpMk id="14" creationId="{FA392D60-45E0-40B9-8C90-AAD5DEEB2AF4}"/>
          </ac:grpSpMkLst>
        </pc:grpChg>
        <pc:picChg chg="add mod">
          <ac:chgData name="Sagar Dake" userId="b0faa64a-d7ea-41ea-a66f-e95695fa4d19" providerId="ADAL" clId="{4E885B48-C8B9-4DA5-9064-228730F9AF96}" dt="2023-02-10T00:24:03.444" v="1048" actId="26606"/>
          <ac:picMkLst>
            <pc:docMk/>
            <pc:sldMk cId="2584647693" sldId="288"/>
            <ac:picMk id="5" creationId="{F4685F07-576A-3B3A-3578-55D41A94D9F6}"/>
          </ac:picMkLst>
        </pc:picChg>
      </pc:sldChg>
      <pc:sldChg chg="addSp modSp new mod setBg setClrOvrMap">
        <pc:chgData name="Sagar Dake" userId="b0faa64a-d7ea-41ea-a66f-e95695fa4d19" providerId="ADAL" clId="{4E885B48-C8B9-4DA5-9064-228730F9AF96}" dt="2023-02-10T00:24:23.799" v="1055" actId="1076"/>
        <pc:sldMkLst>
          <pc:docMk/>
          <pc:sldMk cId="1924841352" sldId="289"/>
        </pc:sldMkLst>
        <pc:spChg chg="mod">
          <ac:chgData name="Sagar Dake" userId="b0faa64a-d7ea-41ea-a66f-e95695fa4d19" providerId="ADAL" clId="{4E885B48-C8B9-4DA5-9064-228730F9AF96}" dt="2023-02-10T00:24:19.556" v="1054" actId="14100"/>
          <ac:spMkLst>
            <pc:docMk/>
            <pc:sldMk cId="1924841352" sldId="289"/>
            <ac:spMk id="2" creationId="{0BAAE349-6F91-EF36-5895-CF6429488A4D}"/>
          </ac:spMkLst>
        </pc:spChg>
        <pc:spChg chg="mod ord">
          <ac:chgData name="Sagar Dake" userId="b0faa64a-d7ea-41ea-a66f-e95695fa4d19" providerId="ADAL" clId="{4E885B48-C8B9-4DA5-9064-228730F9AF96}" dt="2023-02-10T00:24:23.799" v="1055" actId="1076"/>
          <ac:spMkLst>
            <pc:docMk/>
            <pc:sldMk cId="1924841352" sldId="289"/>
            <ac:spMk id="3" creationId="{48F76046-ED10-475C-4400-F284FCBBB258}"/>
          </ac:spMkLst>
        </pc:spChg>
        <pc:spChg chg="add">
          <ac:chgData name="Sagar Dake" userId="b0faa64a-d7ea-41ea-a66f-e95695fa4d19" providerId="ADAL" clId="{4E885B48-C8B9-4DA5-9064-228730F9AF96}" dt="2023-02-10T00:24:15.039" v="1052" actId="26606"/>
          <ac:spMkLst>
            <pc:docMk/>
            <pc:sldMk cId="1924841352" sldId="289"/>
            <ac:spMk id="10" creationId="{7E89D346-FD24-4FBA-A956-3200CC175980}"/>
          </ac:spMkLst>
        </pc:spChg>
        <pc:spChg chg="add">
          <ac:chgData name="Sagar Dake" userId="b0faa64a-d7ea-41ea-a66f-e95695fa4d19" providerId="ADAL" clId="{4E885B48-C8B9-4DA5-9064-228730F9AF96}" dt="2023-02-10T00:24:15.039" v="1052" actId="26606"/>
          <ac:spMkLst>
            <pc:docMk/>
            <pc:sldMk cId="1924841352" sldId="289"/>
            <ac:spMk id="12" creationId="{9F1E6C01-CE56-48FB-B0C1-482CC243DC72}"/>
          </ac:spMkLst>
        </pc:spChg>
        <pc:grpChg chg="add">
          <ac:chgData name="Sagar Dake" userId="b0faa64a-d7ea-41ea-a66f-e95695fa4d19" providerId="ADAL" clId="{4E885B48-C8B9-4DA5-9064-228730F9AF96}" dt="2023-02-10T00:24:15.039" v="1052" actId="26606"/>
          <ac:grpSpMkLst>
            <pc:docMk/>
            <pc:sldMk cId="1924841352" sldId="289"/>
            <ac:grpSpMk id="14" creationId="{FA392D60-45E0-40B9-8C90-AAD5DEEB2AF4}"/>
          </ac:grpSpMkLst>
        </pc:grpChg>
        <pc:picChg chg="add mod">
          <ac:chgData name="Sagar Dake" userId="b0faa64a-d7ea-41ea-a66f-e95695fa4d19" providerId="ADAL" clId="{4E885B48-C8B9-4DA5-9064-228730F9AF96}" dt="2023-02-10T00:24:15.039" v="1052" actId="26606"/>
          <ac:picMkLst>
            <pc:docMk/>
            <pc:sldMk cId="1924841352" sldId="289"/>
            <ac:picMk id="5" creationId="{7F146B25-CA71-9C72-37F9-CCFCC296BD02}"/>
          </ac:picMkLst>
        </pc:picChg>
      </pc:sldChg>
      <pc:sldChg chg="addSp delSp modSp new mod">
        <pc:chgData name="Sagar Dake" userId="b0faa64a-d7ea-41ea-a66f-e95695fa4d19" providerId="ADAL" clId="{4E885B48-C8B9-4DA5-9064-228730F9AF96}" dt="2023-02-10T00:25:19.997" v="1100" actId="20577"/>
        <pc:sldMkLst>
          <pc:docMk/>
          <pc:sldMk cId="4002498549" sldId="290"/>
        </pc:sldMkLst>
        <pc:spChg chg="mod">
          <ac:chgData name="Sagar Dake" userId="b0faa64a-d7ea-41ea-a66f-e95695fa4d19" providerId="ADAL" clId="{4E885B48-C8B9-4DA5-9064-228730F9AF96}" dt="2023-02-10T00:25:19.997" v="1100" actId="20577"/>
          <ac:spMkLst>
            <pc:docMk/>
            <pc:sldMk cId="4002498549" sldId="290"/>
            <ac:spMk id="2" creationId="{36FCD38B-1775-2AC1-3841-400317361B09}"/>
          </ac:spMkLst>
        </pc:spChg>
        <pc:spChg chg="add del">
          <ac:chgData name="Sagar Dake" userId="b0faa64a-d7ea-41ea-a66f-e95695fa4d19" providerId="ADAL" clId="{4E885B48-C8B9-4DA5-9064-228730F9AF96}" dt="2023-02-10T00:02:37.848" v="504" actId="22"/>
          <ac:spMkLst>
            <pc:docMk/>
            <pc:sldMk cId="4002498549" sldId="290"/>
            <ac:spMk id="3" creationId="{2A286EB2-754A-4FE9-4CFE-C1157CC8CBCC}"/>
          </ac:spMkLst>
        </pc:spChg>
        <pc:spChg chg="add del mod">
          <ac:chgData name="Sagar Dake" userId="b0faa64a-d7ea-41ea-a66f-e95695fa4d19" providerId="ADAL" clId="{4E885B48-C8B9-4DA5-9064-228730F9AF96}" dt="2023-02-10T00:01:42.414" v="503"/>
          <ac:spMkLst>
            <pc:docMk/>
            <pc:sldMk cId="4002498549" sldId="290"/>
            <ac:spMk id="4" creationId="{4FD20E7D-C0A7-8D08-8381-BCA03ED9F1E5}"/>
          </ac:spMkLst>
        </pc:spChg>
        <pc:picChg chg="add mod ord">
          <ac:chgData name="Sagar Dake" userId="b0faa64a-d7ea-41ea-a66f-e95695fa4d19" providerId="ADAL" clId="{4E885B48-C8B9-4DA5-9064-228730F9AF96}" dt="2023-02-10T00:25:01.861" v="1062" actId="1076"/>
          <ac:picMkLst>
            <pc:docMk/>
            <pc:sldMk cId="4002498549" sldId="290"/>
            <ac:picMk id="6" creationId="{217A3CD3-246D-06BE-08C6-A2D9DF3B23EF}"/>
          </ac:picMkLst>
        </pc:picChg>
      </pc:sldChg>
      <pc:sldChg chg="modSp new mod">
        <pc:chgData name="Sagar Dake" userId="b0faa64a-d7ea-41ea-a66f-e95695fa4d19" providerId="ADAL" clId="{4E885B48-C8B9-4DA5-9064-228730F9AF96}" dt="2023-02-10T00:24:33.324" v="1056" actId="1076"/>
        <pc:sldMkLst>
          <pc:docMk/>
          <pc:sldMk cId="888126804" sldId="291"/>
        </pc:sldMkLst>
        <pc:spChg chg="mod">
          <ac:chgData name="Sagar Dake" userId="b0faa64a-d7ea-41ea-a66f-e95695fa4d19" providerId="ADAL" clId="{4E885B48-C8B9-4DA5-9064-228730F9AF96}" dt="2023-02-10T00:24:33.324" v="1056" actId="1076"/>
          <ac:spMkLst>
            <pc:docMk/>
            <pc:sldMk cId="888126804" sldId="291"/>
            <ac:spMk id="2" creationId="{50E79158-0093-799D-462F-D06F82CEFE8E}"/>
          </ac:spMkLst>
        </pc:spChg>
        <pc:spChg chg="mod">
          <ac:chgData name="Sagar Dake" userId="b0faa64a-d7ea-41ea-a66f-e95695fa4d19" providerId="ADAL" clId="{4E885B48-C8B9-4DA5-9064-228730F9AF96}" dt="2023-02-10T00:23:35.868" v="1030"/>
          <ac:spMkLst>
            <pc:docMk/>
            <pc:sldMk cId="888126804" sldId="291"/>
            <ac:spMk id="3" creationId="{F1FA9EC8-83C6-B23D-4D3B-F1250B2AFF6D}"/>
          </ac:spMkLst>
        </pc:spChg>
      </pc:sldChg>
      <pc:sldChg chg="addSp delSp modSp new mod">
        <pc:chgData name="Sagar Dake" userId="b0faa64a-d7ea-41ea-a66f-e95695fa4d19" providerId="ADAL" clId="{4E885B48-C8B9-4DA5-9064-228730F9AF96}" dt="2023-02-10T00:24:39.157" v="1057" actId="1076"/>
        <pc:sldMkLst>
          <pc:docMk/>
          <pc:sldMk cId="1030345439" sldId="292"/>
        </pc:sldMkLst>
        <pc:spChg chg="mod">
          <ac:chgData name="Sagar Dake" userId="b0faa64a-d7ea-41ea-a66f-e95695fa4d19" providerId="ADAL" clId="{4E885B48-C8B9-4DA5-9064-228730F9AF96}" dt="2023-02-10T00:24:39.157" v="1057" actId="1076"/>
          <ac:spMkLst>
            <pc:docMk/>
            <pc:sldMk cId="1030345439" sldId="292"/>
            <ac:spMk id="2" creationId="{61C49160-62E8-51F8-980C-B0F65C8BCDA9}"/>
          </ac:spMkLst>
        </pc:spChg>
        <pc:spChg chg="add del">
          <ac:chgData name="Sagar Dake" userId="b0faa64a-d7ea-41ea-a66f-e95695fa4d19" providerId="ADAL" clId="{4E885B48-C8B9-4DA5-9064-228730F9AF96}" dt="2023-02-10T00:04:44.004" v="585" actId="22"/>
          <ac:spMkLst>
            <pc:docMk/>
            <pc:sldMk cId="1030345439" sldId="292"/>
            <ac:spMk id="3" creationId="{8D7A3645-C393-3DDF-5367-C655C44D85CA}"/>
          </ac:spMkLst>
        </pc:spChg>
        <pc:spChg chg="add del mod">
          <ac:chgData name="Sagar Dake" userId="b0faa64a-d7ea-41ea-a66f-e95695fa4d19" providerId="ADAL" clId="{4E885B48-C8B9-4DA5-9064-228730F9AF96}" dt="2023-02-10T00:04:28.889" v="584"/>
          <ac:spMkLst>
            <pc:docMk/>
            <pc:sldMk cId="1030345439" sldId="292"/>
            <ac:spMk id="4" creationId="{A279DA45-AB7A-F5C4-5CC8-2FD2B36C9CF1}"/>
          </ac:spMkLst>
        </pc:spChg>
        <pc:picChg chg="add mod ord">
          <ac:chgData name="Sagar Dake" userId="b0faa64a-d7ea-41ea-a66f-e95695fa4d19" providerId="ADAL" clId="{4E885B48-C8B9-4DA5-9064-228730F9AF96}" dt="2023-02-10T00:04:46.159" v="586" actId="1076"/>
          <ac:picMkLst>
            <pc:docMk/>
            <pc:sldMk cId="1030345439" sldId="292"/>
            <ac:picMk id="6" creationId="{CE4B5B67-1C55-6269-965A-5F8B7ACB051A}"/>
          </ac:picMkLst>
        </pc:picChg>
      </pc:sldChg>
      <pc:sldChg chg="modSp new mod">
        <pc:chgData name="Sagar Dake" userId="b0faa64a-d7ea-41ea-a66f-e95695fa4d19" providerId="ADAL" clId="{4E885B48-C8B9-4DA5-9064-228730F9AF96}" dt="2023-02-10T00:24:42.557" v="1058" actId="1076"/>
        <pc:sldMkLst>
          <pc:docMk/>
          <pc:sldMk cId="480034616" sldId="293"/>
        </pc:sldMkLst>
        <pc:spChg chg="mod">
          <ac:chgData name="Sagar Dake" userId="b0faa64a-d7ea-41ea-a66f-e95695fa4d19" providerId="ADAL" clId="{4E885B48-C8B9-4DA5-9064-228730F9AF96}" dt="2023-02-10T00:24:42.557" v="1058" actId="1076"/>
          <ac:spMkLst>
            <pc:docMk/>
            <pc:sldMk cId="480034616" sldId="293"/>
            <ac:spMk id="2" creationId="{3A11E139-9065-CA07-65D0-E494087513C6}"/>
          </ac:spMkLst>
        </pc:spChg>
        <pc:spChg chg="mod">
          <ac:chgData name="Sagar Dake" userId="b0faa64a-d7ea-41ea-a66f-e95695fa4d19" providerId="ADAL" clId="{4E885B48-C8B9-4DA5-9064-228730F9AF96}" dt="2023-02-10T00:23:35.868" v="1030"/>
          <ac:spMkLst>
            <pc:docMk/>
            <pc:sldMk cId="480034616" sldId="293"/>
            <ac:spMk id="3" creationId="{EB76F62B-BD4B-E3AE-F9B7-9609B31C12B3}"/>
          </ac:spMkLst>
        </pc:spChg>
      </pc:sldChg>
      <pc:sldChg chg="addSp delSp modSp new mod">
        <pc:chgData name="Sagar Dake" userId="b0faa64a-d7ea-41ea-a66f-e95695fa4d19" providerId="ADAL" clId="{4E885B48-C8B9-4DA5-9064-228730F9AF96}" dt="2023-02-10T00:24:49.044" v="1059" actId="1076"/>
        <pc:sldMkLst>
          <pc:docMk/>
          <pc:sldMk cId="3597752996" sldId="294"/>
        </pc:sldMkLst>
        <pc:spChg chg="mod">
          <ac:chgData name="Sagar Dake" userId="b0faa64a-d7ea-41ea-a66f-e95695fa4d19" providerId="ADAL" clId="{4E885B48-C8B9-4DA5-9064-228730F9AF96}" dt="2023-02-10T00:24:49.044" v="1059" actId="1076"/>
          <ac:spMkLst>
            <pc:docMk/>
            <pc:sldMk cId="3597752996" sldId="294"/>
            <ac:spMk id="2" creationId="{9D93904B-A745-F9C2-5DED-AD3099A3EC97}"/>
          </ac:spMkLst>
        </pc:spChg>
        <pc:spChg chg="del">
          <ac:chgData name="Sagar Dake" userId="b0faa64a-d7ea-41ea-a66f-e95695fa4d19" providerId="ADAL" clId="{4E885B48-C8B9-4DA5-9064-228730F9AF96}" dt="2023-02-10T00:05:42.746" v="627" actId="22"/>
          <ac:spMkLst>
            <pc:docMk/>
            <pc:sldMk cId="3597752996" sldId="294"/>
            <ac:spMk id="3" creationId="{2A1E2DB1-602A-6CA9-67F4-318E6AA8C8E1}"/>
          </ac:spMkLst>
        </pc:spChg>
        <pc:picChg chg="add mod ord">
          <ac:chgData name="Sagar Dake" userId="b0faa64a-d7ea-41ea-a66f-e95695fa4d19" providerId="ADAL" clId="{4E885B48-C8B9-4DA5-9064-228730F9AF96}" dt="2023-02-10T00:05:45.357" v="628" actId="1076"/>
          <ac:picMkLst>
            <pc:docMk/>
            <pc:sldMk cId="3597752996" sldId="294"/>
            <ac:picMk id="5" creationId="{F7C66D87-FA5E-3679-CF62-F103F3C7A0C7}"/>
          </ac:picMkLst>
        </pc:picChg>
      </pc:sldChg>
      <pc:sldChg chg="addSp delSp modSp new mod">
        <pc:chgData name="Sagar Dake" userId="b0faa64a-d7ea-41ea-a66f-e95695fa4d19" providerId="ADAL" clId="{4E885B48-C8B9-4DA5-9064-228730F9AF96}" dt="2023-02-10T00:25:26.940" v="1101" actId="1076"/>
        <pc:sldMkLst>
          <pc:docMk/>
          <pc:sldMk cId="3970578902" sldId="295"/>
        </pc:sldMkLst>
        <pc:spChg chg="mod">
          <ac:chgData name="Sagar Dake" userId="b0faa64a-d7ea-41ea-a66f-e95695fa4d19" providerId="ADAL" clId="{4E885B48-C8B9-4DA5-9064-228730F9AF96}" dt="2023-02-10T00:25:26.940" v="1101" actId="1076"/>
          <ac:spMkLst>
            <pc:docMk/>
            <pc:sldMk cId="3970578902" sldId="295"/>
            <ac:spMk id="2" creationId="{EA116116-7EE8-8383-B76F-459FDFC47F29}"/>
          </ac:spMkLst>
        </pc:spChg>
        <pc:spChg chg="mod">
          <ac:chgData name="Sagar Dake" userId="b0faa64a-d7ea-41ea-a66f-e95695fa4d19" providerId="ADAL" clId="{4E885B48-C8B9-4DA5-9064-228730F9AF96}" dt="2023-02-10T00:23:35.868" v="1030"/>
          <ac:spMkLst>
            <pc:docMk/>
            <pc:sldMk cId="3970578902" sldId="295"/>
            <ac:spMk id="3" creationId="{069D8DD1-8A81-56C5-71E6-3038F9EDE1FC}"/>
          </ac:spMkLst>
        </pc:spChg>
        <pc:spChg chg="add del">
          <ac:chgData name="Sagar Dake" userId="b0faa64a-d7ea-41ea-a66f-e95695fa4d19" providerId="ADAL" clId="{4E885B48-C8B9-4DA5-9064-228730F9AF96}" dt="2023-02-10T00:06:14.568" v="672"/>
          <ac:spMkLst>
            <pc:docMk/>
            <pc:sldMk cId="3970578902" sldId="295"/>
            <ac:spMk id="4" creationId="{75829400-8EBF-D9A5-374C-635C2635320F}"/>
          </ac:spMkLst>
        </pc:spChg>
      </pc:sldChg>
      <pc:sldChg chg="addSp delSp modSp new mod">
        <pc:chgData name="Sagar Dake" userId="b0faa64a-d7ea-41ea-a66f-e95695fa4d19" providerId="ADAL" clId="{4E885B48-C8B9-4DA5-9064-228730F9AF96}" dt="2023-02-10T00:25:31.716" v="1102" actId="1076"/>
        <pc:sldMkLst>
          <pc:docMk/>
          <pc:sldMk cId="2583866024" sldId="296"/>
        </pc:sldMkLst>
        <pc:spChg chg="mod">
          <ac:chgData name="Sagar Dake" userId="b0faa64a-d7ea-41ea-a66f-e95695fa4d19" providerId="ADAL" clId="{4E885B48-C8B9-4DA5-9064-228730F9AF96}" dt="2023-02-10T00:25:31.716" v="1102" actId="1076"/>
          <ac:spMkLst>
            <pc:docMk/>
            <pc:sldMk cId="2583866024" sldId="296"/>
            <ac:spMk id="2" creationId="{F227415F-FE7D-F05B-15EF-94DA489833D0}"/>
          </ac:spMkLst>
        </pc:spChg>
        <pc:spChg chg="del">
          <ac:chgData name="Sagar Dake" userId="b0faa64a-d7ea-41ea-a66f-e95695fa4d19" providerId="ADAL" clId="{4E885B48-C8B9-4DA5-9064-228730F9AF96}" dt="2023-02-10T00:06:59.847" v="686" actId="22"/>
          <ac:spMkLst>
            <pc:docMk/>
            <pc:sldMk cId="2583866024" sldId="296"/>
            <ac:spMk id="3" creationId="{BAAAC0EC-BEFF-A298-CF79-EDEBF43A0974}"/>
          </ac:spMkLst>
        </pc:spChg>
        <pc:spChg chg="add del mod">
          <ac:chgData name="Sagar Dake" userId="b0faa64a-d7ea-41ea-a66f-e95695fa4d19" providerId="ADAL" clId="{4E885B48-C8B9-4DA5-9064-228730F9AF96}" dt="2023-02-10T00:08:25.430" v="697" actId="478"/>
          <ac:spMkLst>
            <pc:docMk/>
            <pc:sldMk cId="2583866024" sldId="296"/>
            <ac:spMk id="7" creationId="{982B6F58-F32F-F3D0-9213-308ADF0E1EB7}"/>
          </ac:spMkLst>
        </pc:spChg>
        <pc:picChg chg="add del mod ord">
          <ac:chgData name="Sagar Dake" userId="b0faa64a-d7ea-41ea-a66f-e95695fa4d19" providerId="ADAL" clId="{4E885B48-C8B9-4DA5-9064-228730F9AF96}" dt="2023-02-10T00:08:21.721" v="695" actId="478"/>
          <ac:picMkLst>
            <pc:docMk/>
            <pc:sldMk cId="2583866024" sldId="296"/>
            <ac:picMk id="5" creationId="{AD354857-5C7D-9A66-8EC1-CAF9D087506E}"/>
          </ac:picMkLst>
        </pc:picChg>
        <pc:picChg chg="add mod">
          <ac:chgData name="Sagar Dake" userId="b0faa64a-d7ea-41ea-a66f-e95695fa4d19" providerId="ADAL" clId="{4E885B48-C8B9-4DA5-9064-228730F9AF96}" dt="2023-02-10T00:08:28.077" v="698" actId="1076"/>
          <ac:picMkLst>
            <pc:docMk/>
            <pc:sldMk cId="2583866024" sldId="296"/>
            <ac:picMk id="9" creationId="{EBA8D556-A6FE-8DF4-AC04-D749A9E5A482}"/>
          </ac:picMkLst>
        </pc:picChg>
      </pc:sldChg>
      <pc:sldChg chg="modSp new mod">
        <pc:chgData name="Sagar Dake" userId="b0faa64a-d7ea-41ea-a66f-e95695fa4d19" providerId="ADAL" clId="{4E885B48-C8B9-4DA5-9064-228730F9AF96}" dt="2023-02-10T00:25:35.564" v="1103" actId="1076"/>
        <pc:sldMkLst>
          <pc:docMk/>
          <pc:sldMk cId="4044032526" sldId="297"/>
        </pc:sldMkLst>
        <pc:spChg chg="mod">
          <ac:chgData name="Sagar Dake" userId="b0faa64a-d7ea-41ea-a66f-e95695fa4d19" providerId="ADAL" clId="{4E885B48-C8B9-4DA5-9064-228730F9AF96}" dt="2023-02-10T00:25:35.564" v="1103" actId="1076"/>
          <ac:spMkLst>
            <pc:docMk/>
            <pc:sldMk cId="4044032526" sldId="297"/>
            <ac:spMk id="2" creationId="{B619E813-85CF-B7E1-B6BB-18D6FD06E055}"/>
          </ac:spMkLst>
        </pc:spChg>
        <pc:spChg chg="mod">
          <ac:chgData name="Sagar Dake" userId="b0faa64a-d7ea-41ea-a66f-e95695fa4d19" providerId="ADAL" clId="{4E885B48-C8B9-4DA5-9064-228730F9AF96}" dt="2023-02-10T00:23:35.868" v="1030"/>
          <ac:spMkLst>
            <pc:docMk/>
            <pc:sldMk cId="4044032526" sldId="297"/>
            <ac:spMk id="3" creationId="{22371534-4F60-2665-5637-37D82FACC184}"/>
          </ac:spMkLst>
        </pc:spChg>
      </pc:sldChg>
      <pc:sldChg chg="addSp delSp modSp new mod">
        <pc:chgData name="Sagar Dake" userId="b0faa64a-d7ea-41ea-a66f-e95695fa4d19" providerId="ADAL" clId="{4E885B48-C8B9-4DA5-9064-228730F9AF96}" dt="2023-02-10T00:25:43.228" v="1106" actId="1076"/>
        <pc:sldMkLst>
          <pc:docMk/>
          <pc:sldMk cId="1619744900" sldId="298"/>
        </pc:sldMkLst>
        <pc:spChg chg="mod">
          <ac:chgData name="Sagar Dake" userId="b0faa64a-d7ea-41ea-a66f-e95695fa4d19" providerId="ADAL" clId="{4E885B48-C8B9-4DA5-9064-228730F9AF96}" dt="2023-02-10T00:25:41.564" v="1105" actId="1076"/>
          <ac:spMkLst>
            <pc:docMk/>
            <pc:sldMk cId="1619744900" sldId="298"/>
            <ac:spMk id="2" creationId="{7BDBCD50-5F2F-0C61-C276-44BCA23A13A0}"/>
          </ac:spMkLst>
        </pc:spChg>
        <pc:spChg chg="del">
          <ac:chgData name="Sagar Dake" userId="b0faa64a-d7ea-41ea-a66f-e95695fa4d19" providerId="ADAL" clId="{4E885B48-C8B9-4DA5-9064-228730F9AF96}" dt="2023-02-10T00:08:57.106" v="716" actId="22"/>
          <ac:spMkLst>
            <pc:docMk/>
            <pc:sldMk cId="1619744900" sldId="298"/>
            <ac:spMk id="3" creationId="{5B8CEF03-DA7D-E997-217D-44AF03D81942}"/>
          </ac:spMkLst>
        </pc:spChg>
        <pc:picChg chg="add mod ord">
          <ac:chgData name="Sagar Dake" userId="b0faa64a-d7ea-41ea-a66f-e95695fa4d19" providerId="ADAL" clId="{4E885B48-C8B9-4DA5-9064-228730F9AF96}" dt="2023-02-10T00:25:43.228" v="1106" actId="1076"/>
          <ac:picMkLst>
            <pc:docMk/>
            <pc:sldMk cId="1619744900" sldId="298"/>
            <ac:picMk id="5" creationId="{A1C746B9-72E2-570C-0A57-210FAA535D8A}"/>
          </ac:picMkLst>
        </pc:picChg>
      </pc:sldChg>
      <pc:sldChg chg="addSp delSp modSp new mod">
        <pc:chgData name="Sagar Dake" userId="b0faa64a-d7ea-41ea-a66f-e95695fa4d19" providerId="ADAL" clId="{4E885B48-C8B9-4DA5-9064-228730F9AF96}" dt="2023-02-10T00:25:47.188" v="1107" actId="1076"/>
        <pc:sldMkLst>
          <pc:docMk/>
          <pc:sldMk cId="2240532926" sldId="299"/>
        </pc:sldMkLst>
        <pc:spChg chg="mod">
          <ac:chgData name="Sagar Dake" userId="b0faa64a-d7ea-41ea-a66f-e95695fa4d19" providerId="ADAL" clId="{4E885B48-C8B9-4DA5-9064-228730F9AF96}" dt="2023-02-10T00:25:47.188" v="1107" actId="1076"/>
          <ac:spMkLst>
            <pc:docMk/>
            <pc:sldMk cId="2240532926" sldId="299"/>
            <ac:spMk id="2" creationId="{7718FA82-58D8-18D1-0FDD-C1E83569E650}"/>
          </ac:spMkLst>
        </pc:spChg>
        <pc:spChg chg="del mod">
          <ac:chgData name="Sagar Dake" userId="b0faa64a-d7ea-41ea-a66f-e95695fa4d19" providerId="ADAL" clId="{4E885B48-C8B9-4DA5-9064-228730F9AF96}" dt="2023-02-10T00:09:26.345" v="751" actId="21"/>
          <ac:spMkLst>
            <pc:docMk/>
            <pc:sldMk cId="2240532926" sldId="299"/>
            <ac:spMk id="3" creationId="{0E333002-28E8-38A2-5CD6-550B25DB9360}"/>
          </ac:spMkLst>
        </pc:spChg>
        <pc:spChg chg="add del">
          <ac:chgData name="Sagar Dake" userId="b0faa64a-d7ea-41ea-a66f-e95695fa4d19" providerId="ADAL" clId="{4E885B48-C8B9-4DA5-9064-228730F9AF96}" dt="2023-02-10T00:09:26.345" v="751" actId="21"/>
          <ac:spMkLst>
            <pc:docMk/>
            <pc:sldMk cId="2240532926" sldId="299"/>
            <ac:spMk id="4" creationId="{F63CF5A9-0F96-03EF-3738-EE8DA8CEF23D}"/>
          </ac:spMkLst>
        </pc:spChg>
        <pc:spChg chg="add mod">
          <ac:chgData name="Sagar Dake" userId="b0faa64a-d7ea-41ea-a66f-e95695fa4d19" providerId="ADAL" clId="{4E885B48-C8B9-4DA5-9064-228730F9AF96}" dt="2023-02-10T00:23:35.868" v="1030"/>
          <ac:spMkLst>
            <pc:docMk/>
            <pc:sldMk cId="2240532926" sldId="299"/>
            <ac:spMk id="5" creationId="{26F6FEC9-F2F7-BD6F-B778-EFD9E4AA9C95}"/>
          </ac:spMkLst>
        </pc:spChg>
        <pc:spChg chg="add del mod">
          <ac:chgData name="Sagar Dake" userId="b0faa64a-d7ea-41ea-a66f-e95695fa4d19" providerId="ADAL" clId="{4E885B48-C8B9-4DA5-9064-228730F9AF96}" dt="2023-02-10T00:09:36.504" v="776"/>
          <ac:spMkLst>
            <pc:docMk/>
            <pc:sldMk cId="2240532926" sldId="299"/>
            <ac:spMk id="6" creationId="{5DFDA632-CE8E-A4C0-B5F4-878D70C03018}"/>
          </ac:spMkLst>
        </pc:spChg>
        <pc:spChg chg="add del mod">
          <ac:chgData name="Sagar Dake" userId="b0faa64a-d7ea-41ea-a66f-e95695fa4d19" providerId="ADAL" clId="{4E885B48-C8B9-4DA5-9064-228730F9AF96}" dt="2023-02-10T00:09:36.504" v="776"/>
          <ac:spMkLst>
            <pc:docMk/>
            <pc:sldMk cId="2240532926" sldId="299"/>
            <ac:spMk id="7" creationId="{40C4F1A7-17F7-56C1-0CA4-69AB9DD1B777}"/>
          </ac:spMkLst>
        </pc:spChg>
        <pc:spChg chg="add mod">
          <ac:chgData name="Sagar Dake" userId="b0faa64a-d7ea-41ea-a66f-e95695fa4d19" providerId="ADAL" clId="{4E885B48-C8B9-4DA5-9064-228730F9AF96}" dt="2023-02-10T00:09:51.701" v="781" actId="20577"/>
          <ac:spMkLst>
            <pc:docMk/>
            <pc:sldMk cId="2240532926" sldId="299"/>
            <ac:spMk id="9" creationId="{72FC2928-94D2-9DD0-FB04-4CC6F057D747}"/>
          </ac:spMkLst>
        </pc:spChg>
        <pc:picChg chg="add del">
          <ac:chgData name="Sagar Dake" userId="b0faa64a-d7ea-41ea-a66f-e95695fa4d19" providerId="ADAL" clId="{4E885B48-C8B9-4DA5-9064-228730F9AF96}" dt="2023-02-10T00:09:41.422" v="778"/>
          <ac:picMkLst>
            <pc:docMk/>
            <pc:sldMk cId="2240532926" sldId="299"/>
            <ac:picMk id="8" creationId="{EDABFE96-490E-171B-3BBA-CC1BF27421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773F44-9B38-4238-98C8-593D6D80A54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34AF-05F7-435D-991B-DD31F97D4AD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041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7773F44-9B38-4238-98C8-593D6D80A54F}"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332450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73F44-9B38-4238-98C8-593D6D80A54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389728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73F44-9B38-4238-98C8-593D6D80A54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34AF-05F7-435D-991B-DD31F97D4AD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8006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73F44-9B38-4238-98C8-593D6D80A54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144454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73F44-9B38-4238-98C8-593D6D80A54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34AF-05F7-435D-991B-DD31F97D4AD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97825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73F44-9B38-4238-98C8-593D6D80A54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278779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73F44-9B38-4238-98C8-593D6D80A54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1418736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73F44-9B38-4238-98C8-593D6D80A54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345042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73F44-9B38-4238-98C8-593D6D80A54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161998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73F44-9B38-4238-98C8-593D6D80A54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111684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773F44-9B38-4238-98C8-593D6D80A54F}"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290790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773F44-9B38-4238-98C8-593D6D80A54F}"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294044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773F44-9B38-4238-98C8-593D6D80A54F}"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252333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73F44-9B38-4238-98C8-593D6D80A54F}"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385750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773F44-9B38-4238-98C8-593D6D80A54F}"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25479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773F44-9B38-4238-98C8-593D6D80A54F}"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834AF-05F7-435D-991B-DD31F97D4AD1}" type="slidenum">
              <a:rPr lang="en-US" smtClean="0"/>
              <a:t>‹#›</a:t>
            </a:fld>
            <a:endParaRPr lang="en-US"/>
          </a:p>
        </p:txBody>
      </p:sp>
    </p:spTree>
    <p:extLst>
      <p:ext uri="{BB962C8B-B14F-4D97-AF65-F5344CB8AC3E}">
        <p14:creationId xmlns:p14="http://schemas.microsoft.com/office/powerpoint/2010/main" val="27801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7773F44-9B38-4238-98C8-593D6D80A54F}" type="datetimeFigureOut">
              <a:rPr lang="en-US" smtClean="0"/>
              <a:t>3/3/2023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69834AF-05F7-435D-991B-DD31F97D4AD1}" type="slidenum">
              <a:rPr lang="en-US" smtClean="0"/>
              <a:t>‹#›</a:t>
            </a:fld>
            <a:endParaRPr lang="en-US"/>
          </a:p>
        </p:txBody>
      </p:sp>
    </p:spTree>
    <p:extLst>
      <p:ext uri="{BB962C8B-B14F-4D97-AF65-F5344CB8AC3E}">
        <p14:creationId xmlns:p14="http://schemas.microsoft.com/office/powerpoint/2010/main" val="31296024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descr="Yellow python">
            <a:extLst>
              <a:ext uri="{FF2B5EF4-FFF2-40B4-BE49-F238E27FC236}">
                <a16:creationId xmlns:a16="http://schemas.microsoft.com/office/drawing/2014/main" id="{EF6BD079-73F6-2754-7FBE-ACE9020D3D0C}"/>
              </a:ext>
            </a:extLst>
          </p:cNvPr>
          <p:cNvPicPr>
            <a:picLocks noChangeAspect="1"/>
          </p:cNvPicPr>
          <p:nvPr/>
        </p:nvPicPr>
        <p:blipFill rotWithShape="1">
          <a:blip r:embed="rId2"/>
          <a:srcRect l="27962" r="37696" b="-2"/>
          <a:stretch/>
        </p:blipFill>
        <p:spPr>
          <a:xfrm>
            <a:off x="831" y="10"/>
            <a:ext cx="3502025" cy="6857990"/>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5A644300-D673-F62B-9640-C5E046AF939B}"/>
              </a:ext>
            </a:extLst>
          </p:cNvPr>
          <p:cNvSpPr>
            <a:spLocks noGrp="1"/>
          </p:cNvSpPr>
          <p:nvPr>
            <p:ph idx="1"/>
          </p:nvPr>
        </p:nvSpPr>
        <p:spPr>
          <a:xfrm>
            <a:off x="3884612" y="685800"/>
            <a:ext cx="6626072" cy="3615267"/>
          </a:xfrm>
        </p:spPr>
        <p:txBody>
          <a:bodyPr>
            <a:normAutofit/>
          </a:bodyPr>
          <a:lstStyle/>
          <a:p>
            <a:r>
              <a:rPr lang="en-US" b="1">
                <a:latin typeface="sofia-pro"/>
              </a:rPr>
              <a:t>Operators </a:t>
            </a:r>
            <a:r>
              <a:rPr lang="en-US" b="1" dirty="0">
                <a:latin typeface="sofia-pro"/>
              </a:rPr>
              <a:t>in Python</a:t>
            </a:r>
          </a:p>
          <a:p>
            <a:r>
              <a:rPr lang="en-US" b="1" dirty="0">
                <a:latin typeface="sofia-pro"/>
              </a:rPr>
              <a:t>Python Comparison Operators</a:t>
            </a:r>
          </a:p>
          <a:p>
            <a:pPr marL="0" indent="0">
              <a:buNone/>
            </a:pPr>
            <a:br>
              <a:rPr lang="en-US" b="1" i="0" dirty="0">
                <a:effectLst/>
                <a:latin typeface="sofia-pro"/>
              </a:rPr>
            </a:br>
            <a:endParaRPr lang="en-US" dirty="0"/>
          </a:p>
        </p:txBody>
      </p:sp>
    </p:spTree>
    <p:extLst>
      <p:ext uri="{BB962C8B-B14F-4D97-AF65-F5344CB8AC3E}">
        <p14:creationId xmlns:p14="http://schemas.microsoft.com/office/powerpoint/2010/main" val="308627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C0E3-61DA-1EE3-9846-3DE9E90CF186}"/>
              </a:ext>
            </a:extLst>
          </p:cNvPr>
          <p:cNvSpPr>
            <a:spLocks noGrp="1"/>
          </p:cNvSpPr>
          <p:nvPr>
            <p:ph type="title"/>
          </p:nvPr>
        </p:nvSpPr>
        <p:spPr>
          <a:xfrm>
            <a:off x="684212" y="112183"/>
            <a:ext cx="8534400" cy="1507067"/>
          </a:xfrm>
        </p:spPr>
        <p:txBody>
          <a:bodyPr/>
          <a:lstStyle/>
          <a:p>
            <a:r>
              <a:rPr lang="en-US" b="1" i="0" dirty="0">
                <a:solidFill>
                  <a:srgbClr val="000000"/>
                </a:solidFill>
                <a:effectLst/>
                <a:latin typeface="Open Sans" panose="020B0606030504020204" pitchFamily="34" charset="0"/>
              </a:rPr>
              <a:t>Python (**) Exponent operator</a:t>
            </a:r>
            <a:endParaRPr lang="en-US" dirty="0"/>
          </a:p>
        </p:txBody>
      </p:sp>
      <p:sp>
        <p:nvSpPr>
          <p:cNvPr id="3" name="Content Placeholder 2">
            <a:extLst>
              <a:ext uri="{FF2B5EF4-FFF2-40B4-BE49-F238E27FC236}">
                <a16:creationId xmlns:a16="http://schemas.microsoft.com/office/drawing/2014/main" id="{BE1C68E6-518C-8DB1-DA2D-5505C1CF9F42}"/>
              </a:ext>
            </a:extLst>
          </p:cNvPr>
          <p:cNvSpPr>
            <a:spLocks noGrp="1"/>
          </p:cNvSpPr>
          <p:nvPr>
            <p:ph idx="1"/>
          </p:nvPr>
        </p:nvSpPr>
        <p:spPr/>
        <p:txBody>
          <a:bodyPr/>
          <a:lstStyle/>
          <a:p>
            <a:r>
              <a:rPr lang="en-US" dirty="0">
                <a:solidFill>
                  <a:schemeClr val="bg1"/>
                </a:solidFill>
              </a:rPr>
              <a:t>Exponent operator is used in Python to perform exponential (power) calculations by using operators. Let's look into this concept with the help of a program.</a:t>
            </a:r>
          </a:p>
        </p:txBody>
      </p:sp>
      <p:pic>
        <p:nvPicPr>
          <p:cNvPr id="5" name="Picture 4">
            <a:extLst>
              <a:ext uri="{FF2B5EF4-FFF2-40B4-BE49-F238E27FC236}">
                <a16:creationId xmlns:a16="http://schemas.microsoft.com/office/drawing/2014/main" id="{F813148C-AD73-B507-7107-AE9401C2D1EA}"/>
              </a:ext>
            </a:extLst>
          </p:cNvPr>
          <p:cNvPicPr>
            <a:picLocks noChangeAspect="1"/>
          </p:cNvPicPr>
          <p:nvPr/>
        </p:nvPicPr>
        <p:blipFill>
          <a:blip r:embed="rId2"/>
          <a:stretch>
            <a:fillRect/>
          </a:stretch>
        </p:blipFill>
        <p:spPr>
          <a:xfrm>
            <a:off x="1131961" y="3093656"/>
            <a:ext cx="5606190" cy="3078544"/>
          </a:xfrm>
          <a:prstGeom prst="rect">
            <a:avLst/>
          </a:prstGeom>
        </p:spPr>
      </p:pic>
    </p:spTree>
    <p:extLst>
      <p:ext uri="{BB962C8B-B14F-4D97-AF65-F5344CB8AC3E}">
        <p14:creationId xmlns:p14="http://schemas.microsoft.com/office/powerpoint/2010/main" val="223308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AD51-1DCC-AFD8-BB54-BDCCED42420D}"/>
              </a:ext>
            </a:extLst>
          </p:cNvPr>
          <p:cNvSpPr>
            <a:spLocks noGrp="1"/>
          </p:cNvSpPr>
          <p:nvPr>
            <p:ph type="title"/>
          </p:nvPr>
        </p:nvSpPr>
        <p:spPr>
          <a:xfrm>
            <a:off x="3732211" y="169333"/>
            <a:ext cx="5627158" cy="1507067"/>
          </a:xfrm>
        </p:spPr>
        <p:txBody>
          <a:bodyPr>
            <a:normAutofit/>
          </a:bodyPr>
          <a:lstStyle/>
          <a:p>
            <a:pPr>
              <a:lnSpc>
                <a:spcPct val="90000"/>
              </a:lnSpc>
            </a:pPr>
            <a:r>
              <a:rPr lang="en-US" sz="3300" b="1" i="0" dirty="0">
                <a:effectLst/>
                <a:latin typeface="Open Sans" panose="020B0606030504020204" pitchFamily="34" charset="0"/>
              </a:rPr>
              <a:t>Python Comparison Operators</a:t>
            </a:r>
            <a:br>
              <a:rPr lang="en-US" sz="3300" b="1" i="0" dirty="0">
                <a:effectLst/>
                <a:latin typeface="Open Sans" panose="020B0606030504020204" pitchFamily="34" charset="0"/>
              </a:rPr>
            </a:br>
            <a:endParaRPr lang="en-US" sz="3300" dirty="0"/>
          </a:p>
        </p:txBody>
      </p:sp>
      <p:sp>
        <p:nvSpPr>
          <p:cNvPr id="3" name="Content Placeholder 2">
            <a:extLst>
              <a:ext uri="{FF2B5EF4-FFF2-40B4-BE49-F238E27FC236}">
                <a16:creationId xmlns:a16="http://schemas.microsoft.com/office/drawing/2014/main" id="{76D0B65B-D6E7-2C02-062E-7323B7D29488}"/>
              </a:ext>
            </a:extLst>
          </p:cNvPr>
          <p:cNvSpPr>
            <a:spLocks noGrp="1"/>
          </p:cNvSpPr>
          <p:nvPr>
            <p:ph idx="1"/>
          </p:nvPr>
        </p:nvSpPr>
        <p:spPr>
          <a:xfrm>
            <a:off x="3871535" y="1676400"/>
            <a:ext cx="6626072" cy="4778829"/>
          </a:xfrm>
        </p:spPr>
        <p:txBody>
          <a:bodyPr>
            <a:normAutofit/>
          </a:bodyPr>
          <a:lstStyle/>
          <a:p>
            <a:pPr>
              <a:lnSpc>
                <a:spcPct val="90000"/>
              </a:lnSpc>
            </a:pPr>
            <a:r>
              <a:rPr lang="en-US" sz="1400" dirty="0">
                <a:solidFill>
                  <a:schemeClr val="bg1"/>
                </a:solidFill>
              </a:rPr>
              <a:t>The name itself is explaining that this operator is used to compare different things or values with one another. In Python, the Comparison operator is used to analyze either side of the values and decides the relation between them. Comparison operator is also termed as a relational operator because it explains the connection between them.</a:t>
            </a:r>
          </a:p>
          <a:p>
            <a:pPr>
              <a:lnSpc>
                <a:spcPct val="90000"/>
              </a:lnSpc>
            </a:pPr>
            <a:endParaRPr lang="en-US" sz="1400" dirty="0">
              <a:solidFill>
                <a:schemeClr val="bg1"/>
              </a:solidFill>
            </a:endParaRPr>
          </a:p>
          <a:p>
            <a:pPr>
              <a:lnSpc>
                <a:spcPct val="90000"/>
              </a:lnSpc>
            </a:pPr>
            <a:r>
              <a:rPr lang="en-US" sz="1400" dirty="0">
                <a:solidFill>
                  <a:schemeClr val="bg1"/>
                </a:solidFill>
              </a:rPr>
              <a:t>We have different Comparison (Relational) operators. Let’s list them down and get to know each operator in detail.</a:t>
            </a:r>
          </a:p>
          <a:p>
            <a:pPr>
              <a:lnSpc>
                <a:spcPct val="90000"/>
              </a:lnSpc>
              <a:buFont typeface="Arial" panose="020B0604020202020204" pitchFamily="34" charset="0"/>
              <a:buChar char="•"/>
            </a:pPr>
            <a:r>
              <a:rPr lang="en-US" sz="1400" b="0" i="0" dirty="0">
                <a:solidFill>
                  <a:schemeClr val="bg1"/>
                </a:solidFill>
                <a:effectLst/>
                <a:latin typeface="Open Sans" panose="020B0606030504020204" pitchFamily="34" charset="0"/>
              </a:rPr>
              <a:t>== Equal</a:t>
            </a:r>
          </a:p>
          <a:p>
            <a:pPr>
              <a:lnSpc>
                <a:spcPct val="90000"/>
              </a:lnSpc>
              <a:buFont typeface="Arial" panose="020B0604020202020204" pitchFamily="34" charset="0"/>
              <a:buChar char="•"/>
            </a:pPr>
            <a:r>
              <a:rPr lang="en-US" sz="1400" b="0" i="0" dirty="0">
                <a:solidFill>
                  <a:schemeClr val="bg1"/>
                </a:solidFill>
                <a:effectLst/>
                <a:latin typeface="Open Sans" panose="020B0606030504020204" pitchFamily="34" charset="0"/>
              </a:rPr>
              <a:t>!= Not Equal</a:t>
            </a:r>
          </a:p>
          <a:p>
            <a:pPr>
              <a:lnSpc>
                <a:spcPct val="90000"/>
              </a:lnSpc>
              <a:buFont typeface="Arial" panose="020B0604020202020204" pitchFamily="34" charset="0"/>
              <a:buChar char="•"/>
            </a:pPr>
            <a:r>
              <a:rPr lang="en-US" sz="1400" b="0" i="0" dirty="0">
                <a:solidFill>
                  <a:schemeClr val="bg1"/>
                </a:solidFill>
                <a:effectLst/>
                <a:latin typeface="Open Sans" panose="020B0606030504020204" pitchFamily="34" charset="0"/>
              </a:rPr>
              <a:t>&lt;&gt; Two Operands are not equal</a:t>
            </a:r>
          </a:p>
          <a:p>
            <a:pPr>
              <a:lnSpc>
                <a:spcPct val="90000"/>
              </a:lnSpc>
              <a:buFont typeface="Arial" panose="020B0604020202020204" pitchFamily="34" charset="0"/>
              <a:buChar char="•"/>
            </a:pPr>
            <a:r>
              <a:rPr lang="en-US" sz="1400" b="0" i="0" dirty="0">
                <a:solidFill>
                  <a:schemeClr val="bg1"/>
                </a:solidFill>
                <a:effectLst/>
                <a:latin typeface="Open Sans" panose="020B0606030504020204" pitchFamily="34" charset="0"/>
              </a:rPr>
              <a:t>&gt; Greater Than</a:t>
            </a:r>
          </a:p>
          <a:p>
            <a:pPr>
              <a:lnSpc>
                <a:spcPct val="90000"/>
              </a:lnSpc>
              <a:buFont typeface="Arial" panose="020B0604020202020204" pitchFamily="34" charset="0"/>
              <a:buChar char="•"/>
            </a:pPr>
            <a:r>
              <a:rPr lang="en-US" sz="1400" b="0" i="0" dirty="0">
                <a:solidFill>
                  <a:schemeClr val="bg1"/>
                </a:solidFill>
                <a:effectLst/>
                <a:latin typeface="Open Sans" panose="020B0606030504020204" pitchFamily="34" charset="0"/>
              </a:rPr>
              <a:t>&lt; Less Than</a:t>
            </a:r>
          </a:p>
          <a:p>
            <a:pPr>
              <a:lnSpc>
                <a:spcPct val="90000"/>
              </a:lnSpc>
              <a:buFont typeface="Arial" panose="020B0604020202020204" pitchFamily="34" charset="0"/>
              <a:buChar char="•"/>
            </a:pPr>
            <a:r>
              <a:rPr lang="en-US" sz="1400" b="0" i="0" dirty="0">
                <a:solidFill>
                  <a:schemeClr val="bg1"/>
                </a:solidFill>
                <a:effectLst/>
                <a:latin typeface="Open Sans" panose="020B0606030504020204" pitchFamily="34" charset="0"/>
              </a:rPr>
              <a:t>&gt;= Greater Than or Equal to</a:t>
            </a:r>
          </a:p>
          <a:p>
            <a:pPr>
              <a:lnSpc>
                <a:spcPct val="90000"/>
              </a:lnSpc>
              <a:buFont typeface="Arial" panose="020B0604020202020204" pitchFamily="34" charset="0"/>
              <a:buChar char="•"/>
            </a:pPr>
            <a:r>
              <a:rPr lang="en-US" sz="1400" b="0" i="0" dirty="0">
                <a:solidFill>
                  <a:schemeClr val="bg1"/>
                </a:solidFill>
                <a:effectLst/>
                <a:latin typeface="Open Sans" panose="020B0606030504020204" pitchFamily="34" charset="0"/>
              </a:rPr>
              <a:t>&lt;= Less Than or Equal to</a:t>
            </a:r>
          </a:p>
          <a:p>
            <a:pPr>
              <a:lnSpc>
                <a:spcPct val="90000"/>
              </a:lnSpc>
            </a:pPr>
            <a:endParaRPr lang="en-US" sz="1400" dirty="0">
              <a:solidFill>
                <a:schemeClr val="bg1"/>
              </a:solidFill>
            </a:endParaRPr>
          </a:p>
        </p:txBody>
      </p:sp>
      <p:pic>
        <p:nvPicPr>
          <p:cNvPr id="5" name="Picture 4" descr="Top view of cubes connected with black lines">
            <a:extLst>
              <a:ext uri="{FF2B5EF4-FFF2-40B4-BE49-F238E27FC236}">
                <a16:creationId xmlns:a16="http://schemas.microsoft.com/office/drawing/2014/main" id="{692A20AC-A986-3D90-B27F-6B20ECE325A3}"/>
              </a:ext>
            </a:extLst>
          </p:cNvPr>
          <p:cNvPicPr>
            <a:picLocks noChangeAspect="1"/>
          </p:cNvPicPr>
          <p:nvPr/>
        </p:nvPicPr>
        <p:blipFill rotWithShape="1">
          <a:blip r:embed="rId2"/>
          <a:srcRect l="35812" r="25890"/>
          <a:stretch/>
        </p:blipFill>
        <p:spPr>
          <a:xfrm>
            <a:off x="831" y="10"/>
            <a:ext cx="3502025" cy="6857990"/>
          </a:xfrm>
          <a:prstGeom prst="rect">
            <a:avLst/>
          </a:prstGeom>
          <a:effectLst>
            <a:innerShdw blurRad="57150" dist="38100" dir="14460000">
              <a:prstClr val="black">
                <a:alpha val="70000"/>
              </a:prstClr>
            </a:innerShdw>
          </a:effectLst>
        </p:spPr>
      </p:pic>
    </p:spTree>
    <p:extLst>
      <p:ext uri="{BB962C8B-B14F-4D97-AF65-F5344CB8AC3E}">
        <p14:creationId xmlns:p14="http://schemas.microsoft.com/office/powerpoint/2010/main" val="375079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B00C-E4B3-3503-6A52-9863CD73AB13}"/>
              </a:ext>
            </a:extLst>
          </p:cNvPr>
          <p:cNvSpPr>
            <a:spLocks noGrp="1"/>
          </p:cNvSpPr>
          <p:nvPr>
            <p:ph type="title"/>
          </p:nvPr>
        </p:nvSpPr>
        <p:spPr>
          <a:xfrm>
            <a:off x="7532710" y="620722"/>
            <a:ext cx="3518748" cy="1142462"/>
          </a:xfrm>
        </p:spPr>
        <p:txBody>
          <a:bodyPr anchor="b">
            <a:normAutofit/>
          </a:bodyPr>
          <a:lstStyle/>
          <a:p>
            <a:pPr>
              <a:lnSpc>
                <a:spcPct val="90000"/>
              </a:lnSpc>
            </a:pPr>
            <a:r>
              <a:rPr lang="en-US" sz="2400" b="1" i="0">
                <a:effectLst/>
                <a:latin typeface="Open Sans" panose="020B0606030504020204" pitchFamily="34" charset="0"/>
              </a:rPr>
              <a:t>Python (==) Equal Comparison Operator</a:t>
            </a:r>
            <a:endParaRPr lang="en-US" sz="2400"/>
          </a:p>
        </p:txBody>
      </p:sp>
      <p:sp>
        <p:nvSpPr>
          <p:cNvPr id="3" name="Content Placeholder 2">
            <a:extLst>
              <a:ext uri="{FF2B5EF4-FFF2-40B4-BE49-F238E27FC236}">
                <a16:creationId xmlns:a16="http://schemas.microsoft.com/office/drawing/2014/main" id="{FCD1B813-8946-33DF-11F6-79CA8591B723}"/>
              </a:ext>
            </a:extLst>
          </p:cNvPr>
          <p:cNvSpPr>
            <a:spLocks noGrp="1"/>
          </p:cNvSpPr>
          <p:nvPr>
            <p:ph idx="1"/>
          </p:nvPr>
        </p:nvSpPr>
        <p:spPr>
          <a:xfrm>
            <a:off x="7532710" y="1822449"/>
            <a:ext cx="4656115" cy="3070226"/>
          </a:xfrm>
        </p:spPr>
        <p:txBody>
          <a:bodyPr anchor="t">
            <a:normAutofit/>
          </a:bodyPr>
          <a:lstStyle/>
          <a:p>
            <a:r>
              <a:rPr lang="en-US" sz="1800" dirty="0"/>
              <a:t>Equal operator is used to compare the two values and to give the result whether they are equal or not. If both the values are equal, then it gives the result as True, if not False.</a:t>
            </a:r>
          </a:p>
        </p:txBody>
      </p:sp>
      <p:pic>
        <p:nvPicPr>
          <p:cNvPr id="5" name="Picture 4">
            <a:extLst>
              <a:ext uri="{FF2B5EF4-FFF2-40B4-BE49-F238E27FC236}">
                <a16:creationId xmlns:a16="http://schemas.microsoft.com/office/drawing/2014/main" id="{4F8593A8-A0D4-D26B-38F6-E4E1A373BF8B}"/>
              </a:ext>
            </a:extLst>
          </p:cNvPr>
          <p:cNvPicPr>
            <a:picLocks noChangeAspect="1"/>
          </p:cNvPicPr>
          <p:nvPr/>
        </p:nvPicPr>
        <p:blipFill rotWithShape="1">
          <a:blip r:embed="rId2"/>
          <a:srcRect r="23536" b="-2"/>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Tree>
    <p:extLst>
      <p:ext uri="{BB962C8B-B14F-4D97-AF65-F5344CB8AC3E}">
        <p14:creationId xmlns:p14="http://schemas.microsoft.com/office/powerpoint/2010/main" val="98924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7E89D346-FD24-4FBA-A956-3200CC175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081FAC-6B3E-B31D-6BB4-AE42CC5A30D5}"/>
              </a:ext>
            </a:extLst>
          </p:cNvPr>
          <p:cNvSpPr>
            <a:spLocks noGrp="1"/>
          </p:cNvSpPr>
          <p:nvPr>
            <p:ph type="title"/>
          </p:nvPr>
        </p:nvSpPr>
        <p:spPr>
          <a:xfrm>
            <a:off x="6238100" y="307217"/>
            <a:ext cx="4205003" cy="1507067"/>
          </a:xfrm>
        </p:spPr>
        <p:txBody>
          <a:bodyPr>
            <a:normAutofit/>
          </a:bodyPr>
          <a:lstStyle/>
          <a:p>
            <a:r>
              <a:rPr lang="en-US" sz="3000" b="1" i="0" dirty="0">
                <a:solidFill>
                  <a:srgbClr val="FFFFFF"/>
                </a:solidFill>
                <a:effectLst/>
                <a:latin typeface="Open Sans" panose="020B0606030504020204" pitchFamily="34" charset="0"/>
              </a:rPr>
              <a:t>Python (!=) Not Equal Comparison Operator</a:t>
            </a:r>
            <a:endParaRPr lang="en-US" sz="3000" dirty="0">
              <a:solidFill>
                <a:srgbClr val="FFFFFF"/>
              </a:solidFill>
            </a:endParaRPr>
          </a:p>
        </p:txBody>
      </p:sp>
      <p:sp useBgFill="1">
        <p:nvSpPr>
          <p:cNvPr id="22" name="Snip Diagonal Corner Rectangle 18">
            <a:extLst>
              <a:ext uri="{FF2B5EF4-FFF2-40B4-BE49-F238E27FC236}">
                <a16:creationId xmlns:a16="http://schemas.microsoft.com/office/drawing/2014/main" id="{9F1E6C01-CE56-48FB-B0C1-482CC243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11486"/>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3E050E31-C3E5-7570-979D-9AAECBA32789}"/>
              </a:ext>
            </a:extLst>
          </p:cNvPr>
          <p:cNvPicPr>
            <a:picLocks noChangeAspect="1"/>
          </p:cNvPicPr>
          <p:nvPr/>
        </p:nvPicPr>
        <p:blipFill>
          <a:blip r:embed="rId2"/>
          <a:stretch>
            <a:fillRect/>
          </a:stretch>
        </p:blipFill>
        <p:spPr>
          <a:xfrm>
            <a:off x="1124573" y="1950102"/>
            <a:ext cx="4155008" cy="2628079"/>
          </a:xfrm>
          <a:prstGeom prst="rect">
            <a:avLst/>
          </a:prstGeom>
        </p:spPr>
      </p:pic>
      <p:sp>
        <p:nvSpPr>
          <p:cNvPr id="3" name="Content Placeholder 2">
            <a:extLst>
              <a:ext uri="{FF2B5EF4-FFF2-40B4-BE49-F238E27FC236}">
                <a16:creationId xmlns:a16="http://schemas.microsoft.com/office/drawing/2014/main" id="{EA87D645-6986-5ADD-0C91-BDFC0AD45A1E}"/>
              </a:ext>
            </a:extLst>
          </p:cNvPr>
          <p:cNvSpPr>
            <a:spLocks noGrp="1"/>
          </p:cNvSpPr>
          <p:nvPr>
            <p:ph idx="1"/>
          </p:nvPr>
        </p:nvSpPr>
        <p:spPr>
          <a:xfrm>
            <a:off x="6095998" y="685800"/>
            <a:ext cx="4819653" cy="3615267"/>
          </a:xfrm>
        </p:spPr>
        <p:txBody>
          <a:bodyPr>
            <a:normAutofit/>
          </a:bodyPr>
          <a:lstStyle/>
          <a:p>
            <a:r>
              <a:rPr lang="en-US" sz="1800">
                <a:solidFill>
                  <a:srgbClr val="0F496F"/>
                </a:solidFill>
              </a:rPr>
              <a:t>This Not equal operator is used to compare two operands and returns True statement if they are Not equal, and False if they are Equal.</a:t>
            </a:r>
          </a:p>
        </p:txBody>
      </p:sp>
      <p:grpSp>
        <p:nvGrpSpPr>
          <p:cNvPr id="23" name="Group 13">
            <a:extLst>
              <a:ext uri="{FF2B5EF4-FFF2-40B4-BE49-F238E27FC236}">
                <a16:creationId xmlns:a16="http://schemas.microsoft.com/office/drawing/2014/main" id="{FA392D60-45E0-40B9-8C90-AAD5DEEB2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B4B80EDE-F871-46B0-9AB3-412881E85E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8F6E8A3-EBC1-40F1-8FCE-A53865BFE4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F26AFFD-8905-47E9-9486-204700228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D824390-77F4-4ADA-9D04-2E69B37846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09EDA7C-6260-4723-836A-6AB7804A10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809630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7E89D346-FD24-4FBA-A956-3200CC175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B66FF-6A67-8BAF-B842-0DE09D87E4C5}"/>
              </a:ext>
            </a:extLst>
          </p:cNvPr>
          <p:cNvSpPr>
            <a:spLocks noGrp="1"/>
          </p:cNvSpPr>
          <p:nvPr>
            <p:ph type="title"/>
          </p:nvPr>
        </p:nvSpPr>
        <p:spPr>
          <a:xfrm>
            <a:off x="6238100" y="58473"/>
            <a:ext cx="4205003" cy="1507067"/>
          </a:xfrm>
        </p:spPr>
        <p:txBody>
          <a:bodyPr>
            <a:normAutofit/>
          </a:bodyPr>
          <a:lstStyle/>
          <a:p>
            <a:pPr>
              <a:lnSpc>
                <a:spcPct val="90000"/>
              </a:lnSpc>
            </a:pPr>
            <a:r>
              <a:rPr lang="en-US" sz="3200" b="1" i="0" dirty="0">
                <a:solidFill>
                  <a:srgbClr val="FFFFFF"/>
                </a:solidFill>
                <a:effectLst/>
                <a:latin typeface="Open Sans" panose="020B0606030504020204" pitchFamily="34" charset="0"/>
              </a:rPr>
              <a:t>Python (&gt;) Greater Than Operator</a:t>
            </a:r>
            <a:endParaRPr lang="en-US" sz="3200" dirty="0">
              <a:solidFill>
                <a:srgbClr val="FFFFFF"/>
              </a:solidFill>
            </a:endParaRPr>
          </a:p>
        </p:txBody>
      </p:sp>
      <p:sp useBgFill="1">
        <p:nvSpPr>
          <p:cNvPr id="13" name="Snip Diagonal Corner Rectangle 18">
            <a:extLst>
              <a:ext uri="{FF2B5EF4-FFF2-40B4-BE49-F238E27FC236}">
                <a16:creationId xmlns:a16="http://schemas.microsoft.com/office/drawing/2014/main" id="{9F1E6C01-CE56-48FB-B0C1-482CC243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11486"/>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490A93-B6E2-2994-39F6-663EC57785F5}"/>
              </a:ext>
            </a:extLst>
          </p:cNvPr>
          <p:cNvPicPr>
            <a:picLocks noChangeAspect="1"/>
          </p:cNvPicPr>
          <p:nvPr/>
        </p:nvPicPr>
        <p:blipFill>
          <a:blip r:embed="rId2"/>
          <a:stretch>
            <a:fillRect/>
          </a:stretch>
        </p:blipFill>
        <p:spPr>
          <a:xfrm>
            <a:off x="1124573" y="1671607"/>
            <a:ext cx="4155008" cy="3185069"/>
          </a:xfrm>
          <a:prstGeom prst="rect">
            <a:avLst/>
          </a:prstGeom>
        </p:spPr>
      </p:pic>
      <p:sp>
        <p:nvSpPr>
          <p:cNvPr id="3" name="Content Placeholder 2">
            <a:extLst>
              <a:ext uri="{FF2B5EF4-FFF2-40B4-BE49-F238E27FC236}">
                <a16:creationId xmlns:a16="http://schemas.microsoft.com/office/drawing/2014/main" id="{01CCC0EB-7B97-9E6F-C85D-9E87A31557DD}"/>
              </a:ext>
            </a:extLst>
          </p:cNvPr>
          <p:cNvSpPr>
            <a:spLocks noGrp="1"/>
          </p:cNvSpPr>
          <p:nvPr>
            <p:ph idx="1"/>
          </p:nvPr>
        </p:nvSpPr>
        <p:spPr>
          <a:xfrm>
            <a:off x="6137889" y="1566333"/>
            <a:ext cx="4819653" cy="3615267"/>
          </a:xfrm>
        </p:spPr>
        <p:txBody>
          <a:bodyPr>
            <a:normAutofit/>
          </a:bodyPr>
          <a:lstStyle/>
          <a:p>
            <a:pPr>
              <a:lnSpc>
                <a:spcPct val="90000"/>
              </a:lnSpc>
            </a:pPr>
            <a:r>
              <a:rPr lang="en-US" sz="1800" dirty="0">
                <a:solidFill>
                  <a:srgbClr val="0F496F"/>
                </a:solidFill>
              </a:rPr>
              <a:t>This operator is mainly used in Python to return true if the Left hand value is greater than right one. If left hand operand is greater than right hand operand, it returns True as the output.</a:t>
            </a:r>
          </a:p>
          <a:p>
            <a:pPr>
              <a:lnSpc>
                <a:spcPct val="90000"/>
              </a:lnSpc>
            </a:pPr>
            <a:endParaRPr lang="en-US" sz="1800" dirty="0">
              <a:solidFill>
                <a:srgbClr val="0F496F"/>
              </a:solidFill>
            </a:endParaRPr>
          </a:p>
          <a:p>
            <a:pPr>
              <a:lnSpc>
                <a:spcPct val="90000"/>
              </a:lnSpc>
            </a:pPr>
            <a:r>
              <a:rPr lang="en-US" sz="1800" dirty="0">
                <a:solidFill>
                  <a:srgbClr val="0F496F"/>
                </a:solidFill>
              </a:rPr>
              <a:t>Ex: 10 is &gt; 8, then the answer becomes True</a:t>
            </a:r>
          </a:p>
          <a:p>
            <a:pPr>
              <a:lnSpc>
                <a:spcPct val="90000"/>
              </a:lnSpc>
            </a:pPr>
            <a:endParaRPr lang="en-US" sz="1800" dirty="0">
              <a:solidFill>
                <a:srgbClr val="0F496F"/>
              </a:solidFill>
            </a:endParaRPr>
          </a:p>
          <a:p>
            <a:pPr>
              <a:lnSpc>
                <a:spcPct val="90000"/>
              </a:lnSpc>
            </a:pPr>
            <a:r>
              <a:rPr lang="en-US" sz="1800" dirty="0">
                <a:solidFill>
                  <a:srgbClr val="0F496F"/>
                </a:solidFill>
              </a:rPr>
              <a:t>10 is &gt; 12, then the answer becomes False</a:t>
            </a:r>
          </a:p>
        </p:txBody>
      </p:sp>
      <p:grpSp>
        <p:nvGrpSpPr>
          <p:cNvPr id="20" name="Group 13">
            <a:extLst>
              <a:ext uri="{FF2B5EF4-FFF2-40B4-BE49-F238E27FC236}">
                <a16:creationId xmlns:a16="http://schemas.microsoft.com/office/drawing/2014/main" id="{FA392D60-45E0-40B9-8C90-AAD5DEEB2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B4B80EDE-F871-46B0-9AB3-412881E85E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8F6E8A3-EBC1-40F1-8FCE-A53865BFE4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F26AFFD-8905-47E9-9486-204700228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D824390-77F4-4ADA-9D04-2E69B37846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09EDA7C-6260-4723-836A-6AB7804A10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4489784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7E89D346-FD24-4FBA-A956-3200CC175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C9E3E-3376-4032-B56C-8721F8A922B7}"/>
              </a:ext>
            </a:extLst>
          </p:cNvPr>
          <p:cNvSpPr>
            <a:spLocks noGrp="1"/>
          </p:cNvSpPr>
          <p:nvPr>
            <p:ph type="title"/>
          </p:nvPr>
        </p:nvSpPr>
        <p:spPr>
          <a:xfrm>
            <a:off x="6238100" y="-93133"/>
            <a:ext cx="5768843" cy="1507067"/>
          </a:xfrm>
        </p:spPr>
        <p:txBody>
          <a:bodyPr>
            <a:normAutofit/>
          </a:bodyPr>
          <a:lstStyle/>
          <a:p>
            <a:r>
              <a:rPr lang="en-US" sz="3200" b="1" i="0" dirty="0">
                <a:solidFill>
                  <a:srgbClr val="FFFFFF"/>
                </a:solidFill>
                <a:effectLst/>
                <a:latin typeface="Open Sans" panose="020B0606030504020204" pitchFamily="34" charset="0"/>
              </a:rPr>
              <a:t>Python (&lt;) Less Than Operator</a:t>
            </a:r>
            <a:endParaRPr lang="en-US" sz="3200" dirty="0">
              <a:solidFill>
                <a:srgbClr val="FFFFFF"/>
              </a:solidFill>
            </a:endParaRPr>
          </a:p>
        </p:txBody>
      </p:sp>
      <p:sp useBgFill="1">
        <p:nvSpPr>
          <p:cNvPr id="13" name="Snip Diagonal Corner Rectangle 18">
            <a:extLst>
              <a:ext uri="{FF2B5EF4-FFF2-40B4-BE49-F238E27FC236}">
                <a16:creationId xmlns:a16="http://schemas.microsoft.com/office/drawing/2014/main" id="{9F1E6C01-CE56-48FB-B0C1-482CC243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11486"/>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758C5D-3752-96EC-A5BC-A1B68A29A421}"/>
              </a:ext>
            </a:extLst>
          </p:cNvPr>
          <p:cNvPicPr>
            <a:picLocks noChangeAspect="1"/>
          </p:cNvPicPr>
          <p:nvPr/>
        </p:nvPicPr>
        <p:blipFill>
          <a:blip r:embed="rId2"/>
          <a:stretch>
            <a:fillRect/>
          </a:stretch>
        </p:blipFill>
        <p:spPr>
          <a:xfrm>
            <a:off x="1124573" y="2076069"/>
            <a:ext cx="4155008" cy="2376145"/>
          </a:xfrm>
          <a:prstGeom prst="rect">
            <a:avLst/>
          </a:prstGeom>
        </p:spPr>
      </p:pic>
      <p:sp>
        <p:nvSpPr>
          <p:cNvPr id="3" name="Content Placeholder 2">
            <a:extLst>
              <a:ext uri="{FF2B5EF4-FFF2-40B4-BE49-F238E27FC236}">
                <a16:creationId xmlns:a16="http://schemas.microsoft.com/office/drawing/2014/main" id="{FAFDB46C-44AE-6CEC-3AF1-150ADD183694}"/>
              </a:ext>
            </a:extLst>
          </p:cNvPr>
          <p:cNvSpPr>
            <a:spLocks noGrp="1"/>
          </p:cNvSpPr>
          <p:nvPr>
            <p:ph idx="1"/>
          </p:nvPr>
        </p:nvSpPr>
        <p:spPr>
          <a:xfrm>
            <a:off x="6095999" y="1517953"/>
            <a:ext cx="4819653" cy="3615267"/>
          </a:xfrm>
        </p:spPr>
        <p:txBody>
          <a:bodyPr>
            <a:normAutofit/>
          </a:bodyPr>
          <a:lstStyle/>
          <a:p>
            <a:r>
              <a:rPr lang="en-US" sz="1800" dirty="0">
                <a:solidFill>
                  <a:srgbClr val="0F496F"/>
                </a:solidFill>
              </a:rPr>
              <a:t>This Operator compares the right hand operator with the left hand one and if the right hand one is greater than the left hand one, it returns True statement.</a:t>
            </a:r>
          </a:p>
          <a:p>
            <a:endParaRPr lang="en-US" sz="1800" dirty="0">
              <a:solidFill>
                <a:srgbClr val="0F496F"/>
              </a:solidFill>
            </a:endParaRPr>
          </a:p>
          <a:p>
            <a:r>
              <a:rPr lang="en-US" sz="1800" dirty="0">
                <a:solidFill>
                  <a:srgbClr val="0F496F"/>
                </a:solidFill>
              </a:rPr>
              <a:t>Ex: 10 is &lt; 12, then the answer becomes True</a:t>
            </a:r>
          </a:p>
          <a:p>
            <a:endParaRPr lang="en-US" sz="1800" dirty="0">
              <a:solidFill>
                <a:srgbClr val="0F496F"/>
              </a:solidFill>
            </a:endParaRPr>
          </a:p>
          <a:p>
            <a:r>
              <a:rPr lang="en-US" sz="1800" dirty="0">
                <a:solidFill>
                  <a:srgbClr val="0F496F"/>
                </a:solidFill>
              </a:rPr>
              <a:t>10 is &lt; 8, then the answer becomes False</a:t>
            </a:r>
          </a:p>
        </p:txBody>
      </p:sp>
      <p:grpSp>
        <p:nvGrpSpPr>
          <p:cNvPr id="20" name="Group 13">
            <a:extLst>
              <a:ext uri="{FF2B5EF4-FFF2-40B4-BE49-F238E27FC236}">
                <a16:creationId xmlns:a16="http://schemas.microsoft.com/office/drawing/2014/main" id="{FA392D60-45E0-40B9-8C90-AAD5DEEB2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B4B80EDE-F871-46B0-9AB3-412881E85E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8F6E8A3-EBC1-40F1-8FCE-A53865BFE4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F26AFFD-8905-47E9-9486-204700228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D824390-77F4-4ADA-9D04-2E69B37846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09EDA7C-6260-4723-836A-6AB7804A10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3862564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E89D346-FD24-4FBA-A956-3200CC175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F8486-5058-1AF0-3791-E8D1ABAB7AED}"/>
              </a:ext>
            </a:extLst>
          </p:cNvPr>
          <p:cNvSpPr>
            <a:spLocks noGrp="1"/>
          </p:cNvSpPr>
          <p:nvPr>
            <p:ph type="title"/>
          </p:nvPr>
        </p:nvSpPr>
        <p:spPr>
          <a:xfrm>
            <a:off x="6064676" y="431005"/>
            <a:ext cx="6124149" cy="1507067"/>
          </a:xfrm>
        </p:spPr>
        <p:txBody>
          <a:bodyPr>
            <a:normAutofit/>
          </a:bodyPr>
          <a:lstStyle/>
          <a:p>
            <a:r>
              <a:rPr lang="en-US" sz="3000" b="1" i="0">
                <a:solidFill>
                  <a:srgbClr val="FFFFFF"/>
                </a:solidFill>
                <a:effectLst/>
                <a:latin typeface="Open Sans" panose="020B0606030504020204" pitchFamily="34" charset="0"/>
              </a:rPr>
              <a:t>Python &gt;= Greater Than or Equal to operator</a:t>
            </a:r>
            <a:endParaRPr lang="en-US" sz="3000">
              <a:solidFill>
                <a:srgbClr val="FFFFFF"/>
              </a:solidFill>
            </a:endParaRPr>
          </a:p>
        </p:txBody>
      </p:sp>
      <p:sp useBgFill="1">
        <p:nvSpPr>
          <p:cNvPr id="12" name="Snip Diagonal Corner Rectangle 18">
            <a:extLst>
              <a:ext uri="{FF2B5EF4-FFF2-40B4-BE49-F238E27FC236}">
                <a16:creationId xmlns:a16="http://schemas.microsoft.com/office/drawing/2014/main" id="{9F1E6C01-CE56-48FB-B0C1-482CC243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11486"/>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4685F07-576A-3B3A-3578-55D41A94D9F6}"/>
              </a:ext>
            </a:extLst>
          </p:cNvPr>
          <p:cNvPicPr>
            <a:picLocks noChangeAspect="1"/>
          </p:cNvPicPr>
          <p:nvPr/>
        </p:nvPicPr>
        <p:blipFill>
          <a:blip r:embed="rId2"/>
          <a:stretch>
            <a:fillRect/>
          </a:stretch>
        </p:blipFill>
        <p:spPr>
          <a:xfrm>
            <a:off x="1124573" y="2230716"/>
            <a:ext cx="4155008" cy="2066850"/>
          </a:xfrm>
          <a:prstGeom prst="rect">
            <a:avLst/>
          </a:prstGeom>
        </p:spPr>
      </p:pic>
      <p:sp>
        <p:nvSpPr>
          <p:cNvPr id="3" name="Content Placeholder 2">
            <a:extLst>
              <a:ext uri="{FF2B5EF4-FFF2-40B4-BE49-F238E27FC236}">
                <a16:creationId xmlns:a16="http://schemas.microsoft.com/office/drawing/2014/main" id="{FD2424BE-0617-1D91-349C-C0EE3232409E}"/>
              </a:ext>
            </a:extLst>
          </p:cNvPr>
          <p:cNvSpPr>
            <a:spLocks noGrp="1"/>
          </p:cNvSpPr>
          <p:nvPr>
            <p:ph idx="1"/>
          </p:nvPr>
        </p:nvSpPr>
        <p:spPr>
          <a:xfrm>
            <a:off x="6112490" y="1261533"/>
            <a:ext cx="4819653" cy="3615267"/>
          </a:xfrm>
        </p:spPr>
        <p:txBody>
          <a:bodyPr>
            <a:normAutofit/>
          </a:bodyPr>
          <a:lstStyle/>
          <a:p>
            <a:r>
              <a:rPr lang="en-US" sz="1800" dirty="0">
                <a:solidFill>
                  <a:srgbClr val="0F496F"/>
                </a:solidFill>
              </a:rPr>
              <a:t>Greater than operator is used in python to evaluate to True if the left hand operand is &gt;= (greater than or equal) to right hand one</a:t>
            </a:r>
          </a:p>
        </p:txBody>
      </p:sp>
      <p:grpSp>
        <p:nvGrpSpPr>
          <p:cNvPr id="14" name="Group 13">
            <a:extLst>
              <a:ext uri="{FF2B5EF4-FFF2-40B4-BE49-F238E27FC236}">
                <a16:creationId xmlns:a16="http://schemas.microsoft.com/office/drawing/2014/main" id="{FA392D60-45E0-40B9-8C90-AAD5DEEB2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B4B80EDE-F871-46B0-9AB3-412881E85E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8F6E8A3-EBC1-40F1-8FCE-A53865BFE4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F26AFFD-8905-47E9-9486-204700228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D824390-77F4-4ADA-9D04-2E69B37846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09EDA7C-6260-4723-836A-6AB7804A10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8464769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E89D346-FD24-4FBA-A956-3200CC175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AE349-6F91-EF36-5895-CF6429488A4D}"/>
              </a:ext>
            </a:extLst>
          </p:cNvPr>
          <p:cNvSpPr>
            <a:spLocks noGrp="1"/>
          </p:cNvSpPr>
          <p:nvPr>
            <p:ph type="title"/>
          </p:nvPr>
        </p:nvSpPr>
        <p:spPr>
          <a:xfrm>
            <a:off x="6403322" y="371741"/>
            <a:ext cx="5592735" cy="1507067"/>
          </a:xfrm>
        </p:spPr>
        <p:txBody>
          <a:bodyPr>
            <a:normAutofit/>
          </a:bodyPr>
          <a:lstStyle/>
          <a:p>
            <a:pPr>
              <a:lnSpc>
                <a:spcPct val="90000"/>
              </a:lnSpc>
            </a:pPr>
            <a:r>
              <a:rPr lang="en-US" sz="3200" b="1" i="0" dirty="0">
                <a:solidFill>
                  <a:srgbClr val="FFFFFF"/>
                </a:solidFill>
                <a:effectLst/>
                <a:latin typeface="Open Sans" panose="020B0606030504020204" pitchFamily="34" charset="0"/>
              </a:rPr>
              <a:t> Python &lt;= Less than or equal to operator</a:t>
            </a:r>
            <a:endParaRPr lang="en-US" sz="3200" dirty="0">
              <a:solidFill>
                <a:srgbClr val="FFFFFF"/>
              </a:solidFill>
            </a:endParaRPr>
          </a:p>
        </p:txBody>
      </p:sp>
      <p:sp useBgFill="1">
        <p:nvSpPr>
          <p:cNvPr id="12" name="Snip Diagonal Corner Rectangle 18">
            <a:extLst>
              <a:ext uri="{FF2B5EF4-FFF2-40B4-BE49-F238E27FC236}">
                <a16:creationId xmlns:a16="http://schemas.microsoft.com/office/drawing/2014/main" id="{9F1E6C01-CE56-48FB-B0C1-482CC243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11486"/>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146B25-CA71-9C72-37F9-CCFCC296BD02}"/>
              </a:ext>
            </a:extLst>
          </p:cNvPr>
          <p:cNvPicPr>
            <a:picLocks noChangeAspect="1"/>
          </p:cNvPicPr>
          <p:nvPr/>
        </p:nvPicPr>
        <p:blipFill>
          <a:blip r:embed="rId2"/>
          <a:stretch>
            <a:fillRect/>
          </a:stretch>
        </p:blipFill>
        <p:spPr>
          <a:xfrm>
            <a:off x="1124573" y="1838120"/>
            <a:ext cx="4155008" cy="2852043"/>
          </a:xfrm>
          <a:prstGeom prst="rect">
            <a:avLst/>
          </a:prstGeom>
        </p:spPr>
      </p:pic>
      <p:sp>
        <p:nvSpPr>
          <p:cNvPr id="3" name="Content Placeholder 2">
            <a:extLst>
              <a:ext uri="{FF2B5EF4-FFF2-40B4-BE49-F238E27FC236}">
                <a16:creationId xmlns:a16="http://schemas.microsoft.com/office/drawing/2014/main" id="{48F76046-ED10-475C-4400-F284FCBBB258}"/>
              </a:ext>
            </a:extLst>
          </p:cNvPr>
          <p:cNvSpPr>
            <a:spLocks noGrp="1"/>
          </p:cNvSpPr>
          <p:nvPr>
            <p:ph idx="1"/>
          </p:nvPr>
        </p:nvSpPr>
        <p:spPr>
          <a:xfrm>
            <a:off x="6277766" y="1044234"/>
            <a:ext cx="4819653" cy="3615267"/>
          </a:xfrm>
        </p:spPr>
        <p:txBody>
          <a:bodyPr>
            <a:normAutofit/>
          </a:bodyPr>
          <a:lstStyle/>
          <a:p>
            <a:r>
              <a:rPr lang="en-US" sz="1800" dirty="0">
                <a:solidFill>
                  <a:srgbClr val="0F496F"/>
                </a:solidFill>
              </a:rPr>
              <a:t>Less than or equal to operator returns true if the right hand operator is greater than or equal to left hand one.</a:t>
            </a:r>
          </a:p>
        </p:txBody>
      </p:sp>
      <p:grpSp>
        <p:nvGrpSpPr>
          <p:cNvPr id="14" name="Group 13">
            <a:extLst>
              <a:ext uri="{FF2B5EF4-FFF2-40B4-BE49-F238E27FC236}">
                <a16:creationId xmlns:a16="http://schemas.microsoft.com/office/drawing/2014/main" id="{FA392D60-45E0-40B9-8C90-AAD5DEEB2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B4B80EDE-F871-46B0-9AB3-412881E85E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8F6E8A3-EBC1-40F1-8FCE-A53865BFE4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F26AFFD-8905-47E9-9486-204700228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D824390-77F4-4ADA-9D04-2E69B37846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09EDA7C-6260-4723-836A-6AB7804A10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2484135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D38B-1775-2AC1-3841-400317361B09}"/>
              </a:ext>
            </a:extLst>
          </p:cNvPr>
          <p:cNvSpPr>
            <a:spLocks noGrp="1"/>
          </p:cNvSpPr>
          <p:nvPr>
            <p:ph type="title"/>
          </p:nvPr>
        </p:nvSpPr>
        <p:spPr>
          <a:xfrm>
            <a:off x="422956" y="0"/>
            <a:ext cx="8534400" cy="1507067"/>
          </a:xfrm>
        </p:spPr>
        <p:txBody>
          <a:bodyPr/>
          <a:lstStyle/>
          <a:p>
            <a:r>
              <a:rPr lang="en-US" dirty="0"/>
              <a:t>Question1</a:t>
            </a:r>
          </a:p>
        </p:txBody>
      </p:sp>
      <p:pic>
        <p:nvPicPr>
          <p:cNvPr id="6" name="Content Placeholder 5">
            <a:extLst>
              <a:ext uri="{FF2B5EF4-FFF2-40B4-BE49-F238E27FC236}">
                <a16:creationId xmlns:a16="http://schemas.microsoft.com/office/drawing/2014/main" id="{217A3CD3-246D-06BE-08C6-A2D9DF3B23EF}"/>
              </a:ext>
            </a:extLst>
          </p:cNvPr>
          <p:cNvPicPr>
            <a:picLocks noGrp="1" noChangeAspect="1"/>
          </p:cNvPicPr>
          <p:nvPr>
            <p:ph idx="1"/>
          </p:nvPr>
        </p:nvPicPr>
        <p:blipFill>
          <a:blip r:embed="rId2"/>
          <a:stretch>
            <a:fillRect/>
          </a:stretch>
        </p:blipFill>
        <p:spPr>
          <a:xfrm>
            <a:off x="662441" y="1603603"/>
            <a:ext cx="7045930" cy="4351338"/>
          </a:xfrm>
        </p:spPr>
      </p:pic>
    </p:spTree>
    <p:extLst>
      <p:ext uri="{BB962C8B-B14F-4D97-AF65-F5344CB8AC3E}">
        <p14:creationId xmlns:p14="http://schemas.microsoft.com/office/powerpoint/2010/main" val="400249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9158-0093-799D-462F-D06F82CEFE8E}"/>
              </a:ext>
            </a:extLst>
          </p:cNvPr>
          <p:cNvSpPr>
            <a:spLocks noGrp="1"/>
          </p:cNvSpPr>
          <p:nvPr>
            <p:ph type="title"/>
          </p:nvPr>
        </p:nvSpPr>
        <p:spPr>
          <a:xfrm>
            <a:off x="814841" y="231017"/>
            <a:ext cx="8534400" cy="1507067"/>
          </a:xfrm>
        </p:spPr>
        <p:txBody>
          <a:bodyPr/>
          <a:lstStyle/>
          <a:p>
            <a:r>
              <a:rPr lang="en-US" dirty="0"/>
              <a:t>Answer</a:t>
            </a:r>
          </a:p>
        </p:txBody>
      </p:sp>
      <p:sp>
        <p:nvSpPr>
          <p:cNvPr id="3" name="Content Placeholder 2">
            <a:extLst>
              <a:ext uri="{FF2B5EF4-FFF2-40B4-BE49-F238E27FC236}">
                <a16:creationId xmlns:a16="http://schemas.microsoft.com/office/drawing/2014/main" id="{F1FA9EC8-83C6-B23D-4D3B-F1250B2AFF6D}"/>
              </a:ext>
            </a:extLst>
          </p:cNvPr>
          <p:cNvSpPr>
            <a:spLocks noGrp="1"/>
          </p:cNvSpPr>
          <p:nvPr>
            <p:ph idx="1"/>
          </p:nvPr>
        </p:nvSpPr>
        <p:spPr/>
        <p:txBody>
          <a:bodyPr/>
          <a:lstStyle/>
          <a:p>
            <a:r>
              <a:rPr lang="en-US" dirty="0">
                <a:solidFill>
                  <a:schemeClr val="tx1"/>
                </a:solidFill>
              </a:rPr>
              <a:t>Operands, an expression</a:t>
            </a:r>
          </a:p>
          <a:p>
            <a:pPr marL="0" indent="0">
              <a:buNone/>
            </a:pPr>
            <a:r>
              <a:rPr lang="en-US" dirty="0">
                <a:solidFill>
                  <a:schemeClr val="tx1"/>
                </a:solidFill>
              </a:rPr>
              <a:t>Explanation</a:t>
            </a:r>
          </a:p>
          <a:p>
            <a:pPr marL="0" indent="0">
              <a:buNone/>
            </a:pPr>
            <a:r>
              <a:rPr lang="en-US" b="0" i="0" dirty="0">
                <a:solidFill>
                  <a:schemeClr val="tx1"/>
                </a:solidFill>
                <a:effectLst/>
                <a:latin typeface="source sans pro" panose="020B0503030403020204" pitchFamily="34" charset="0"/>
              </a:rPr>
              <a:t>The objects that operators act on are called </a:t>
            </a:r>
            <a:r>
              <a:rPr lang="en-US" b="0" i="1" dirty="0">
                <a:solidFill>
                  <a:schemeClr val="tx1"/>
                </a:solidFill>
                <a:effectLst/>
                <a:latin typeface="source sans pro" panose="020B0503030403020204" pitchFamily="34" charset="0"/>
              </a:rPr>
              <a:t>operands</a:t>
            </a:r>
            <a:r>
              <a:rPr lang="en-US" b="0" i="0" dirty="0">
                <a:solidFill>
                  <a:schemeClr val="tx1"/>
                </a:solidFill>
                <a:effectLst/>
                <a:latin typeface="source sans pro" panose="020B0503030403020204" pitchFamily="34" charset="0"/>
              </a:rPr>
              <a:t>. An expression involving operators and operands is called an </a:t>
            </a:r>
            <a:r>
              <a:rPr lang="en-US" b="0" i="1" dirty="0">
                <a:solidFill>
                  <a:schemeClr val="tx1"/>
                </a:solidFill>
                <a:effectLst/>
                <a:latin typeface="source sans pro" panose="020B0503030403020204" pitchFamily="34" charset="0"/>
              </a:rPr>
              <a:t>expression</a:t>
            </a:r>
            <a:r>
              <a:rPr lang="en-US" b="0" i="0" dirty="0">
                <a:solidFill>
                  <a:schemeClr val="tx1"/>
                </a:solidFill>
                <a:effectLst/>
                <a:latin typeface="source sans pro" panose="020B0503030403020204" pitchFamily="34" charset="0"/>
              </a:rPr>
              <a:t>.</a:t>
            </a:r>
            <a:endParaRPr lang="en-US" dirty="0">
              <a:solidFill>
                <a:schemeClr val="tx1"/>
              </a:solidFill>
            </a:endParaRPr>
          </a:p>
        </p:txBody>
      </p:sp>
    </p:spTree>
    <p:extLst>
      <p:ext uri="{BB962C8B-B14F-4D97-AF65-F5344CB8AC3E}">
        <p14:creationId xmlns:p14="http://schemas.microsoft.com/office/powerpoint/2010/main" val="88812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0937-D78C-5A95-946D-8F5E9AEA64BD}"/>
              </a:ext>
            </a:extLst>
          </p:cNvPr>
          <p:cNvSpPr>
            <a:spLocks noGrp="1"/>
          </p:cNvSpPr>
          <p:nvPr>
            <p:ph type="title"/>
          </p:nvPr>
        </p:nvSpPr>
        <p:spPr>
          <a:xfrm>
            <a:off x="640290" y="685800"/>
            <a:ext cx="4818656" cy="4603749"/>
          </a:xfrm>
        </p:spPr>
        <p:txBody>
          <a:bodyPr>
            <a:normAutofit/>
          </a:bodyPr>
          <a:lstStyle/>
          <a:p>
            <a:pPr algn="r"/>
            <a:r>
              <a:rPr lang="en-US" sz="5200" b="1" dirty="0">
                <a:latin typeface="sofia-pro"/>
              </a:rPr>
              <a:t>Operators in Python</a:t>
            </a:r>
            <a:endParaRPr lang="en-US" sz="5200" dirty="0"/>
          </a:p>
        </p:txBody>
      </p:sp>
      <p:sp>
        <p:nvSpPr>
          <p:cNvPr id="3" name="Content Placeholder 2">
            <a:extLst>
              <a:ext uri="{FF2B5EF4-FFF2-40B4-BE49-F238E27FC236}">
                <a16:creationId xmlns:a16="http://schemas.microsoft.com/office/drawing/2014/main" id="{8667ADA1-1DBF-468B-3D16-EF9BB89A371C}"/>
              </a:ext>
            </a:extLst>
          </p:cNvPr>
          <p:cNvSpPr>
            <a:spLocks noGrp="1"/>
          </p:cNvSpPr>
          <p:nvPr>
            <p:ph idx="1"/>
          </p:nvPr>
        </p:nvSpPr>
        <p:spPr>
          <a:xfrm>
            <a:off x="6625651" y="685800"/>
            <a:ext cx="4878959" cy="4603750"/>
          </a:xfrm>
        </p:spPr>
        <p:txBody>
          <a:bodyPr>
            <a:normAutofit/>
          </a:bodyPr>
          <a:lstStyle/>
          <a:p>
            <a:r>
              <a:rPr lang="en-US" b="1" i="0">
                <a:solidFill>
                  <a:schemeClr val="tx1"/>
                </a:solidFill>
                <a:effectLst/>
                <a:latin typeface="Open Sans" panose="020B0606030504020204" pitchFamily="34" charset="0"/>
              </a:rPr>
              <a:t>Types of operators in Python</a:t>
            </a:r>
          </a:p>
          <a:p>
            <a:pPr>
              <a:buFont typeface="Arial" panose="020B0604020202020204" pitchFamily="34" charset="0"/>
              <a:buChar char="•"/>
            </a:pPr>
            <a:r>
              <a:rPr lang="en-US" b="0" i="0">
                <a:solidFill>
                  <a:schemeClr val="tx1"/>
                </a:solidFill>
                <a:effectLst/>
                <a:latin typeface="Open Sans" panose="020B0606030504020204" pitchFamily="34" charset="0"/>
              </a:rPr>
              <a:t>Arithmetic operators</a:t>
            </a:r>
          </a:p>
          <a:p>
            <a:pPr>
              <a:buFont typeface="Arial" panose="020B0604020202020204" pitchFamily="34" charset="0"/>
              <a:buChar char="•"/>
            </a:pPr>
            <a:r>
              <a:rPr lang="en-US" b="0" i="0">
                <a:solidFill>
                  <a:schemeClr val="tx1"/>
                </a:solidFill>
                <a:effectLst/>
                <a:latin typeface="Open Sans" panose="020B0606030504020204" pitchFamily="34" charset="0"/>
              </a:rPr>
              <a:t>Comparison operators</a:t>
            </a:r>
          </a:p>
          <a:p>
            <a:pPr>
              <a:buFont typeface="Arial" panose="020B0604020202020204" pitchFamily="34" charset="0"/>
              <a:buChar char="•"/>
            </a:pPr>
            <a:r>
              <a:rPr lang="en-US" b="0" i="0">
                <a:solidFill>
                  <a:schemeClr val="tx1"/>
                </a:solidFill>
                <a:effectLst/>
                <a:latin typeface="Open Sans" panose="020B0606030504020204" pitchFamily="34" charset="0"/>
              </a:rPr>
              <a:t>Assignment operators</a:t>
            </a:r>
          </a:p>
          <a:p>
            <a:pPr>
              <a:buFont typeface="Arial" panose="020B0604020202020204" pitchFamily="34" charset="0"/>
              <a:buChar char="•"/>
            </a:pPr>
            <a:r>
              <a:rPr lang="en-US" b="0" i="0">
                <a:solidFill>
                  <a:schemeClr val="tx1"/>
                </a:solidFill>
                <a:effectLst/>
                <a:latin typeface="Open Sans" panose="020B0606030504020204" pitchFamily="34" charset="0"/>
              </a:rPr>
              <a:t>Logical operators</a:t>
            </a:r>
          </a:p>
          <a:p>
            <a:pPr>
              <a:buFont typeface="Arial" panose="020B0604020202020204" pitchFamily="34" charset="0"/>
              <a:buChar char="•"/>
            </a:pPr>
            <a:r>
              <a:rPr lang="en-US" b="0" i="0">
                <a:solidFill>
                  <a:schemeClr val="tx1"/>
                </a:solidFill>
                <a:effectLst/>
                <a:latin typeface="Open Sans" panose="020B0606030504020204" pitchFamily="34" charset="0"/>
              </a:rPr>
              <a:t>Bitwise operators</a:t>
            </a:r>
          </a:p>
          <a:p>
            <a:pPr>
              <a:buFont typeface="Arial" panose="020B0604020202020204" pitchFamily="34" charset="0"/>
              <a:buChar char="•"/>
            </a:pPr>
            <a:r>
              <a:rPr lang="en-US" b="0" i="0">
                <a:solidFill>
                  <a:schemeClr val="tx1"/>
                </a:solidFill>
                <a:effectLst/>
                <a:latin typeface="Open Sans" panose="020B0606030504020204" pitchFamily="34" charset="0"/>
              </a:rPr>
              <a:t>Membership operators</a:t>
            </a:r>
          </a:p>
          <a:p>
            <a:pPr>
              <a:buFont typeface="Arial" panose="020B0604020202020204" pitchFamily="34" charset="0"/>
              <a:buChar char="•"/>
            </a:pPr>
            <a:r>
              <a:rPr lang="en-US" b="0" i="0">
                <a:solidFill>
                  <a:schemeClr val="tx1"/>
                </a:solidFill>
                <a:effectLst/>
                <a:latin typeface="Open Sans" panose="020B0606030504020204" pitchFamily="34" charset="0"/>
              </a:rPr>
              <a:t>Special operators</a:t>
            </a:r>
          </a:p>
          <a:p>
            <a:pPr marL="742950" lvl="1" indent="-285750">
              <a:buFont typeface="Arial" panose="020B0604020202020204" pitchFamily="34" charset="0"/>
              <a:buChar char="•"/>
            </a:pPr>
            <a:r>
              <a:rPr lang="en-US" b="0" i="0">
                <a:solidFill>
                  <a:schemeClr val="tx1"/>
                </a:solidFill>
                <a:effectLst/>
                <a:latin typeface="Open Sans" panose="020B0606030504020204" pitchFamily="34" charset="0"/>
              </a:rPr>
              <a:t>Identity operators</a:t>
            </a:r>
          </a:p>
          <a:p>
            <a:pPr marL="742950" lvl="1" indent="-285750">
              <a:buFont typeface="Arial" panose="020B0604020202020204" pitchFamily="34" charset="0"/>
              <a:buChar char="•"/>
            </a:pPr>
            <a:r>
              <a:rPr lang="en-US" b="0" i="0">
                <a:solidFill>
                  <a:schemeClr val="tx1"/>
                </a:solidFill>
                <a:effectLst/>
                <a:latin typeface="Open Sans" panose="020B0606030504020204" pitchFamily="34" charset="0"/>
              </a:rPr>
              <a:t>Membership operators</a:t>
            </a:r>
          </a:p>
          <a:p>
            <a:endParaRPr lang="en-US">
              <a:solidFill>
                <a:schemeClr val="tx1"/>
              </a:solidFill>
            </a:endParaRPr>
          </a:p>
        </p:txBody>
      </p:sp>
    </p:spTree>
    <p:extLst>
      <p:ext uri="{BB962C8B-B14F-4D97-AF65-F5344CB8AC3E}">
        <p14:creationId xmlns:p14="http://schemas.microsoft.com/office/powerpoint/2010/main" val="2778808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9160-62E8-51F8-980C-B0F65C8BCDA9}"/>
              </a:ext>
            </a:extLst>
          </p:cNvPr>
          <p:cNvSpPr>
            <a:spLocks noGrp="1"/>
          </p:cNvSpPr>
          <p:nvPr>
            <p:ph type="title"/>
          </p:nvPr>
        </p:nvSpPr>
        <p:spPr>
          <a:xfrm>
            <a:off x="731693" y="285446"/>
            <a:ext cx="8534400" cy="1507067"/>
          </a:xfrm>
        </p:spPr>
        <p:txBody>
          <a:bodyPr/>
          <a:lstStyle/>
          <a:p>
            <a:r>
              <a:rPr lang="en-US" dirty="0"/>
              <a:t>Question 2</a:t>
            </a:r>
          </a:p>
        </p:txBody>
      </p:sp>
      <p:pic>
        <p:nvPicPr>
          <p:cNvPr id="6" name="Content Placeholder 5">
            <a:extLst>
              <a:ext uri="{FF2B5EF4-FFF2-40B4-BE49-F238E27FC236}">
                <a16:creationId xmlns:a16="http://schemas.microsoft.com/office/drawing/2014/main" id="{CE4B5B67-1C55-6269-965A-5F8B7ACB051A}"/>
              </a:ext>
            </a:extLst>
          </p:cNvPr>
          <p:cNvPicPr>
            <a:picLocks noGrp="1" noChangeAspect="1"/>
          </p:cNvPicPr>
          <p:nvPr>
            <p:ph idx="1"/>
          </p:nvPr>
        </p:nvPicPr>
        <p:blipFill>
          <a:blip r:embed="rId2"/>
          <a:stretch>
            <a:fillRect/>
          </a:stretch>
        </p:blipFill>
        <p:spPr>
          <a:xfrm>
            <a:off x="731693" y="1895979"/>
            <a:ext cx="9999012" cy="3341845"/>
          </a:xfrm>
        </p:spPr>
      </p:pic>
    </p:spTree>
    <p:extLst>
      <p:ext uri="{BB962C8B-B14F-4D97-AF65-F5344CB8AC3E}">
        <p14:creationId xmlns:p14="http://schemas.microsoft.com/office/powerpoint/2010/main" val="103034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E139-9065-CA07-65D0-E494087513C6}"/>
              </a:ext>
            </a:extLst>
          </p:cNvPr>
          <p:cNvSpPr>
            <a:spLocks noGrp="1"/>
          </p:cNvSpPr>
          <p:nvPr>
            <p:ph type="title"/>
          </p:nvPr>
        </p:nvSpPr>
        <p:spPr>
          <a:xfrm>
            <a:off x="684212" y="524932"/>
            <a:ext cx="8534400" cy="1507067"/>
          </a:xfrm>
        </p:spPr>
        <p:txBody>
          <a:bodyPr/>
          <a:lstStyle/>
          <a:p>
            <a:r>
              <a:rPr lang="en-US" dirty="0"/>
              <a:t>Answer</a:t>
            </a:r>
          </a:p>
        </p:txBody>
      </p:sp>
      <p:sp>
        <p:nvSpPr>
          <p:cNvPr id="3" name="Content Placeholder 2">
            <a:extLst>
              <a:ext uri="{FF2B5EF4-FFF2-40B4-BE49-F238E27FC236}">
                <a16:creationId xmlns:a16="http://schemas.microsoft.com/office/drawing/2014/main" id="{EB76F62B-BD4B-E3AE-F9B7-9609B31C12B3}"/>
              </a:ext>
            </a:extLst>
          </p:cNvPr>
          <p:cNvSpPr>
            <a:spLocks noGrp="1"/>
          </p:cNvSpPr>
          <p:nvPr>
            <p:ph idx="1"/>
          </p:nvPr>
        </p:nvSpPr>
        <p:spPr/>
        <p:txBody>
          <a:bodyPr/>
          <a:lstStyle/>
          <a:p>
            <a:r>
              <a:rPr lang="en-US" dirty="0"/>
              <a:t>Sure, yes</a:t>
            </a:r>
          </a:p>
          <a:p>
            <a:endParaRPr lang="en-US" dirty="0"/>
          </a:p>
        </p:txBody>
      </p:sp>
    </p:spTree>
    <p:extLst>
      <p:ext uri="{BB962C8B-B14F-4D97-AF65-F5344CB8AC3E}">
        <p14:creationId xmlns:p14="http://schemas.microsoft.com/office/powerpoint/2010/main" val="480034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904B-A745-F9C2-5DED-AD3099A3EC97}"/>
              </a:ext>
            </a:extLst>
          </p:cNvPr>
          <p:cNvSpPr>
            <a:spLocks noGrp="1"/>
          </p:cNvSpPr>
          <p:nvPr>
            <p:ph type="title"/>
          </p:nvPr>
        </p:nvSpPr>
        <p:spPr>
          <a:xfrm>
            <a:off x="695098" y="329444"/>
            <a:ext cx="8534400" cy="1507067"/>
          </a:xfrm>
        </p:spPr>
        <p:txBody>
          <a:bodyPr/>
          <a:lstStyle/>
          <a:p>
            <a:r>
              <a:rPr lang="en-US" dirty="0"/>
              <a:t>Question 3</a:t>
            </a:r>
          </a:p>
        </p:txBody>
      </p:sp>
      <p:pic>
        <p:nvPicPr>
          <p:cNvPr id="5" name="Content Placeholder 4">
            <a:extLst>
              <a:ext uri="{FF2B5EF4-FFF2-40B4-BE49-F238E27FC236}">
                <a16:creationId xmlns:a16="http://schemas.microsoft.com/office/drawing/2014/main" id="{F7C66D87-FA5E-3679-CF62-F103F3C7A0C7}"/>
              </a:ext>
            </a:extLst>
          </p:cNvPr>
          <p:cNvPicPr>
            <a:picLocks noGrp="1" noChangeAspect="1"/>
          </p:cNvPicPr>
          <p:nvPr>
            <p:ph idx="1"/>
          </p:nvPr>
        </p:nvPicPr>
        <p:blipFill>
          <a:blip r:embed="rId2"/>
          <a:stretch>
            <a:fillRect/>
          </a:stretch>
        </p:blipFill>
        <p:spPr>
          <a:xfrm>
            <a:off x="3785586" y="329444"/>
            <a:ext cx="7089559" cy="5556924"/>
          </a:xfrm>
        </p:spPr>
      </p:pic>
    </p:spTree>
    <p:extLst>
      <p:ext uri="{BB962C8B-B14F-4D97-AF65-F5344CB8AC3E}">
        <p14:creationId xmlns:p14="http://schemas.microsoft.com/office/powerpoint/2010/main" val="3597752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6116-7EE8-8383-B76F-459FDFC47F29}"/>
              </a:ext>
            </a:extLst>
          </p:cNvPr>
          <p:cNvSpPr>
            <a:spLocks noGrp="1"/>
          </p:cNvSpPr>
          <p:nvPr>
            <p:ph type="title"/>
          </p:nvPr>
        </p:nvSpPr>
        <p:spPr>
          <a:xfrm>
            <a:off x="684212" y="220132"/>
            <a:ext cx="8534400" cy="1507067"/>
          </a:xfrm>
        </p:spPr>
        <p:txBody>
          <a:bodyPr/>
          <a:lstStyle/>
          <a:p>
            <a:r>
              <a:rPr lang="en-US" dirty="0"/>
              <a:t>Answer </a:t>
            </a:r>
          </a:p>
        </p:txBody>
      </p:sp>
      <p:sp>
        <p:nvSpPr>
          <p:cNvPr id="3" name="Content Placeholder 2">
            <a:extLst>
              <a:ext uri="{FF2B5EF4-FFF2-40B4-BE49-F238E27FC236}">
                <a16:creationId xmlns:a16="http://schemas.microsoft.com/office/drawing/2014/main" id="{069D8DD1-8A81-56C5-71E6-3038F9EDE1FC}"/>
              </a:ext>
            </a:extLst>
          </p:cNvPr>
          <p:cNvSpPr>
            <a:spLocks noGrp="1"/>
          </p:cNvSpPr>
          <p:nvPr>
            <p:ph idx="1"/>
          </p:nvPr>
        </p:nvSpPr>
        <p:spPr/>
        <p:txBody>
          <a:bodyPr/>
          <a:lstStyle/>
          <a:p>
            <a:r>
              <a:rPr lang="en-US" dirty="0"/>
              <a:t>True</a:t>
            </a:r>
          </a:p>
          <a:p>
            <a:pPr marL="0" indent="0">
              <a:buNone/>
            </a:pPr>
            <a:r>
              <a:rPr lang="en-US" dirty="0"/>
              <a:t>Explanation</a:t>
            </a:r>
          </a:p>
          <a:p>
            <a:pPr marL="0" indent="0">
              <a:buNone/>
            </a:pPr>
            <a:r>
              <a:rPr lang="en-US" dirty="0"/>
              <a:t>This is a case where the terms of the expression, (x &lt; 100.0) and </a:t>
            </a:r>
            <a:r>
              <a:rPr lang="en-US" dirty="0" err="1"/>
              <a:t>isinstance</a:t>
            </a:r>
            <a:r>
              <a:rPr lang="en-US" dirty="0"/>
              <a:t>(x, float), are both not only truthy, but actually equal to the Python value True. The expression is therefore also True.</a:t>
            </a:r>
          </a:p>
        </p:txBody>
      </p:sp>
    </p:spTree>
    <p:extLst>
      <p:ext uri="{BB962C8B-B14F-4D97-AF65-F5344CB8AC3E}">
        <p14:creationId xmlns:p14="http://schemas.microsoft.com/office/powerpoint/2010/main" val="3970578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415F-FE7D-F05B-15EF-94DA489833D0}"/>
              </a:ext>
            </a:extLst>
          </p:cNvPr>
          <p:cNvSpPr>
            <a:spLocks noGrp="1"/>
          </p:cNvSpPr>
          <p:nvPr>
            <p:ph type="title"/>
          </p:nvPr>
        </p:nvSpPr>
        <p:spPr>
          <a:xfrm>
            <a:off x="716869" y="274560"/>
            <a:ext cx="8534400" cy="1507067"/>
          </a:xfrm>
        </p:spPr>
        <p:txBody>
          <a:bodyPr/>
          <a:lstStyle/>
          <a:p>
            <a:r>
              <a:rPr lang="en-US" dirty="0"/>
              <a:t>Question 4</a:t>
            </a:r>
          </a:p>
        </p:txBody>
      </p:sp>
      <p:pic>
        <p:nvPicPr>
          <p:cNvPr id="9" name="Picture 8">
            <a:extLst>
              <a:ext uri="{FF2B5EF4-FFF2-40B4-BE49-F238E27FC236}">
                <a16:creationId xmlns:a16="http://schemas.microsoft.com/office/drawing/2014/main" id="{EBA8D556-A6FE-8DF4-AC04-D749A9E5A482}"/>
              </a:ext>
            </a:extLst>
          </p:cNvPr>
          <p:cNvPicPr>
            <a:picLocks noChangeAspect="1"/>
          </p:cNvPicPr>
          <p:nvPr/>
        </p:nvPicPr>
        <p:blipFill>
          <a:blip r:embed="rId2"/>
          <a:stretch>
            <a:fillRect/>
          </a:stretch>
        </p:blipFill>
        <p:spPr>
          <a:xfrm>
            <a:off x="838200" y="1681162"/>
            <a:ext cx="6962775" cy="3495675"/>
          </a:xfrm>
          <a:prstGeom prst="rect">
            <a:avLst/>
          </a:prstGeom>
        </p:spPr>
      </p:pic>
    </p:spTree>
    <p:extLst>
      <p:ext uri="{BB962C8B-B14F-4D97-AF65-F5344CB8AC3E}">
        <p14:creationId xmlns:p14="http://schemas.microsoft.com/office/powerpoint/2010/main" val="2583866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E813-85CF-B7E1-B6BB-18D6FD06E055}"/>
              </a:ext>
            </a:extLst>
          </p:cNvPr>
          <p:cNvSpPr>
            <a:spLocks noGrp="1"/>
          </p:cNvSpPr>
          <p:nvPr>
            <p:ph type="title"/>
          </p:nvPr>
        </p:nvSpPr>
        <p:spPr>
          <a:xfrm>
            <a:off x="684212" y="459617"/>
            <a:ext cx="8534400" cy="1507067"/>
          </a:xfrm>
        </p:spPr>
        <p:txBody>
          <a:bodyPr/>
          <a:lstStyle/>
          <a:p>
            <a:r>
              <a:rPr lang="en-US" dirty="0"/>
              <a:t>Answer</a:t>
            </a:r>
          </a:p>
        </p:txBody>
      </p:sp>
      <p:sp>
        <p:nvSpPr>
          <p:cNvPr id="3" name="Content Placeholder 2">
            <a:extLst>
              <a:ext uri="{FF2B5EF4-FFF2-40B4-BE49-F238E27FC236}">
                <a16:creationId xmlns:a16="http://schemas.microsoft.com/office/drawing/2014/main" id="{22371534-4F60-2665-5637-37D82FACC184}"/>
              </a:ext>
            </a:extLst>
          </p:cNvPr>
          <p:cNvSpPr>
            <a:spLocks noGrp="1"/>
          </p:cNvSpPr>
          <p:nvPr>
            <p:ph idx="1"/>
          </p:nvPr>
        </p:nvSpPr>
        <p:spPr/>
        <p:txBody>
          <a:bodyPr/>
          <a:lstStyle/>
          <a:p>
            <a:r>
              <a:rPr lang="en-US" dirty="0"/>
              <a:t>False</a:t>
            </a:r>
          </a:p>
        </p:txBody>
      </p:sp>
    </p:spTree>
    <p:extLst>
      <p:ext uri="{BB962C8B-B14F-4D97-AF65-F5344CB8AC3E}">
        <p14:creationId xmlns:p14="http://schemas.microsoft.com/office/powerpoint/2010/main" val="4044032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CD50-5F2F-0C61-C276-44BCA23A13A0}"/>
              </a:ext>
            </a:extLst>
          </p:cNvPr>
          <p:cNvSpPr>
            <a:spLocks noGrp="1"/>
          </p:cNvSpPr>
          <p:nvPr>
            <p:ph type="title"/>
          </p:nvPr>
        </p:nvSpPr>
        <p:spPr>
          <a:xfrm>
            <a:off x="510041" y="209247"/>
            <a:ext cx="8534400" cy="1507067"/>
          </a:xfrm>
        </p:spPr>
        <p:txBody>
          <a:bodyPr/>
          <a:lstStyle/>
          <a:p>
            <a:r>
              <a:rPr lang="en-US" dirty="0"/>
              <a:t>Question 5</a:t>
            </a:r>
          </a:p>
        </p:txBody>
      </p:sp>
      <p:pic>
        <p:nvPicPr>
          <p:cNvPr id="5" name="Content Placeholder 4">
            <a:extLst>
              <a:ext uri="{FF2B5EF4-FFF2-40B4-BE49-F238E27FC236}">
                <a16:creationId xmlns:a16="http://schemas.microsoft.com/office/drawing/2014/main" id="{A1C746B9-72E2-570C-0A57-210FAA535D8A}"/>
              </a:ext>
            </a:extLst>
          </p:cNvPr>
          <p:cNvPicPr>
            <a:picLocks noGrp="1" noChangeAspect="1"/>
          </p:cNvPicPr>
          <p:nvPr>
            <p:ph idx="1"/>
          </p:nvPr>
        </p:nvPicPr>
        <p:blipFill>
          <a:blip r:embed="rId2"/>
          <a:stretch>
            <a:fillRect/>
          </a:stretch>
        </p:blipFill>
        <p:spPr>
          <a:xfrm>
            <a:off x="662441" y="1716314"/>
            <a:ext cx="7229475" cy="4267200"/>
          </a:xfrm>
        </p:spPr>
      </p:pic>
    </p:spTree>
    <p:extLst>
      <p:ext uri="{BB962C8B-B14F-4D97-AF65-F5344CB8AC3E}">
        <p14:creationId xmlns:p14="http://schemas.microsoft.com/office/powerpoint/2010/main" val="161974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FA82-58D8-18D1-0FDD-C1E83569E650}"/>
              </a:ext>
            </a:extLst>
          </p:cNvPr>
          <p:cNvSpPr>
            <a:spLocks noGrp="1"/>
          </p:cNvSpPr>
          <p:nvPr>
            <p:ph type="title"/>
          </p:nvPr>
        </p:nvSpPr>
        <p:spPr>
          <a:xfrm>
            <a:off x="684212" y="165704"/>
            <a:ext cx="8534400" cy="1507067"/>
          </a:xfrm>
        </p:spPr>
        <p:txBody>
          <a:bodyPr/>
          <a:lstStyle/>
          <a:p>
            <a:r>
              <a:rPr lang="en-US" dirty="0"/>
              <a:t>Answer</a:t>
            </a:r>
          </a:p>
        </p:txBody>
      </p:sp>
      <p:sp>
        <p:nvSpPr>
          <p:cNvPr id="5" name="Content Placeholder 4">
            <a:extLst>
              <a:ext uri="{FF2B5EF4-FFF2-40B4-BE49-F238E27FC236}">
                <a16:creationId xmlns:a16="http://schemas.microsoft.com/office/drawing/2014/main" id="{26F6FEC9-F2F7-BD6F-B778-EFD9E4AA9C95}"/>
              </a:ext>
            </a:extLst>
          </p:cNvPr>
          <p:cNvSpPr>
            <a:spLocks noGrp="1"/>
          </p:cNvSpPr>
          <p:nvPr>
            <p:ph idx="1"/>
          </p:nvPr>
        </p:nvSpPr>
        <p:spPr/>
        <p:txBody>
          <a:bodyPr/>
          <a:lstStyle/>
          <a:p>
            <a:r>
              <a:rPr lang="en-US" dirty="0"/>
              <a:t>And</a:t>
            </a:r>
          </a:p>
          <a:p>
            <a:r>
              <a:rPr lang="en-US" dirty="0"/>
              <a:t>Explanation</a:t>
            </a:r>
          </a:p>
          <a:p>
            <a:endParaRPr lang="en-US" dirty="0"/>
          </a:p>
        </p:txBody>
      </p:sp>
      <p:sp>
        <p:nvSpPr>
          <p:cNvPr id="9" name="Rectangle 2">
            <a:extLst>
              <a:ext uri="{FF2B5EF4-FFF2-40B4-BE49-F238E27FC236}">
                <a16:creationId xmlns:a16="http://schemas.microsoft.com/office/drawing/2014/main" id="{72FC2928-94D2-9DD0-FB04-4CC6F057D747}"/>
              </a:ext>
            </a:extLst>
          </p:cNvPr>
          <p:cNvSpPr>
            <a:spLocks noChangeArrowheads="1"/>
          </p:cNvSpPr>
          <p:nvPr/>
        </p:nvSpPr>
        <p:spPr bwMode="auto">
          <a:xfrm>
            <a:off x="729343" y="2831068"/>
            <a:ext cx="8797601" cy="73866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SFMono-Regular"/>
              </a:rPr>
              <a:t>and</a:t>
            </a:r>
            <a:r>
              <a:rPr kumimoji="0" lang="en-US" altLang="en-US" sz="1400" b="0" i="0" u="none" strike="noStrike" cap="none" normalizeH="0" baseline="0" dirty="0">
                <a:ln>
                  <a:noFill/>
                </a:ln>
                <a:solidFill>
                  <a:srgbClr val="222222"/>
                </a:solidFill>
                <a:effectLst/>
                <a:latin typeface="source sans pro" panose="020B0503030403020204" pitchFamily="34" charset="0"/>
              </a:rPr>
              <a:t> has the lowest precedence of all the operators covered in this tutorial except </a:t>
            </a:r>
            <a:r>
              <a:rPr kumimoji="0" lang="en-US" altLang="en-US" sz="1200" b="0" i="0" u="none" strike="noStrike" cap="none" normalizeH="0" baseline="0" dirty="0">
                <a:ln>
                  <a:noFill/>
                </a:ln>
                <a:solidFill>
                  <a:srgbClr val="222222"/>
                </a:solidFill>
                <a:effectLst/>
                <a:latin typeface="SFMono-Regular"/>
              </a:rPr>
              <a:t>or</a:t>
            </a:r>
            <a:r>
              <a:rPr kumimoji="0" lang="en-US" altLang="en-US" sz="1400" b="0" i="0" u="none" strike="noStrike" cap="none" normalizeH="0" baseline="0" dirty="0">
                <a:ln>
                  <a:noFill/>
                </a:ln>
                <a:solidFill>
                  <a:srgbClr val="222222"/>
                </a:solidFill>
                <a:effectLst/>
                <a:latin typeface="source sans pro" panose="020B0503030403020204" pitchFamily="34"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source sans pro" panose="020B0503030403020204" pitchFamily="34" charset="0"/>
              </a:rPr>
              <a:t>The question doesn’t state whether the </a:t>
            </a:r>
            <a:r>
              <a:rPr kumimoji="0" lang="en-US" altLang="en-US" sz="1200" b="0" i="0" u="none" strike="noStrike" cap="none" normalizeH="0" baseline="0" dirty="0">
                <a:ln>
                  <a:noFill/>
                </a:ln>
                <a:solidFill>
                  <a:srgbClr val="222222"/>
                </a:solidFill>
                <a:effectLst/>
                <a:latin typeface="SFMono-Regular"/>
              </a:rPr>
              <a:t>+</a:t>
            </a:r>
            <a:r>
              <a:rPr kumimoji="0" lang="en-US" altLang="en-US" sz="1400" b="0" i="0" u="none" strike="noStrike" cap="none" normalizeH="0" baseline="0" dirty="0">
                <a:ln>
                  <a:noFill/>
                </a:ln>
                <a:solidFill>
                  <a:srgbClr val="222222"/>
                </a:solidFill>
                <a:effectLst/>
                <a:latin typeface="source sans pro" panose="020B0503030403020204" pitchFamily="34" charset="0"/>
              </a:rPr>
              <a:t> operator listed is binary addition or unary positive. But it doesn’t matter—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source sans pro" panose="020B0503030403020204" pitchFamily="34" charset="0"/>
              </a:rPr>
              <a:t>it wouldn’t have a lower precedence than </a:t>
            </a:r>
            <a:r>
              <a:rPr kumimoji="0" lang="en-US" altLang="en-US" sz="1200" b="0" i="0" u="none" strike="noStrike" cap="none" normalizeH="0" baseline="0" dirty="0">
                <a:ln>
                  <a:noFill/>
                </a:ln>
                <a:solidFill>
                  <a:srgbClr val="222222"/>
                </a:solidFill>
                <a:effectLst/>
                <a:latin typeface="SFMono-Regular"/>
              </a:rPr>
              <a:t>and</a:t>
            </a:r>
            <a:r>
              <a:rPr kumimoji="0" lang="en-US" altLang="en-US" sz="1400" b="0" i="0" u="none" strike="noStrike" cap="none" normalizeH="0" baseline="0" dirty="0">
                <a:ln>
                  <a:noFill/>
                </a:ln>
                <a:solidFill>
                  <a:srgbClr val="222222"/>
                </a:solidFill>
                <a:effectLst/>
                <a:latin typeface="source sans pro" panose="020B0503030403020204" pitchFamily="34" charset="0"/>
              </a:rPr>
              <a:t> either way.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053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41FB-75D4-3DEC-3C22-0EC21434BDB5}"/>
              </a:ext>
            </a:extLst>
          </p:cNvPr>
          <p:cNvSpPr>
            <a:spLocks noGrp="1"/>
          </p:cNvSpPr>
          <p:nvPr>
            <p:ph type="title"/>
          </p:nvPr>
        </p:nvSpPr>
        <p:spPr>
          <a:xfrm>
            <a:off x="718230" y="365125"/>
            <a:ext cx="8534400" cy="1507067"/>
          </a:xfrm>
        </p:spPr>
        <p:txBody>
          <a:bodyPr/>
          <a:lstStyle/>
          <a:p>
            <a:r>
              <a:rPr lang="en-US" b="1" i="0" dirty="0">
                <a:solidFill>
                  <a:srgbClr val="000000"/>
                </a:solidFill>
                <a:effectLst/>
                <a:latin typeface="Open Sans" panose="020B0606030504020204" pitchFamily="34" charset="0"/>
              </a:rPr>
              <a:t>Arithmetic operators</a:t>
            </a:r>
            <a:br>
              <a:rPr lang="en-US" b="1" i="0" dirty="0">
                <a:solidFill>
                  <a:srgbClr val="000000"/>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77C49C89-B91F-4975-B55C-A7F874539FDF}"/>
              </a:ext>
            </a:extLst>
          </p:cNvPr>
          <p:cNvSpPr>
            <a:spLocks noGrp="1"/>
          </p:cNvSpPr>
          <p:nvPr>
            <p:ph idx="1"/>
          </p:nvPr>
        </p:nvSpPr>
        <p:spPr>
          <a:xfrm>
            <a:off x="684212" y="685801"/>
            <a:ext cx="8534400" cy="1763486"/>
          </a:xfrm>
        </p:spPr>
        <p:txBody>
          <a:bodyPr>
            <a:normAutofit/>
          </a:bodyPr>
          <a:lstStyle/>
          <a:p>
            <a:r>
              <a:rPr lang="en-US" sz="1400" dirty="0">
                <a:solidFill>
                  <a:schemeClr val="bg1"/>
                </a:solidFill>
              </a:rPr>
              <a:t>Arithmetic operators are used for executing the mathematical functions in Python which includes, addition, subtraction, multiplication, division, etc.</a:t>
            </a:r>
          </a:p>
        </p:txBody>
      </p:sp>
      <p:pic>
        <p:nvPicPr>
          <p:cNvPr id="5" name="Picture 4">
            <a:extLst>
              <a:ext uri="{FF2B5EF4-FFF2-40B4-BE49-F238E27FC236}">
                <a16:creationId xmlns:a16="http://schemas.microsoft.com/office/drawing/2014/main" id="{CAE484DF-0242-9E42-F008-E297D8B2EEB3}"/>
              </a:ext>
            </a:extLst>
          </p:cNvPr>
          <p:cNvPicPr>
            <a:picLocks noChangeAspect="1"/>
          </p:cNvPicPr>
          <p:nvPr/>
        </p:nvPicPr>
        <p:blipFill>
          <a:blip r:embed="rId2"/>
          <a:stretch>
            <a:fillRect/>
          </a:stretch>
        </p:blipFill>
        <p:spPr>
          <a:xfrm>
            <a:off x="2581955" y="2258332"/>
            <a:ext cx="6704693" cy="4234543"/>
          </a:xfrm>
          <a:prstGeom prst="rect">
            <a:avLst/>
          </a:prstGeom>
        </p:spPr>
      </p:pic>
    </p:spTree>
    <p:extLst>
      <p:ext uri="{BB962C8B-B14F-4D97-AF65-F5344CB8AC3E}">
        <p14:creationId xmlns:p14="http://schemas.microsoft.com/office/powerpoint/2010/main" val="359306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77C0-99EE-F3A7-0D9B-0E14322821F7}"/>
              </a:ext>
            </a:extLst>
          </p:cNvPr>
          <p:cNvSpPr>
            <a:spLocks noGrp="1"/>
          </p:cNvSpPr>
          <p:nvPr>
            <p:ph type="title"/>
          </p:nvPr>
        </p:nvSpPr>
        <p:spPr>
          <a:xfrm>
            <a:off x="608012" y="220132"/>
            <a:ext cx="8534400" cy="1507067"/>
          </a:xfrm>
        </p:spPr>
        <p:txBody>
          <a:bodyPr/>
          <a:lstStyle/>
          <a:p>
            <a:r>
              <a:rPr lang="en-US" b="1" i="0" dirty="0">
                <a:solidFill>
                  <a:srgbClr val="000000"/>
                </a:solidFill>
                <a:effectLst/>
                <a:latin typeface="Open Sans" panose="020B0606030504020204" pitchFamily="34" charset="0"/>
              </a:rPr>
              <a:t>Python (+) Addition operator</a:t>
            </a:r>
            <a:endParaRPr lang="en-US" dirty="0"/>
          </a:p>
        </p:txBody>
      </p:sp>
      <p:sp>
        <p:nvSpPr>
          <p:cNvPr id="3" name="Content Placeholder 2">
            <a:extLst>
              <a:ext uri="{FF2B5EF4-FFF2-40B4-BE49-F238E27FC236}">
                <a16:creationId xmlns:a16="http://schemas.microsoft.com/office/drawing/2014/main" id="{34A1B819-E439-2EF2-2D50-87526188A418}"/>
              </a:ext>
            </a:extLst>
          </p:cNvPr>
          <p:cNvSpPr>
            <a:spLocks noGrp="1"/>
          </p:cNvSpPr>
          <p:nvPr>
            <p:ph idx="1"/>
          </p:nvPr>
        </p:nvSpPr>
        <p:spPr/>
        <p:txBody>
          <a:bodyPr/>
          <a:lstStyle/>
          <a:p>
            <a:r>
              <a:rPr lang="en-US" dirty="0">
                <a:solidFill>
                  <a:schemeClr val="bg1"/>
                </a:solidFill>
              </a:rPr>
              <a:t>Addition operator in python is being used to add two operands (values) in python programming. Look at the below program to know how it works.</a:t>
            </a:r>
          </a:p>
          <a:p>
            <a:endParaRPr lang="en-US" dirty="0">
              <a:solidFill>
                <a:schemeClr val="bg1"/>
              </a:solidFill>
            </a:endParaRPr>
          </a:p>
        </p:txBody>
      </p:sp>
      <p:pic>
        <p:nvPicPr>
          <p:cNvPr id="6" name="Picture 5">
            <a:extLst>
              <a:ext uri="{FF2B5EF4-FFF2-40B4-BE49-F238E27FC236}">
                <a16:creationId xmlns:a16="http://schemas.microsoft.com/office/drawing/2014/main" id="{CB72E29B-6B1E-6F45-9272-570BF211F661}"/>
              </a:ext>
            </a:extLst>
          </p:cNvPr>
          <p:cNvPicPr>
            <a:picLocks noChangeAspect="1"/>
          </p:cNvPicPr>
          <p:nvPr/>
        </p:nvPicPr>
        <p:blipFill>
          <a:blip r:embed="rId2"/>
          <a:stretch>
            <a:fillRect/>
          </a:stretch>
        </p:blipFill>
        <p:spPr>
          <a:xfrm>
            <a:off x="1113991" y="3291320"/>
            <a:ext cx="6760502" cy="3335420"/>
          </a:xfrm>
          <a:prstGeom prst="rect">
            <a:avLst/>
          </a:prstGeom>
        </p:spPr>
      </p:pic>
    </p:spTree>
    <p:extLst>
      <p:ext uri="{BB962C8B-B14F-4D97-AF65-F5344CB8AC3E}">
        <p14:creationId xmlns:p14="http://schemas.microsoft.com/office/powerpoint/2010/main" val="316297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4B52-8D3A-96C9-49EB-B860F5548B7A}"/>
              </a:ext>
            </a:extLst>
          </p:cNvPr>
          <p:cNvSpPr>
            <a:spLocks noGrp="1"/>
          </p:cNvSpPr>
          <p:nvPr>
            <p:ph type="title"/>
          </p:nvPr>
        </p:nvSpPr>
        <p:spPr>
          <a:xfrm>
            <a:off x="684212" y="231017"/>
            <a:ext cx="8534400" cy="1507067"/>
          </a:xfrm>
        </p:spPr>
        <p:txBody>
          <a:bodyPr/>
          <a:lstStyle/>
          <a:p>
            <a:r>
              <a:rPr lang="en-US" b="1" i="0" dirty="0">
                <a:solidFill>
                  <a:srgbClr val="000000"/>
                </a:solidFill>
                <a:effectLst/>
                <a:latin typeface="Open Sans" panose="020B0606030504020204" pitchFamily="34" charset="0"/>
              </a:rPr>
              <a:t>Python (-) Subtraction operator</a:t>
            </a:r>
            <a:endParaRPr lang="en-US" dirty="0"/>
          </a:p>
        </p:txBody>
      </p:sp>
      <p:sp>
        <p:nvSpPr>
          <p:cNvPr id="3" name="Content Placeholder 2">
            <a:extLst>
              <a:ext uri="{FF2B5EF4-FFF2-40B4-BE49-F238E27FC236}">
                <a16:creationId xmlns:a16="http://schemas.microsoft.com/office/drawing/2014/main" id="{8D4EACDE-74B9-4498-39F9-27593101635B}"/>
              </a:ext>
            </a:extLst>
          </p:cNvPr>
          <p:cNvSpPr>
            <a:spLocks noGrp="1"/>
          </p:cNvSpPr>
          <p:nvPr>
            <p:ph idx="1"/>
          </p:nvPr>
        </p:nvSpPr>
        <p:spPr/>
        <p:txBody>
          <a:bodyPr/>
          <a:lstStyle/>
          <a:p>
            <a:r>
              <a:rPr lang="en-US" dirty="0">
                <a:solidFill>
                  <a:schemeClr val="bg1"/>
                </a:solidFill>
              </a:rPr>
              <a:t>In python programing, the operator, Subtraction is used to execute a mathematical function which subtracts the right hand operand from the left hand one.</a:t>
            </a:r>
          </a:p>
          <a:p>
            <a:endParaRPr lang="en-US" dirty="0">
              <a:solidFill>
                <a:schemeClr val="bg1"/>
              </a:solidFill>
            </a:endParaRPr>
          </a:p>
        </p:txBody>
      </p:sp>
      <p:pic>
        <p:nvPicPr>
          <p:cNvPr id="5" name="Picture 4">
            <a:extLst>
              <a:ext uri="{FF2B5EF4-FFF2-40B4-BE49-F238E27FC236}">
                <a16:creationId xmlns:a16="http://schemas.microsoft.com/office/drawing/2014/main" id="{46E7671B-9342-811A-AD43-40D9EC154774}"/>
              </a:ext>
            </a:extLst>
          </p:cNvPr>
          <p:cNvPicPr>
            <a:picLocks noChangeAspect="1"/>
          </p:cNvPicPr>
          <p:nvPr/>
        </p:nvPicPr>
        <p:blipFill>
          <a:blip r:embed="rId2"/>
          <a:stretch>
            <a:fillRect/>
          </a:stretch>
        </p:blipFill>
        <p:spPr>
          <a:xfrm>
            <a:off x="973680" y="2427640"/>
            <a:ext cx="6146211" cy="3777572"/>
          </a:xfrm>
          <a:prstGeom prst="rect">
            <a:avLst/>
          </a:prstGeom>
        </p:spPr>
      </p:pic>
    </p:spTree>
    <p:extLst>
      <p:ext uri="{BB962C8B-B14F-4D97-AF65-F5344CB8AC3E}">
        <p14:creationId xmlns:p14="http://schemas.microsoft.com/office/powerpoint/2010/main" val="184350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E51D-2BCA-6E36-5CEC-337A761DE129}"/>
              </a:ext>
            </a:extLst>
          </p:cNvPr>
          <p:cNvSpPr>
            <a:spLocks noGrp="1"/>
          </p:cNvSpPr>
          <p:nvPr>
            <p:ph type="title"/>
          </p:nvPr>
        </p:nvSpPr>
        <p:spPr>
          <a:xfrm>
            <a:off x="684212" y="178858"/>
            <a:ext cx="10823576" cy="1507067"/>
          </a:xfrm>
        </p:spPr>
        <p:txBody>
          <a:bodyPr/>
          <a:lstStyle/>
          <a:p>
            <a:r>
              <a:rPr lang="en-US" b="1" i="0" dirty="0">
                <a:solidFill>
                  <a:srgbClr val="000000"/>
                </a:solidFill>
                <a:effectLst/>
                <a:latin typeface="Open Sans" panose="020B0606030504020204" pitchFamily="34" charset="0"/>
              </a:rPr>
              <a:t>Python (*) Multiplication operator</a:t>
            </a:r>
            <a:endParaRPr lang="en-US" dirty="0"/>
          </a:p>
        </p:txBody>
      </p:sp>
      <p:sp>
        <p:nvSpPr>
          <p:cNvPr id="3" name="Content Placeholder 2">
            <a:extLst>
              <a:ext uri="{FF2B5EF4-FFF2-40B4-BE49-F238E27FC236}">
                <a16:creationId xmlns:a16="http://schemas.microsoft.com/office/drawing/2014/main" id="{05B6EA91-7389-88A1-86E9-DA851AA925BB}"/>
              </a:ext>
            </a:extLst>
          </p:cNvPr>
          <p:cNvSpPr>
            <a:spLocks noGrp="1"/>
          </p:cNvSpPr>
          <p:nvPr>
            <p:ph idx="1"/>
          </p:nvPr>
        </p:nvSpPr>
        <p:spPr/>
        <p:txBody>
          <a:bodyPr/>
          <a:lstStyle/>
          <a:p>
            <a:r>
              <a:rPr lang="en-US" dirty="0">
                <a:solidFill>
                  <a:schemeClr val="bg1"/>
                </a:solidFill>
              </a:rPr>
              <a:t>It is used in python programming to multiply the values and thereby to get output. Let's consider the below program to understand the multiplication operator.</a:t>
            </a:r>
          </a:p>
          <a:p>
            <a:endParaRPr lang="en-US" dirty="0">
              <a:solidFill>
                <a:schemeClr val="bg1"/>
              </a:solidFill>
            </a:endParaRPr>
          </a:p>
        </p:txBody>
      </p:sp>
      <p:pic>
        <p:nvPicPr>
          <p:cNvPr id="5" name="Picture 4">
            <a:extLst>
              <a:ext uri="{FF2B5EF4-FFF2-40B4-BE49-F238E27FC236}">
                <a16:creationId xmlns:a16="http://schemas.microsoft.com/office/drawing/2014/main" id="{04A7F58A-EB11-C46B-58A8-F87D1186E39C}"/>
              </a:ext>
            </a:extLst>
          </p:cNvPr>
          <p:cNvPicPr>
            <a:picLocks noChangeAspect="1"/>
          </p:cNvPicPr>
          <p:nvPr/>
        </p:nvPicPr>
        <p:blipFill>
          <a:blip r:embed="rId2"/>
          <a:stretch>
            <a:fillRect/>
          </a:stretch>
        </p:blipFill>
        <p:spPr>
          <a:xfrm>
            <a:off x="883223" y="2789808"/>
            <a:ext cx="7000148" cy="3178727"/>
          </a:xfrm>
          <a:prstGeom prst="rect">
            <a:avLst/>
          </a:prstGeom>
        </p:spPr>
      </p:pic>
    </p:spTree>
    <p:extLst>
      <p:ext uri="{BB962C8B-B14F-4D97-AF65-F5344CB8AC3E}">
        <p14:creationId xmlns:p14="http://schemas.microsoft.com/office/powerpoint/2010/main" val="36183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E664-BDA5-915D-28D0-8368FADF6DEA}"/>
              </a:ext>
            </a:extLst>
          </p:cNvPr>
          <p:cNvSpPr>
            <a:spLocks noGrp="1"/>
          </p:cNvSpPr>
          <p:nvPr>
            <p:ph type="title"/>
          </p:nvPr>
        </p:nvSpPr>
        <p:spPr>
          <a:xfrm>
            <a:off x="553584" y="-67734"/>
            <a:ext cx="8534400" cy="1507067"/>
          </a:xfrm>
        </p:spPr>
        <p:txBody>
          <a:bodyPr/>
          <a:lstStyle/>
          <a:p>
            <a:r>
              <a:rPr lang="en-US" b="1" i="0" dirty="0">
                <a:solidFill>
                  <a:srgbClr val="000000"/>
                </a:solidFill>
                <a:effectLst/>
                <a:latin typeface="Open Sans" panose="020B0606030504020204" pitchFamily="34" charset="0"/>
              </a:rPr>
              <a:t> Python (/) Division operator</a:t>
            </a:r>
            <a:endParaRPr lang="en-US" dirty="0"/>
          </a:p>
        </p:txBody>
      </p:sp>
      <p:sp>
        <p:nvSpPr>
          <p:cNvPr id="3" name="Content Placeholder 2">
            <a:extLst>
              <a:ext uri="{FF2B5EF4-FFF2-40B4-BE49-F238E27FC236}">
                <a16:creationId xmlns:a16="http://schemas.microsoft.com/office/drawing/2014/main" id="{446FD8C4-5E50-7CB9-5C32-FEB6FB52971C}"/>
              </a:ext>
            </a:extLst>
          </p:cNvPr>
          <p:cNvSpPr>
            <a:spLocks noGrp="1"/>
          </p:cNvSpPr>
          <p:nvPr>
            <p:ph idx="1"/>
          </p:nvPr>
        </p:nvSpPr>
        <p:spPr/>
        <p:txBody>
          <a:bodyPr>
            <a:normAutofit/>
          </a:bodyPr>
          <a:lstStyle/>
          <a:p>
            <a:r>
              <a:rPr lang="en-US" sz="1200" dirty="0">
                <a:solidFill>
                  <a:schemeClr val="bg1"/>
                </a:solidFill>
              </a:rPr>
              <a:t>Division operator is used to divide the left hand operand by right hand one.</a:t>
            </a:r>
          </a:p>
          <a:p>
            <a:r>
              <a:rPr lang="en-US" sz="1200" dirty="0">
                <a:solidFill>
                  <a:schemeClr val="bg1"/>
                </a:solidFill>
              </a:rPr>
              <a:t>x = 10</a:t>
            </a:r>
          </a:p>
          <a:p>
            <a:r>
              <a:rPr lang="en-US" sz="1200" dirty="0">
                <a:solidFill>
                  <a:schemeClr val="bg1"/>
                </a:solidFill>
              </a:rPr>
              <a:t>y = 20</a:t>
            </a:r>
          </a:p>
          <a:p>
            <a:endParaRPr lang="en-US" sz="1200" dirty="0">
              <a:solidFill>
                <a:schemeClr val="bg1"/>
              </a:solidFill>
            </a:endParaRPr>
          </a:p>
          <a:p>
            <a:r>
              <a:rPr lang="en-US" sz="1200" dirty="0" err="1">
                <a:solidFill>
                  <a:schemeClr val="bg1"/>
                </a:solidFill>
              </a:rPr>
              <a:t>i.e</a:t>
            </a:r>
            <a:r>
              <a:rPr lang="en-US" sz="1200" dirty="0">
                <a:solidFill>
                  <a:schemeClr val="bg1"/>
                </a:solidFill>
              </a:rPr>
              <a:t> x/y (10/20 = 0.5 )</a:t>
            </a:r>
          </a:p>
          <a:p>
            <a:r>
              <a:rPr lang="en-US" sz="1200" dirty="0">
                <a:solidFill>
                  <a:schemeClr val="bg1"/>
                </a:solidFill>
              </a:rPr>
              <a:t>Let’s consider it in python way</a:t>
            </a:r>
          </a:p>
        </p:txBody>
      </p:sp>
      <p:pic>
        <p:nvPicPr>
          <p:cNvPr id="5" name="Picture 4">
            <a:extLst>
              <a:ext uri="{FF2B5EF4-FFF2-40B4-BE49-F238E27FC236}">
                <a16:creationId xmlns:a16="http://schemas.microsoft.com/office/drawing/2014/main" id="{75430766-0F4B-3445-1543-7F95C0D1FB5A}"/>
              </a:ext>
            </a:extLst>
          </p:cNvPr>
          <p:cNvPicPr>
            <a:picLocks noChangeAspect="1"/>
          </p:cNvPicPr>
          <p:nvPr/>
        </p:nvPicPr>
        <p:blipFill>
          <a:blip r:embed="rId2"/>
          <a:stretch>
            <a:fillRect/>
          </a:stretch>
        </p:blipFill>
        <p:spPr>
          <a:xfrm>
            <a:off x="4673352" y="2119227"/>
            <a:ext cx="5322903" cy="2863953"/>
          </a:xfrm>
          <a:prstGeom prst="rect">
            <a:avLst/>
          </a:prstGeom>
        </p:spPr>
      </p:pic>
    </p:spTree>
    <p:extLst>
      <p:ext uri="{BB962C8B-B14F-4D97-AF65-F5344CB8AC3E}">
        <p14:creationId xmlns:p14="http://schemas.microsoft.com/office/powerpoint/2010/main" val="104568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BBC6-B76A-F3AB-3A90-16B61BF6CFEA}"/>
              </a:ext>
            </a:extLst>
          </p:cNvPr>
          <p:cNvSpPr>
            <a:spLocks noGrp="1"/>
          </p:cNvSpPr>
          <p:nvPr>
            <p:ph type="title"/>
          </p:nvPr>
        </p:nvSpPr>
        <p:spPr>
          <a:xfrm>
            <a:off x="504680" y="0"/>
            <a:ext cx="8534400" cy="1507067"/>
          </a:xfrm>
        </p:spPr>
        <p:txBody>
          <a:bodyPr/>
          <a:lstStyle/>
          <a:p>
            <a:r>
              <a:rPr lang="en-US" b="1" i="0" dirty="0">
                <a:solidFill>
                  <a:srgbClr val="000000"/>
                </a:solidFill>
                <a:effectLst/>
                <a:latin typeface="Open Sans" panose="020B0606030504020204" pitchFamily="34" charset="0"/>
              </a:rPr>
              <a:t>Python (%) </a:t>
            </a:r>
            <a:r>
              <a:rPr lang="en-US" b="1" i="0" dirty="0" err="1">
                <a:solidFill>
                  <a:srgbClr val="000000"/>
                </a:solidFill>
                <a:effectLst/>
                <a:latin typeface="Open Sans" panose="020B0606030504020204" pitchFamily="34" charset="0"/>
              </a:rPr>
              <a:t>Percentail</a:t>
            </a:r>
            <a:r>
              <a:rPr lang="en-US" b="1" i="0" dirty="0">
                <a:solidFill>
                  <a:srgbClr val="000000"/>
                </a:solidFill>
                <a:effectLst/>
                <a:latin typeface="Open Sans" panose="020B0606030504020204" pitchFamily="34" charset="0"/>
              </a:rPr>
              <a:t> operator</a:t>
            </a:r>
            <a:endParaRPr lang="en-US" dirty="0"/>
          </a:p>
        </p:txBody>
      </p:sp>
      <p:sp>
        <p:nvSpPr>
          <p:cNvPr id="3" name="Content Placeholder 2">
            <a:extLst>
              <a:ext uri="{FF2B5EF4-FFF2-40B4-BE49-F238E27FC236}">
                <a16:creationId xmlns:a16="http://schemas.microsoft.com/office/drawing/2014/main" id="{0CDE21D3-CC2B-86FF-C4BF-0B28A65D9828}"/>
              </a:ext>
            </a:extLst>
          </p:cNvPr>
          <p:cNvSpPr>
            <a:spLocks noGrp="1"/>
          </p:cNvSpPr>
          <p:nvPr>
            <p:ph idx="1"/>
          </p:nvPr>
        </p:nvSpPr>
        <p:spPr/>
        <p:txBody>
          <a:bodyPr/>
          <a:lstStyle/>
          <a:p>
            <a:r>
              <a:rPr lang="en-US" dirty="0">
                <a:solidFill>
                  <a:schemeClr val="bg1"/>
                </a:solidFill>
              </a:rPr>
              <a:t>The Percentile (%) is the string formatting operator in python, and it is also called as a interpretation operator. It divides the left hand operand by right hand one and also returns reminder. Ex: x/y</a:t>
            </a:r>
          </a:p>
        </p:txBody>
      </p:sp>
      <p:pic>
        <p:nvPicPr>
          <p:cNvPr id="5" name="Picture 4">
            <a:extLst>
              <a:ext uri="{FF2B5EF4-FFF2-40B4-BE49-F238E27FC236}">
                <a16:creationId xmlns:a16="http://schemas.microsoft.com/office/drawing/2014/main" id="{A1FBC0EB-75E7-500A-BC42-0E8093317272}"/>
              </a:ext>
            </a:extLst>
          </p:cNvPr>
          <p:cNvPicPr>
            <a:picLocks noChangeAspect="1"/>
          </p:cNvPicPr>
          <p:nvPr/>
        </p:nvPicPr>
        <p:blipFill>
          <a:blip r:embed="rId2"/>
          <a:stretch>
            <a:fillRect/>
          </a:stretch>
        </p:blipFill>
        <p:spPr>
          <a:xfrm>
            <a:off x="2724190" y="3144914"/>
            <a:ext cx="6233379" cy="2839122"/>
          </a:xfrm>
          <a:prstGeom prst="rect">
            <a:avLst/>
          </a:prstGeom>
        </p:spPr>
      </p:pic>
    </p:spTree>
    <p:extLst>
      <p:ext uri="{BB962C8B-B14F-4D97-AF65-F5344CB8AC3E}">
        <p14:creationId xmlns:p14="http://schemas.microsoft.com/office/powerpoint/2010/main" val="351344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F7E5-E6CF-CC36-3A59-0679B593CB29}"/>
              </a:ext>
            </a:extLst>
          </p:cNvPr>
          <p:cNvSpPr>
            <a:spLocks noGrp="1"/>
          </p:cNvSpPr>
          <p:nvPr>
            <p:ph type="title"/>
          </p:nvPr>
        </p:nvSpPr>
        <p:spPr>
          <a:xfrm>
            <a:off x="597126" y="198360"/>
            <a:ext cx="10910662" cy="1507067"/>
          </a:xfrm>
        </p:spPr>
        <p:txBody>
          <a:bodyPr/>
          <a:lstStyle/>
          <a:p>
            <a:r>
              <a:rPr lang="en-US" b="1" i="0" dirty="0">
                <a:solidFill>
                  <a:srgbClr val="000000"/>
                </a:solidFill>
                <a:effectLst/>
                <a:latin typeface="Open Sans" panose="020B0606030504020204" pitchFamily="34" charset="0"/>
              </a:rPr>
              <a:t>Python (//) Floor division operator</a:t>
            </a:r>
            <a:endParaRPr lang="en-US" dirty="0"/>
          </a:p>
        </p:txBody>
      </p:sp>
      <p:sp>
        <p:nvSpPr>
          <p:cNvPr id="3" name="Content Placeholder 2">
            <a:extLst>
              <a:ext uri="{FF2B5EF4-FFF2-40B4-BE49-F238E27FC236}">
                <a16:creationId xmlns:a16="http://schemas.microsoft.com/office/drawing/2014/main" id="{216CFD05-693C-0299-8768-F8089D2B7057}"/>
              </a:ext>
            </a:extLst>
          </p:cNvPr>
          <p:cNvSpPr>
            <a:spLocks noGrp="1"/>
          </p:cNvSpPr>
          <p:nvPr>
            <p:ph idx="1"/>
          </p:nvPr>
        </p:nvSpPr>
        <p:spPr/>
        <p:txBody>
          <a:bodyPr>
            <a:normAutofit/>
          </a:bodyPr>
          <a:lstStyle/>
          <a:p>
            <a:r>
              <a:rPr lang="en-US" sz="1400" dirty="0">
                <a:solidFill>
                  <a:schemeClr val="bg1"/>
                </a:solidFill>
              </a:rPr>
              <a:t>The Floor Operator is used to make a whole number adjusted to the left hand side in the number line.</a:t>
            </a:r>
          </a:p>
          <a:p>
            <a:endParaRPr lang="en-US" sz="1400" dirty="0">
              <a:solidFill>
                <a:schemeClr val="bg1"/>
              </a:solidFill>
            </a:endParaRPr>
          </a:p>
          <a:p>
            <a:r>
              <a:rPr lang="en-US" sz="1400" dirty="0">
                <a:solidFill>
                  <a:schemeClr val="bg1"/>
                </a:solidFill>
              </a:rPr>
              <a:t>Let's check the below program to know how a floor operator works in Python</a:t>
            </a:r>
          </a:p>
        </p:txBody>
      </p:sp>
      <p:pic>
        <p:nvPicPr>
          <p:cNvPr id="5" name="Picture 4">
            <a:extLst>
              <a:ext uri="{FF2B5EF4-FFF2-40B4-BE49-F238E27FC236}">
                <a16:creationId xmlns:a16="http://schemas.microsoft.com/office/drawing/2014/main" id="{92136D60-1235-5597-A731-380A058D07C8}"/>
              </a:ext>
            </a:extLst>
          </p:cNvPr>
          <p:cNvPicPr>
            <a:picLocks noChangeAspect="1"/>
          </p:cNvPicPr>
          <p:nvPr/>
        </p:nvPicPr>
        <p:blipFill>
          <a:blip r:embed="rId2"/>
          <a:stretch>
            <a:fillRect/>
          </a:stretch>
        </p:blipFill>
        <p:spPr>
          <a:xfrm>
            <a:off x="1006764" y="3217676"/>
            <a:ext cx="6361702" cy="2811645"/>
          </a:xfrm>
          <a:prstGeom prst="rect">
            <a:avLst/>
          </a:prstGeom>
        </p:spPr>
      </p:pic>
    </p:spTree>
    <p:extLst>
      <p:ext uri="{BB962C8B-B14F-4D97-AF65-F5344CB8AC3E}">
        <p14:creationId xmlns:p14="http://schemas.microsoft.com/office/powerpoint/2010/main" val="204470306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233</TotalTime>
  <Words>841</Words>
  <Application>Microsoft Office PowerPoint</Application>
  <PresentationFormat>Widescreen</PresentationFormat>
  <Paragraphs>91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Century Gothic</vt:lpstr>
      <vt:lpstr>Open Sans</vt:lpstr>
      <vt:lpstr>SFMono-Regular</vt:lpstr>
      <vt:lpstr>sofia-pro</vt:lpstr>
      <vt:lpstr>source sans pro</vt:lpstr>
      <vt:lpstr>Wingdings 3</vt:lpstr>
      <vt:lpstr>Slice</vt:lpstr>
      <vt:lpstr>PowerPoint Presentation</vt:lpstr>
      <vt:lpstr>Operators in Python</vt:lpstr>
      <vt:lpstr>Arithmetic operators </vt:lpstr>
      <vt:lpstr>Python (+) Addition operator</vt:lpstr>
      <vt:lpstr>Python (-) Subtraction operator</vt:lpstr>
      <vt:lpstr>Python (*) Multiplication operator</vt:lpstr>
      <vt:lpstr> Python (/) Division operator</vt:lpstr>
      <vt:lpstr>Python (%) Percentail operator</vt:lpstr>
      <vt:lpstr>Python (//) Floor division operator</vt:lpstr>
      <vt:lpstr>Python (**) Exponent operator</vt:lpstr>
      <vt:lpstr>Python Comparison Operators </vt:lpstr>
      <vt:lpstr>Python (==) Equal Comparison Operator</vt:lpstr>
      <vt:lpstr>Python (!=) Not Equal Comparison Operator</vt:lpstr>
      <vt:lpstr>Python (&gt;) Greater Than Operator</vt:lpstr>
      <vt:lpstr>Python (&lt;) Less Than Operator</vt:lpstr>
      <vt:lpstr>Python &gt;= Greater Than or Equal to operator</vt:lpstr>
      <vt:lpstr> Python &lt;= Less than or equal to operator</vt:lpstr>
      <vt:lpstr>Question1</vt:lpstr>
      <vt:lpstr>Answer</vt:lpstr>
      <vt:lpstr>Question 2</vt:lpstr>
      <vt:lpstr>Answer</vt:lpstr>
      <vt:lpstr>Question 3</vt:lpstr>
      <vt:lpstr>Answer </vt:lpstr>
      <vt:lpstr>Question 4</vt:lpstr>
      <vt:lpstr>Answer</vt:lpstr>
      <vt:lpstr>Question 5</vt:lpstr>
      <vt:lpstr>Answer</vt:lpstr>
    </vt:vector>
  </TitlesOfParts>
  <Company>UP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Dake</dc:creator>
  <cp:lastModifiedBy>Sagar Dake</cp:lastModifiedBy>
  <cp:revision>3</cp:revision>
  <dcterms:created xsi:type="dcterms:W3CDTF">2023-02-09T23:32:00Z</dcterms:created>
  <dcterms:modified xsi:type="dcterms:W3CDTF">2023-03-02T22:23:11Z</dcterms:modified>
</cp:coreProperties>
</file>