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70" r:id="rId2"/>
    <p:sldMasterId id="2147483982" r:id="rId3"/>
  </p:sldMasterIdLst>
  <p:sldIdLst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4AA"/>
    <a:srgbClr val="366092"/>
    <a:srgbClr val="F3F3F3"/>
    <a:srgbClr val="0040B1"/>
    <a:srgbClr val="067BC2"/>
    <a:srgbClr val="F6BF02"/>
    <a:srgbClr val="FEEFB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8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2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07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8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6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5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4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1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9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097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88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357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26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60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653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44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345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78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8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0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308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762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32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8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1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97C97D-EC6F-44AD-AB6A-D2421FF740CC}" type="datetimeFigureOut">
              <a:rPr lang="zh-TW" altLang="en-US" smtClean="0"/>
              <a:t>2017/10/15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C07B-BA81-4CFF-887D-CFBA31813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/>
          <p:nvPr/>
        </p:nvSpPr>
        <p:spPr>
          <a:xfrm>
            <a:off x="211104" y="281729"/>
            <a:ext cx="11487859" cy="1052224"/>
          </a:xfrm>
          <a:custGeom>
            <a:avLst/>
            <a:gdLst>
              <a:gd name="connsiteX0" fmla="*/ 0 w 10408311"/>
              <a:gd name="connsiteY0" fmla="*/ 120372 h 1203716"/>
              <a:gd name="connsiteX1" fmla="*/ 120372 w 10408311"/>
              <a:gd name="connsiteY1" fmla="*/ 0 h 1203716"/>
              <a:gd name="connsiteX2" fmla="*/ 10287939 w 10408311"/>
              <a:gd name="connsiteY2" fmla="*/ 0 h 1203716"/>
              <a:gd name="connsiteX3" fmla="*/ 10408311 w 10408311"/>
              <a:gd name="connsiteY3" fmla="*/ 120372 h 1203716"/>
              <a:gd name="connsiteX4" fmla="*/ 10408311 w 10408311"/>
              <a:gd name="connsiteY4" fmla="*/ 1083344 h 1203716"/>
              <a:gd name="connsiteX5" fmla="*/ 10287939 w 10408311"/>
              <a:gd name="connsiteY5" fmla="*/ 1203716 h 1203716"/>
              <a:gd name="connsiteX6" fmla="*/ 120372 w 10408311"/>
              <a:gd name="connsiteY6" fmla="*/ 1203716 h 1203716"/>
              <a:gd name="connsiteX7" fmla="*/ 0 w 10408311"/>
              <a:gd name="connsiteY7" fmla="*/ 1083344 h 1203716"/>
              <a:gd name="connsiteX8" fmla="*/ 0 w 10408311"/>
              <a:gd name="connsiteY8" fmla="*/ 120372 h 120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08311" h="1203716">
                <a:moveTo>
                  <a:pt x="0" y="120372"/>
                </a:moveTo>
                <a:cubicBezTo>
                  <a:pt x="0" y="53892"/>
                  <a:pt x="53892" y="0"/>
                  <a:pt x="120372" y="0"/>
                </a:cubicBezTo>
                <a:lnTo>
                  <a:pt x="10287939" y="0"/>
                </a:lnTo>
                <a:cubicBezTo>
                  <a:pt x="10354419" y="0"/>
                  <a:pt x="10408311" y="53892"/>
                  <a:pt x="10408311" y="120372"/>
                </a:cubicBezTo>
                <a:lnTo>
                  <a:pt x="10408311" y="1083344"/>
                </a:lnTo>
                <a:cubicBezTo>
                  <a:pt x="10408311" y="1149824"/>
                  <a:pt x="10354419" y="1203716"/>
                  <a:pt x="10287939" y="1203716"/>
                </a:cubicBezTo>
                <a:lnTo>
                  <a:pt x="120372" y="1203716"/>
                </a:lnTo>
                <a:cubicBezTo>
                  <a:pt x="53892" y="1203716"/>
                  <a:pt x="0" y="1149824"/>
                  <a:pt x="0" y="1083344"/>
                </a:cubicBezTo>
                <a:lnTo>
                  <a:pt x="0" y="120372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218136" tIns="218136" rIns="218136" bIns="2181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前端</a:t>
            </a:r>
            <a:endParaRPr lang="zh-TW" altLang="en-US" sz="4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518968" y="3663715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518968" y="2707593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緣起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1985573" y="1569018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News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2110809" y="270759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最新消息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2111412" y="366371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手繪多邊形 15"/>
          <p:cNvSpPr/>
          <p:nvPr/>
        </p:nvSpPr>
        <p:spPr>
          <a:xfrm>
            <a:off x="2111412" y="461983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優惠活動公告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手繪多邊形 16"/>
          <p:cNvSpPr/>
          <p:nvPr/>
        </p:nvSpPr>
        <p:spPr>
          <a:xfrm>
            <a:off x="3577414" y="1569018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尋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手繪多邊形 17"/>
          <p:cNvSpPr/>
          <p:nvPr/>
        </p:nvSpPr>
        <p:spPr>
          <a:xfrm>
            <a:off x="8352937" y="1590971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常見問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9944778" y="1590971"/>
            <a:ext cx="1595054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入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手繪多邊形 19"/>
          <p:cNvSpPr/>
          <p:nvPr/>
        </p:nvSpPr>
        <p:spPr>
          <a:xfrm>
            <a:off x="6761096" y="1582607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安家商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城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5169255" y="1585551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房仲資訊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3702650" y="2707593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手繪多邊形 22"/>
          <p:cNvSpPr/>
          <p:nvPr/>
        </p:nvSpPr>
        <p:spPr>
          <a:xfrm>
            <a:off x="3678421" y="3588553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顯示地圖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3678420" y="4469513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房屋資訊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3678419" y="5348983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8478173" y="449146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手繪多邊形 26"/>
          <p:cNvSpPr/>
          <p:nvPr/>
        </p:nvSpPr>
        <p:spPr>
          <a:xfrm>
            <a:off x="8478173" y="361050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8478173" y="272954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註冊須知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8478173" y="537242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10139421" y="2706668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手繪多邊形 30"/>
          <p:cNvSpPr/>
          <p:nvPr/>
        </p:nvSpPr>
        <p:spPr>
          <a:xfrm>
            <a:off x="10139422" y="3597985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手繪多邊形 31"/>
          <p:cNvSpPr/>
          <p:nvPr/>
        </p:nvSpPr>
        <p:spPr>
          <a:xfrm>
            <a:off x="10139421" y="449146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6886331" y="268471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手繪多邊形 33"/>
          <p:cNvSpPr/>
          <p:nvPr/>
        </p:nvSpPr>
        <p:spPr>
          <a:xfrm>
            <a:off x="6886330" y="347941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手繪多邊形 34"/>
          <p:cNvSpPr/>
          <p:nvPr/>
        </p:nvSpPr>
        <p:spPr>
          <a:xfrm>
            <a:off x="6886330" y="427412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觀看服務評分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6886330" y="506882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檢舉服務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手繪多邊形 36"/>
          <p:cNvSpPr/>
          <p:nvPr/>
        </p:nvSpPr>
        <p:spPr>
          <a:xfrm>
            <a:off x="398448" y="1590971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0040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手繪多邊形 37"/>
          <p:cNvSpPr/>
          <p:nvPr/>
        </p:nvSpPr>
        <p:spPr>
          <a:xfrm>
            <a:off x="518968" y="461983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連絡我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們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手繪多邊形 38"/>
          <p:cNvSpPr/>
          <p:nvPr/>
        </p:nvSpPr>
        <p:spPr>
          <a:xfrm>
            <a:off x="6886330" y="586353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手繪多邊形 39"/>
          <p:cNvSpPr/>
          <p:nvPr/>
        </p:nvSpPr>
        <p:spPr>
          <a:xfrm>
            <a:off x="5294490" y="268471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手繪多邊形 40"/>
          <p:cNvSpPr/>
          <p:nvPr/>
        </p:nvSpPr>
        <p:spPr>
          <a:xfrm>
            <a:off x="5294489" y="3479418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手繪多邊形 41"/>
          <p:cNvSpPr/>
          <p:nvPr/>
        </p:nvSpPr>
        <p:spPr>
          <a:xfrm>
            <a:off x="5294489" y="4274122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觀看房仲評分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手繪多邊形 42"/>
          <p:cNvSpPr/>
          <p:nvPr/>
        </p:nvSpPr>
        <p:spPr>
          <a:xfrm>
            <a:off x="5294488" y="506882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檢舉房仲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手繪多邊形 43"/>
          <p:cNvSpPr/>
          <p:nvPr/>
        </p:nvSpPr>
        <p:spPr>
          <a:xfrm>
            <a:off x="5294487" y="586353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067B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瀏覽房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粉絲頁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手繪多邊形 67"/>
          <p:cNvSpPr/>
          <p:nvPr/>
        </p:nvSpPr>
        <p:spPr>
          <a:xfrm>
            <a:off x="4088555" y="1634183"/>
            <a:ext cx="3527265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房屋仲介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手繪多邊形 68"/>
          <p:cNvSpPr/>
          <p:nvPr/>
        </p:nvSpPr>
        <p:spPr>
          <a:xfrm>
            <a:off x="387168" y="1623922"/>
            <a:ext cx="3527265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一般會員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576633" y="2581073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管理會員資料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手繪多邊形 39"/>
          <p:cNvSpPr/>
          <p:nvPr/>
        </p:nvSpPr>
        <p:spPr>
          <a:xfrm>
            <a:off x="7858894" y="1623922"/>
            <a:ext cx="3527265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設計、搬家、清潔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手繪多邊形 40"/>
          <p:cNvSpPr/>
          <p:nvPr/>
        </p:nvSpPr>
        <p:spPr>
          <a:xfrm>
            <a:off x="2207522" y="2581073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瀏覽預約記錄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手繪多邊形 41"/>
          <p:cNvSpPr/>
          <p:nvPr/>
        </p:nvSpPr>
        <p:spPr>
          <a:xfrm>
            <a:off x="576633" y="335226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屋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手繪多邊形 42"/>
          <p:cNvSpPr/>
          <p:nvPr/>
        </p:nvSpPr>
        <p:spPr>
          <a:xfrm>
            <a:off x="2207522" y="335226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評分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對服務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手繪多邊形 43"/>
          <p:cNvSpPr/>
          <p:nvPr/>
        </p:nvSpPr>
        <p:spPr>
          <a:xfrm>
            <a:off x="576633" y="4123447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管理收藏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手繪多邊形 44"/>
          <p:cNvSpPr/>
          <p:nvPr/>
        </p:nvSpPr>
        <p:spPr>
          <a:xfrm>
            <a:off x="2207522" y="4123447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追蹤粉絲頁</a:t>
            </a:r>
            <a:endParaRPr lang="en-US" altLang="zh-TW" sz="1800" kern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手繪多邊形 45"/>
          <p:cNvSpPr/>
          <p:nvPr/>
        </p:nvSpPr>
        <p:spPr>
          <a:xfrm>
            <a:off x="576633" y="4894634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管理收藏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手繪多邊形 47"/>
          <p:cNvSpPr/>
          <p:nvPr/>
        </p:nvSpPr>
        <p:spPr>
          <a:xfrm>
            <a:off x="2207522" y="4894633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優惠抽抽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樂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手繪多邊形 48"/>
          <p:cNvSpPr/>
          <p:nvPr/>
        </p:nvSpPr>
        <p:spPr>
          <a:xfrm>
            <a:off x="2207522" y="566581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查詢優惠卷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手繪多邊形 49"/>
          <p:cNvSpPr/>
          <p:nvPr/>
        </p:nvSpPr>
        <p:spPr>
          <a:xfrm>
            <a:off x="576633" y="566581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訊息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手繪多邊形 50"/>
          <p:cNvSpPr/>
          <p:nvPr/>
        </p:nvSpPr>
        <p:spPr>
          <a:xfrm>
            <a:off x="4299396" y="2579071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5939135" y="2581071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瀏覽預約記錄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手繪多邊形 52"/>
          <p:cNvSpPr/>
          <p:nvPr/>
        </p:nvSpPr>
        <p:spPr>
          <a:xfrm>
            <a:off x="4299396" y="335226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誰正在找房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手繪多邊形 53"/>
          <p:cNvSpPr/>
          <p:nvPr/>
        </p:nvSpPr>
        <p:spPr>
          <a:xfrm>
            <a:off x="5926102" y="335226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手繪多邊形 54"/>
          <p:cNvSpPr/>
          <p:nvPr/>
        </p:nvSpPr>
        <p:spPr>
          <a:xfrm>
            <a:off x="4299396" y="4121445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行事曆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手繪多邊形 55"/>
          <p:cNvSpPr/>
          <p:nvPr/>
        </p:nvSpPr>
        <p:spPr>
          <a:xfrm>
            <a:off x="5926102" y="4121445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管理粉絲頁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手繪多邊形 56"/>
          <p:cNvSpPr/>
          <p:nvPr/>
        </p:nvSpPr>
        <p:spPr>
          <a:xfrm>
            <a:off x="4299396" y="4894633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即時訊息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手繪多邊形 57"/>
          <p:cNvSpPr/>
          <p:nvPr/>
        </p:nvSpPr>
        <p:spPr>
          <a:xfrm>
            <a:off x="5926102" y="4894633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生成</a:t>
            </a:r>
            <a:endParaRPr lang="en-US" altLang="zh-TW" sz="1800" kern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QR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手繪多邊形 58"/>
          <p:cNvSpPr/>
          <p:nvPr/>
        </p:nvSpPr>
        <p:spPr>
          <a:xfrm>
            <a:off x="8022159" y="2579072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管理廠商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手繪多邊形 59"/>
          <p:cNvSpPr/>
          <p:nvPr/>
        </p:nvSpPr>
        <p:spPr>
          <a:xfrm>
            <a:off x="9648865" y="2579071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瀏覽預約記錄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手繪多邊形 61"/>
          <p:cNvSpPr/>
          <p:nvPr/>
        </p:nvSpPr>
        <p:spPr>
          <a:xfrm>
            <a:off x="9648865" y="335226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手繪多邊形 64"/>
          <p:cNvSpPr/>
          <p:nvPr/>
        </p:nvSpPr>
        <p:spPr>
          <a:xfrm>
            <a:off x="8022159" y="488090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即時訊息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手繪多邊形 65"/>
          <p:cNvSpPr/>
          <p:nvPr/>
        </p:nvSpPr>
        <p:spPr>
          <a:xfrm>
            <a:off x="9648865" y="4121444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生成</a:t>
            </a:r>
            <a:endParaRPr lang="en-US" altLang="zh-TW" sz="1800" kern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QR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" name="手繪多邊形 69"/>
          <p:cNvSpPr/>
          <p:nvPr/>
        </p:nvSpPr>
        <p:spPr>
          <a:xfrm>
            <a:off x="8022159" y="4113624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申請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211104" y="281729"/>
            <a:ext cx="11487859" cy="1052224"/>
          </a:xfrm>
          <a:custGeom>
            <a:avLst/>
            <a:gdLst>
              <a:gd name="connsiteX0" fmla="*/ 0 w 10408311"/>
              <a:gd name="connsiteY0" fmla="*/ 120372 h 1203716"/>
              <a:gd name="connsiteX1" fmla="*/ 120372 w 10408311"/>
              <a:gd name="connsiteY1" fmla="*/ 0 h 1203716"/>
              <a:gd name="connsiteX2" fmla="*/ 10287939 w 10408311"/>
              <a:gd name="connsiteY2" fmla="*/ 0 h 1203716"/>
              <a:gd name="connsiteX3" fmla="*/ 10408311 w 10408311"/>
              <a:gd name="connsiteY3" fmla="*/ 120372 h 1203716"/>
              <a:gd name="connsiteX4" fmla="*/ 10408311 w 10408311"/>
              <a:gd name="connsiteY4" fmla="*/ 1083344 h 1203716"/>
              <a:gd name="connsiteX5" fmla="*/ 10287939 w 10408311"/>
              <a:gd name="connsiteY5" fmla="*/ 1203716 h 1203716"/>
              <a:gd name="connsiteX6" fmla="*/ 120372 w 10408311"/>
              <a:gd name="connsiteY6" fmla="*/ 1203716 h 1203716"/>
              <a:gd name="connsiteX7" fmla="*/ 0 w 10408311"/>
              <a:gd name="connsiteY7" fmla="*/ 1083344 h 1203716"/>
              <a:gd name="connsiteX8" fmla="*/ 0 w 10408311"/>
              <a:gd name="connsiteY8" fmla="*/ 120372 h 120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08311" h="1203716">
                <a:moveTo>
                  <a:pt x="0" y="120372"/>
                </a:moveTo>
                <a:cubicBezTo>
                  <a:pt x="0" y="53892"/>
                  <a:pt x="53892" y="0"/>
                  <a:pt x="120372" y="0"/>
                </a:cubicBezTo>
                <a:lnTo>
                  <a:pt x="10287939" y="0"/>
                </a:lnTo>
                <a:cubicBezTo>
                  <a:pt x="10354419" y="0"/>
                  <a:pt x="10408311" y="53892"/>
                  <a:pt x="10408311" y="120372"/>
                </a:cubicBezTo>
                <a:lnTo>
                  <a:pt x="10408311" y="1083344"/>
                </a:lnTo>
                <a:cubicBezTo>
                  <a:pt x="10408311" y="1149824"/>
                  <a:pt x="10354419" y="1203716"/>
                  <a:pt x="10287939" y="1203716"/>
                </a:cubicBezTo>
                <a:lnTo>
                  <a:pt x="120372" y="1203716"/>
                </a:lnTo>
                <a:cubicBezTo>
                  <a:pt x="53892" y="1203716"/>
                  <a:pt x="0" y="1149824"/>
                  <a:pt x="0" y="1083344"/>
                </a:cubicBezTo>
                <a:lnTo>
                  <a:pt x="0" y="12037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shade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8136" tIns="218136" rIns="218136" bIns="2181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zh-TW" altLang="en-US" sz="4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端會員中心</a:t>
            </a:r>
            <a:endParaRPr lang="zh-TW" altLang="en-US" sz="4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手繪多邊形 33"/>
          <p:cNvSpPr/>
          <p:nvPr/>
        </p:nvSpPr>
        <p:spPr>
          <a:xfrm>
            <a:off x="8022159" y="3346348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服務內容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0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手繪多邊形 27"/>
          <p:cNvSpPr/>
          <p:nvPr/>
        </p:nvSpPr>
        <p:spPr>
          <a:xfrm>
            <a:off x="211104" y="281729"/>
            <a:ext cx="11487859" cy="1052224"/>
          </a:xfrm>
          <a:custGeom>
            <a:avLst/>
            <a:gdLst>
              <a:gd name="connsiteX0" fmla="*/ 0 w 10408311"/>
              <a:gd name="connsiteY0" fmla="*/ 120372 h 1203716"/>
              <a:gd name="connsiteX1" fmla="*/ 120372 w 10408311"/>
              <a:gd name="connsiteY1" fmla="*/ 0 h 1203716"/>
              <a:gd name="connsiteX2" fmla="*/ 10287939 w 10408311"/>
              <a:gd name="connsiteY2" fmla="*/ 0 h 1203716"/>
              <a:gd name="connsiteX3" fmla="*/ 10408311 w 10408311"/>
              <a:gd name="connsiteY3" fmla="*/ 120372 h 1203716"/>
              <a:gd name="connsiteX4" fmla="*/ 10408311 w 10408311"/>
              <a:gd name="connsiteY4" fmla="*/ 1083344 h 1203716"/>
              <a:gd name="connsiteX5" fmla="*/ 10287939 w 10408311"/>
              <a:gd name="connsiteY5" fmla="*/ 1203716 h 1203716"/>
              <a:gd name="connsiteX6" fmla="*/ 120372 w 10408311"/>
              <a:gd name="connsiteY6" fmla="*/ 1203716 h 1203716"/>
              <a:gd name="connsiteX7" fmla="*/ 0 w 10408311"/>
              <a:gd name="connsiteY7" fmla="*/ 1083344 h 1203716"/>
              <a:gd name="connsiteX8" fmla="*/ 0 w 10408311"/>
              <a:gd name="connsiteY8" fmla="*/ 120372 h 120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08311" h="1203716">
                <a:moveTo>
                  <a:pt x="0" y="120372"/>
                </a:moveTo>
                <a:cubicBezTo>
                  <a:pt x="0" y="53892"/>
                  <a:pt x="53892" y="0"/>
                  <a:pt x="120372" y="0"/>
                </a:cubicBezTo>
                <a:lnTo>
                  <a:pt x="10287939" y="0"/>
                </a:lnTo>
                <a:cubicBezTo>
                  <a:pt x="10354419" y="0"/>
                  <a:pt x="10408311" y="53892"/>
                  <a:pt x="10408311" y="120372"/>
                </a:cubicBezTo>
                <a:lnTo>
                  <a:pt x="10408311" y="1083344"/>
                </a:lnTo>
                <a:cubicBezTo>
                  <a:pt x="10408311" y="1149824"/>
                  <a:pt x="10354419" y="1203716"/>
                  <a:pt x="10287939" y="1203716"/>
                </a:cubicBezTo>
                <a:lnTo>
                  <a:pt x="120372" y="1203716"/>
                </a:lnTo>
                <a:cubicBezTo>
                  <a:pt x="53892" y="1203716"/>
                  <a:pt x="0" y="1149824"/>
                  <a:pt x="0" y="1083344"/>
                </a:cubicBezTo>
                <a:lnTo>
                  <a:pt x="0" y="120372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218136" tIns="218136" rIns="218136" bIns="2181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4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endParaRPr lang="zh-TW" altLang="en-US" sz="4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576633" y="369666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管理權限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576633" y="274054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管理帳號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2043238" y="1601969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審核權限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2168474" y="2740545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審核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2169077" y="3696667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審核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廠商註冊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3635079" y="1601969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維護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房屋資料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手繪多邊形 9"/>
          <p:cNvSpPr/>
          <p:nvPr/>
        </p:nvSpPr>
        <p:spPr>
          <a:xfrm>
            <a:off x="8410602" y="1623922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sz="24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廣告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10002443" y="1623922"/>
            <a:ext cx="1595054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常見問題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手繪多邊形 11"/>
          <p:cNvSpPr/>
          <p:nvPr/>
        </p:nvSpPr>
        <p:spPr>
          <a:xfrm>
            <a:off x="6818761" y="1615558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News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5226920" y="1618502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檢舉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3760315" y="274054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736086" y="362150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手繪多邊形 17"/>
          <p:cNvSpPr/>
          <p:nvPr/>
        </p:nvSpPr>
        <p:spPr>
          <a:xfrm>
            <a:off x="8535838" y="4524417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撤銷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8535838" y="3643457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刊登廣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手繪多邊形 19"/>
          <p:cNvSpPr/>
          <p:nvPr/>
        </p:nvSpPr>
        <p:spPr>
          <a:xfrm>
            <a:off x="8535838" y="2732803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審核廠商廣告申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10197086" y="273961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6943996" y="2717665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房市最新消息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手繪多邊形 25"/>
          <p:cNvSpPr/>
          <p:nvPr/>
        </p:nvSpPr>
        <p:spPr>
          <a:xfrm>
            <a:off x="6943995" y="3512370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系統公告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手繪多邊形 26"/>
          <p:cNvSpPr/>
          <p:nvPr/>
        </p:nvSpPr>
        <p:spPr>
          <a:xfrm>
            <a:off x="6943995" y="4307075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促銷資訊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456113" y="1623922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  <a:solidFill>
            <a:srgbClr val="36609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管理員工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手繪多邊形 31"/>
          <p:cNvSpPr/>
          <p:nvPr/>
        </p:nvSpPr>
        <p:spPr>
          <a:xfrm>
            <a:off x="5352155" y="2717665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審核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5352154" y="351236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  <a:solidFill>
            <a:srgbClr val="4674AA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審核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檢舉廠商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5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/>
          <p:nvPr/>
        </p:nvSpPr>
        <p:spPr>
          <a:xfrm>
            <a:off x="2051476" y="1437213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News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2176712" y="257578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最新消息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2177315" y="3531911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手繪多邊形 15"/>
          <p:cNvSpPr/>
          <p:nvPr/>
        </p:nvSpPr>
        <p:spPr>
          <a:xfrm>
            <a:off x="2177315" y="448803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優惠活動公告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手繪多邊形 16"/>
          <p:cNvSpPr/>
          <p:nvPr/>
        </p:nvSpPr>
        <p:spPr>
          <a:xfrm>
            <a:off x="3643317" y="1437213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尋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8418840" y="1450802"/>
            <a:ext cx="1595054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入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手繪多邊形 19"/>
          <p:cNvSpPr/>
          <p:nvPr/>
        </p:nvSpPr>
        <p:spPr>
          <a:xfrm>
            <a:off x="6826999" y="1450802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安家商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城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5235158" y="1453746"/>
            <a:ext cx="1456239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房仲資訊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3768553" y="2575788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手繪多邊形 22"/>
          <p:cNvSpPr/>
          <p:nvPr/>
        </p:nvSpPr>
        <p:spPr>
          <a:xfrm>
            <a:off x="3744324" y="3456748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顯示地圖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3744323" y="4337708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房屋資訊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3744322" y="5217178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8613483" y="256649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手繪多邊形 30"/>
          <p:cNvSpPr/>
          <p:nvPr/>
        </p:nvSpPr>
        <p:spPr>
          <a:xfrm>
            <a:off x="8613484" y="3457816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手繪多邊形 31"/>
          <p:cNvSpPr/>
          <p:nvPr/>
        </p:nvSpPr>
        <p:spPr>
          <a:xfrm>
            <a:off x="8613483" y="4351297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6960472" y="255290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手繪多邊形 33"/>
          <p:cNvSpPr/>
          <p:nvPr/>
        </p:nvSpPr>
        <p:spPr>
          <a:xfrm>
            <a:off x="6952233" y="334761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手繪多邊形 34"/>
          <p:cNvSpPr/>
          <p:nvPr/>
        </p:nvSpPr>
        <p:spPr>
          <a:xfrm>
            <a:off x="6952233" y="414231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觀看服務評分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6952233" y="493702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檢舉服務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手繪多邊形 38"/>
          <p:cNvSpPr/>
          <p:nvPr/>
        </p:nvSpPr>
        <p:spPr>
          <a:xfrm>
            <a:off x="6952233" y="573172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手繪多邊形 39"/>
          <p:cNvSpPr/>
          <p:nvPr/>
        </p:nvSpPr>
        <p:spPr>
          <a:xfrm>
            <a:off x="5360393" y="255290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搜尋房仲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手繪多邊形 40"/>
          <p:cNvSpPr/>
          <p:nvPr/>
        </p:nvSpPr>
        <p:spPr>
          <a:xfrm>
            <a:off x="5360392" y="3347613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手繪多邊形 41"/>
          <p:cNvSpPr/>
          <p:nvPr/>
        </p:nvSpPr>
        <p:spPr>
          <a:xfrm>
            <a:off x="5360392" y="4142317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觀看房仲評分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手繪多邊形 42"/>
          <p:cNvSpPr/>
          <p:nvPr/>
        </p:nvSpPr>
        <p:spPr>
          <a:xfrm>
            <a:off x="5360391" y="4937024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檢舉房仲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手繪多邊形 43"/>
          <p:cNvSpPr/>
          <p:nvPr/>
        </p:nvSpPr>
        <p:spPr>
          <a:xfrm>
            <a:off x="5360390" y="5731729"/>
            <a:ext cx="1205765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瀏覽房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粉絲頁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手繪多邊形 45"/>
          <p:cNvSpPr/>
          <p:nvPr/>
        </p:nvSpPr>
        <p:spPr>
          <a:xfrm>
            <a:off x="256539" y="86803"/>
            <a:ext cx="11487859" cy="1052224"/>
          </a:xfrm>
          <a:custGeom>
            <a:avLst/>
            <a:gdLst>
              <a:gd name="connsiteX0" fmla="*/ 0 w 10408311"/>
              <a:gd name="connsiteY0" fmla="*/ 120372 h 1203716"/>
              <a:gd name="connsiteX1" fmla="*/ 120372 w 10408311"/>
              <a:gd name="connsiteY1" fmla="*/ 0 h 1203716"/>
              <a:gd name="connsiteX2" fmla="*/ 10287939 w 10408311"/>
              <a:gd name="connsiteY2" fmla="*/ 0 h 1203716"/>
              <a:gd name="connsiteX3" fmla="*/ 10408311 w 10408311"/>
              <a:gd name="connsiteY3" fmla="*/ 120372 h 1203716"/>
              <a:gd name="connsiteX4" fmla="*/ 10408311 w 10408311"/>
              <a:gd name="connsiteY4" fmla="*/ 1083344 h 1203716"/>
              <a:gd name="connsiteX5" fmla="*/ 10287939 w 10408311"/>
              <a:gd name="connsiteY5" fmla="*/ 1203716 h 1203716"/>
              <a:gd name="connsiteX6" fmla="*/ 120372 w 10408311"/>
              <a:gd name="connsiteY6" fmla="*/ 1203716 h 1203716"/>
              <a:gd name="connsiteX7" fmla="*/ 0 w 10408311"/>
              <a:gd name="connsiteY7" fmla="*/ 1083344 h 1203716"/>
              <a:gd name="connsiteX8" fmla="*/ 0 w 10408311"/>
              <a:gd name="connsiteY8" fmla="*/ 120372 h 120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08311" h="1203716">
                <a:moveTo>
                  <a:pt x="0" y="120372"/>
                </a:moveTo>
                <a:cubicBezTo>
                  <a:pt x="0" y="53892"/>
                  <a:pt x="53892" y="0"/>
                  <a:pt x="120372" y="0"/>
                </a:cubicBezTo>
                <a:lnTo>
                  <a:pt x="10287939" y="0"/>
                </a:lnTo>
                <a:cubicBezTo>
                  <a:pt x="10354419" y="0"/>
                  <a:pt x="10408311" y="53892"/>
                  <a:pt x="10408311" y="120372"/>
                </a:cubicBezTo>
                <a:lnTo>
                  <a:pt x="10408311" y="1083344"/>
                </a:lnTo>
                <a:cubicBezTo>
                  <a:pt x="10408311" y="1149824"/>
                  <a:pt x="10354419" y="1203716"/>
                  <a:pt x="10287939" y="1203716"/>
                </a:cubicBezTo>
                <a:lnTo>
                  <a:pt x="120372" y="1203716"/>
                </a:lnTo>
                <a:cubicBezTo>
                  <a:pt x="53892" y="1203716"/>
                  <a:pt x="0" y="1149824"/>
                  <a:pt x="0" y="1083344"/>
                </a:cubicBezTo>
                <a:lnTo>
                  <a:pt x="0" y="12037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shade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8136" tIns="218136" rIns="218136" bIns="2181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r>
              <a:rPr lang="zh-TW" altLang="en-US" sz="4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endParaRPr lang="zh-TW" altLang="en-US" sz="4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1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手繪多邊形 67"/>
          <p:cNvSpPr/>
          <p:nvPr/>
        </p:nvSpPr>
        <p:spPr>
          <a:xfrm>
            <a:off x="4236837" y="1278312"/>
            <a:ext cx="3527265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房屋仲介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手繪多邊形 68"/>
          <p:cNvSpPr/>
          <p:nvPr/>
        </p:nvSpPr>
        <p:spPr>
          <a:xfrm>
            <a:off x="535450" y="1268051"/>
            <a:ext cx="3527265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一般會員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724915" y="2225202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管理會員資料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手繪多邊形 39"/>
          <p:cNvSpPr/>
          <p:nvPr/>
        </p:nvSpPr>
        <p:spPr>
          <a:xfrm>
            <a:off x="8007176" y="1268051"/>
            <a:ext cx="3527265" cy="848606"/>
          </a:xfrm>
          <a:custGeom>
            <a:avLst/>
            <a:gdLst>
              <a:gd name="connsiteX0" fmla="*/ 0 w 1009559"/>
              <a:gd name="connsiteY0" fmla="*/ 63779 h 637794"/>
              <a:gd name="connsiteX1" fmla="*/ 63779 w 1009559"/>
              <a:gd name="connsiteY1" fmla="*/ 0 h 637794"/>
              <a:gd name="connsiteX2" fmla="*/ 945780 w 1009559"/>
              <a:gd name="connsiteY2" fmla="*/ 0 h 637794"/>
              <a:gd name="connsiteX3" fmla="*/ 1009559 w 1009559"/>
              <a:gd name="connsiteY3" fmla="*/ 63779 h 637794"/>
              <a:gd name="connsiteX4" fmla="*/ 1009559 w 1009559"/>
              <a:gd name="connsiteY4" fmla="*/ 574015 h 637794"/>
              <a:gd name="connsiteX5" fmla="*/ 945780 w 1009559"/>
              <a:gd name="connsiteY5" fmla="*/ 637794 h 637794"/>
              <a:gd name="connsiteX6" fmla="*/ 63779 w 1009559"/>
              <a:gd name="connsiteY6" fmla="*/ 637794 h 637794"/>
              <a:gd name="connsiteX7" fmla="*/ 0 w 1009559"/>
              <a:gd name="connsiteY7" fmla="*/ 574015 h 637794"/>
              <a:gd name="connsiteX8" fmla="*/ 0 w 1009559"/>
              <a:gd name="connsiteY8" fmla="*/ 63779 h 6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559" h="637794">
                <a:moveTo>
                  <a:pt x="0" y="63779"/>
                </a:moveTo>
                <a:cubicBezTo>
                  <a:pt x="0" y="28555"/>
                  <a:pt x="28555" y="0"/>
                  <a:pt x="63779" y="0"/>
                </a:cubicBezTo>
                <a:lnTo>
                  <a:pt x="945780" y="0"/>
                </a:lnTo>
                <a:cubicBezTo>
                  <a:pt x="981004" y="0"/>
                  <a:pt x="1009559" y="28555"/>
                  <a:pt x="1009559" y="63779"/>
                </a:cubicBezTo>
                <a:lnTo>
                  <a:pt x="1009559" y="574015"/>
                </a:lnTo>
                <a:cubicBezTo>
                  <a:pt x="1009559" y="609239"/>
                  <a:pt x="981004" y="637794"/>
                  <a:pt x="945780" y="637794"/>
                </a:cubicBezTo>
                <a:lnTo>
                  <a:pt x="63779" y="637794"/>
                </a:lnTo>
                <a:cubicBezTo>
                  <a:pt x="28555" y="637794"/>
                  <a:pt x="0" y="609239"/>
                  <a:pt x="0" y="574015"/>
                </a:cubicBezTo>
                <a:lnTo>
                  <a:pt x="0" y="6377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99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120" tIns="110120" rIns="110120" bIns="11012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設計、搬家、清潔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手繪多邊形 40"/>
          <p:cNvSpPr/>
          <p:nvPr/>
        </p:nvSpPr>
        <p:spPr>
          <a:xfrm>
            <a:off x="2355804" y="2225202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瀏覽預約記錄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手繪多邊形 41"/>
          <p:cNvSpPr/>
          <p:nvPr/>
        </p:nvSpPr>
        <p:spPr>
          <a:xfrm>
            <a:off x="724915" y="299638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管理看屋記錄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手繪多邊形 42"/>
          <p:cNvSpPr/>
          <p:nvPr/>
        </p:nvSpPr>
        <p:spPr>
          <a:xfrm>
            <a:off x="2355804" y="299638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評分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對服務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手繪多邊形 43"/>
          <p:cNvSpPr/>
          <p:nvPr/>
        </p:nvSpPr>
        <p:spPr>
          <a:xfrm>
            <a:off x="724915" y="3767576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房屋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手繪多邊形 44"/>
          <p:cNvSpPr/>
          <p:nvPr/>
        </p:nvSpPr>
        <p:spPr>
          <a:xfrm>
            <a:off x="2355804" y="3767576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管理追蹤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粉絲頁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手繪多邊形 45"/>
          <p:cNvSpPr/>
          <p:nvPr/>
        </p:nvSpPr>
        <p:spPr>
          <a:xfrm>
            <a:off x="724915" y="4538763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手繪多邊形 47"/>
          <p:cNvSpPr/>
          <p:nvPr/>
        </p:nvSpPr>
        <p:spPr>
          <a:xfrm>
            <a:off x="2355804" y="4538762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優惠抽抽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樂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手繪多邊形 48"/>
          <p:cNvSpPr/>
          <p:nvPr/>
        </p:nvSpPr>
        <p:spPr>
          <a:xfrm>
            <a:off x="2355804" y="5309948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查詢優惠卷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手繪多邊形 49"/>
          <p:cNvSpPr/>
          <p:nvPr/>
        </p:nvSpPr>
        <p:spPr>
          <a:xfrm>
            <a:off x="724915" y="5309948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訊息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手繪多邊形 50"/>
          <p:cNvSpPr/>
          <p:nvPr/>
        </p:nvSpPr>
        <p:spPr>
          <a:xfrm>
            <a:off x="4447678" y="222320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房仲資料管理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6087417" y="222520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瀏覽預約記錄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手繪多邊形 52"/>
          <p:cNvSpPr/>
          <p:nvPr/>
        </p:nvSpPr>
        <p:spPr>
          <a:xfrm>
            <a:off x="4447678" y="299638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誰正在找房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手繪多邊形 53"/>
          <p:cNvSpPr/>
          <p:nvPr/>
        </p:nvSpPr>
        <p:spPr>
          <a:xfrm>
            <a:off x="6074384" y="299638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手繪多邊形 54"/>
          <p:cNvSpPr/>
          <p:nvPr/>
        </p:nvSpPr>
        <p:spPr>
          <a:xfrm>
            <a:off x="4447678" y="3765574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管理行事曆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手繪多邊形 55"/>
          <p:cNvSpPr/>
          <p:nvPr/>
        </p:nvSpPr>
        <p:spPr>
          <a:xfrm>
            <a:off x="6074384" y="3765574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管理粉絲頁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手繪多邊形 56"/>
          <p:cNvSpPr/>
          <p:nvPr/>
        </p:nvSpPr>
        <p:spPr>
          <a:xfrm>
            <a:off x="4447678" y="4538762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即時訊息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手繪多邊形 57"/>
          <p:cNvSpPr/>
          <p:nvPr/>
        </p:nvSpPr>
        <p:spPr>
          <a:xfrm>
            <a:off x="6074384" y="4538762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生成</a:t>
            </a:r>
            <a:endParaRPr lang="en-US" altLang="zh-TW" sz="1800" kern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QR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手繪多邊形 58"/>
          <p:cNvSpPr/>
          <p:nvPr/>
        </p:nvSpPr>
        <p:spPr>
          <a:xfrm>
            <a:off x="8170441" y="2223201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廠商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手繪多邊形 59"/>
          <p:cNvSpPr/>
          <p:nvPr/>
        </p:nvSpPr>
        <p:spPr>
          <a:xfrm>
            <a:off x="9797147" y="2223200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瀏覽預約記錄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手繪多邊形 61"/>
          <p:cNvSpPr/>
          <p:nvPr/>
        </p:nvSpPr>
        <p:spPr>
          <a:xfrm>
            <a:off x="9797147" y="299638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手繪多邊形 64"/>
          <p:cNvSpPr/>
          <p:nvPr/>
        </p:nvSpPr>
        <p:spPr>
          <a:xfrm>
            <a:off x="8170441" y="2996389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即時訊息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手繪多邊形 65"/>
          <p:cNvSpPr/>
          <p:nvPr/>
        </p:nvSpPr>
        <p:spPr>
          <a:xfrm>
            <a:off x="9797147" y="3765574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生成</a:t>
            </a:r>
            <a:endParaRPr lang="en-US" altLang="zh-TW" sz="1800" kern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QR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8170441" y="3765573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掃描優惠卷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手繪多邊形 33"/>
          <p:cNvSpPr/>
          <p:nvPr/>
        </p:nvSpPr>
        <p:spPr>
          <a:xfrm>
            <a:off x="2355804" y="6081134"/>
            <a:ext cx="1552792" cy="650379"/>
          </a:xfrm>
          <a:custGeom>
            <a:avLst/>
            <a:gdLst>
              <a:gd name="connsiteX0" fmla="*/ 0 w 1148642"/>
              <a:gd name="connsiteY0" fmla="*/ 73237 h 732365"/>
              <a:gd name="connsiteX1" fmla="*/ 73237 w 1148642"/>
              <a:gd name="connsiteY1" fmla="*/ 0 h 732365"/>
              <a:gd name="connsiteX2" fmla="*/ 1075406 w 1148642"/>
              <a:gd name="connsiteY2" fmla="*/ 0 h 732365"/>
              <a:gd name="connsiteX3" fmla="*/ 1148643 w 1148642"/>
              <a:gd name="connsiteY3" fmla="*/ 73237 h 732365"/>
              <a:gd name="connsiteX4" fmla="*/ 1148642 w 1148642"/>
              <a:gd name="connsiteY4" fmla="*/ 659129 h 732365"/>
              <a:gd name="connsiteX5" fmla="*/ 1075405 w 1148642"/>
              <a:gd name="connsiteY5" fmla="*/ 732366 h 732365"/>
              <a:gd name="connsiteX6" fmla="*/ 73237 w 1148642"/>
              <a:gd name="connsiteY6" fmla="*/ 732365 h 732365"/>
              <a:gd name="connsiteX7" fmla="*/ 0 w 1148642"/>
              <a:gd name="connsiteY7" fmla="*/ 659128 h 732365"/>
              <a:gd name="connsiteX8" fmla="*/ 0 w 1148642"/>
              <a:gd name="connsiteY8" fmla="*/ 73237 h 73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642" h="732365">
                <a:moveTo>
                  <a:pt x="0" y="73237"/>
                </a:moveTo>
                <a:cubicBezTo>
                  <a:pt x="0" y="32789"/>
                  <a:pt x="32789" y="0"/>
                  <a:pt x="73237" y="0"/>
                </a:cubicBezTo>
                <a:lnTo>
                  <a:pt x="1075406" y="0"/>
                </a:lnTo>
                <a:cubicBezTo>
                  <a:pt x="1115854" y="0"/>
                  <a:pt x="1148643" y="32789"/>
                  <a:pt x="1148643" y="73237"/>
                </a:cubicBezTo>
                <a:cubicBezTo>
                  <a:pt x="1148643" y="268534"/>
                  <a:pt x="1148642" y="463832"/>
                  <a:pt x="1148642" y="659129"/>
                </a:cubicBezTo>
                <a:cubicBezTo>
                  <a:pt x="1148642" y="699577"/>
                  <a:pt x="1115853" y="732366"/>
                  <a:pt x="1075405" y="732366"/>
                </a:cubicBezTo>
                <a:lnTo>
                  <a:pt x="73237" y="732365"/>
                </a:lnTo>
                <a:cubicBezTo>
                  <a:pt x="32789" y="732365"/>
                  <a:pt x="0" y="699576"/>
                  <a:pt x="0" y="659128"/>
                </a:cubicBezTo>
                <a:lnTo>
                  <a:pt x="0" y="732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30" tIns="90030" rIns="90030" bIns="900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描</a:t>
            </a:r>
            <a:endParaRPr lang="en-US" altLang="zh-TW" sz="1800" kern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QR</a:t>
            </a:r>
            <a:r>
              <a:rPr lang="zh-TW" altLang="en-US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endPara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手繪多邊形 34"/>
          <p:cNvSpPr/>
          <p:nvPr/>
        </p:nvSpPr>
        <p:spPr>
          <a:xfrm>
            <a:off x="256539" y="103278"/>
            <a:ext cx="11487859" cy="1052224"/>
          </a:xfrm>
          <a:custGeom>
            <a:avLst/>
            <a:gdLst>
              <a:gd name="connsiteX0" fmla="*/ 0 w 10408311"/>
              <a:gd name="connsiteY0" fmla="*/ 120372 h 1203716"/>
              <a:gd name="connsiteX1" fmla="*/ 120372 w 10408311"/>
              <a:gd name="connsiteY1" fmla="*/ 0 h 1203716"/>
              <a:gd name="connsiteX2" fmla="*/ 10287939 w 10408311"/>
              <a:gd name="connsiteY2" fmla="*/ 0 h 1203716"/>
              <a:gd name="connsiteX3" fmla="*/ 10408311 w 10408311"/>
              <a:gd name="connsiteY3" fmla="*/ 120372 h 1203716"/>
              <a:gd name="connsiteX4" fmla="*/ 10408311 w 10408311"/>
              <a:gd name="connsiteY4" fmla="*/ 1083344 h 1203716"/>
              <a:gd name="connsiteX5" fmla="*/ 10287939 w 10408311"/>
              <a:gd name="connsiteY5" fmla="*/ 1203716 h 1203716"/>
              <a:gd name="connsiteX6" fmla="*/ 120372 w 10408311"/>
              <a:gd name="connsiteY6" fmla="*/ 1203716 h 1203716"/>
              <a:gd name="connsiteX7" fmla="*/ 0 w 10408311"/>
              <a:gd name="connsiteY7" fmla="*/ 1083344 h 1203716"/>
              <a:gd name="connsiteX8" fmla="*/ 0 w 10408311"/>
              <a:gd name="connsiteY8" fmla="*/ 120372 h 120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08311" h="1203716">
                <a:moveTo>
                  <a:pt x="0" y="120372"/>
                </a:moveTo>
                <a:cubicBezTo>
                  <a:pt x="0" y="53892"/>
                  <a:pt x="53892" y="0"/>
                  <a:pt x="120372" y="0"/>
                </a:cubicBezTo>
                <a:lnTo>
                  <a:pt x="10287939" y="0"/>
                </a:lnTo>
                <a:cubicBezTo>
                  <a:pt x="10354419" y="0"/>
                  <a:pt x="10408311" y="53892"/>
                  <a:pt x="10408311" y="120372"/>
                </a:cubicBezTo>
                <a:lnTo>
                  <a:pt x="10408311" y="1083344"/>
                </a:lnTo>
                <a:cubicBezTo>
                  <a:pt x="10408311" y="1149824"/>
                  <a:pt x="10354419" y="1203716"/>
                  <a:pt x="10287939" y="1203716"/>
                </a:cubicBezTo>
                <a:lnTo>
                  <a:pt x="120372" y="1203716"/>
                </a:lnTo>
                <a:cubicBezTo>
                  <a:pt x="53892" y="1203716"/>
                  <a:pt x="0" y="1149824"/>
                  <a:pt x="0" y="1083344"/>
                </a:cubicBezTo>
                <a:lnTo>
                  <a:pt x="0" y="12037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shade val="8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8136" tIns="218136" rIns="218136" bIns="218136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r>
              <a:rPr lang="zh-TW" altLang="en-US" sz="4800" kern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端會員中心</a:t>
            </a:r>
            <a:endParaRPr lang="zh-TW" altLang="en-US" sz="4800" kern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60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396</Words>
  <Application>Microsoft Office PowerPoint</Application>
  <PresentationFormat>寬螢幕</PresentationFormat>
  <Paragraphs>162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Calibri</vt:lpstr>
      <vt:lpstr>Calibri Light</vt:lpstr>
      <vt:lpstr>Wingdings 2</vt:lpstr>
      <vt:lpstr>HDOfficeLightV0</vt:lpstr>
      <vt:lpstr>1_HDOfficeLightV0</vt:lpstr>
      <vt:lpstr>2_HDOfficeLightV0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Java</dc:creator>
  <cp:lastModifiedBy>Java</cp:lastModifiedBy>
  <cp:revision>21</cp:revision>
  <dcterms:created xsi:type="dcterms:W3CDTF">2017-10-14T13:30:19Z</dcterms:created>
  <dcterms:modified xsi:type="dcterms:W3CDTF">2017-10-15T03:21:40Z</dcterms:modified>
</cp:coreProperties>
</file>