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PORUSSHEETSTORY1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D91192-2572-4481-BBF0-5E8006191E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 PORUS SHEET STORY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DB2C70-8E46-465D-B38B-06CF4A59F97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10/30/2023 9:59:02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DD08312-51F5-45DC-A0DE-0C9F34A3A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540" y="0"/>
            <a:ext cx="5134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7B86AED0-DDFA-4B31-91F3-093D76CD4F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2023-10-30T09:59:02Z</dcterms:created>
  <dcterms:modified xsi:type="dcterms:W3CDTF">2023-10-30T09:59:02Z</dcterms:modified>
</cp:coreProperties>
</file>