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Book1PORUSSHEETSTORY2/Story2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435B8CAD-35CF-4716-B821-70AF4BEF9A7D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Book1 PORUS SHEET STORY 2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B4ED97F2-4C98-4D6B-83F1-9827EFEA9149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10/30/2023 10:00:00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2" id="2" name="slide2">
            <a:extLst>
              <a:ext uri="{FF2B5EF4-FFF2-40B4-BE49-F238E27FC236}">
                <a16:creationId xmlns:a16="http://schemas.microsoft.com/office/drawing/2014/main" id="{8E227BEF-1CC7-4001-94ED-DC0717FE366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460" y="0"/>
            <a:ext cx="86410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21" id="3" name="slide3">
            <a:extLst>
              <a:ext uri="{FF2B5EF4-FFF2-40B4-BE49-F238E27FC236}">
                <a16:creationId xmlns:a16="http://schemas.microsoft.com/office/drawing/2014/main" id="{BB048134-9ADF-4DCE-B038-14EE9C50A60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2023-10-30T10:00:00Z</dcterms:created>
  <dcterms:modified xsi:type="dcterms:W3CDTF">2023-10-30T10:00:00Z</dcterms:modified>
</cp:coreProperties>
</file>