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Book1PORUSSHEETDASHBOARD/Dashboard1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86577455-118D-40DA-B5CA-D3B669B2BA1B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Book1 PORUS SHEET DASHBOARD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4C63BDD9-8B9F-4376-9E9B-D2C9CDFF424E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10/30/2023 8:30:41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" id="2" name="slide2">
            <a:extLst>
              <a:ext uri="{FF2B5EF4-FFF2-40B4-BE49-F238E27FC236}">
                <a16:creationId xmlns:a16="http://schemas.microsoft.com/office/drawing/2014/main" id="{F11EED3D-6D75-415F-8352-C2C4542C476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273" y="0"/>
            <a:ext cx="61434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2" id="3" name="slide3">
            <a:extLst>
              <a:ext uri="{FF2B5EF4-FFF2-40B4-BE49-F238E27FC236}">
                <a16:creationId xmlns:a16="http://schemas.microsoft.com/office/drawing/2014/main" id="{1AB7E616-338E-4742-B62B-A0B83F3EBE4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2830" y="0"/>
            <a:ext cx="20463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3" id="4" name="slide4">
            <a:extLst>
              <a:ext uri="{FF2B5EF4-FFF2-40B4-BE49-F238E27FC236}">
                <a16:creationId xmlns:a16="http://schemas.microsoft.com/office/drawing/2014/main" id="{C73F7B1D-7BCE-40EF-8D15-A00BF089F10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5015" y="0"/>
            <a:ext cx="87219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4" id="5" name="slide5">
            <a:extLst>
              <a:ext uri="{FF2B5EF4-FFF2-40B4-BE49-F238E27FC236}">
                <a16:creationId xmlns:a16="http://schemas.microsoft.com/office/drawing/2014/main" id="{EA3CB495-716F-4D79-AE87-1C8525532FD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5015" y="0"/>
            <a:ext cx="87219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5" id="6" name="slide6">
            <a:extLst>
              <a:ext uri="{FF2B5EF4-FFF2-40B4-BE49-F238E27FC236}">
                <a16:creationId xmlns:a16="http://schemas.microsoft.com/office/drawing/2014/main" id="{9D830980-2244-4C96-B13A-DCA0537944C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99825"/>
            <a:ext cx="12191999" cy="425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6" id="7" name="slide7">
            <a:extLst>
              <a:ext uri="{FF2B5EF4-FFF2-40B4-BE49-F238E27FC236}">
                <a16:creationId xmlns:a16="http://schemas.microsoft.com/office/drawing/2014/main" id="{C9A25B5A-EF69-44E6-800B-26609B5AD13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3019" y="0"/>
            <a:ext cx="608596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2023-10-30T08:30:42Z</dcterms:created>
  <dcterms:modified xsi:type="dcterms:W3CDTF">2023-10-30T08:30:42Z</dcterms:modified>
</cp:coreProperties>
</file>