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PORUSSHEETSTORY3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5E9353-655F-4100-9C41-13A0ACDBA3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 PORUS SHEET STORY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FB4AAA-C8F1-4A5C-8C78-D1936545BA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7:52:39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1E05E15D-9358-4D03-9B2A-B4278098A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3" name="slide3">
            <a:extLst>
              <a:ext uri="{FF2B5EF4-FFF2-40B4-BE49-F238E27FC236}">
                <a16:creationId xmlns:a16="http://schemas.microsoft.com/office/drawing/2014/main" id="{00B11C08-7077-4E5A-92BF-D075907968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2023-10-31T07:52:39Z</dcterms:created>
  <dcterms:modified xsi:type="dcterms:W3CDTF">2023-10-31T07:52:39Z</dcterms:modified>
</cp:coreProperties>
</file>