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4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3DEE10-F410-4D8D-9030-AD075DBC11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5FA231-CC68-42EB-8C15-13C99AD21A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7:52:55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9C57C1B6-16BB-461D-8B94-B8E07264C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77" y="0"/>
            <a:ext cx="8862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92A9AECD-EB55-410D-9655-8C193AA8E7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2023-10-31T07:52:56Z</dcterms:created>
  <dcterms:modified xsi:type="dcterms:W3CDTF">2023-10-31T07:52:56Z</dcterms:modified>
</cp:coreProperties>
</file>