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PORUSSHEETSTORY5/Story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A50742-0E7B-46CD-8654-5ADE53E360A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 PORUS SHEET STORY 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2677BA-3C26-4886-8819-EF0376E8B8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7:55:01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6D32158E-C052-4AB7-A2BC-66389783F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949"/>
            <a:ext cx="12191999" cy="51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3" name="slide3">
            <a:extLst>
              <a:ext uri="{FF2B5EF4-FFF2-40B4-BE49-F238E27FC236}">
                <a16:creationId xmlns:a16="http://schemas.microsoft.com/office/drawing/2014/main" id="{8632FB45-5880-4C14-A8F6-4EB965FAFF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2023-10-31T07:55:01Z</dcterms:created>
  <dcterms:modified xsi:type="dcterms:W3CDTF">2023-10-31T07:55:01Z</dcterms:modified>
</cp:coreProperties>
</file>