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PORUSSHEETSTORY6/Story6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068C97-8CEE-4D0E-80A5-400E6706DE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 PORUS SHEET STORY 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15E78D-A112-486A-A410-6B8FE9C57C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10/31/2023 7:57:44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4EA35DD1-9014-40E1-9809-2567AB54F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67" y="0"/>
            <a:ext cx="508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61" id="3" name="slide3">
            <a:extLst>
              <a:ext uri="{FF2B5EF4-FFF2-40B4-BE49-F238E27FC236}">
                <a16:creationId xmlns:a16="http://schemas.microsoft.com/office/drawing/2014/main" id="{D2A25C89-B7FF-4500-8674-B1D8AE72A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2023-10-31T07:57:44Z</dcterms:created>
  <dcterms:modified xsi:type="dcterms:W3CDTF">2023-10-31T07:57:44Z</dcterms:modified>
</cp:coreProperties>
</file>