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E5E48-E3C4-43DC-BB6D-BB779489F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C971F8-B450-4410-85DF-6463E7AA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057765-828F-4264-B668-DF9E014A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37D2CE-8293-44C3-B026-EAF8A811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031968-3191-4384-BE80-BF9E5162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1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752A0-1E59-4BC8-8B36-E59500E2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ADF9B2-DC82-479F-89DD-43AC0622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004955-1B81-4A5B-9C97-5703DB98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880E0C-4232-4FF7-AD47-14DDAD65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AEEC5-0166-4059-9A60-D1399AD1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E90D98-CAEB-44E3-A0B2-4F4F4C270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9AEAE2-B9C5-45A2-AAFA-8523036B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F9D81D-0A49-4BC8-AB1D-635E27C3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8F69E-0ECB-4555-85B5-AF4497FE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69692F-DDE4-4478-B18A-1A08A2B1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0EEDA-297C-4881-85EA-7217B4D2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265FB-BF35-42E0-8ED4-EB5092A9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2DCB6F-8E1C-4D3B-9E3E-B0FC27FB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29FAB-0EC9-4B51-8D6B-944F88D8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2ACE2B-251B-4A48-A4F4-5D1268EF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B7F63-0CE1-418D-B495-C3EA52CD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93447C-EA53-4F37-8409-09F32A35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023BAA-5FA9-41CF-AFDF-97A8A2EA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22DE5-B00A-4D29-B71D-DF23B7E8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B2F041-509D-4BD1-87E2-FDE88C19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AA979-FD8A-4177-A994-FEF62134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45E50B-03A1-461B-97DC-B6AEDD472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5A25E8-B41C-4102-9FF5-BEE83DBC7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3815C7-E507-4116-9A8C-6AB05D6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E714EC-43B6-4F45-A5C5-5B136279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0C067A-1DD7-413E-BB78-87F321AD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5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80333-643A-4C3E-A483-9B8BBD4A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CA472A-203C-4E99-8BEC-7CAE52683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E21A5-AD5B-4501-80BE-90447673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16BB52-E192-4250-AD38-AE48BE452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E876FD-1E76-4C79-9D75-F59E6743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71404F-841A-4ABD-B82D-4DCBF275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37B468-B9A8-4040-A945-9FBF4BF6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40CCDA-A1CE-4F94-AA5B-D254C56F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4AA70-A754-4F62-8F0A-2106F64C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DA1FE7-110D-40DC-9A71-97EEEDF2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386C95-9932-4E0D-9889-2E4E7307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E96634-97FC-4045-BACC-DF720C9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BAE9A2-7136-4BB1-A554-513E0D6F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4BD8CB4-DE94-47E4-9452-290CEA46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533589-845D-4BFC-A493-7F9DD03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01664-E00F-48BB-BA17-1642D5F6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ABFD9-5786-4A5C-9C7D-99AFECC06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ECE0B0-A2CF-453E-A803-97B35A9D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82DFC1-5E6C-43E1-9A17-F12FACED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BDDE31-209E-416F-94E0-6B9852C6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C67DF8-34E3-4F4D-BFC5-12F36F82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B321C-7112-4BFA-9353-631F303A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53331F8-2E5D-408F-9A87-205BED204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4177DA-F1D1-41EF-8B63-3A4448B03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10477C-0AB1-458B-A7C0-12DEF794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B04E2C-2283-4A1C-9F06-983D54B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BF46D4-5820-4A90-90E2-AD3BDD00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DC73F5-59C6-4805-B734-5BB5ED3B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BC86C6-C6BA-4EF8-8F39-13445B9D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62412F-96A3-4793-BB92-AC5391240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9EDC-8B16-4605-8972-2688479DB52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2F8B23-2EED-4A75-897A-DB9EBB3F2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F85D50-8150-4776-92E7-54974F41E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89DC-110E-497A-BE08-D62AB082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orum.uscutter.com/index.php?/topic/53598-vinylmaster-cut-trace-issu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ED3A5-B0A6-4089-AE19-9E4D5998E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Vinyl Cutting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 solar cells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7610" y="5708822"/>
            <a:ext cx="23997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Chen Deng</a:t>
            </a:r>
          </a:p>
          <a:p>
            <a:r>
              <a:rPr lang="en-US" sz="1600" dirty="0" smtClean="0"/>
              <a:t>Raindrop8888@gmail.com</a:t>
            </a:r>
          </a:p>
          <a:p>
            <a:r>
              <a:rPr lang="en-US" sz="1600" dirty="0" smtClean="0"/>
              <a:t>440-382-3839 (cell)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08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915637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31789" y="3127640"/>
            <a:ext cx="9877168" cy="3381853"/>
            <a:chOff x="1542535" y="3112382"/>
            <a:chExt cx="9877168" cy="33818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3769" y="3209937"/>
              <a:ext cx="9630031" cy="328429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542535" y="3112382"/>
              <a:ext cx="9877168" cy="15502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46421" y="1160564"/>
            <a:ext cx="674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 needed: 24 </a:t>
            </a:r>
            <a:r>
              <a:rPr lang="en-US" dirty="0" smtClean="0"/>
              <a:t>panels. 5 panels per sheet, therefore need 5 cuts</a:t>
            </a:r>
            <a:endParaRPr lang="en-US" dirty="0" smtClean="0"/>
          </a:p>
          <a:p>
            <a:r>
              <a:rPr lang="en-US" dirty="0" smtClean="0"/>
              <a:t>Size setting: 32 cm x 4.5 cm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13687" y="2740439"/>
            <a:ext cx="7496430" cy="291654"/>
            <a:chOff x="2848233" y="2740439"/>
            <a:chExt cx="7597345" cy="29165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850292" y="2740439"/>
              <a:ext cx="8238" cy="25813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445578" y="2751128"/>
              <a:ext cx="0" cy="28096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48233" y="2891610"/>
              <a:ext cx="3179805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076303" y="2869506"/>
              <a:ext cx="3369275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1055178" y="3369276"/>
            <a:ext cx="298622" cy="1095632"/>
            <a:chOff x="11055178" y="3369276"/>
            <a:chExt cx="298622" cy="109563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055178" y="3369276"/>
              <a:ext cx="298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63416" y="4464908"/>
              <a:ext cx="290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204489" y="3369276"/>
              <a:ext cx="0" cy="378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204489" y="4151870"/>
              <a:ext cx="0" cy="313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731893" y="26840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cm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08957" y="376134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4.5 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DDC97-1D80-42A9-83C9-170C2013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File -&gt; import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4BE5AA1-2A6D-4D49-9720-3A36F40C1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020" y="2155138"/>
            <a:ext cx="8005960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3020" y="1581665"/>
            <a:ext cx="792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(If import image doesn't have the nice lacy edges, see lessons learned page below)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F2A62-BA8C-4B54-B706-B28F59EF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</a:t>
            </a:r>
            <a:r>
              <a:rPr lang="en-US" dirty="0"/>
              <a:t>icon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4229824-28DE-4999-A604-5B600407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329" y="1825625"/>
            <a:ext cx="80213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9066E-0083-4B2A-AF32-F570119C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Area Test (This will allow cutter to show the area to be cut, to make sure vinyl is in the correct area)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B4C4F8B-B148-4539-9DCA-2C6E24508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78" y="1825625"/>
            <a:ext cx="80136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1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FC9255-5159-4CDA-8A1F-843B54F5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confirmation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6C7F667-DCAB-4C1E-9850-227434571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78" y="1825625"/>
            <a:ext cx="80136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68802-5B11-4FFC-A1F1-0AF488C7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Now – </a:t>
            </a:r>
            <a:r>
              <a:rPr lang="en-US" dirty="0" smtClean="0"/>
              <a:t>Command </a:t>
            </a:r>
            <a:r>
              <a:rPr lang="en-US" dirty="0"/>
              <a:t>to cut Vinyl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F897EA3-9B49-4BDF-869B-CF746FBE3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608" y="1825625"/>
            <a:ext cx="8036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9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9658A-5943-4BDB-9584-B4E7A72E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11"/>
            <a:ext cx="10515600" cy="1076497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Lessons Learned: Issue(s) encountered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3BE27E-D9D9-494C-BD2A-23E031939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08"/>
            <a:ext cx="10515600" cy="554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Issue 1: </a:t>
            </a:r>
            <a:r>
              <a:rPr lang="en-US" sz="2400" dirty="0" smtClean="0"/>
              <a:t>SVG </a:t>
            </a:r>
            <a:r>
              <a:rPr lang="en-US" sz="2400" dirty="0"/>
              <a:t>file did not import properly.  Aka, image was did not display </a:t>
            </a:r>
            <a:r>
              <a:rPr lang="en-US" sz="2400" dirty="0" smtClean="0"/>
              <a:t>correctly, no lacy edges</a:t>
            </a:r>
          </a:p>
          <a:p>
            <a:pPr marL="0" indent="0">
              <a:buNone/>
            </a:pPr>
            <a:r>
              <a:rPr lang="en-US" sz="2400" b="1" dirty="0" smtClean="0"/>
              <a:t>Work around: </a:t>
            </a:r>
            <a:r>
              <a:rPr lang="en-US" sz="2400" dirty="0" smtClean="0"/>
              <a:t>Imported </a:t>
            </a:r>
            <a:r>
              <a:rPr lang="en-US" sz="2400" dirty="0"/>
              <a:t>SVG to Inkscape, then export to PNG.  This make a screen shot of image.  </a:t>
            </a:r>
            <a:r>
              <a:rPr lang="en-US" sz="2400" dirty="0" smtClean="0"/>
              <a:t> Then import PNG file to </a:t>
            </a:r>
            <a:r>
              <a:rPr lang="en-US" sz="2400" dirty="0" err="1" smtClean="0"/>
              <a:t>VinylMast</a:t>
            </a:r>
            <a:r>
              <a:rPr lang="en-US" sz="2400" dirty="0" smtClean="0"/>
              <a:t> Cut V4.0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Issue 2: </a:t>
            </a:r>
            <a:r>
              <a:rPr lang="en-US" sz="2400" dirty="0" err="1" smtClean="0"/>
              <a:t>VinylMaster</a:t>
            </a:r>
            <a:r>
              <a:rPr lang="en-US" sz="2400" dirty="0" smtClean="0"/>
              <a:t> </a:t>
            </a:r>
            <a:r>
              <a:rPr lang="en-US" sz="2400" dirty="0"/>
              <a:t>Cut V4.0 gave error (Nothing to </a:t>
            </a:r>
            <a:r>
              <a:rPr lang="en-US" sz="2400" dirty="0" smtClean="0"/>
              <a:t>cut)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Work around: </a:t>
            </a:r>
            <a:r>
              <a:rPr lang="en-US" sz="2400" dirty="0" smtClean="0"/>
              <a:t>While in </a:t>
            </a:r>
            <a:r>
              <a:rPr lang="en-US" sz="2400" dirty="0" err="1" smtClean="0"/>
              <a:t>VinylMaster</a:t>
            </a:r>
            <a:r>
              <a:rPr lang="en-US" sz="2400" dirty="0" smtClean="0"/>
              <a:t> program: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Click </a:t>
            </a:r>
            <a:r>
              <a:rPr lang="en-US" sz="2400" dirty="0"/>
              <a:t>“</a:t>
            </a:r>
            <a:r>
              <a:rPr lang="en-US" sz="2400" dirty="0" err="1"/>
              <a:t>Vectorizer</a:t>
            </a:r>
            <a:r>
              <a:rPr lang="en-US" sz="2400" dirty="0" smtClean="0"/>
              <a:t>”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C</a:t>
            </a:r>
            <a:r>
              <a:rPr lang="en-US" sz="2400" dirty="0" smtClean="0"/>
              <a:t>lick </a:t>
            </a:r>
            <a:r>
              <a:rPr lang="en-US" sz="2400" dirty="0"/>
              <a:t>“trace”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://forum.uscutter.com/index.php?/topic/53598-vinylmaster-cut-trace-issue/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A411134-0B2F-4C93-8637-C1A569DE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98" y="3690376"/>
            <a:ext cx="4378258" cy="1250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5EFB7A-BCCB-4AC0-90C7-236798EA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546" y="5056646"/>
            <a:ext cx="6569762" cy="80311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43632" y="3822357"/>
            <a:ext cx="4983892" cy="6013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25795" y="4308389"/>
            <a:ext cx="6689124" cy="1219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27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F2BFA-0039-468C-93D3-07E2C6EF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89"/>
            <a:ext cx="10515600" cy="1178011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What file type need for Vinyl cutting at Freeman Branch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D71CE-E1CE-4718-AC16-D94876E3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242"/>
            <a:ext cx="10515600" cy="4351338"/>
          </a:xfrm>
        </p:spPr>
        <p:txBody>
          <a:bodyPr/>
          <a:lstStyle/>
          <a:p>
            <a:r>
              <a:rPr lang="en-US" dirty="0"/>
              <a:t>Program to used for cutting is </a:t>
            </a:r>
            <a:r>
              <a:rPr lang="en-US" b="1" u="sng" dirty="0" err="1"/>
              <a:t>VinylMaster</a:t>
            </a:r>
            <a:r>
              <a:rPr lang="en-US" b="1" u="sng" dirty="0"/>
              <a:t> Cut V4.0</a:t>
            </a:r>
            <a:r>
              <a:rPr lang="en-US" dirty="0"/>
              <a:t>, which has extension of </a:t>
            </a:r>
            <a:r>
              <a:rPr lang="en-US" b="1" u="sng" dirty="0"/>
              <a:t>.</a:t>
            </a:r>
            <a:r>
              <a:rPr lang="en-US" b="1" u="sng" dirty="0" err="1"/>
              <a:t>vDoc</a:t>
            </a:r>
            <a:endParaRPr lang="en-US" b="1" u="sng" dirty="0"/>
          </a:p>
          <a:p>
            <a:r>
              <a:rPr lang="en-US" dirty="0"/>
              <a:t>Files type can be imported:</a:t>
            </a:r>
          </a:p>
          <a:p>
            <a:pPr lvl="1"/>
            <a:r>
              <a:rPr lang="en-US" dirty="0"/>
              <a:t>SVG file </a:t>
            </a:r>
          </a:p>
          <a:p>
            <a:pPr lvl="1"/>
            <a:r>
              <a:rPr lang="en-US" dirty="0"/>
              <a:t>Adobe Illustrator file</a:t>
            </a:r>
          </a:p>
          <a:p>
            <a:pPr lvl="1"/>
            <a:r>
              <a:rPr lang="en-US" dirty="0"/>
              <a:t>PNG file</a:t>
            </a:r>
          </a:p>
          <a:p>
            <a:pPr marL="0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2166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Vinyl Cutting</vt:lpstr>
      <vt:lpstr>Goal</vt:lpstr>
      <vt:lpstr>File -&gt; import</vt:lpstr>
      <vt:lpstr>Cut icon</vt:lpstr>
      <vt:lpstr>Area Test (This will allow cutter to show the area to be cut, to make sure vinyl is in the correct area)</vt:lpstr>
      <vt:lpstr>Cut confirmation</vt:lpstr>
      <vt:lpstr>Cut Now – Command to cut Vinyl</vt:lpstr>
      <vt:lpstr>Lessons Learned: Issue(s) encountered</vt:lpstr>
      <vt:lpstr>What file type need for Vinyl cutting at Freeman Branch 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FMPUB</dc:creator>
  <cp:lastModifiedBy>Deng (US), Chen M</cp:lastModifiedBy>
  <cp:revision>14</cp:revision>
  <dcterms:created xsi:type="dcterms:W3CDTF">2020-01-25T19:20:15Z</dcterms:created>
  <dcterms:modified xsi:type="dcterms:W3CDTF">2020-10-09T20:53:21Z</dcterms:modified>
</cp:coreProperties>
</file>