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57" r:id="rId6"/>
    <p:sldId id="260" r:id="rId7"/>
    <p:sldId id="261" r:id="rId8"/>
    <p:sldId id="262" r:id="rId9"/>
    <p:sldId id="263" r:id="rId10"/>
    <p:sldId id="265" r:id="rId11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C5C9-0FFD-45C6-A5B0-2EC675E8C63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B4F1-E928-4630-BE04-BD439FB6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3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C5C9-0FFD-45C6-A5B0-2EC675E8C63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B4F1-E928-4630-BE04-BD439FB6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7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C5C9-0FFD-45C6-A5B0-2EC675E8C63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B4F1-E928-4630-BE04-BD439FB6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C5C9-0FFD-45C6-A5B0-2EC675E8C63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B4F1-E928-4630-BE04-BD439FB6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C5C9-0FFD-45C6-A5B0-2EC675E8C63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B4F1-E928-4630-BE04-BD439FB6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7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C5C9-0FFD-45C6-A5B0-2EC675E8C63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B4F1-E928-4630-BE04-BD439FB6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9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C5C9-0FFD-45C6-A5B0-2EC675E8C63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B4F1-E928-4630-BE04-BD439FB6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8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C5C9-0FFD-45C6-A5B0-2EC675E8C63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B4F1-E928-4630-BE04-BD439FB6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6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C5C9-0FFD-45C6-A5B0-2EC675E8C63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B4F1-E928-4630-BE04-BD439FB6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4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C5C9-0FFD-45C6-A5B0-2EC675E8C63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B4F1-E928-4630-BE04-BD439FB6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1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C5C9-0FFD-45C6-A5B0-2EC675E8C63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B4F1-E928-4630-BE04-BD439FB6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8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7C5C9-0FFD-45C6-A5B0-2EC675E8C63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0B4F1-E928-4630-BE04-BD439FB6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9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2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73" y="247906"/>
            <a:ext cx="2129193" cy="1276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948" y="226648"/>
            <a:ext cx="2113672" cy="1271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20" y="2280913"/>
            <a:ext cx="2203466" cy="1317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505" y="2359584"/>
            <a:ext cx="2172085" cy="13078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2056" y="228662"/>
            <a:ext cx="2121972" cy="12726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7471" y="228662"/>
            <a:ext cx="2163828" cy="12952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2167" y="4103389"/>
            <a:ext cx="2117745" cy="127512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6022" y="4086386"/>
            <a:ext cx="2117745" cy="126817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7624" y="4129302"/>
            <a:ext cx="2086404" cy="125819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6904" y="2370505"/>
            <a:ext cx="2113802" cy="12712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4731" y="4094404"/>
            <a:ext cx="2155154" cy="12930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28457" y="245178"/>
            <a:ext cx="2117746" cy="1269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394" y="2305238"/>
            <a:ext cx="2117745" cy="127211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379796" y="1514341"/>
            <a:ext cx="1" cy="766572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2438669" y="879760"/>
            <a:ext cx="289788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812204" y="1523929"/>
            <a:ext cx="1" cy="766572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11266" y="1897627"/>
            <a:ext cx="70795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2"/>
            <a:endCxn id="22" idx="0"/>
          </p:cNvCxnSpPr>
          <p:nvPr/>
        </p:nvCxnSpPr>
        <p:spPr>
          <a:xfrm>
            <a:off x="10873042" y="1501350"/>
            <a:ext cx="17784" cy="2627952"/>
          </a:xfrm>
          <a:prstGeom prst="straightConnector1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1" idx="0"/>
          </p:cNvCxnSpPr>
          <p:nvPr/>
        </p:nvCxnSpPr>
        <p:spPr>
          <a:xfrm>
            <a:off x="9223805" y="1897627"/>
            <a:ext cx="0" cy="472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0" idx="0"/>
          </p:cNvCxnSpPr>
          <p:nvPr/>
        </p:nvCxnSpPr>
        <p:spPr>
          <a:xfrm>
            <a:off x="7691531" y="1923801"/>
            <a:ext cx="777" cy="2170603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0259" y="1897627"/>
            <a:ext cx="0" cy="472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581923" y="1497825"/>
            <a:ext cx="0" cy="40939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120259" y="1514341"/>
            <a:ext cx="0" cy="40939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940881" y="3573439"/>
            <a:ext cx="8009" cy="52096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06008" y="3833921"/>
            <a:ext cx="1" cy="26946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312542" y="3573439"/>
            <a:ext cx="0" cy="260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11701" y="3833921"/>
            <a:ext cx="11943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870139" y="863243"/>
            <a:ext cx="289788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0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981075"/>
            <a:ext cx="8131287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9" y="310428"/>
            <a:ext cx="6158346" cy="36906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33" y="3480955"/>
            <a:ext cx="5115664" cy="30462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52" y="590983"/>
            <a:ext cx="2599026" cy="259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47" y="175346"/>
            <a:ext cx="6172735" cy="36906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64" y="3364578"/>
            <a:ext cx="5429682" cy="3258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117" y="1850690"/>
            <a:ext cx="648309" cy="467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117" y="1330656"/>
            <a:ext cx="648309" cy="467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625" y="1414078"/>
            <a:ext cx="638775" cy="7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5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8" y="310428"/>
            <a:ext cx="6168737" cy="3696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0" y="787111"/>
            <a:ext cx="1209675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5" y="4641272"/>
            <a:ext cx="120015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787" y="1530237"/>
            <a:ext cx="1190625" cy="628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69" y="5420590"/>
            <a:ext cx="11906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00" y="1530237"/>
            <a:ext cx="1190625" cy="628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5" y="5420590"/>
            <a:ext cx="1200150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4" y="1530237"/>
            <a:ext cx="1219200" cy="628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79" y="5420590"/>
            <a:ext cx="1171575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787" y="787111"/>
            <a:ext cx="1190625" cy="619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68" y="4641272"/>
            <a:ext cx="1190625" cy="6191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05" y="5420590"/>
            <a:ext cx="133350" cy="6191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774" y="1530237"/>
            <a:ext cx="1190625" cy="62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70" y="5430115"/>
            <a:ext cx="1190625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56" y="4645555"/>
            <a:ext cx="1193819" cy="6053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4" y="787111"/>
            <a:ext cx="1202108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774" y="810366"/>
            <a:ext cx="1193817" cy="6053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031" y="4641272"/>
            <a:ext cx="1209587" cy="6191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09" y="3429000"/>
            <a:ext cx="5331835" cy="319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3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0" y="310428"/>
            <a:ext cx="6165540" cy="36906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79" y="3408217"/>
            <a:ext cx="5238629" cy="31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9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0" y="310428"/>
            <a:ext cx="6158346" cy="370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6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0" y="310428"/>
            <a:ext cx="6158346" cy="36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0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802" y="1696656"/>
            <a:ext cx="8153400" cy="4876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0" y="284665"/>
            <a:ext cx="8055981" cy="48391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61312" y="381965"/>
            <a:ext cx="281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Buttons are static – choose from Side View or Quest View (don’t remember why I did that)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9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148" y="539542"/>
            <a:ext cx="7245753" cy="43627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1" y="2183148"/>
            <a:ext cx="7245753" cy="43389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6527" y="671332"/>
            <a:ext cx="3102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Maybe if tweet is more than 220 characters, you truncate it or show 150 and spit out a link like it does on my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2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46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Freeman, Susan N</dc:creator>
  <cp:lastModifiedBy>Freeman, Susan N</cp:lastModifiedBy>
  <cp:revision>20</cp:revision>
  <cp:lastPrinted>2018-01-23T01:48:13Z</cp:lastPrinted>
  <dcterms:created xsi:type="dcterms:W3CDTF">2018-01-03T23:20:23Z</dcterms:created>
  <dcterms:modified xsi:type="dcterms:W3CDTF">2018-01-25T01:46:37Z</dcterms:modified>
</cp:coreProperties>
</file>