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9" r:id="rId4"/>
    <p:sldId id="277" r:id="rId5"/>
    <p:sldId id="264" r:id="rId6"/>
    <p:sldId id="272" r:id="rId7"/>
    <p:sldId id="265" r:id="rId8"/>
    <p:sldId id="267" r:id="rId9"/>
    <p:sldId id="266" r:id="rId10"/>
    <p:sldId id="274" r:id="rId11"/>
    <p:sldId id="270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6"/>
    <a:srgbClr val="0CD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49859-9EA8-4173-884C-E35B40F9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6F0DA1-C67E-46E6-A072-9477C0048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D78E25-D63E-42EE-AB0D-3336C1CC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B6900-40B7-4405-A843-9F2C908D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53E5B8-C2D4-4D1F-9156-3B7617F6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66B1E-AB51-42BD-B3DF-5F19AECE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F08C52-E48F-4B5E-B66D-7A7DB705C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54D2A-2C04-48CB-940A-37AB2CFF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9CF057-2D6B-41E1-ABE0-C00E4D36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392240-E4F2-4D77-8140-97999A8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8DDC2A-B541-4F85-A5A5-E78F2D75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569254-1452-41DF-8402-5D8A05CC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5125C-39A0-4DCC-B3FE-B399770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871347-C64F-4240-B026-306934A3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65C222-630C-43B3-A436-CB60D3F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BEFB6-EFCC-4ED7-816C-D7A292FB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99C56-750E-47BD-B8E8-5771097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571B21-365E-47F6-B574-49250FF1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4E9CA0-A63E-46F6-B94A-B8E2303E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02A1F2-0D66-4472-9A6B-1BABB35C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CA161-D042-41A2-9545-50DB6032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DA94C-FF02-4B1A-BE31-3C293D9F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5930D8-BBCB-42BC-839A-B4F0DEFA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8D9211-9A88-4CA4-8252-F5F6513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47BC90-1796-496D-966E-5A61CE30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C5FBA-97F4-4DCF-BD1F-A2305182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DE75F-3D3D-4098-8924-12C5C4325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8A164F-F070-4107-891A-33F9D21D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CB27D4-A635-4CD0-BC82-430D8A20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8E5D7E-4015-4245-B055-A4E741F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939145-F862-47D4-8B88-3804EB1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62352-2B4E-4B37-AD4D-973C87E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CABE1-E6BA-4EB8-ABD2-B686651E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862A91-DE15-4BD8-AB23-E9EB18C3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5DE92-D0E7-4A32-B938-EF9ECB47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BC9D9C-1EEB-4012-B17F-E4E68AAE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291835-5FAF-4EB5-8F3A-85B502C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A80000-A342-4A29-933B-863892C1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E19376-A01A-4EB1-B0CA-CA7612A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38EE9-8D86-4D54-ABB5-EE0D8BBB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C9A4B9-77E1-4661-8C94-7D8F849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E3E4A1-7E0E-4289-A1B0-1611442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A3021B-2B49-45B2-9B95-96C0F955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D2A69A-581A-4054-A868-18868B81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E55D5E-DFA4-4501-9D9F-D5C76D15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E98D2D-956E-4150-8EB8-CA4C367A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AF48B-9D05-43F1-BA9C-7BE39869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B40DA-6936-4BC8-95B8-37DE0784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D5C0D8-CB3D-4EF4-B844-079C94EA8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F8ACD0-4E80-4A91-BF47-22A58922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A8B7E1-0D8A-41A6-AE06-24A4B23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83297A-BE82-4334-A1D2-0410513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F1C59-0E01-4674-9667-62876EB9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A60128-422C-4001-98C4-9CB854927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1D7F00-5548-4B83-B514-873BA1327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597F11-B096-4487-82D4-41F8FDFC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CDD769-1126-457D-A89E-1B55545E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1CC9E8-4F87-42D7-830F-0292BBE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F33C9E-386E-4286-ABEE-1E70036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7B6D8-F442-4085-97AF-15B0B300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2E7413-F5E7-4543-B982-99460BE5A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DC6B-013B-4A6E-B02E-A2D3181CBB7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47F25-7047-4688-9757-0891A5134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58873-A44B-4ED8-B09B-835BF38D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045E-2C25-4B70-AC99-FE215AFF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25DE8-0BE5-4DD5-8FDF-670A2839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Mimic One </a:t>
            </a:r>
            <a:r>
              <a:rPr lang="en-US" dirty="0" smtClean="0"/>
              <a:t>Frame</a:t>
            </a:r>
            <a:r>
              <a:rPr lang="en-US" dirty="0"/>
              <a:t> </a:t>
            </a:r>
            <a:r>
              <a:rPr lang="en-US" dirty="0" smtClean="0"/>
              <a:t>Build Instruction</a:t>
            </a:r>
            <a:br>
              <a:rPr lang="en-US" dirty="0" smtClean="0"/>
            </a:br>
            <a:r>
              <a:rPr lang="en-US" dirty="0" smtClean="0"/>
              <a:t>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99641" y="4469926"/>
            <a:ext cx="333129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95311" y="4469926"/>
            <a:ext cx="1840505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3" t="33134" r="45641" b="38734"/>
          <a:stretch/>
        </p:blipFill>
        <p:spPr>
          <a:xfrm rot="5400000">
            <a:off x="4502491" y="5154886"/>
            <a:ext cx="1691100" cy="1503200"/>
          </a:xfrm>
          <a:prstGeom prst="rect">
            <a:avLst/>
          </a:prstGeom>
        </p:spPr>
      </p:pic>
      <p:sp>
        <p:nvSpPr>
          <p:cNvPr id="93" name="TextBox 4"/>
          <p:cNvSpPr txBox="1">
            <a:spLocks noChangeArrowheads="1"/>
          </p:cNvSpPr>
          <p:nvPr/>
        </p:nvSpPr>
        <p:spPr bwMode="auto">
          <a:xfrm>
            <a:off x="187080" y="6255547"/>
            <a:ext cx="34819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Rubber Feet on Support Rod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3552692" y="5814493"/>
            <a:ext cx="1875376" cy="62608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4"/>
          <p:cNvSpPr txBox="1">
            <a:spLocks noChangeArrowheads="1"/>
          </p:cNvSpPr>
          <p:nvPr/>
        </p:nvSpPr>
        <p:spPr bwMode="auto">
          <a:xfrm>
            <a:off x="8525983" y="6148191"/>
            <a:ext cx="1771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Rods with Base (3)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7" name="Straight Arrow Connector 106"/>
          <p:cNvCxnSpPr>
            <a:stCxn id="106" idx="1"/>
          </p:cNvCxnSpPr>
          <p:nvPr/>
        </p:nvCxnSpPr>
        <p:spPr>
          <a:xfrm flipH="1" flipV="1">
            <a:off x="7064505" y="4403314"/>
            <a:ext cx="1461478" cy="203726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</a:t>
            </a:r>
            <a:r>
              <a:rPr lang="en-US" altLang="en-US" sz="2000" dirty="0"/>
              <a:t>7</a:t>
            </a:r>
            <a:r>
              <a:rPr lang="en-US" altLang="en-US" sz="2000" dirty="0" smtClean="0"/>
              <a:t>: Install Rubber Feet on Support Rod Bases (3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Rubber Feet finish off ends of extruded Support Rod Bases and provide additional support with rods</a:t>
            </a:r>
            <a:endParaRPr lang="en-US" altLang="en-US" sz="2000" dirty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93910" y="4756629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3315" y="3502250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66205" y="3958576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10354741" y="1185799"/>
            <a:ext cx="177807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Note, a cut will need to be made or a small hole drilled to allow Support Rod to pass through – hole must be smaller than rod to provide friction for extra stability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385" y="5609581"/>
            <a:ext cx="225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new photo with rubber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2478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5001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39188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</a:t>
            </a:r>
            <a:r>
              <a:rPr lang="en-US" altLang="en-US" sz="2000" dirty="0"/>
              <a:t>8</a:t>
            </a:r>
            <a:r>
              <a:rPr lang="en-US" altLang="en-US" sz="2000" dirty="0" smtClean="0"/>
              <a:t>: Insert Support Rods in Support Rod Bases (3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Support Rod will drop down into groove of Frame Support</a:t>
            </a:r>
            <a:endParaRPr lang="en-US" alt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69161" y="4439446"/>
            <a:ext cx="333129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64831" y="4439446"/>
            <a:ext cx="1840505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3" t="33134" r="45641" b="38734"/>
          <a:stretch/>
        </p:blipFill>
        <p:spPr>
          <a:xfrm rot="5400000">
            <a:off x="4472011" y="5124406"/>
            <a:ext cx="1691100" cy="1503200"/>
          </a:xfrm>
          <a:prstGeom prst="rect">
            <a:avLst/>
          </a:prstGeom>
        </p:spPr>
      </p:pic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8541223" y="6186291"/>
            <a:ext cx="1771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Rods with Base (3)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7079745" y="4441414"/>
            <a:ext cx="1461478" cy="203726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640862" y="217928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11731" y="276406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87080" y="6127951"/>
            <a:ext cx="3481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 inserted through Rubber Feet into Support Rod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52692" y="5814493"/>
            <a:ext cx="1875376" cy="62608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385" y="5609581"/>
            <a:ext cx="225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new photo with rubber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1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15979" y="5242391"/>
            <a:ext cx="765771" cy="6540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05346" y="4771033"/>
            <a:ext cx="803028" cy="4506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4"/>
          <p:cNvSpPr txBox="1">
            <a:spLocks noChangeArrowheads="1"/>
          </p:cNvSpPr>
          <p:nvPr/>
        </p:nvSpPr>
        <p:spPr bwMode="auto">
          <a:xfrm>
            <a:off x="8525983" y="6148191"/>
            <a:ext cx="1771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Rods with Base (3)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7" name="Straight Arrow Connector 106"/>
          <p:cNvCxnSpPr>
            <a:stCxn id="106" idx="1"/>
          </p:cNvCxnSpPr>
          <p:nvPr/>
        </p:nvCxnSpPr>
        <p:spPr>
          <a:xfrm flipH="1" flipV="1">
            <a:off x="7064505" y="4403314"/>
            <a:ext cx="1461478" cy="203726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9: Install Rubber Feet on Frame Supports (6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Rubber Feet finish off ends of Frame Supports and provide friction with table</a:t>
            </a:r>
            <a:endParaRPr lang="en-US" altLang="en-US" sz="2000" dirty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73180" y="2371632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51821" y="4488117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35042" y="2919796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93910" y="5107212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83853" y="3530256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2090" y="5604801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3" t="31533" r="34574"/>
          <a:stretch/>
        </p:blipFill>
        <p:spPr>
          <a:xfrm rot="16200000">
            <a:off x="4903974" y="4795090"/>
            <a:ext cx="1125428" cy="10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6" t="35408" r="36668" b="29259"/>
          <a:stretch/>
        </p:blipFill>
        <p:spPr>
          <a:xfrm rot="5400000">
            <a:off x="7539796" y="4751095"/>
            <a:ext cx="2034540" cy="18173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458187" y="3779892"/>
            <a:ext cx="61179" cy="8626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648381" y="3779892"/>
            <a:ext cx="1874031" cy="8460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4"/>
          <p:cNvSpPr txBox="1">
            <a:spLocks noChangeArrowheads="1"/>
          </p:cNvSpPr>
          <p:nvPr/>
        </p:nvSpPr>
        <p:spPr bwMode="auto">
          <a:xfrm>
            <a:off x="10669131" y="5599832"/>
            <a:ext cx="13059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End Cap (2) inserted into end of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/>
          <p:cNvCxnSpPr>
            <a:stCxn id="93" idx="1"/>
          </p:cNvCxnSpPr>
          <p:nvPr/>
        </p:nvCxnSpPr>
        <p:spPr>
          <a:xfrm flipH="1" flipV="1">
            <a:off x="9120112" y="5711621"/>
            <a:ext cx="1549019" cy="42682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10: Install End Caps on 2040 Base ends (2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End Caps finish off ends of 2040 Base </a:t>
            </a:r>
            <a:endParaRPr lang="en-US" alt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9458187" y="3376996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1743" y="4625915"/>
            <a:ext cx="457200" cy="457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8294699" y="1556133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Extruded 2040 Base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179269" y="2150905"/>
            <a:ext cx="462705" cy="1693731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39159" y="5344539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2020 Frame Supports (6)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68823" y="5066195"/>
            <a:ext cx="2090313" cy="420205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0989" y="1946541"/>
            <a:ext cx="928147" cy="891763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"/>
          <p:cNvSpPr txBox="1">
            <a:spLocks noChangeArrowheads="1"/>
          </p:cNvSpPr>
          <p:nvPr/>
        </p:nvSpPr>
        <p:spPr bwMode="auto">
          <a:xfrm>
            <a:off x="3942510" y="1320871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2020 Vertical Supports (4)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106" name="TextBox 4"/>
          <p:cNvSpPr txBox="1">
            <a:spLocks noChangeArrowheads="1"/>
          </p:cNvSpPr>
          <p:nvPr/>
        </p:nvSpPr>
        <p:spPr bwMode="auto">
          <a:xfrm>
            <a:off x="8179269" y="4574764"/>
            <a:ext cx="1771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Support Rods with Base (3)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/>
          <p:cNvCxnSpPr>
            <a:stCxn id="106" idx="1"/>
          </p:cNvCxnSpPr>
          <p:nvPr/>
        </p:nvCxnSpPr>
        <p:spPr>
          <a:xfrm flipH="1" flipV="1">
            <a:off x="7097759" y="4403314"/>
            <a:ext cx="1081510" cy="463838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20734" y="1234826"/>
            <a:ext cx="461003" cy="642614"/>
          </a:xfrm>
          <a:prstGeom prst="straightConnector1">
            <a:avLst/>
          </a:prstGeom>
          <a:ln w="762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4"/>
          <p:cNvSpPr txBox="1">
            <a:spLocks noChangeArrowheads="1"/>
          </p:cNvSpPr>
          <p:nvPr/>
        </p:nvSpPr>
        <p:spPr bwMode="auto">
          <a:xfrm>
            <a:off x="6210817" y="960272"/>
            <a:ext cx="848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FWD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543300" y="1932685"/>
            <a:ext cx="1084224" cy="779342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559136" y="4727273"/>
            <a:ext cx="1024523" cy="759127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7935857" y="4892936"/>
            <a:ext cx="1677986" cy="1853300"/>
            <a:chOff x="4751462" y="2042447"/>
            <a:chExt cx="2290272" cy="252955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82" t="31614" r="33333" b="23859"/>
            <a:stretch/>
          </p:blipFill>
          <p:spPr>
            <a:xfrm rot="5400000">
              <a:off x="4631819" y="2162090"/>
              <a:ext cx="2529557" cy="2290272"/>
            </a:xfrm>
            <a:prstGeom prst="rect">
              <a:avLst/>
            </a:prstGeom>
          </p:spPr>
        </p:pic>
        <p:sp>
          <p:nvSpPr>
            <p:cNvPr id="53" name="Freeform 52"/>
            <p:cNvSpPr/>
            <p:nvPr/>
          </p:nvSpPr>
          <p:spPr>
            <a:xfrm>
              <a:off x="5329927" y="3206250"/>
              <a:ext cx="937873" cy="840925"/>
            </a:xfrm>
            <a:custGeom>
              <a:avLst/>
              <a:gdLst>
                <a:gd name="connsiteX0" fmla="*/ 4595 w 657082"/>
                <a:gd name="connsiteY0" fmla="*/ 0 h 546802"/>
                <a:gd name="connsiteX1" fmla="*/ 652487 w 657082"/>
                <a:gd name="connsiteY1" fmla="*/ 9190 h 546802"/>
                <a:gd name="connsiteX2" fmla="*/ 657082 w 657082"/>
                <a:gd name="connsiteY2" fmla="*/ 202179 h 546802"/>
                <a:gd name="connsiteX3" fmla="*/ 367598 w 657082"/>
                <a:gd name="connsiteY3" fmla="*/ 546802 h 546802"/>
                <a:gd name="connsiteX4" fmla="*/ 192989 w 657082"/>
                <a:gd name="connsiteY4" fmla="*/ 537612 h 546802"/>
                <a:gd name="connsiteX5" fmla="*/ 0 w 657082"/>
                <a:gd name="connsiteY5" fmla="*/ 128659 h 546802"/>
                <a:gd name="connsiteX6" fmla="*/ 4595 w 657082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9190 h 546802"/>
                <a:gd name="connsiteX2" fmla="*/ 647892 w 652487"/>
                <a:gd name="connsiteY2" fmla="*/ 174609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657082"/>
                <a:gd name="connsiteY0" fmla="*/ 0 h 546802"/>
                <a:gd name="connsiteX1" fmla="*/ 652487 w 657082"/>
                <a:gd name="connsiteY1" fmla="*/ 9190 h 546802"/>
                <a:gd name="connsiteX2" fmla="*/ 657082 w 657082"/>
                <a:gd name="connsiteY2" fmla="*/ 147039 h 546802"/>
                <a:gd name="connsiteX3" fmla="*/ 367598 w 657082"/>
                <a:gd name="connsiteY3" fmla="*/ 546802 h 546802"/>
                <a:gd name="connsiteX4" fmla="*/ 192989 w 657082"/>
                <a:gd name="connsiteY4" fmla="*/ 537612 h 546802"/>
                <a:gd name="connsiteX5" fmla="*/ 0 w 657082"/>
                <a:gd name="connsiteY5" fmla="*/ 128659 h 546802"/>
                <a:gd name="connsiteX6" fmla="*/ 4595 w 657082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9190 h 546802"/>
                <a:gd name="connsiteX2" fmla="*/ 634108 w 652487"/>
                <a:gd name="connsiteY2" fmla="*/ 151634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643297"/>
                <a:gd name="connsiteY0" fmla="*/ 0 h 546802"/>
                <a:gd name="connsiteX1" fmla="*/ 643297 w 643297"/>
                <a:gd name="connsiteY1" fmla="*/ 9190 h 546802"/>
                <a:gd name="connsiteX2" fmla="*/ 634108 w 643297"/>
                <a:gd name="connsiteY2" fmla="*/ 151634 h 546802"/>
                <a:gd name="connsiteX3" fmla="*/ 367598 w 643297"/>
                <a:gd name="connsiteY3" fmla="*/ 546802 h 546802"/>
                <a:gd name="connsiteX4" fmla="*/ 192989 w 643297"/>
                <a:gd name="connsiteY4" fmla="*/ 537612 h 546802"/>
                <a:gd name="connsiteX5" fmla="*/ 0 w 643297"/>
                <a:gd name="connsiteY5" fmla="*/ 128659 h 546802"/>
                <a:gd name="connsiteX6" fmla="*/ 4595 w 643297"/>
                <a:gd name="connsiteY6" fmla="*/ 0 h 546802"/>
                <a:gd name="connsiteX0" fmla="*/ 4595 w 634108"/>
                <a:gd name="connsiteY0" fmla="*/ 0 h 546802"/>
                <a:gd name="connsiteX1" fmla="*/ 620322 w 634108"/>
                <a:gd name="connsiteY1" fmla="*/ 151634 h 546802"/>
                <a:gd name="connsiteX2" fmla="*/ 634108 w 634108"/>
                <a:gd name="connsiteY2" fmla="*/ 151634 h 546802"/>
                <a:gd name="connsiteX3" fmla="*/ 367598 w 634108"/>
                <a:gd name="connsiteY3" fmla="*/ 546802 h 546802"/>
                <a:gd name="connsiteX4" fmla="*/ 192989 w 634108"/>
                <a:gd name="connsiteY4" fmla="*/ 537612 h 546802"/>
                <a:gd name="connsiteX5" fmla="*/ 0 w 634108"/>
                <a:gd name="connsiteY5" fmla="*/ 128659 h 546802"/>
                <a:gd name="connsiteX6" fmla="*/ 4595 w 634108"/>
                <a:gd name="connsiteY6" fmla="*/ 0 h 546802"/>
                <a:gd name="connsiteX0" fmla="*/ 4595 w 758172"/>
                <a:gd name="connsiteY0" fmla="*/ 0 h 546802"/>
                <a:gd name="connsiteX1" fmla="*/ 620322 w 758172"/>
                <a:gd name="connsiteY1" fmla="*/ 151634 h 546802"/>
                <a:gd name="connsiteX2" fmla="*/ 758172 w 758172"/>
                <a:gd name="connsiteY2" fmla="*/ 211369 h 546802"/>
                <a:gd name="connsiteX3" fmla="*/ 367598 w 758172"/>
                <a:gd name="connsiteY3" fmla="*/ 546802 h 546802"/>
                <a:gd name="connsiteX4" fmla="*/ 192989 w 758172"/>
                <a:gd name="connsiteY4" fmla="*/ 537612 h 546802"/>
                <a:gd name="connsiteX5" fmla="*/ 0 w 758172"/>
                <a:gd name="connsiteY5" fmla="*/ 128659 h 546802"/>
                <a:gd name="connsiteX6" fmla="*/ 4595 w 758172"/>
                <a:gd name="connsiteY6" fmla="*/ 0 h 546802"/>
                <a:gd name="connsiteX0" fmla="*/ 4595 w 758172"/>
                <a:gd name="connsiteY0" fmla="*/ 0 h 546802"/>
                <a:gd name="connsiteX1" fmla="*/ 647892 w 758172"/>
                <a:gd name="connsiteY1" fmla="*/ 9190 h 546802"/>
                <a:gd name="connsiteX2" fmla="*/ 758172 w 758172"/>
                <a:gd name="connsiteY2" fmla="*/ 211369 h 546802"/>
                <a:gd name="connsiteX3" fmla="*/ 367598 w 758172"/>
                <a:gd name="connsiteY3" fmla="*/ 546802 h 546802"/>
                <a:gd name="connsiteX4" fmla="*/ 192989 w 758172"/>
                <a:gd name="connsiteY4" fmla="*/ 537612 h 546802"/>
                <a:gd name="connsiteX5" fmla="*/ 0 w 758172"/>
                <a:gd name="connsiteY5" fmla="*/ 128659 h 546802"/>
                <a:gd name="connsiteX6" fmla="*/ 4595 w 758172"/>
                <a:gd name="connsiteY6" fmla="*/ 0 h 546802"/>
                <a:gd name="connsiteX0" fmla="*/ 4595 w 647892"/>
                <a:gd name="connsiteY0" fmla="*/ 0 h 546802"/>
                <a:gd name="connsiteX1" fmla="*/ 647892 w 647892"/>
                <a:gd name="connsiteY1" fmla="*/ 9190 h 546802"/>
                <a:gd name="connsiteX2" fmla="*/ 408954 w 647892"/>
                <a:gd name="connsiteY2" fmla="*/ 183799 h 546802"/>
                <a:gd name="connsiteX3" fmla="*/ 367598 w 647892"/>
                <a:gd name="connsiteY3" fmla="*/ 546802 h 546802"/>
                <a:gd name="connsiteX4" fmla="*/ 192989 w 647892"/>
                <a:gd name="connsiteY4" fmla="*/ 537612 h 546802"/>
                <a:gd name="connsiteX5" fmla="*/ 0 w 647892"/>
                <a:gd name="connsiteY5" fmla="*/ 128659 h 546802"/>
                <a:gd name="connsiteX6" fmla="*/ 4595 w 647892"/>
                <a:gd name="connsiteY6" fmla="*/ 0 h 546802"/>
                <a:gd name="connsiteX0" fmla="*/ 4595 w 647892"/>
                <a:gd name="connsiteY0" fmla="*/ 0 h 546802"/>
                <a:gd name="connsiteX1" fmla="*/ 647892 w 647892"/>
                <a:gd name="connsiteY1" fmla="*/ 9190 h 546802"/>
                <a:gd name="connsiteX2" fmla="*/ 643298 w 647892"/>
                <a:gd name="connsiteY2" fmla="*/ 156229 h 546802"/>
                <a:gd name="connsiteX3" fmla="*/ 367598 w 647892"/>
                <a:gd name="connsiteY3" fmla="*/ 546802 h 546802"/>
                <a:gd name="connsiteX4" fmla="*/ 192989 w 647892"/>
                <a:gd name="connsiteY4" fmla="*/ 537612 h 546802"/>
                <a:gd name="connsiteX5" fmla="*/ 0 w 647892"/>
                <a:gd name="connsiteY5" fmla="*/ 128659 h 546802"/>
                <a:gd name="connsiteX6" fmla="*/ 4595 w 647892"/>
                <a:gd name="connsiteY6" fmla="*/ 0 h 546802"/>
                <a:gd name="connsiteX0" fmla="*/ 4595 w 643298"/>
                <a:gd name="connsiteY0" fmla="*/ 0 h 546802"/>
                <a:gd name="connsiteX1" fmla="*/ 643297 w 643298"/>
                <a:gd name="connsiteY1" fmla="*/ 41355 h 546802"/>
                <a:gd name="connsiteX2" fmla="*/ 643298 w 643298"/>
                <a:gd name="connsiteY2" fmla="*/ 156229 h 546802"/>
                <a:gd name="connsiteX3" fmla="*/ 367598 w 643298"/>
                <a:gd name="connsiteY3" fmla="*/ 546802 h 546802"/>
                <a:gd name="connsiteX4" fmla="*/ 192989 w 643298"/>
                <a:gd name="connsiteY4" fmla="*/ 537612 h 546802"/>
                <a:gd name="connsiteX5" fmla="*/ 0 w 643298"/>
                <a:gd name="connsiteY5" fmla="*/ 128659 h 546802"/>
                <a:gd name="connsiteX6" fmla="*/ 4595 w 643298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22975 h 546802"/>
                <a:gd name="connsiteX2" fmla="*/ 643298 w 652487"/>
                <a:gd name="connsiteY2" fmla="*/ 156229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891279"/>
                <a:gd name="connsiteY0" fmla="*/ 0 h 546802"/>
                <a:gd name="connsiteX1" fmla="*/ 891279 w 891279"/>
                <a:gd name="connsiteY1" fmla="*/ 49184 h 546802"/>
                <a:gd name="connsiteX2" fmla="*/ 643298 w 891279"/>
                <a:gd name="connsiteY2" fmla="*/ 156229 h 546802"/>
                <a:gd name="connsiteX3" fmla="*/ 367598 w 891279"/>
                <a:gd name="connsiteY3" fmla="*/ 546802 h 546802"/>
                <a:gd name="connsiteX4" fmla="*/ 192989 w 891279"/>
                <a:gd name="connsiteY4" fmla="*/ 537612 h 546802"/>
                <a:gd name="connsiteX5" fmla="*/ 0 w 891279"/>
                <a:gd name="connsiteY5" fmla="*/ 128659 h 546802"/>
                <a:gd name="connsiteX6" fmla="*/ 4595 w 891279"/>
                <a:gd name="connsiteY6" fmla="*/ 0 h 546802"/>
                <a:gd name="connsiteX0" fmla="*/ 4595 w 891279"/>
                <a:gd name="connsiteY0" fmla="*/ 0 h 546802"/>
                <a:gd name="connsiteX1" fmla="*/ 891279 w 891279"/>
                <a:gd name="connsiteY1" fmla="*/ 49184 h 546802"/>
                <a:gd name="connsiteX2" fmla="*/ 885003 w 891279"/>
                <a:gd name="connsiteY2" fmla="*/ 304746 h 546802"/>
                <a:gd name="connsiteX3" fmla="*/ 367598 w 891279"/>
                <a:gd name="connsiteY3" fmla="*/ 546802 h 546802"/>
                <a:gd name="connsiteX4" fmla="*/ 192989 w 891279"/>
                <a:gd name="connsiteY4" fmla="*/ 537612 h 546802"/>
                <a:gd name="connsiteX5" fmla="*/ 0 w 891279"/>
                <a:gd name="connsiteY5" fmla="*/ 128659 h 546802"/>
                <a:gd name="connsiteX6" fmla="*/ 4595 w 891279"/>
                <a:gd name="connsiteY6" fmla="*/ 0 h 546802"/>
                <a:gd name="connsiteX0" fmla="*/ 4595 w 891279"/>
                <a:gd name="connsiteY0" fmla="*/ 0 h 840925"/>
                <a:gd name="connsiteX1" fmla="*/ 891279 w 891279"/>
                <a:gd name="connsiteY1" fmla="*/ 49184 h 840925"/>
                <a:gd name="connsiteX2" fmla="*/ 885003 w 891279"/>
                <a:gd name="connsiteY2" fmla="*/ 304746 h 840925"/>
                <a:gd name="connsiteX3" fmla="*/ 530675 w 891279"/>
                <a:gd name="connsiteY3" fmla="*/ 840925 h 840925"/>
                <a:gd name="connsiteX4" fmla="*/ 192989 w 891279"/>
                <a:gd name="connsiteY4" fmla="*/ 537612 h 840925"/>
                <a:gd name="connsiteX5" fmla="*/ 0 w 891279"/>
                <a:gd name="connsiteY5" fmla="*/ 128659 h 840925"/>
                <a:gd name="connsiteX6" fmla="*/ 4595 w 891279"/>
                <a:gd name="connsiteY6" fmla="*/ 0 h 840925"/>
                <a:gd name="connsiteX0" fmla="*/ 4595 w 891279"/>
                <a:gd name="connsiteY0" fmla="*/ 0 h 840925"/>
                <a:gd name="connsiteX1" fmla="*/ 891279 w 891279"/>
                <a:gd name="connsiteY1" fmla="*/ 49184 h 840925"/>
                <a:gd name="connsiteX2" fmla="*/ 885003 w 891279"/>
                <a:gd name="connsiteY2" fmla="*/ 304746 h 840925"/>
                <a:gd name="connsiteX3" fmla="*/ 530675 w 891279"/>
                <a:gd name="connsiteY3" fmla="*/ 840925 h 840925"/>
                <a:gd name="connsiteX4" fmla="*/ 175516 w 891279"/>
                <a:gd name="connsiteY4" fmla="*/ 814262 h 840925"/>
                <a:gd name="connsiteX5" fmla="*/ 0 w 891279"/>
                <a:gd name="connsiteY5" fmla="*/ 128659 h 840925"/>
                <a:gd name="connsiteX6" fmla="*/ 4595 w 891279"/>
                <a:gd name="connsiteY6" fmla="*/ 0 h 840925"/>
                <a:gd name="connsiteX0" fmla="*/ 42452 w 929136"/>
                <a:gd name="connsiteY0" fmla="*/ 0 h 840925"/>
                <a:gd name="connsiteX1" fmla="*/ 929136 w 929136"/>
                <a:gd name="connsiteY1" fmla="*/ 49184 h 840925"/>
                <a:gd name="connsiteX2" fmla="*/ 922860 w 929136"/>
                <a:gd name="connsiteY2" fmla="*/ 304746 h 840925"/>
                <a:gd name="connsiteX3" fmla="*/ 568532 w 929136"/>
                <a:gd name="connsiteY3" fmla="*/ 840925 h 840925"/>
                <a:gd name="connsiteX4" fmla="*/ 213373 w 929136"/>
                <a:gd name="connsiteY4" fmla="*/ 814262 h 840925"/>
                <a:gd name="connsiteX5" fmla="*/ 0 w 929136"/>
                <a:gd name="connsiteY5" fmla="*/ 250967 h 840925"/>
                <a:gd name="connsiteX6" fmla="*/ 42452 w 929136"/>
                <a:gd name="connsiteY6" fmla="*/ 0 h 840925"/>
                <a:gd name="connsiteX0" fmla="*/ 0 w 886684"/>
                <a:gd name="connsiteY0" fmla="*/ 0 h 840925"/>
                <a:gd name="connsiteX1" fmla="*/ 886684 w 886684"/>
                <a:gd name="connsiteY1" fmla="*/ 49184 h 840925"/>
                <a:gd name="connsiteX2" fmla="*/ 880408 w 886684"/>
                <a:gd name="connsiteY2" fmla="*/ 304746 h 840925"/>
                <a:gd name="connsiteX3" fmla="*/ 526080 w 886684"/>
                <a:gd name="connsiteY3" fmla="*/ 840925 h 840925"/>
                <a:gd name="connsiteX4" fmla="*/ 170921 w 886684"/>
                <a:gd name="connsiteY4" fmla="*/ 814262 h 840925"/>
                <a:gd name="connsiteX5" fmla="*/ 225461 w 886684"/>
                <a:gd name="connsiteY5" fmla="*/ 253879 h 840925"/>
                <a:gd name="connsiteX6" fmla="*/ 0 w 886684"/>
                <a:gd name="connsiteY6" fmla="*/ 0 h 840925"/>
                <a:gd name="connsiteX0" fmla="*/ 51189 w 937873"/>
                <a:gd name="connsiteY0" fmla="*/ 0 h 840925"/>
                <a:gd name="connsiteX1" fmla="*/ 937873 w 937873"/>
                <a:gd name="connsiteY1" fmla="*/ 49184 h 840925"/>
                <a:gd name="connsiteX2" fmla="*/ 931597 w 937873"/>
                <a:gd name="connsiteY2" fmla="*/ 304746 h 840925"/>
                <a:gd name="connsiteX3" fmla="*/ 577269 w 937873"/>
                <a:gd name="connsiteY3" fmla="*/ 840925 h 840925"/>
                <a:gd name="connsiteX4" fmla="*/ 222110 w 937873"/>
                <a:gd name="connsiteY4" fmla="*/ 814262 h 840925"/>
                <a:gd name="connsiteX5" fmla="*/ 0 w 937873"/>
                <a:gd name="connsiteY5" fmla="*/ 248055 h 840925"/>
                <a:gd name="connsiteX6" fmla="*/ 51189 w 937873"/>
                <a:gd name="connsiteY6" fmla="*/ 0 h 8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873" h="840925">
                  <a:moveTo>
                    <a:pt x="51189" y="0"/>
                  </a:moveTo>
                  <a:lnTo>
                    <a:pt x="937873" y="49184"/>
                  </a:lnTo>
                  <a:cubicBezTo>
                    <a:pt x="937873" y="87475"/>
                    <a:pt x="931597" y="266455"/>
                    <a:pt x="931597" y="304746"/>
                  </a:cubicBezTo>
                  <a:lnTo>
                    <a:pt x="577269" y="840925"/>
                  </a:lnTo>
                  <a:lnTo>
                    <a:pt x="222110" y="814262"/>
                  </a:lnTo>
                  <a:lnTo>
                    <a:pt x="0" y="248055"/>
                  </a:lnTo>
                  <a:lnTo>
                    <a:pt x="51189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082524" y="3322470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lus 54"/>
            <p:cNvSpPr/>
            <p:nvPr/>
          </p:nvSpPr>
          <p:spPr>
            <a:xfrm rot="2666375">
              <a:off x="6094659" y="3333900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57338" y="3303062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lus 56"/>
            <p:cNvSpPr/>
            <p:nvPr/>
          </p:nvSpPr>
          <p:spPr>
            <a:xfrm rot="459004">
              <a:off x="5769473" y="3314492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59386" y="3291523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lus 58"/>
            <p:cNvSpPr/>
            <p:nvPr/>
          </p:nvSpPr>
          <p:spPr>
            <a:xfrm rot="19563142">
              <a:off x="5471521" y="3302953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736957" y="3565142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lus 60"/>
            <p:cNvSpPr/>
            <p:nvPr/>
          </p:nvSpPr>
          <p:spPr>
            <a:xfrm rot="17463627">
              <a:off x="5749092" y="3576572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699097" y="3835971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 rot="20077060">
              <a:off x="5711232" y="3847401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2984" y="4308161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539506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0460016" y="3882392"/>
            <a:ext cx="17319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Frame Supports attached to 2040 Base by 2 small L-brackets using Button Hex Screws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614973" y="3767045"/>
            <a:ext cx="904822" cy="394396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066768" y="4166010"/>
            <a:ext cx="1444638" cy="1677458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48357" y="3809951"/>
            <a:ext cx="1497648" cy="11077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44577" y="3808523"/>
            <a:ext cx="170396" cy="11111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1: Attach </a:t>
            </a:r>
            <a:r>
              <a:rPr lang="en-US" altLang="en-US" sz="2000" dirty="0"/>
              <a:t>Frame Supports to 2040 Base (6 places) </a:t>
            </a:r>
            <a:endParaRPr lang="en-US" altLang="en-US" sz="2000" dirty="0" smtClean="0"/>
          </a:p>
          <a:p>
            <a:r>
              <a:rPr lang="en-US" altLang="en-US" sz="2000" dirty="0" smtClean="0"/>
              <a:t>2 small L-brackets each support, 2 Button Hex Screws each small L-bracket</a:t>
            </a:r>
            <a:endParaRPr lang="en-US" altLang="en-US" sz="20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594085" y="4630366"/>
            <a:ext cx="2923447" cy="52487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693973" y="4043464"/>
            <a:ext cx="2923447" cy="52487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9982899" y="6345491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L-brackets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994550" y="6117099"/>
            <a:ext cx="1035019" cy="36873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4737574" y="4924986"/>
            <a:ext cx="993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~610mm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7173963" y="4463297"/>
            <a:ext cx="1212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~610mm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3853" y="898416"/>
            <a:ext cx="470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Measurements are from centerline to centerline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20930" r="23565" b="23256"/>
          <a:stretch/>
        </p:blipFill>
        <p:spPr>
          <a:xfrm rot="10800000">
            <a:off x="7636147" y="4539506"/>
            <a:ext cx="2174112" cy="1344812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70852" y="4051410"/>
            <a:ext cx="16007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 (both grooves)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539506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1a: Cut Rubber Strips for Frame Supports (6 places) and 2040 Base (both grooves)</a:t>
            </a:r>
          </a:p>
          <a:p>
            <a:r>
              <a:rPr lang="en-US" altLang="en-US" sz="2000" dirty="0" smtClean="0"/>
              <a:t>Install Rubber Strips in the underside grooves of Frame </a:t>
            </a:r>
            <a:r>
              <a:rPr lang="en-US" altLang="en-US" sz="2000" dirty="0"/>
              <a:t>Supports </a:t>
            </a:r>
            <a:r>
              <a:rPr lang="en-US" altLang="en-US" sz="2000" dirty="0" smtClean="0"/>
              <a:t>and 2040 Base.</a:t>
            </a: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9982899" y="6345491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Rubber Strip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9367284" y="5507665"/>
            <a:ext cx="662287" cy="97816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6553776" y="6147276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Underside Groove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664130" y="5211912"/>
            <a:ext cx="608000" cy="113358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8127810" y="6058846"/>
            <a:ext cx="1465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2040 Base shown upside down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10354741" y="1185799"/>
            <a:ext cx="177807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The Rubber Strip provides friction with the table and to fill the space between the table and the Rubber Feet on the end of the </a:t>
            </a:r>
            <a:r>
              <a:rPr lang="en-US" altLang="en-US" sz="2000" smtClean="0"/>
              <a:t>Frame Supports. 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7935857" y="4892936"/>
            <a:ext cx="1677986" cy="1853300"/>
            <a:chOff x="4751462" y="2042447"/>
            <a:chExt cx="2290272" cy="252955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82" t="31614" r="33333" b="23859"/>
            <a:stretch/>
          </p:blipFill>
          <p:spPr>
            <a:xfrm rot="5400000">
              <a:off x="4631819" y="2162090"/>
              <a:ext cx="2529557" cy="2290272"/>
            </a:xfrm>
            <a:prstGeom prst="rect">
              <a:avLst/>
            </a:prstGeom>
          </p:spPr>
        </p:pic>
        <p:sp>
          <p:nvSpPr>
            <p:cNvPr id="53" name="Freeform 52"/>
            <p:cNvSpPr/>
            <p:nvPr/>
          </p:nvSpPr>
          <p:spPr>
            <a:xfrm>
              <a:off x="5329927" y="3206250"/>
              <a:ext cx="937873" cy="840925"/>
            </a:xfrm>
            <a:custGeom>
              <a:avLst/>
              <a:gdLst>
                <a:gd name="connsiteX0" fmla="*/ 4595 w 657082"/>
                <a:gd name="connsiteY0" fmla="*/ 0 h 546802"/>
                <a:gd name="connsiteX1" fmla="*/ 652487 w 657082"/>
                <a:gd name="connsiteY1" fmla="*/ 9190 h 546802"/>
                <a:gd name="connsiteX2" fmla="*/ 657082 w 657082"/>
                <a:gd name="connsiteY2" fmla="*/ 202179 h 546802"/>
                <a:gd name="connsiteX3" fmla="*/ 367598 w 657082"/>
                <a:gd name="connsiteY3" fmla="*/ 546802 h 546802"/>
                <a:gd name="connsiteX4" fmla="*/ 192989 w 657082"/>
                <a:gd name="connsiteY4" fmla="*/ 537612 h 546802"/>
                <a:gd name="connsiteX5" fmla="*/ 0 w 657082"/>
                <a:gd name="connsiteY5" fmla="*/ 128659 h 546802"/>
                <a:gd name="connsiteX6" fmla="*/ 4595 w 657082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9190 h 546802"/>
                <a:gd name="connsiteX2" fmla="*/ 647892 w 652487"/>
                <a:gd name="connsiteY2" fmla="*/ 174609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657082"/>
                <a:gd name="connsiteY0" fmla="*/ 0 h 546802"/>
                <a:gd name="connsiteX1" fmla="*/ 652487 w 657082"/>
                <a:gd name="connsiteY1" fmla="*/ 9190 h 546802"/>
                <a:gd name="connsiteX2" fmla="*/ 657082 w 657082"/>
                <a:gd name="connsiteY2" fmla="*/ 147039 h 546802"/>
                <a:gd name="connsiteX3" fmla="*/ 367598 w 657082"/>
                <a:gd name="connsiteY3" fmla="*/ 546802 h 546802"/>
                <a:gd name="connsiteX4" fmla="*/ 192989 w 657082"/>
                <a:gd name="connsiteY4" fmla="*/ 537612 h 546802"/>
                <a:gd name="connsiteX5" fmla="*/ 0 w 657082"/>
                <a:gd name="connsiteY5" fmla="*/ 128659 h 546802"/>
                <a:gd name="connsiteX6" fmla="*/ 4595 w 657082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9190 h 546802"/>
                <a:gd name="connsiteX2" fmla="*/ 634108 w 652487"/>
                <a:gd name="connsiteY2" fmla="*/ 151634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643297"/>
                <a:gd name="connsiteY0" fmla="*/ 0 h 546802"/>
                <a:gd name="connsiteX1" fmla="*/ 643297 w 643297"/>
                <a:gd name="connsiteY1" fmla="*/ 9190 h 546802"/>
                <a:gd name="connsiteX2" fmla="*/ 634108 w 643297"/>
                <a:gd name="connsiteY2" fmla="*/ 151634 h 546802"/>
                <a:gd name="connsiteX3" fmla="*/ 367598 w 643297"/>
                <a:gd name="connsiteY3" fmla="*/ 546802 h 546802"/>
                <a:gd name="connsiteX4" fmla="*/ 192989 w 643297"/>
                <a:gd name="connsiteY4" fmla="*/ 537612 h 546802"/>
                <a:gd name="connsiteX5" fmla="*/ 0 w 643297"/>
                <a:gd name="connsiteY5" fmla="*/ 128659 h 546802"/>
                <a:gd name="connsiteX6" fmla="*/ 4595 w 643297"/>
                <a:gd name="connsiteY6" fmla="*/ 0 h 546802"/>
                <a:gd name="connsiteX0" fmla="*/ 4595 w 634108"/>
                <a:gd name="connsiteY0" fmla="*/ 0 h 546802"/>
                <a:gd name="connsiteX1" fmla="*/ 620322 w 634108"/>
                <a:gd name="connsiteY1" fmla="*/ 151634 h 546802"/>
                <a:gd name="connsiteX2" fmla="*/ 634108 w 634108"/>
                <a:gd name="connsiteY2" fmla="*/ 151634 h 546802"/>
                <a:gd name="connsiteX3" fmla="*/ 367598 w 634108"/>
                <a:gd name="connsiteY3" fmla="*/ 546802 h 546802"/>
                <a:gd name="connsiteX4" fmla="*/ 192989 w 634108"/>
                <a:gd name="connsiteY4" fmla="*/ 537612 h 546802"/>
                <a:gd name="connsiteX5" fmla="*/ 0 w 634108"/>
                <a:gd name="connsiteY5" fmla="*/ 128659 h 546802"/>
                <a:gd name="connsiteX6" fmla="*/ 4595 w 634108"/>
                <a:gd name="connsiteY6" fmla="*/ 0 h 546802"/>
                <a:gd name="connsiteX0" fmla="*/ 4595 w 758172"/>
                <a:gd name="connsiteY0" fmla="*/ 0 h 546802"/>
                <a:gd name="connsiteX1" fmla="*/ 620322 w 758172"/>
                <a:gd name="connsiteY1" fmla="*/ 151634 h 546802"/>
                <a:gd name="connsiteX2" fmla="*/ 758172 w 758172"/>
                <a:gd name="connsiteY2" fmla="*/ 211369 h 546802"/>
                <a:gd name="connsiteX3" fmla="*/ 367598 w 758172"/>
                <a:gd name="connsiteY3" fmla="*/ 546802 h 546802"/>
                <a:gd name="connsiteX4" fmla="*/ 192989 w 758172"/>
                <a:gd name="connsiteY4" fmla="*/ 537612 h 546802"/>
                <a:gd name="connsiteX5" fmla="*/ 0 w 758172"/>
                <a:gd name="connsiteY5" fmla="*/ 128659 h 546802"/>
                <a:gd name="connsiteX6" fmla="*/ 4595 w 758172"/>
                <a:gd name="connsiteY6" fmla="*/ 0 h 546802"/>
                <a:gd name="connsiteX0" fmla="*/ 4595 w 758172"/>
                <a:gd name="connsiteY0" fmla="*/ 0 h 546802"/>
                <a:gd name="connsiteX1" fmla="*/ 647892 w 758172"/>
                <a:gd name="connsiteY1" fmla="*/ 9190 h 546802"/>
                <a:gd name="connsiteX2" fmla="*/ 758172 w 758172"/>
                <a:gd name="connsiteY2" fmla="*/ 211369 h 546802"/>
                <a:gd name="connsiteX3" fmla="*/ 367598 w 758172"/>
                <a:gd name="connsiteY3" fmla="*/ 546802 h 546802"/>
                <a:gd name="connsiteX4" fmla="*/ 192989 w 758172"/>
                <a:gd name="connsiteY4" fmla="*/ 537612 h 546802"/>
                <a:gd name="connsiteX5" fmla="*/ 0 w 758172"/>
                <a:gd name="connsiteY5" fmla="*/ 128659 h 546802"/>
                <a:gd name="connsiteX6" fmla="*/ 4595 w 758172"/>
                <a:gd name="connsiteY6" fmla="*/ 0 h 546802"/>
                <a:gd name="connsiteX0" fmla="*/ 4595 w 647892"/>
                <a:gd name="connsiteY0" fmla="*/ 0 h 546802"/>
                <a:gd name="connsiteX1" fmla="*/ 647892 w 647892"/>
                <a:gd name="connsiteY1" fmla="*/ 9190 h 546802"/>
                <a:gd name="connsiteX2" fmla="*/ 408954 w 647892"/>
                <a:gd name="connsiteY2" fmla="*/ 183799 h 546802"/>
                <a:gd name="connsiteX3" fmla="*/ 367598 w 647892"/>
                <a:gd name="connsiteY3" fmla="*/ 546802 h 546802"/>
                <a:gd name="connsiteX4" fmla="*/ 192989 w 647892"/>
                <a:gd name="connsiteY4" fmla="*/ 537612 h 546802"/>
                <a:gd name="connsiteX5" fmla="*/ 0 w 647892"/>
                <a:gd name="connsiteY5" fmla="*/ 128659 h 546802"/>
                <a:gd name="connsiteX6" fmla="*/ 4595 w 647892"/>
                <a:gd name="connsiteY6" fmla="*/ 0 h 546802"/>
                <a:gd name="connsiteX0" fmla="*/ 4595 w 647892"/>
                <a:gd name="connsiteY0" fmla="*/ 0 h 546802"/>
                <a:gd name="connsiteX1" fmla="*/ 647892 w 647892"/>
                <a:gd name="connsiteY1" fmla="*/ 9190 h 546802"/>
                <a:gd name="connsiteX2" fmla="*/ 643298 w 647892"/>
                <a:gd name="connsiteY2" fmla="*/ 156229 h 546802"/>
                <a:gd name="connsiteX3" fmla="*/ 367598 w 647892"/>
                <a:gd name="connsiteY3" fmla="*/ 546802 h 546802"/>
                <a:gd name="connsiteX4" fmla="*/ 192989 w 647892"/>
                <a:gd name="connsiteY4" fmla="*/ 537612 h 546802"/>
                <a:gd name="connsiteX5" fmla="*/ 0 w 647892"/>
                <a:gd name="connsiteY5" fmla="*/ 128659 h 546802"/>
                <a:gd name="connsiteX6" fmla="*/ 4595 w 647892"/>
                <a:gd name="connsiteY6" fmla="*/ 0 h 546802"/>
                <a:gd name="connsiteX0" fmla="*/ 4595 w 643298"/>
                <a:gd name="connsiteY0" fmla="*/ 0 h 546802"/>
                <a:gd name="connsiteX1" fmla="*/ 643297 w 643298"/>
                <a:gd name="connsiteY1" fmla="*/ 41355 h 546802"/>
                <a:gd name="connsiteX2" fmla="*/ 643298 w 643298"/>
                <a:gd name="connsiteY2" fmla="*/ 156229 h 546802"/>
                <a:gd name="connsiteX3" fmla="*/ 367598 w 643298"/>
                <a:gd name="connsiteY3" fmla="*/ 546802 h 546802"/>
                <a:gd name="connsiteX4" fmla="*/ 192989 w 643298"/>
                <a:gd name="connsiteY4" fmla="*/ 537612 h 546802"/>
                <a:gd name="connsiteX5" fmla="*/ 0 w 643298"/>
                <a:gd name="connsiteY5" fmla="*/ 128659 h 546802"/>
                <a:gd name="connsiteX6" fmla="*/ 4595 w 643298"/>
                <a:gd name="connsiteY6" fmla="*/ 0 h 546802"/>
                <a:gd name="connsiteX0" fmla="*/ 4595 w 652487"/>
                <a:gd name="connsiteY0" fmla="*/ 0 h 546802"/>
                <a:gd name="connsiteX1" fmla="*/ 652487 w 652487"/>
                <a:gd name="connsiteY1" fmla="*/ 22975 h 546802"/>
                <a:gd name="connsiteX2" fmla="*/ 643298 w 652487"/>
                <a:gd name="connsiteY2" fmla="*/ 156229 h 546802"/>
                <a:gd name="connsiteX3" fmla="*/ 367598 w 652487"/>
                <a:gd name="connsiteY3" fmla="*/ 546802 h 546802"/>
                <a:gd name="connsiteX4" fmla="*/ 192989 w 652487"/>
                <a:gd name="connsiteY4" fmla="*/ 537612 h 546802"/>
                <a:gd name="connsiteX5" fmla="*/ 0 w 652487"/>
                <a:gd name="connsiteY5" fmla="*/ 128659 h 546802"/>
                <a:gd name="connsiteX6" fmla="*/ 4595 w 652487"/>
                <a:gd name="connsiteY6" fmla="*/ 0 h 546802"/>
                <a:gd name="connsiteX0" fmla="*/ 4595 w 891279"/>
                <a:gd name="connsiteY0" fmla="*/ 0 h 546802"/>
                <a:gd name="connsiteX1" fmla="*/ 891279 w 891279"/>
                <a:gd name="connsiteY1" fmla="*/ 49184 h 546802"/>
                <a:gd name="connsiteX2" fmla="*/ 643298 w 891279"/>
                <a:gd name="connsiteY2" fmla="*/ 156229 h 546802"/>
                <a:gd name="connsiteX3" fmla="*/ 367598 w 891279"/>
                <a:gd name="connsiteY3" fmla="*/ 546802 h 546802"/>
                <a:gd name="connsiteX4" fmla="*/ 192989 w 891279"/>
                <a:gd name="connsiteY4" fmla="*/ 537612 h 546802"/>
                <a:gd name="connsiteX5" fmla="*/ 0 w 891279"/>
                <a:gd name="connsiteY5" fmla="*/ 128659 h 546802"/>
                <a:gd name="connsiteX6" fmla="*/ 4595 w 891279"/>
                <a:gd name="connsiteY6" fmla="*/ 0 h 546802"/>
                <a:gd name="connsiteX0" fmla="*/ 4595 w 891279"/>
                <a:gd name="connsiteY0" fmla="*/ 0 h 546802"/>
                <a:gd name="connsiteX1" fmla="*/ 891279 w 891279"/>
                <a:gd name="connsiteY1" fmla="*/ 49184 h 546802"/>
                <a:gd name="connsiteX2" fmla="*/ 885003 w 891279"/>
                <a:gd name="connsiteY2" fmla="*/ 304746 h 546802"/>
                <a:gd name="connsiteX3" fmla="*/ 367598 w 891279"/>
                <a:gd name="connsiteY3" fmla="*/ 546802 h 546802"/>
                <a:gd name="connsiteX4" fmla="*/ 192989 w 891279"/>
                <a:gd name="connsiteY4" fmla="*/ 537612 h 546802"/>
                <a:gd name="connsiteX5" fmla="*/ 0 w 891279"/>
                <a:gd name="connsiteY5" fmla="*/ 128659 h 546802"/>
                <a:gd name="connsiteX6" fmla="*/ 4595 w 891279"/>
                <a:gd name="connsiteY6" fmla="*/ 0 h 546802"/>
                <a:gd name="connsiteX0" fmla="*/ 4595 w 891279"/>
                <a:gd name="connsiteY0" fmla="*/ 0 h 840925"/>
                <a:gd name="connsiteX1" fmla="*/ 891279 w 891279"/>
                <a:gd name="connsiteY1" fmla="*/ 49184 h 840925"/>
                <a:gd name="connsiteX2" fmla="*/ 885003 w 891279"/>
                <a:gd name="connsiteY2" fmla="*/ 304746 h 840925"/>
                <a:gd name="connsiteX3" fmla="*/ 530675 w 891279"/>
                <a:gd name="connsiteY3" fmla="*/ 840925 h 840925"/>
                <a:gd name="connsiteX4" fmla="*/ 192989 w 891279"/>
                <a:gd name="connsiteY4" fmla="*/ 537612 h 840925"/>
                <a:gd name="connsiteX5" fmla="*/ 0 w 891279"/>
                <a:gd name="connsiteY5" fmla="*/ 128659 h 840925"/>
                <a:gd name="connsiteX6" fmla="*/ 4595 w 891279"/>
                <a:gd name="connsiteY6" fmla="*/ 0 h 840925"/>
                <a:gd name="connsiteX0" fmla="*/ 4595 w 891279"/>
                <a:gd name="connsiteY0" fmla="*/ 0 h 840925"/>
                <a:gd name="connsiteX1" fmla="*/ 891279 w 891279"/>
                <a:gd name="connsiteY1" fmla="*/ 49184 h 840925"/>
                <a:gd name="connsiteX2" fmla="*/ 885003 w 891279"/>
                <a:gd name="connsiteY2" fmla="*/ 304746 h 840925"/>
                <a:gd name="connsiteX3" fmla="*/ 530675 w 891279"/>
                <a:gd name="connsiteY3" fmla="*/ 840925 h 840925"/>
                <a:gd name="connsiteX4" fmla="*/ 175516 w 891279"/>
                <a:gd name="connsiteY4" fmla="*/ 814262 h 840925"/>
                <a:gd name="connsiteX5" fmla="*/ 0 w 891279"/>
                <a:gd name="connsiteY5" fmla="*/ 128659 h 840925"/>
                <a:gd name="connsiteX6" fmla="*/ 4595 w 891279"/>
                <a:gd name="connsiteY6" fmla="*/ 0 h 840925"/>
                <a:gd name="connsiteX0" fmla="*/ 42452 w 929136"/>
                <a:gd name="connsiteY0" fmla="*/ 0 h 840925"/>
                <a:gd name="connsiteX1" fmla="*/ 929136 w 929136"/>
                <a:gd name="connsiteY1" fmla="*/ 49184 h 840925"/>
                <a:gd name="connsiteX2" fmla="*/ 922860 w 929136"/>
                <a:gd name="connsiteY2" fmla="*/ 304746 h 840925"/>
                <a:gd name="connsiteX3" fmla="*/ 568532 w 929136"/>
                <a:gd name="connsiteY3" fmla="*/ 840925 h 840925"/>
                <a:gd name="connsiteX4" fmla="*/ 213373 w 929136"/>
                <a:gd name="connsiteY4" fmla="*/ 814262 h 840925"/>
                <a:gd name="connsiteX5" fmla="*/ 0 w 929136"/>
                <a:gd name="connsiteY5" fmla="*/ 250967 h 840925"/>
                <a:gd name="connsiteX6" fmla="*/ 42452 w 929136"/>
                <a:gd name="connsiteY6" fmla="*/ 0 h 840925"/>
                <a:gd name="connsiteX0" fmla="*/ 0 w 886684"/>
                <a:gd name="connsiteY0" fmla="*/ 0 h 840925"/>
                <a:gd name="connsiteX1" fmla="*/ 886684 w 886684"/>
                <a:gd name="connsiteY1" fmla="*/ 49184 h 840925"/>
                <a:gd name="connsiteX2" fmla="*/ 880408 w 886684"/>
                <a:gd name="connsiteY2" fmla="*/ 304746 h 840925"/>
                <a:gd name="connsiteX3" fmla="*/ 526080 w 886684"/>
                <a:gd name="connsiteY3" fmla="*/ 840925 h 840925"/>
                <a:gd name="connsiteX4" fmla="*/ 170921 w 886684"/>
                <a:gd name="connsiteY4" fmla="*/ 814262 h 840925"/>
                <a:gd name="connsiteX5" fmla="*/ 225461 w 886684"/>
                <a:gd name="connsiteY5" fmla="*/ 253879 h 840925"/>
                <a:gd name="connsiteX6" fmla="*/ 0 w 886684"/>
                <a:gd name="connsiteY6" fmla="*/ 0 h 840925"/>
                <a:gd name="connsiteX0" fmla="*/ 51189 w 937873"/>
                <a:gd name="connsiteY0" fmla="*/ 0 h 840925"/>
                <a:gd name="connsiteX1" fmla="*/ 937873 w 937873"/>
                <a:gd name="connsiteY1" fmla="*/ 49184 h 840925"/>
                <a:gd name="connsiteX2" fmla="*/ 931597 w 937873"/>
                <a:gd name="connsiteY2" fmla="*/ 304746 h 840925"/>
                <a:gd name="connsiteX3" fmla="*/ 577269 w 937873"/>
                <a:gd name="connsiteY3" fmla="*/ 840925 h 840925"/>
                <a:gd name="connsiteX4" fmla="*/ 222110 w 937873"/>
                <a:gd name="connsiteY4" fmla="*/ 814262 h 840925"/>
                <a:gd name="connsiteX5" fmla="*/ 0 w 937873"/>
                <a:gd name="connsiteY5" fmla="*/ 248055 h 840925"/>
                <a:gd name="connsiteX6" fmla="*/ 51189 w 937873"/>
                <a:gd name="connsiteY6" fmla="*/ 0 h 8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873" h="840925">
                  <a:moveTo>
                    <a:pt x="51189" y="0"/>
                  </a:moveTo>
                  <a:lnTo>
                    <a:pt x="937873" y="49184"/>
                  </a:lnTo>
                  <a:cubicBezTo>
                    <a:pt x="937873" y="87475"/>
                    <a:pt x="931597" y="266455"/>
                    <a:pt x="931597" y="304746"/>
                  </a:cubicBezTo>
                  <a:lnTo>
                    <a:pt x="577269" y="840925"/>
                  </a:lnTo>
                  <a:lnTo>
                    <a:pt x="222110" y="814262"/>
                  </a:lnTo>
                  <a:lnTo>
                    <a:pt x="0" y="248055"/>
                  </a:lnTo>
                  <a:lnTo>
                    <a:pt x="51189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082524" y="3322470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lus 54"/>
            <p:cNvSpPr/>
            <p:nvPr/>
          </p:nvSpPr>
          <p:spPr>
            <a:xfrm rot="2666375">
              <a:off x="6094659" y="3333900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57338" y="3303062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lus 56"/>
            <p:cNvSpPr/>
            <p:nvPr/>
          </p:nvSpPr>
          <p:spPr>
            <a:xfrm rot="459004">
              <a:off x="5769473" y="3314492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59386" y="3291523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lus 58"/>
            <p:cNvSpPr/>
            <p:nvPr/>
          </p:nvSpPr>
          <p:spPr>
            <a:xfrm rot="19563142">
              <a:off x="5471521" y="3302953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736957" y="3565142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lus 60"/>
            <p:cNvSpPr/>
            <p:nvPr/>
          </p:nvSpPr>
          <p:spPr>
            <a:xfrm rot="17463627">
              <a:off x="5749092" y="3576572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699097" y="3835971"/>
              <a:ext cx="83053" cy="73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 rot="20077060">
              <a:off x="5711232" y="3847401"/>
              <a:ext cx="65359" cy="54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2984" y="4308161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0460016" y="3882392"/>
            <a:ext cx="17319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Frame Supports attached to 2040 Base by 2 small L-brackets and 1 T-plate using Button Hex Screws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066768" y="4166010"/>
            <a:ext cx="1444638" cy="1677458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48357" y="3809951"/>
            <a:ext cx="1497648" cy="11077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44577" y="3808523"/>
            <a:ext cx="170396" cy="11111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2: Install </a:t>
            </a:r>
            <a:r>
              <a:rPr lang="en-US" altLang="en-US" sz="2000" dirty="0"/>
              <a:t>T-Plates on end Frame </a:t>
            </a:r>
            <a:r>
              <a:rPr lang="en-US" altLang="en-US" sz="2000" dirty="0" smtClean="0"/>
              <a:t>Supports in the rear groove of the 2040 (2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1 T-plate per end Frame Support, </a:t>
            </a:r>
            <a:r>
              <a:rPr lang="en-US" altLang="en-US" sz="2000" dirty="0"/>
              <a:t>5</a:t>
            </a:r>
            <a:r>
              <a:rPr lang="en-US" altLang="en-US" sz="2000" dirty="0" smtClean="0"/>
              <a:t> Button Hex Screws and T-nuts on each T-plate</a:t>
            </a:r>
            <a:endParaRPr lang="en-US" altLang="en-US" sz="2000" dirty="0"/>
          </a:p>
        </p:txBody>
      </p:sp>
      <p:sp>
        <p:nvSpPr>
          <p:cNvPr id="113" name="TextBox 4"/>
          <p:cNvSpPr txBox="1">
            <a:spLocks noChangeArrowheads="1"/>
          </p:cNvSpPr>
          <p:nvPr/>
        </p:nvSpPr>
        <p:spPr bwMode="auto">
          <a:xfrm>
            <a:off x="9982899" y="6345491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L-brackets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 flipV="1">
            <a:off x="8994550" y="6117099"/>
            <a:ext cx="1035019" cy="36873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4"/>
          <p:cNvSpPr txBox="1">
            <a:spLocks noChangeArrowheads="1"/>
          </p:cNvSpPr>
          <p:nvPr/>
        </p:nvSpPr>
        <p:spPr bwMode="auto">
          <a:xfrm>
            <a:off x="6233138" y="6308638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T-plate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7018201" y="6022523"/>
            <a:ext cx="1571120" cy="463306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837934" y="4253756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7386" y="3167104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539506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614973" y="3767045"/>
            <a:ext cx="904822" cy="394396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3851" r="18334" b="16592"/>
          <a:stretch/>
        </p:blipFill>
        <p:spPr>
          <a:xfrm rot="5400000">
            <a:off x="4725688" y="5102783"/>
            <a:ext cx="1871591" cy="1433104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2984" y="4308161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539506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936542" y="4358755"/>
            <a:ext cx="1432548" cy="5341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7662" y="4357327"/>
            <a:ext cx="1428" cy="52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2" y="120029"/>
            <a:ext cx="118987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3: Install </a:t>
            </a:r>
            <a:r>
              <a:rPr lang="en-US" altLang="en-US" sz="2000" dirty="0"/>
              <a:t>T-Plates on </a:t>
            </a:r>
            <a:r>
              <a:rPr lang="en-US" altLang="en-US" sz="2000" dirty="0" smtClean="0"/>
              <a:t>center Frame Supports – one in forward groove, one in rear groove (2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 smtClean="0"/>
              <a:t>1 T-plate per center Frame Support, </a:t>
            </a:r>
            <a:r>
              <a:rPr lang="en-US" altLang="en-US" sz="2000" dirty="0"/>
              <a:t>5</a:t>
            </a:r>
            <a:r>
              <a:rPr lang="en-US" altLang="en-US" sz="2000" dirty="0" smtClean="0"/>
              <a:t> Button Hex Screws and T-nuts on each T-plate</a:t>
            </a:r>
            <a:endParaRPr lang="en-US" altLang="en-US" sz="2000" dirty="0"/>
          </a:p>
        </p:txBody>
      </p:sp>
      <p:sp>
        <p:nvSpPr>
          <p:cNvPr id="115" name="TextBox 4"/>
          <p:cNvSpPr txBox="1">
            <a:spLocks noChangeArrowheads="1"/>
          </p:cNvSpPr>
          <p:nvPr/>
        </p:nvSpPr>
        <p:spPr bwMode="auto">
          <a:xfrm>
            <a:off x="7539986" y="6191628"/>
            <a:ext cx="2527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Forward Groove in 2040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6275575" y="6071936"/>
            <a:ext cx="1291398" cy="270903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620734" y="1234826"/>
            <a:ext cx="461003" cy="642614"/>
          </a:xfrm>
          <a:prstGeom prst="straightConnector1">
            <a:avLst/>
          </a:prstGeom>
          <a:ln w="762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6210817" y="960272"/>
            <a:ext cx="848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FWD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992215" y="5957983"/>
            <a:ext cx="1717752" cy="45859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3116484" y="6224479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T-plates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7850109" y="6456367"/>
            <a:ext cx="2527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Rear Groove in 2040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 flipV="1">
            <a:off x="6158252" y="6301059"/>
            <a:ext cx="1691857" cy="32458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04247" y="2590018"/>
            <a:ext cx="1876889" cy="10836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"/>
          <p:cNvSpPr txBox="1">
            <a:spLocks noChangeArrowheads="1"/>
          </p:cNvSpPr>
          <p:nvPr/>
        </p:nvSpPr>
        <p:spPr bwMode="auto">
          <a:xfrm>
            <a:off x="10401408" y="527915"/>
            <a:ext cx="173198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Vertical Supports attached to forward groove on 2040 Base by 2 small L-brackets using Button Hex Screws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9271058" y="1161041"/>
            <a:ext cx="55658" cy="24085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948357" y="1308830"/>
            <a:ext cx="1380040" cy="22624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8" t="35478" r="27325" b="24277"/>
          <a:stretch/>
        </p:blipFill>
        <p:spPr>
          <a:xfrm rot="5400000">
            <a:off x="3692927" y="266224"/>
            <a:ext cx="1814141" cy="1660950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H="1" flipV="1">
            <a:off x="3755945" y="1982620"/>
            <a:ext cx="1574212" cy="23811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0111" y="2003770"/>
            <a:ext cx="75083" cy="2360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4" t="37042" r="40618" b="27495"/>
          <a:stretch/>
        </p:blipFill>
        <p:spPr>
          <a:xfrm rot="5400000">
            <a:off x="7983524" y="7568"/>
            <a:ext cx="1266095" cy="1336429"/>
          </a:xfrm>
          <a:prstGeom prst="rect">
            <a:avLst/>
          </a:prstGeom>
        </p:spPr>
      </p:pic>
      <p:sp>
        <p:nvSpPr>
          <p:cNvPr id="82" name="TextBox 4"/>
          <p:cNvSpPr txBox="1">
            <a:spLocks noChangeArrowheads="1"/>
          </p:cNvSpPr>
          <p:nvPr/>
        </p:nvSpPr>
        <p:spPr bwMode="auto">
          <a:xfrm>
            <a:off x="10093529" y="17492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L-brackets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898770" y="185102"/>
            <a:ext cx="1219920" cy="272998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"/>
          <p:cNvSpPr txBox="1">
            <a:spLocks noChangeArrowheads="1"/>
          </p:cNvSpPr>
          <p:nvPr/>
        </p:nvSpPr>
        <p:spPr bwMode="auto">
          <a:xfrm>
            <a:off x="244342" y="2204213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Vertical Supports (4)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861883" y="288500"/>
            <a:ext cx="2117264" cy="932776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148493" y="6092834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4: Attach Vertical Supports to forward groove in 2040 Base (4 places)</a:t>
            </a:r>
          </a:p>
          <a:p>
            <a:r>
              <a:rPr lang="en-US" altLang="en-US" sz="2000" dirty="0" smtClean="0"/>
              <a:t>2 small L-brackets each support, 2 Button Hex Screws each small L-bracket</a:t>
            </a:r>
            <a:endParaRPr lang="en-US" alt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620734" y="1234826"/>
            <a:ext cx="461003" cy="642614"/>
          </a:xfrm>
          <a:prstGeom prst="straightConnector1">
            <a:avLst/>
          </a:prstGeom>
          <a:ln w="762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4"/>
          <p:cNvSpPr txBox="1">
            <a:spLocks noChangeArrowheads="1"/>
          </p:cNvSpPr>
          <p:nvPr/>
        </p:nvSpPr>
        <p:spPr bwMode="auto">
          <a:xfrm>
            <a:off x="6210817" y="960272"/>
            <a:ext cx="848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FWD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4"/>
          <p:cNvSpPr txBox="1">
            <a:spLocks noChangeArrowheads="1"/>
          </p:cNvSpPr>
          <p:nvPr/>
        </p:nvSpPr>
        <p:spPr bwMode="auto">
          <a:xfrm>
            <a:off x="153969" y="98610"/>
            <a:ext cx="23303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Vertical Supports (without T-plates) attached to forward groove with 2 small </a:t>
            </a:r>
          </a:p>
          <a:p>
            <a:r>
              <a:rPr lang="en-US" altLang="en-US" sz="1600" dirty="0" smtClean="0">
                <a:solidFill>
                  <a:srgbClr val="00B050"/>
                </a:solidFill>
              </a:rPr>
              <a:t>L-brackets using </a:t>
            </a:r>
          </a:p>
          <a:p>
            <a:r>
              <a:rPr lang="en-US" altLang="en-US" sz="1600" dirty="0" smtClean="0">
                <a:solidFill>
                  <a:srgbClr val="00B050"/>
                </a:solidFill>
              </a:rPr>
              <a:t>Button Hex screws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855122" y="4294338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976149" y="3148794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418987" y="3808523"/>
            <a:ext cx="2007123" cy="35449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"/>
          <p:cNvSpPr txBox="1">
            <a:spLocks noChangeArrowheads="1"/>
          </p:cNvSpPr>
          <p:nvPr/>
        </p:nvSpPr>
        <p:spPr bwMode="auto">
          <a:xfrm>
            <a:off x="3993370" y="4018289"/>
            <a:ext cx="981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433mm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581052" y="3491345"/>
            <a:ext cx="1638706" cy="291517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5912237" y="3724640"/>
            <a:ext cx="94213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347mm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389765" y="3106817"/>
            <a:ext cx="2007123" cy="35449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4"/>
          <p:cNvSpPr txBox="1">
            <a:spLocks noChangeArrowheads="1"/>
          </p:cNvSpPr>
          <p:nvPr/>
        </p:nvSpPr>
        <p:spPr bwMode="auto">
          <a:xfrm>
            <a:off x="7945405" y="3304309"/>
            <a:ext cx="92516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446mm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484873" y="757304"/>
            <a:ext cx="932008" cy="275778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"/>
          <p:cNvSpPr txBox="1">
            <a:spLocks noChangeArrowheads="1"/>
          </p:cNvSpPr>
          <p:nvPr/>
        </p:nvSpPr>
        <p:spPr bwMode="auto">
          <a:xfrm>
            <a:off x="6117545" y="169892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L-brackets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124261" y="337502"/>
            <a:ext cx="1018445" cy="62277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05388" y="5447616"/>
            <a:ext cx="612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Measurements are centerline to centerline.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Need to update:  outside dimensions should be the same.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9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04247" y="2590018"/>
            <a:ext cx="1876889" cy="10836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8" t="35478" r="27325" b="24277"/>
          <a:stretch/>
        </p:blipFill>
        <p:spPr>
          <a:xfrm rot="5400000">
            <a:off x="3692927" y="266224"/>
            <a:ext cx="1814141" cy="1660950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H="1" flipV="1">
            <a:off x="3755945" y="1982620"/>
            <a:ext cx="1574212" cy="23811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0111" y="2003770"/>
            <a:ext cx="75083" cy="2360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"/>
          <p:cNvSpPr txBox="1">
            <a:spLocks noChangeArrowheads="1"/>
          </p:cNvSpPr>
          <p:nvPr/>
        </p:nvSpPr>
        <p:spPr bwMode="auto">
          <a:xfrm>
            <a:off x="244342" y="2204213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Vertical Supports (4)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430448" y="1535024"/>
            <a:ext cx="3041437" cy="20324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148493" y="6092834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5: Add 1 large L-bracket anchored in rear groove in 2040 Base on center supports(2 places)</a:t>
            </a:r>
          </a:p>
          <a:p>
            <a:r>
              <a:rPr lang="en-US" altLang="en-US" sz="2000" dirty="0"/>
              <a:t>1</a:t>
            </a:r>
            <a:r>
              <a:rPr lang="en-US" altLang="en-US" sz="2000" dirty="0" smtClean="0"/>
              <a:t> large L-bracket each support, 2 Button Hex Screws each small L-bracket</a:t>
            </a:r>
            <a:endParaRPr lang="en-US" alt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620734" y="1234826"/>
            <a:ext cx="461003" cy="642614"/>
          </a:xfrm>
          <a:prstGeom prst="straightConnector1">
            <a:avLst/>
          </a:prstGeom>
          <a:ln w="762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4"/>
          <p:cNvSpPr txBox="1">
            <a:spLocks noChangeArrowheads="1"/>
          </p:cNvSpPr>
          <p:nvPr/>
        </p:nvSpPr>
        <p:spPr bwMode="auto">
          <a:xfrm>
            <a:off x="6210817" y="960272"/>
            <a:ext cx="848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FWD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00018" y="3897004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24390" y="3555095"/>
            <a:ext cx="914400" cy="9144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153969" y="98610"/>
            <a:ext cx="233036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Vertical Supports (without T-plates) attached to forward groove with 2 small </a:t>
            </a:r>
          </a:p>
          <a:p>
            <a:r>
              <a:rPr lang="en-US" altLang="en-US" sz="1600" dirty="0" smtClean="0">
                <a:solidFill>
                  <a:srgbClr val="00B050"/>
                </a:solidFill>
              </a:rPr>
              <a:t>L-brackets and 1 </a:t>
            </a:r>
          </a:p>
          <a:p>
            <a:r>
              <a:rPr lang="en-US" altLang="en-US" sz="1600" dirty="0" smtClean="0">
                <a:solidFill>
                  <a:srgbClr val="00B050"/>
                </a:solidFill>
              </a:rPr>
              <a:t>L-bracket anchored in rear groove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F32794-E765-4C6D-B0D9-D3BB6558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8889" r="10085" b="2565"/>
          <a:stretch/>
        </p:blipFill>
        <p:spPr>
          <a:xfrm>
            <a:off x="2383853" y="936215"/>
            <a:ext cx="7913738" cy="513207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06330" y="4161440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Extruded 2040 Base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9331" y="4403314"/>
            <a:ext cx="1657350" cy="34290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99641" y="4469926"/>
            <a:ext cx="333129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95311" y="4469926"/>
            <a:ext cx="1840505" cy="5910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3" t="33134" r="45641" b="38734"/>
          <a:stretch/>
        </p:blipFill>
        <p:spPr>
          <a:xfrm rot="5400000">
            <a:off x="4502491" y="5154886"/>
            <a:ext cx="1691100" cy="1503200"/>
          </a:xfrm>
          <a:prstGeom prst="rect">
            <a:avLst/>
          </a:prstGeom>
        </p:spPr>
      </p:pic>
      <p:sp>
        <p:nvSpPr>
          <p:cNvPr id="93" name="TextBox 4"/>
          <p:cNvSpPr txBox="1">
            <a:spLocks noChangeArrowheads="1"/>
          </p:cNvSpPr>
          <p:nvPr/>
        </p:nvSpPr>
        <p:spPr bwMode="auto">
          <a:xfrm>
            <a:off x="175650" y="6025081"/>
            <a:ext cx="34819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 Base attached to 2020 Frame Support by 1 large</a:t>
            </a:r>
          </a:p>
          <a:p>
            <a:r>
              <a:rPr lang="en-US" altLang="en-US" sz="1600" dirty="0" smtClean="0">
                <a:solidFill>
                  <a:srgbClr val="00B050"/>
                </a:solidFill>
              </a:rPr>
              <a:t>L-bracket using Button Hex Screws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3464653" y="6170051"/>
            <a:ext cx="1746398" cy="37634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4"/>
          <p:cNvSpPr txBox="1">
            <a:spLocks noChangeArrowheads="1"/>
          </p:cNvSpPr>
          <p:nvPr/>
        </p:nvSpPr>
        <p:spPr bwMode="auto">
          <a:xfrm>
            <a:off x="8525983" y="6148191"/>
            <a:ext cx="1771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Support Rods with Base (3)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7" name="Straight Arrow Connector 106"/>
          <p:cNvCxnSpPr>
            <a:stCxn id="106" idx="1"/>
          </p:cNvCxnSpPr>
          <p:nvPr/>
        </p:nvCxnSpPr>
        <p:spPr>
          <a:xfrm flipH="1" flipV="1">
            <a:off x="7064505" y="4403314"/>
            <a:ext cx="1461478" cy="2037265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148493" y="120029"/>
            <a:ext cx="11487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Step 6: Support Rod Bases on center Frame Supports (3 </a:t>
            </a:r>
            <a:r>
              <a:rPr lang="en-US" altLang="en-US" sz="2000" dirty="0"/>
              <a:t>places) </a:t>
            </a:r>
            <a:endParaRPr lang="en-US" altLang="en-US" sz="2000" dirty="0" smtClean="0"/>
          </a:p>
          <a:p>
            <a:r>
              <a:rPr lang="en-US" altLang="en-US" sz="2000" dirty="0"/>
              <a:t>1</a:t>
            </a:r>
            <a:r>
              <a:rPr lang="en-US" altLang="en-US" sz="2000" dirty="0" smtClean="0"/>
              <a:t> large L-bracket per Support Rod Base, 2 Button Hex Screws each L-bracket</a:t>
            </a:r>
            <a:endParaRPr lang="en-US" altLang="en-US" sz="2000" dirty="0"/>
          </a:p>
        </p:txBody>
      </p:sp>
      <p:sp>
        <p:nvSpPr>
          <p:cNvPr id="68" name="TextBox 4"/>
          <p:cNvSpPr txBox="1">
            <a:spLocks noChangeArrowheads="1"/>
          </p:cNvSpPr>
          <p:nvPr/>
        </p:nvSpPr>
        <p:spPr bwMode="auto">
          <a:xfrm>
            <a:off x="6668745" y="6358225"/>
            <a:ext cx="1465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L-brackets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5453534" y="6403016"/>
            <a:ext cx="1218995" cy="143384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260264" y="3138966"/>
            <a:ext cx="325922" cy="445105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"/>
          <p:cNvSpPr txBox="1">
            <a:spLocks noChangeArrowheads="1"/>
          </p:cNvSpPr>
          <p:nvPr/>
        </p:nvSpPr>
        <p:spPr bwMode="auto">
          <a:xfrm>
            <a:off x="6339201" y="3065703"/>
            <a:ext cx="890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160mm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586186" y="3573535"/>
            <a:ext cx="519270" cy="698181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6740734" y="3636390"/>
            <a:ext cx="88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chemeClr val="bg1"/>
                </a:solidFill>
              </a:rPr>
              <a:t>243mm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488462" y="2038317"/>
            <a:ext cx="1465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>
                <a:solidFill>
                  <a:srgbClr val="00B050"/>
                </a:solidFill>
              </a:rPr>
              <a:t>2020 Frame Supports (6)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59331" y="2623092"/>
            <a:ext cx="1188787" cy="1050609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036197" y="3769022"/>
            <a:ext cx="417890" cy="41789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39201" y="4216665"/>
            <a:ext cx="417890" cy="41789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61397" y="4851991"/>
            <a:ext cx="417890" cy="41789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69532" y="3839057"/>
            <a:ext cx="152993" cy="227710"/>
            <a:chOff x="6169532" y="3839057"/>
            <a:chExt cx="152993" cy="227710"/>
          </a:xfrm>
        </p:grpSpPr>
        <p:sp>
          <p:nvSpPr>
            <p:cNvPr id="2" name="Freeform 1"/>
            <p:cNvSpPr/>
            <p:nvPr/>
          </p:nvSpPr>
          <p:spPr>
            <a:xfrm>
              <a:off x="6169532" y="3839057"/>
              <a:ext cx="142319" cy="227710"/>
            </a:xfrm>
            <a:custGeom>
              <a:avLst/>
              <a:gdLst>
                <a:gd name="connsiteX0" fmla="*/ 10673 w 135203"/>
                <a:gd name="connsiteY0" fmla="*/ 7116 h 213478"/>
                <a:gd name="connsiteX1" fmla="*/ 0 w 135203"/>
                <a:gd name="connsiteY1" fmla="*/ 131645 h 213478"/>
                <a:gd name="connsiteX2" fmla="*/ 49811 w 135203"/>
                <a:gd name="connsiteY2" fmla="*/ 213478 h 213478"/>
                <a:gd name="connsiteX3" fmla="*/ 135203 w 135203"/>
                <a:gd name="connsiteY3" fmla="*/ 188572 h 213478"/>
                <a:gd name="connsiteX4" fmla="*/ 88949 w 135203"/>
                <a:gd name="connsiteY4" fmla="*/ 106739 h 213478"/>
                <a:gd name="connsiteX5" fmla="*/ 96065 w 135203"/>
                <a:gd name="connsiteY5" fmla="*/ 0 h 213478"/>
                <a:gd name="connsiteX6" fmla="*/ 10673 w 135203"/>
                <a:gd name="connsiteY6" fmla="*/ 7116 h 213478"/>
                <a:gd name="connsiteX0" fmla="*/ 10673 w 135203"/>
                <a:gd name="connsiteY0" fmla="*/ 21348 h 227710"/>
                <a:gd name="connsiteX1" fmla="*/ 0 w 135203"/>
                <a:gd name="connsiteY1" fmla="*/ 145877 h 227710"/>
                <a:gd name="connsiteX2" fmla="*/ 49811 w 135203"/>
                <a:gd name="connsiteY2" fmla="*/ 227710 h 227710"/>
                <a:gd name="connsiteX3" fmla="*/ 135203 w 135203"/>
                <a:gd name="connsiteY3" fmla="*/ 202804 h 227710"/>
                <a:gd name="connsiteX4" fmla="*/ 88949 w 135203"/>
                <a:gd name="connsiteY4" fmla="*/ 120971 h 227710"/>
                <a:gd name="connsiteX5" fmla="*/ 96065 w 135203"/>
                <a:gd name="connsiteY5" fmla="*/ 0 h 227710"/>
                <a:gd name="connsiteX6" fmla="*/ 10673 w 135203"/>
                <a:gd name="connsiteY6" fmla="*/ 21348 h 227710"/>
                <a:gd name="connsiteX0" fmla="*/ 10673 w 142319"/>
                <a:gd name="connsiteY0" fmla="*/ 21348 h 227710"/>
                <a:gd name="connsiteX1" fmla="*/ 0 w 142319"/>
                <a:gd name="connsiteY1" fmla="*/ 145877 h 227710"/>
                <a:gd name="connsiteX2" fmla="*/ 49811 w 142319"/>
                <a:gd name="connsiteY2" fmla="*/ 227710 h 227710"/>
                <a:gd name="connsiteX3" fmla="*/ 142319 w 142319"/>
                <a:gd name="connsiteY3" fmla="*/ 206362 h 227710"/>
                <a:gd name="connsiteX4" fmla="*/ 88949 w 142319"/>
                <a:gd name="connsiteY4" fmla="*/ 120971 h 227710"/>
                <a:gd name="connsiteX5" fmla="*/ 96065 w 142319"/>
                <a:gd name="connsiteY5" fmla="*/ 0 h 227710"/>
                <a:gd name="connsiteX6" fmla="*/ 10673 w 142319"/>
                <a:gd name="connsiteY6" fmla="*/ 21348 h 22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19" h="227710">
                  <a:moveTo>
                    <a:pt x="10673" y="21348"/>
                  </a:moveTo>
                  <a:lnTo>
                    <a:pt x="0" y="145877"/>
                  </a:lnTo>
                  <a:lnTo>
                    <a:pt x="49811" y="227710"/>
                  </a:lnTo>
                  <a:lnTo>
                    <a:pt x="142319" y="206362"/>
                  </a:lnTo>
                  <a:lnTo>
                    <a:pt x="88949" y="120971"/>
                  </a:lnTo>
                  <a:lnTo>
                    <a:pt x="96065" y="0"/>
                  </a:lnTo>
                  <a:lnTo>
                    <a:pt x="10673" y="2134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201553" y="3846173"/>
              <a:ext cx="120972" cy="192130"/>
            </a:xfrm>
            <a:custGeom>
              <a:avLst/>
              <a:gdLst>
                <a:gd name="connsiteX0" fmla="*/ 71160 w 120972"/>
                <a:gd name="connsiteY0" fmla="*/ 0 h 213478"/>
                <a:gd name="connsiteX1" fmla="*/ 120972 w 120972"/>
                <a:gd name="connsiteY1" fmla="*/ 213478 h 213478"/>
                <a:gd name="connsiteX2" fmla="*/ 0 w 120972"/>
                <a:gd name="connsiteY2" fmla="*/ 170783 h 213478"/>
                <a:gd name="connsiteX3" fmla="*/ 71160 w 120972"/>
                <a:gd name="connsiteY3" fmla="*/ 0 h 213478"/>
                <a:gd name="connsiteX0" fmla="*/ 71160 w 120972"/>
                <a:gd name="connsiteY0" fmla="*/ 0 h 199246"/>
                <a:gd name="connsiteX1" fmla="*/ 120972 w 120972"/>
                <a:gd name="connsiteY1" fmla="*/ 199246 h 199246"/>
                <a:gd name="connsiteX2" fmla="*/ 0 w 120972"/>
                <a:gd name="connsiteY2" fmla="*/ 156551 h 199246"/>
                <a:gd name="connsiteX3" fmla="*/ 71160 w 120972"/>
                <a:gd name="connsiteY3" fmla="*/ 0 h 199246"/>
                <a:gd name="connsiteX0" fmla="*/ 71160 w 120972"/>
                <a:gd name="connsiteY0" fmla="*/ 0 h 192130"/>
                <a:gd name="connsiteX1" fmla="*/ 120972 w 120972"/>
                <a:gd name="connsiteY1" fmla="*/ 192130 h 192130"/>
                <a:gd name="connsiteX2" fmla="*/ 0 w 120972"/>
                <a:gd name="connsiteY2" fmla="*/ 156551 h 192130"/>
                <a:gd name="connsiteX3" fmla="*/ 71160 w 120972"/>
                <a:gd name="connsiteY3" fmla="*/ 0 h 19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72" h="192130">
                  <a:moveTo>
                    <a:pt x="71160" y="0"/>
                  </a:moveTo>
                  <a:lnTo>
                    <a:pt x="120972" y="192130"/>
                  </a:lnTo>
                  <a:lnTo>
                    <a:pt x="0" y="156551"/>
                  </a:lnTo>
                  <a:lnTo>
                    <a:pt x="71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4688" y="4310686"/>
            <a:ext cx="152993" cy="227710"/>
            <a:chOff x="6169532" y="3839057"/>
            <a:chExt cx="152993" cy="227710"/>
          </a:xfrm>
        </p:grpSpPr>
        <p:sp>
          <p:nvSpPr>
            <p:cNvPr id="31" name="Freeform 30"/>
            <p:cNvSpPr/>
            <p:nvPr/>
          </p:nvSpPr>
          <p:spPr>
            <a:xfrm>
              <a:off x="6169532" y="3839057"/>
              <a:ext cx="142319" cy="227710"/>
            </a:xfrm>
            <a:custGeom>
              <a:avLst/>
              <a:gdLst>
                <a:gd name="connsiteX0" fmla="*/ 10673 w 135203"/>
                <a:gd name="connsiteY0" fmla="*/ 7116 h 213478"/>
                <a:gd name="connsiteX1" fmla="*/ 0 w 135203"/>
                <a:gd name="connsiteY1" fmla="*/ 131645 h 213478"/>
                <a:gd name="connsiteX2" fmla="*/ 49811 w 135203"/>
                <a:gd name="connsiteY2" fmla="*/ 213478 h 213478"/>
                <a:gd name="connsiteX3" fmla="*/ 135203 w 135203"/>
                <a:gd name="connsiteY3" fmla="*/ 188572 h 213478"/>
                <a:gd name="connsiteX4" fmla="*/ 88949 w 135203"/>
                <a:gd name="connsiteY4" fmla="*/ 106739 h 213478"/>
                <a:gd name="connsiteX5" fmla="*/ 96065 w 135203"/>
                <a:gd name="connsiteY5" fmla="*/ 0 h 213478"/>
                <a:gd name="connsiteX6" fmla="*/ 10673 w 135203"/>
                <a:gd name="connsiteY6" fmla="*/ 7116 h 213478"/>
                <a:gd name="connsiteX0" fmla="*/ 10673 w 135203"/>
                <a:gd name="connsiteY0" fmla="*/ 21348 h 227710"/>
                <a:gd name="connsiteX1" fmla="*/ 0 w 135203"/>
                <a:gd name="connsiteY1" fmla="*/ 145877 h 227710"/>
                <a:gd name="connsiteX2" fmla="*/ 49811 w 135203"/>
                <a:gd name="connsiteY2" fmla="*/ 227710 h 227710"/>
                <a:gd name="connsiteX3" fmla="*/ 135203 w 135203"/>
                <a:gd name="connsiteY3" fmla="*/ 202804 h 227710"/>
                <a:gd name="connsiteX4" fmla="*/ 88949 w 135203"/>
                <a:gd name="connsiteY4" fmla="*/ 120971 h 227710"/>
                <a:gd name="connsiteX5" fmla="*/ 96065 w 135203"/>
                <a:gd name="connsiteY5" fmla="*/ 0 h 227710"/>
                <a:gd name="connsiteX6" fmla="*/ 10673 w 135203"/>
                <a:gd name="connsiteY6" fmla="*/ 21348 h 227710"/>
                <a:gd name="connsiteX0" fmla="*/ 10673 w 142319"/>
                <a:gd name="connsiteY0" fmla="*/ 21348 h 227710"/>
                <a:gd name="connsiteX1" fmla="*/ 0 w 142319"/>
                <a:gd name="connsiteY1" fmla="*/ 145877 h 227710"/>
                <a:gd name="connsiteX2" fmla="*/ 49811 w 142319"/>
                <a:gd name="connsiteY2" fmla="*/ 227710 h 227710"/>
                <a:gd name="connsiteX3" fmla="*/ 142319 w 142319"/>
                <a:gd name="connsiteY3" fmla="*/ 206362 h 227710"/>
                <a:gd name="connsiteX4" fmla="*/ 88949 w 142319"/>
                <a:gd name="connsiteY4" fmla="*/ 120971 h 227710"/>
                <a:gd name="connsiteX5" fmla="*/ 96065 w 142319"/>
                <a:gd name="connsiteY5" fmla="*/ 0 h 227710"/>
                <a:gd name="connsiteX6" fmla="*/ 10673 w 142319"/>
                <a:gd name="connsiteY6" fmla="*/ 21348 h 22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19" h="227710">
                  <a:moveTo>
                    <a:pt x="10673" y="21348"/>
                  </a:moveTo>
                  <a:lnTo>
                    <a:pt x="0" y="145877"/>
                  </a:lnTo>
                  <a:lnTo>
                    <a:pt x="49811" y="227710"/>
                  </a:lnTo>
                  <a:lnTo>
                    <a:pt x="142319" y="206362"/>
                  </a:lnTo>
                  <a:lnTo>
                    <a:pt x="88949" y="120971"/>
                  </a:lnTo>
                  <a:lnTo>
                    <a:pt x="96065" y="0"/>
                  </a:lnTo>
                  <a:lnTo>
                    <a:pt x="10673" y="2134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201553" y="3846173"/>
              <a:ext cx="120972" cy="192130"/>
            </a:xfrm>
            <a:custGeom>
              <a:avLst/>
              <a:gdLst>
                <a:gd name="connsiteX0" fmla="*/ 71160 w 120972"/>
                <a:gd name="connsiteY0" fmla="*/ 0 h 213478"/>
                <a:gd name="connsiteX1" fmla="*/ 120972 w 120972"/>
                <a:gd name="connsiteY1" fmla="*/ 213478 h 213478"/>
                <a:gd name="connsiteX2" fmla="*/ 0 w 120972"/>
                <a:gd name="connsiteY2" fmla="*/ 170783 h 213478"/>
                <a:gd name="connsiteX3" fmla="*/ 71160 w 120972"/>
                <a:gd name="connsiteY3" fmla="*/ 0 h 213478"/>
                <a:gd name="connsiteX0" fmla="*/ 71160 w 120972"/>
                <a:gd name="connsiteY0" fmla="*/ 0 h 199246"/>
                <a:gd name="connsiteX1" fmla="*/ 120972 w 120972"/>
                <a:gd name="connsiteY1" fmla="*/ 199246 h 199246"/>
                <a:gd name="connsiteX2" fmla="*/ 0 w 120972"/>
                <a:gd name="connsiteY2" fmla="*/ 156551 h 199246"/>
                <a:gd name="connsiteX3" fmla="*/ 71160 w 120972"/>
                <a:gd name="connsiteY3" fmla="*/ 0 h 199246"/>
                <a:gd name="connsiteX0" fmla="*/ 71160 w 120972"/>
                <a:gd name="connsiteY0" fmla="*/ 0 h 192130"/>
                <a:gd name="connsiteX1" fmla="*/ 120972 w 120972"/>
                <a:gd name="connsiteY1" fmla="*/ 192130 h 192130"/>
                <a:gd name="connsiteX2" fmla="*/ 0 w 120972"/>
                <a:gd name="connsiteY2" fmla="*/ 156551 h 192130"/>
                <a:gd name="connsiteX3" fmla="*/ 71160 w 120972"/>
                <a:gd name="connsiteY3" fmla="*/ 0 h 19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72" h="192130">
                  <a:moveTo>
                    <a:pt x="71160" y="0"/>
                  </a:moveTo>
                  <a:lnTo>
                    <a:pt x="120972" y="192130"/>
                  </a:lnTo>
                  <a:lnTo>
                    <a:pt x="0" y="156551"/>
                  </a:lnTo>
                  <a:lnTo>
                    <a:pt x="71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6841989" y="5023863"/>
            <a:ext cx="81834" cy="163667"/>
          </a:xfrm>
          <a:custGeom>
            <a:avLst/>
            <a:gdLst>
              <a:gd name="connsiteX0" fmla="*/ 81834 w 81834"/>
              <a:gd name="connsiteY0" fmla="*/ 60486 h 174341"/>
              <a:gd name="connsiteX1" fmla="*/ 71160 w 81834"/>
              <a:gd name="connsiteY1" fmla="*/ 174341 h 174341"/>
              <a:gd name="connsiteX2" fmla="*/ 0 w 81834"/>
              <a:gd name="connsiteY2" fmla="*/ 49812 h 174341"/>
              <a:gd name="connsiteX3" fmla="*/ 74718 w 81834"/>
              <a:gd name="connsiteY3" fmla="*/ 0 h 174341"/>
              <a:gd name="connsiteX4" fmla="*/ 81834 w 81834"/>
              <a:gd name="connsiteY4" fmla="*/ 60486 h 174341"/>
              <a:gd name="connsiteX0" fmla="*/ 81834 w 81834"/>
              <a:gd name="connsiteY0" fmla="*/ 49812 h 163667"/>
              <a:gd name="connsiteX1" fmla="*/ 71160 w 81834"/>
              <a:gd name="connsiteY1" fmla="*/ 163667 h 163667"/>
              <a:gd name="connsiteX2" fmla="*/ 0 w 81834"/>
              <a:gd name="connsiteY2" fmla="*/ 39138 h 163667"/>
              <a:gd name="connsiteX3" fmla="*/ 74718 w 81834"/>
              <a:gd name="connsiteY3" fmla="*/ 0 h 163667"/>
              <a:gd name="connsiteX4" fmla="*/ 81834 w 81834"/>
              <a:gd name="connsiteY4" fmla="*/ 49812 h 16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34" h="163667">
                <a:moveTo>
                  <a:pt x="81834" y="49812"/>
                </a:moveTo>
                <a:lnTo>
                  <a:pt x="71160" y="163667"/>
                </a:lnTo>
                <a:lnTo>
                  <a:pt x="0" y="39138"/>
                </a:lnTo>
                <a:lnTo>
                  <a:pt x="74718" y="0"/>
                </a:lnTo>
                <a:lnTo>
                  <a:pt x="81834" y="498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34667" y="5095537"/>
            <a:ext cx="217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2020 is flush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with end of the horizontal 2020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7082051" y="5215934"/>
            <a:ext cx="1152616" cy="341268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9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750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Mimic One Frame Build Instruction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One Frame  Screenshots</dc:title>
  <dc:creator>Bryan Murphy</dc:creator>
  <cp:lastModifiedBy>Freeman, Susan N</cp:lastModifiedBy>
  <cp:revision>28</cp:revision>
  <dcterms:created xsi:type="dcterms:W3CDTF">2021-04-21T21:26:46Z</dcterms:created>
  <dcterms:modified xsi:type="dcterms:W3CDTF">2021-07-06T14:27:09Z</dcterms:modified>
</cp:coreProperties>
</file>