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534-BF73-4E0E-A969-12F09893B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C04C5-F349-4CA5-B8C1-8601D1000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0A6A-A742-47E6-A17F-1FF39DE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93D7-FC58-49ED-9470-68C64247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5492-A796-4FA3-B0FB-D0D30739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A5D3-F0F7-43DE-A2AC-E30D5F08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673A5-7BDE-473E-8614-20EAE28DA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63C9-DEAC-4816-8342-0C76D373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5EA0-3761-43CA-B662-EF2D4F8F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914C-663F-4152-9944-BC94D043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85734-13C0-4650-8BA6-F55BB8FB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32D51-91B9-444C-B2BB-C0519113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75D6-54C6-4AA5-808F-BA7A16A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0F65-4D6E-4CD7-8983-4160363F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DF6F-DF2E-4DB5-B108-20069C9B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D802-E0DB-49EE-A5ED-C2D78737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BDE0-BB3D-4884-AEE5-88BA4EA8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37FA-4837-4E7B-A142-7DDE6966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11A5-CC68-490F-9849-C0362275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4A2E-DC52-4A89-AC65-EA26856F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C4D-04F6-4892-B43A-0CEE09A5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0B59-2046-4808-9119-CD9F1AF60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F6E7-45CF-43E7-8D57-88ADFE0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B1F0-A9F6-4B85-A295-3DF38A4B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F0A7-C491-4E06-B68C-B768E802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5FC-7BFC-4322-87E7-BC3C2DEC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F857-44FB-4679-A1E1-AC69662CA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50AD2-CE5D-4097-88F3-940955822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7E98-2246-4C3E-9066-B1A0309A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A5E12-D1C3-4091-85F9-05F49E68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54787-1FBD-43F3-B2AD-54CF108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0427-8056-4747-8D20-84517DB9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249E-6DEA-4661-B653-DF501688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D5831-C2D6-430B-94B3-45F00DB8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6258A-2BDA-49A2-8332-FF7BD0BE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C7A20-F3D6-4EAC-8F5B-E5E46F6A4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EB6D4-E9BC-448F-815D-45205551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997DF-F914-499A-A618-2FE303A8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0B25C-1500-474F-9541-0B80FD8F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4BF5-1A57-4922-89ED-7291C3A6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0C348-01DC-4CCC-B606-AC12CC90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DE6F-5AB7-4EE4-AD74-1499556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D6E0-CFB4-492C-87A9-72D86792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191BC-D66C-42CB-86F4-C970E6F1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19C26-F429-425B-A2C1-B4306835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3F34-F514-45BC-875B-95935C3B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7344-A259-4469-9E6E-BCB25C97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7D51-898A-40A3-932B-897D6F53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80610-F92C-43F2-A54B-78848578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8B1E-169F-464F-B69B-335FED7B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E5DEC-DA0F-4D0B-B7FC-DE6E8DE4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1571-3B32-496E-9E8C-2B752FF9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F0D1-DED7-4EF8-9A6D-8AA2843C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89C00-82C8-41E1-9CC4-BD96C5F92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2971-237F-4DE0-BA48-61597DB5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9ACEE-0A53-47B2-ADAA-8242DBDF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E192-AABF-42B1-8091-65F4FC1E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D00A-F8C8-4D3B-AFB1-C693199D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35644-081D-490F-BD85-919F2B75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3784-BD56-4DC9-B6E3-88438953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AF0B-1348-4133-B765-4A98BD77C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98B-3FD9-4A45-9B32-A01890A0600C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FA2B-099E-47A7-B629-004769B45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E083-0660-47F9-8830-4D2AF0F26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3D0F-AB95-44B7-8224-496D49FF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Prevention Device Code Flow</a:t>
            </a:r>
          </a:p>
        </p:txBody>
      </p:sp>
    </p:spTree>
    <p:extLst>
      <p:ext uri="{BB962C8B-B14F-4D97-AF65-F5344CB8AC3E}">
        <p14:creationId xmlns:p14="http://schemas.microsoft.com/office/powerpoint/2010/main" val="497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97EE47-DBA3-4DF7-B235-91446ADBBC06}"/>
              </a:ext>
            </a:extLst>
          </p:cNvPr>
          <p:cNvSpPr/>
          <p:nvPr/>
        </p:nvSpPr>
        <p:spPr>
          <a:xfrm>
            <a:off x="4496499" y="1510018"/>
            <a:ext cx="2743200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phone to exit BT range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B9398-482A-414F-A0AC-6D18A109F39D}"/>
              </a:ext>
            </a:extLst>
          </p:cNvPr>
          <p:cNvSpPr/>
          <p:nvPr/>
        </p:nvSpPr>
        <p:spPr>
          <a:xfrm>
            <a:off x="4496499" y="2776757"/>
            <a:ext cx="27432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Location, text phone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CF0400-4167-450C-8313-5575678DB6FD}"/>
              </a:ext>
            </a:extLst>
          </p:cNvPr>
          <p:cNvSpPr/>
          <p:nvPr/>
        </p:nvSpPr>
        <p:spPr>
          <a:xfrm>
            <a:off x="4118994" y="4144163"/>
            <a:ext cx="3498209" cy="10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phone to re-enter range and connect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8BE9B5-1D32-419C-B81A-E7A2D1E82D5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68099" y="2197915"/>
            <a:ext cx="0" cy="57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C3A05B-E210-4CC9-8FF5-1831C1C9528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68099" y="3589557"/>
            <a:ext cx="0" cy="55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B05355-208F-4128-B4B9-D07B5D52DB4A}"/>
              </a:ext>
            </a:extLst>
          </p:cNvPr>
          <p:cNvCxnSpPr>
            <a:stCxn id="6" idx="2"/>
          </p:cNvCxnSpPr>
          <p:nvPr/>
        </p:nvCxnSpPr>
        <p:spPr>
          <a:xfrm flipH="1">
            <a:off x="5868098" y="5176008"/>
            <a:ext cx="1" cy="61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9661EF-A780-47F1-B087-EE5D1FFACC24}"/>
              </a:ext>
            </a:extLst>
          </p:cNvPr>
          <p:cNvCxnSpPr/>
          <p:nvPr/>
        </p:nvCxnSpPr>
        <p:spPr>
          <a:xfrm>
            <a:off x="5868098" y="5813571"/>
            <a:ext cx="3435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28930A-56A9-467F-8D13-1135F58D7FFD}"/>
              </a:ext>
            </a:extLst>
          </p:cNvPr>
          <p:cNvCxnSpPr/>
          <p:nvPr/>
        </p:nvCxnSpPr>
        <p:spPr>
          <a:xfrm flipV="1">
            <a:off x="9311780" y="880844"/>
            <a:ext cx="0" cy="490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25766F-30B2-4AB9-843A-C47E0693CC88}"/>
              </a:ext>
            </a:extLst>
          </p:cNvPr>
          <p:cNvCxnSpPr/>
          <p:nvPr/>
        </p:nvCxnSpPr>
        <p:spPr>
          <a:xfrm flipH="1">
            <a:off x="5868098" y="864066"/>
            <a:ext cx="3435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3BA1E4-CAC1-48AB-A688-43646FCDF682}"/>
              </a:ext>
            </a:extLst>
          </p:cNvPr>
          <p:cNvCxnSpPr>
            <a:endCxn id="4" idx="0"/>
          </p:cNvCxnSpPr>
          <p:nvPr/>
        </p:nvCxnSpPr>
        <p:spPr>
          <a:xfrm>
            <a:off x="5868098" y="880844"/>
            <a:ext cx="1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1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Loss Prevention Device Code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Prevention Device Code Flow</dc:title>
  <dc:creator>Spencer Wong</dc:creator>
  <cp:lastModifiedBy>Spencer Wong</cp:lastModifiedBy>
  <cp:revision>2</cp:revision>
  <dcterms:created xsi:type="dcterms:W3CDTF">2020-11-03T04:49:59Z</dcterms:created>
  <dcterms:modified xsi:type="dcterms:W3CDTF">2020-11-11T06:18:44Z</dcterms:modified>
</cp:coreProperties>
</file>