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  <p:embeddedFontLst>
    <p:embeddedFont>
      <p:font typeface="Pacifico"/>
      <p:regular r:id="rId11"/>
    </p:embeddedFont>
    <p:embeddedFont>
      <p:font typeface="Oswald"/>
      <p:regular r:id="rId12"/>
      <p:bold r:id="rId1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16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3" Target="fonts/Oswald-bold.fntdata" Type="http://schemas.openxmlformats.org/officeDocument/2006/relationships/font"/><Relationship Id="rId12" Target="fonts/Oswald-regular.fntdata" Type="http://schemas.openxmlformats.org/officeDocument/2006/relationships/font"/><Relationship Id="rId11" Target="fonts/Pacifico-regular.fntdata" Type="http://schemas.openxmlformats.org/officeDocument/2006/relationships/font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notesMasters/notesMaster1.xml" Type="http://schemas.openxmlformats.org/officeDocument/2006/relationships/notesMaster"/><Relationship Id="rId4" Target="slideMasters/slideMaster1.xml" Type="http://schemas.openxmlformats.org/officeDocument/2006/relationships/slideMaster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8ed9b4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18ed9b4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18ed9b4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18ed9b4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18ed9b4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18ed9b4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18ed9b4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18ed9b4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lt2"/>
                </a:solidFill>
              </a:defRPr>
            </a:lvl1pPr>
            <a:lvl2pPr algn="r" lvl="1">
              <a:buNone/>
              <a:defRPr sz="1000">
                <a:solidFill>
                  <a:schemeClr val="lt2"/>
                </a:solidFill>
              </a:defRPr>
            </a:lvl2pPr>
            <a:lvl3pPr algn="r" lvl="2">
              <a:buNone/>
              <a:defRPr sz="1000">
                <a:solidFill>
                  <a:schemeClr val="lt2"/>
                </a:solidFill>
              </a:defRPr>
            </a:lvl3pPr>
            <a:lvl4pPr algn="r" lvl="3">
              <a:buNone/>
              <a:defRPr sz="1000">
                <a:solidFill>
                  <a:schemeClr val="lt2"/>
                </a:solidFill>
              </a:defRPr>
            </a:lvl4pPr>
            <a:lvl5pPr algn="r" lvl="4">
              <a:buNone/>
              <a:defRPr sz="1000">
                <a:solidFill>
                  <a:schemeClr val="lt2"/>
                </a:solidFill>
              </a:defRPr>
            </a:lvl5pPr>
            <a:lvl6pPr algn="r" lvl="5">
              <a:buNone/>
              <a:defRPr sz="1000">
                <a:solidFill>
                  <a:schemeClr val="lt2"/>
                </a:solidFill>
              </a:defRPr>
            </a:lvl6pPr>
            <a:lvl7pPr algn="r" lvl="6">
              <a:buNone/>
              <a:defRPr sz="1000">
                <a:solidFill>
                  <a:schemeClr val="lt2"/>
                </a:solidFill>
              </a:defRPr>
            </a:lvl7pPr>
            <a:lvl8pPr algn="r" lvl="7">
              <a:buNone/>
              <a:defRPr sz="1000">
                <a:solidFill>
                  <a:schemeClr val="lt2"/>
                </a:solidFill>
              </a:defRPr>
            </a:lvl8pPr>
            <a:lvl9pPr algn="r" lvl="8">
              <a:buNone/>
              <a:defRPr sz="1000">
                <a:solidFill>
                  <a:schemeClr val="lt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-GB"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ppt/slides//ppt/slides/slide2.xml" Type="http://schemas.openxmlformats.org/officeDocument/2006/relationships/slide"/><Relationship Id="rId3" Target="../media/image1.jp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5" Target="ppt/slides//ppt/slides/slide1.xml" Type="http://schemas.openxmlformats.org/officeDocument/2006/relationships/slide"/><Relationship Id="rId4" Target="ppt/slides//ppt/slides/slide3.xml" Type="http://schemas.openxmlformats.org/officeDocument/2006/relationships/slide"/><Relationship Id="rId3" Target="../media/image3.jp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5" Target="../media/image4.png" Type="http://schemas.openxmlformats.org/officeDocument/2006/relationships/image"/><Relationship Id="rId4" Target="ppt/slides//ppt/slides/slide4.xml" Type="http://schemas.openxmlformats.org/officeDocument/2006/relationships/slide"/><Relationship Id="rId3" Target="ppt/slides//ppt/slides/slide2.xml" Type="http://schemas.openxmlformats.org/officeDocument/2006/relationships/slide"/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5" Target="../media/image2.png" Type="http://schemas.openxmlformats.org/officeDocument/2006/relationships/image"/><Relationship Id="rId4" Target="ppt/slides//ppt/slides/slide5.xml" Type="http://schemas.openxmlformats.org/officeDocument/2006/relationships/slide"/><Relationship Id="rId3" Target="ppt/slides//ppt/slides/slide2.xml" Type="http://schemas.openxmlformats.org/officeDocument/2006/relationships/slide"/><Relationship Id="rId2" Target="../notesSlides/notesSlide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ppt/slides//ppt/slides/slide4.xml" Type="http://schemas.openxmlformats.org/officeDocument/2006/relationships/slide"/><Relationship Id="rId3" Target="ppt/slides//ppt/slides/slide2.xml" Type="http://schemas.openxmlformats.org/officeDocument/2006/relationships/slide"/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1669" r="11661" t="0"/>
          <a:stretch/>
        </p:blipFill>
        <p:spPr>
          <a:xfrm>
            <a:off x="3222163" y="1221916"/>
            <a:ext cx="2699675" cy="26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hlinkClick action="ppaction://hlinksldjump" r:id="rId4"/>
          </p:cNvPr>
          <p:cNvSpPr txBox="1"/>
          <p:nvPr/>
        </p:nvSpPr>
        <p:spPr>
          <a:xfrm>
            <a:off x="3707250" y="4001775"/>
            <a:ext cx="17295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>
                <a:latin typeface="Pacifico"/>
                <a:ea typeface="Pacifico"/>
                <a:cs typeface="Pacifico"/>
                <a:sym typeface="Pacifico"/>
              </a:rPr>
              <a:t>Click Screen To Exit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238050" y="0"/>
            <a:ext cx="96201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-2250"/>
            <a:ext cx="21027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LINX OS</a:t>
            </a:r>
            <a:endParaRPr/>
          </a:p>
        </p:txBody>
      </p:sp>
      <p:sp>
        <p:nvSpPr>
          <p:cNvPr id="62" name="Google Shape;62;p14">
            <a:hlinkClick action="ppaction://hlinksldjump" r:id="rId4"/>
          </p:cNvPr>
          <p:cNvSpPr/>
          <p:nvPr/>
        </p:nvSpPr>
        <p:spPr>
          <a:xfrm>
            <a:off x="1096500" y="79050"/>
            <a:ext cx="689700" cy="23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Apps</a:t>
            </a:r>
            <a:endParaRPr/>
          </a:p>
        </p:txBody>
      </p:sp>
      <p:sp>
        <p:nvSpPr>
          <p:cNvPr id="63" name="Google Shape;63;p14">
            <a:hlinkClick action="ppaction://hlinksldjump" r:id="rId5"/>
          </p:cNvPr>
          <p:cNvSpPr/>
          <p:nvPr/>
        </p:nvSpPr>
        <p:spPr>
          <a:xfrm>
            <a:off x="1870650" y="79050"/>
            <a:ext cx="689700" cy="23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 sz="1300"/>
              <a:t>Reset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238050" y="0"/>
            <a:ext cx="96201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-2250"/>
            <a:ext cx="21027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Apps</a:t>
            </a:r>
            <a:endParaRPr/>
          </a:p>
        </p:txBody>
      </p:sp>
      <p:sp>
        <p:nvSpPr>
          <p:cNvPr id="70" name="Google Shape;70;p15">
            <a:hlinkClick action="ppaction://hlinksldjump" r:id="rId3"/>
          </p:cNvPr>
          <p:cNvSpPr/>
          <p:nvPr/>
        </p:nvSpPr>
        <p:spPr>
          <a:xfrm>
            <a:off x="8528950" y="79050"/>
            <a:ext cx="333600" cy="237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X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-158250" y="397950"/>
            <a:ext cx="9699300" cy="4802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5925" y="788238"/>
            <a:ext cx="1254900" cy="11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275" y="825200"/>
            <a:ext cx="1180199" cy="11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593900" y="1110288"/>
            <a:ext cx="2808600" cy="5541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Linx Office - 13MB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238050" y="0"/>
            <a:ext cx="96201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0" y="-2250"/>
            <a:ext cx="21027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Linx Office</a:t>
            </a:r>
            <a:endParaRPr/>
          </a:p>
        </p:txBody>
      </p:sp>
      <p:sp>
        <p:nvSpPr>
          <p:cNvPr id="81" name="Google Shape;81;p16">
            <a:hlinkClick action="ppaction://hlinksldjump" r:id="rId3"/>
          </p:cNvPr>
          <p:cNvSpPr/>
          <p:nvPr/>
        </p:nvSpPr>
        <p:spPr>
          <a:xfrm>
            <a:off x="8528950" y="79050"/>
            <a:ext cx="333600" cy="237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X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95963" y="841800"/>
            <a:ext cx="1091100" cy="10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00" y="841800"/>
            <a:ext cx="1091025" cy="10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593900" y="1110288"/>
            <a:ext cx="2808600" cy="5541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Linx 3D Viewer - 1MB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238050" y="0"/>
            <a:ext cx="96201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0" y="-2250"/>
            <a:ext cx="21027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Linx Office</a:t>
            </a:r>
            <a:endParaRPr/>
          </a:p>
        </p:txBody>
      </p:sp>
      <p:sp>
        <p:nvSpPr>
          <p:cNvPr id="91" name="Google Shape;91;p17">
            <a:hlinkClick action="ppaction://hlinksldjump" r:id="rId3"/>
          </p:cNvPr>
          <p:cNvSpPr/>
          <p:nvPr/>
        </p:nvSpPr>
        <p:spPr>
          <a:xfrm>
            <a:off x="8528950" y="79050"/>
            <a:ext cx="333600" cy="237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X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82600" y="5149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328775" y="1206150"/>
            <a:ext cx="4018500" cy="31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450625" y="80595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>
                <a:solidFill>
                  <a:srgbClr val="FFFFFF"/>
                </a:solidFill>
              </a:rPr>
              <a:t>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7">
            <a:hlinkClick action="ppaction://hlinksldjump" r:id="rId4"/>
          </p:cNvPr>
          <p:cNvSpPr/>
          <p:nvPr/>
        </p:nvSpPr>
        <p:spPr>
          <a:xfrm>
            <a:off x="8070925" y="79050"/>
            <a:ext cx="333600" cy="237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GB"/>
              <a:t>&lt;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