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Playfair Display"/>
      <p:regular r:id="rId12"/>
      <p:bold r:id="rId13"/>
      <p:italic r:id="rId14"/>
      <p:boldItalic r:id="rId15"/>
    </p:embeddedFont>
    <p:embeddedFont>
      <p:font typeface="Montserrat"/>
      <p:regular r:id="rId16"/>
      <p:bold r:id="rId17"/>
      <p:italic r:id="rId18"/>
      <p:boldItalic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Oswald-bold.fntdata"/><Relationship Id="rId13" Type="http://schemas.openxmlformats.org/officeDocument/2006/relationships/font" Target="fonts/PlayfairDisplay-bold.fntdata"/><Relationship Id="rId12" Type="http://schemas.openxmlformats.org/officeDocument/2006/relationships/font" Target="fonts/PlayfairDisplay-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layfairDisplay-boldItalic.fntdata"/><Relationship Id="rId14" Type="http://schemas.openxmlformats.org/officeDocument/2006/relationships/font" Target="fonts/PlayfairDisplay-italic.fntdata"/><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slide" Target="slides/slide1.xml"/><Relationship Id="rId19" Type="http://schemas.openxmlformats.org/officeDocument/2006/relationships/font" Target="fonts/Montserrat-boldItalic.fntdata"/><Relationship Id="rId6" Type="http://schemas.openxmlformats.org/officeDocument/2006/relationships/slide" Target="slides/slide2.xml"/><Relationship Id="rId18" Type="http://schemas.openxmlformats.org/officeDocument/2006/relationships/font" Target="fonts/Montserrat-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4286250" y="0"/>
            <a:ext cx="72300" cy="5143500"/>
          </a:xfrm>
          <a:prstGeom prst="rect">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11" name="Shape 11"/>
          <p:cNvSpPr/>
          <p:nvPr/>
        </p:nvSpPr>
        <p:spPr>
          <a:xfrm>
            <a:off x="4358475" y="0"/>
            <a:ext cx="3853200" cy="5143500"/>
          </a:xfrm>
          <a:prstGeom prst="rect">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12" name="Shape 12"/>
          <p:cNvSpPr txBox="1"/>
          <p:nvPr>
            <p:ph type="ctrTitle"/>
          </p:nvPr>
        </p:nvSpPr>
        <p:spPr>
          <a:xfrm>
            <a:off x="344250" y="1403850"/>
            <a:ext cx="8455500" cy="2146800"/>
          </a:xfrm>
          <a:prstGeom prst="rect">
            <a:avLst/>
          </a:prstGeom>
          <a:solidFill>
            <a:srgbClr val="FFFFFF"/>
          </a:solidFill>
        </p:spPr>
        <p:txBody>
          <a:bodyPr anchorCtr="0" anchor="ctr" bIns="91425" lIns="91425" rIns="91425" wrap="square" tIns="91425"/>
          <a:lstStyle>
            <a:lvl1pPr lvl="0" algn="ctr">
              <a:spcBef>
                <a:spcPts val="0"/>
              </a:spcBef>
              <a:buSzPct val="100000"/>
              <a:buFont typeface="Playfair Display"/>
              <a:defRPr b="1" sz="6800">
                <a:latin typeface="Playfair Display"/>
                <a:ea typeface="Playfair Display"/>
                <a:cs typeface="Playfair Display"/>
                <a:sym typeface="Playfair Display"/>
              </a:defRPr>
            </a:lvl1pPr>
            <a:lvl2pPr lvl="1" algn="ctr">
              <a:spcBef>
                <a:spcPts val="0"/>
              </a:spcBef>
              <a:buSzPct val="100000"/>
              <a:buFont typeface="Playfair Display"/>
              <a:defRPr b="1" sz="6800">
                <a:latin typeface="Playfair Display"/>
                <a:ea typeface="Playfair Display"/>
                <a:cs typeface="Playfair Display"/>
                <a:sym typeface="Playfair Display"/>
              </a:defRPr>
            </a:lvl2pPr>
            <a:lvl3pPr lvl="2" algn="ctr">
              <a:spcBef>
                <a:spcPts val="0"/>
              </a:spcBef>
              <a:buSzPct val="100000"/>
              <a:buFont typeface="Playfair Display"/>
              <a:defRPr b="1" sz="6800">
                <a:latin typeface="Playfair Display"/>
                <a:ea typeface="Playfair Display"/>
                <a:cs typeface="Playfair Display"/>
                <a:sym typeface="Playfair Display"/>
              </a:defRPr>
            </a:lvl3pPr>
            <a:lvl4pPr lvl="3" algn="ctr">
              <a:spcBef>
                <a:spcPts val="0"/>
              </a:spcBef>
              <a:buSzPct val="100000"/>
              <a:buFont typeface="Playfair Display"/>
              <a:defRPr b="1" sz="6800">
                <a:latin typeface="Playfair Display"/>
                <a:ea typeface="Playfair Display"/>
                <a:cs typeface="Playfair Display"/>
                <a:sym typeface="Playfair Display"/>
              </a:defRPr>
            </a:lvl4pPr>
            <a:lvl5pPr lvl="4" algn="ctr">
              <a:spcBef>
                <a:spcPts val="0"/>
              </a:spcBef>
              <a:buSzPct val="100000"/>
              <a:buFont typeface="Playfair Display"/>
              <a:defRPr b="1" sz="6800">
                <a:latin typeface="Playfair Display"/>
                <a:ea typeface="Playfair Display"/>
                <a:cs typeface="Playfair Display"/>
                <a:sym typeface="Playfair Display"/>
              </a:defRPr>
            </a:lvl5pPr>
            <a:lvl6pPr lvl="5" algn="ctr">
              <a:spcBef>
                <a:spcPts val="0"/>
              </a:spcBef>
              <a:buSzPct val="100000"/>
              <a:buFont typeface="Playfair Display"/>
              <a:defRPr b="1" sz="6800">
                <a:latin typeface="Playfair Display"/>
                <a:ea typeface="Playfair Display"/>
                <a:cs typeface="Playfair Display"/>
                <a:sym typeface="Playfair Display"/>
              </a:defRPr>
            </a:lvl6pPr>
            <a:lvl7pPr lvl="6" algn="ctr">
              <a:spcBef>
                <a:spcPts val="0"/>
              </a:spcBef>
              <a:buSzPct val="100000"/>
              <a:buFont typeface="Playfair Display"/>
              <a:defRPr b="1" sz="6800">
                <a:latin typeface="Playfair Display"/>
                <a:ea typeface="Playfair Display"/>
                <a:cs typeface="Playfair Display"/>
                <a:sym typeface="Playfair Display"/>
              </a:defRPr>
            </a:lvl7pPr>
            <a:lvl8pPr lvl="7" algn="ctr">
              <a:spcBef>
                <a:spcPts val="0"/>
              </a:spcBef>
              <a:buSzPct val="100000"/>
              <a:buFont typeface="Playfair Display"/>
              <a:defRPr b="1" sz="6800">
                <a:latin typeface="Playfair Display"/>
                <a:ea typeface="Playfair Display"/>
                <a:cs typeface="Playfair Display"/>
                <a:sym typeface="Playfair Display"/>
              </a:defRPr>
            </a:lvl8pPr>
            <a:lvl9pPr lvl="8" algn="ctr">
              <a:spcBef>
                <a:spcPts val="0"/>
              </a:spcBef>
              <a:buSzPct val="100000"/>
              <a:buFont typeface="Playfair Display"/>
              <a:defRPr b="1" sz="6800">
                <a:latin typeface="Playfair Display"/>
                <a:ea typeface="Playfair Display"/>
                <a:cs typeface="Playfair Display"/>
                <a:sym typeface="Playfair Display"/>
              </a:defRPr>
            </a:lvl9pPr>
          </a:lstStyle>
          <a:p/>
        </p:txBody>
      </p:sp>
      <p:sp>
        <p:nvSpPr>
          <p:cNvPr id="13" name="Shape 13"/>
          <p:cNvSpPr txBox="1"/>
          <p:nvPr>
            <p:ph idx="1" type="subTitle"/>
          </p:nvPr>
        </p:nvSpPr>
        <p:spPr>
          <a:xfrm>
            <a:off x="344250" y="3550650"/>
            <a:ext cx="4910100" cy="577800"/>
          </a:xfrm>
          <a:prstGeom prst="rect">
            <a:avLst/>
          </a:prstGeom>
          <a:solidFill>
            <a:schemeClr val="dk2"/>
          </a:solidFill>
        </p:spPr>
        <p:txBody>
          <a:bodyPr anchorCtr="0" anchor="ctr" bIns="91425" lIns="91425" rIns="91425" wrap="square" tIns="91425"/>
          <a:lstStyle>
            <a:lvl1pPr lvl="0">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9pPr>
          </a:lstStyle>
          <a:p/>
        </p:txBody>
      </p:sp>
      <p:sp>
        <p:nvSpPr>
          <p:cNvPr id="14" name="Shape 14"/>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8" name="Shape 48"/>
        <p:cNvGrpSpPr/>
        <p:nvPr/>
      </p:nvGrpSpPr>
      <p:grpSpPr>
        <a:xfrm>
          <a:off x="0" y="0"/>
          <a:ext cx="0" cy="0"/>
          <a:chOff x="0" y="0"/>
          <a:chExt cx="0" cy="0"/>
        </a:xfrm>
      </p:grpSpPr>
      <p:sp>
        <p:nvSpPr>
          <p:cNvPr id="49" name="Shape 49"/>
          <p:cNvSpPr txBox="1"/>
          <p:nvPr>
            <p:ph type="title"/>
          </p:nvPr>
        </p:nvSpPr>
        <p:spPr>
          <a:xfrm>
            <a:off x="311700" y="999925"/>
            <a:ext cx="8520600" cy="2146200"/>
          </a:xfrm>
          <a:prstGeom prst="rect">
            <a:avLst/>
          </a:prstGeom>
        </p:spPr>
        <p:txBody>
          <a:bodyPr anchorCtr="0" anchor="b" bIns="91425" lIns="91425" rIns="91425" wrap="square" tIns="91425"/>
          <a:lstStyle>
            <a:lvl1pPr lvl="0" algn="ctr">
              <a:spcBef>
                <a:spcPts val="0"/>
              </a:spcBef>
              <a:buSzPct val="100000"/>
              <a:buFont typeface="Montserrat"/>
              <a:defRPr sz="14000">
                <a:latin typeface="Montserrat"/>
                <a:ea typeface="Montserrat"/>
                <a:cs typeface="Montserrat"/>
                <a:sym typeface="Montserrat"/>
              </a:defRPr>
            </a:lvl1pPr>
            <a:lvl2pPr lvl="1" algn="ctr">
              <a:spcBef>
                <a:spcPts val="0"/>
              </a:spcBef>
              <a:buSzPct val="100000"/>
              <a:buFont typeface="Montserrat"/>
              <a:defRPr sz="14000">
                <a:latin typeface="Montserrat"/>
                <a:ea typeface="Montserrat"/>
                <a:cs typeface="Montserrat"/>
                <a:sym typeface="Montserrat"/>
              </a:defRPr>
            </a:lvl2pPr>
            <a:lvl3pPr lvl="2" algn="ctr">
              <a:spcBef>
                <a:spcPts val="0"/>
              </a:spcBef>
              <a:buSzPct val="100000"/>
              <a:buFont typeface="Montserrat"/>
              <a:defRPr sz="14000">
                <a:latin typeface="Montserrat"/>
                <a:ea typeface="Montserrat"/>
                <a:cs typeface="Montserrat"/>
                <a:sym typeface="Montserrat"/>
              </a:defRPr>
            </a:lvl3pPr>
            <a:lvl4pPr lvl="3" algn="ctr">
              <a:spcBef>
                <a:spcPts val="0"/>
              </a:spcBef>
              <a:buSzPct val="100000"/>
              <a:buFont typeface="Montserrat"/>
              <a:defRPr sz="14000">
                <a:latin typeface="Montserrat"/>
                <a:ea typeface="Montserrat"/>
                <a:cs typeface="Montserrat"/>
                <a:sym typeface="Montserrat"/>
              </a:defRPr>
            </a:lvl4pPr>
            <a:lvl5pPr lvl="4" algn="ctr">
              <a:spcBef>
                <a:spcPts val="0"/>
              </a:spcBef>
              <a:buSzPct val="100000"/>
              <a:buFont typeface="Montserrat"/>
              <a:defRPr sz="14000">
                <a:latin typeface="Montserrat"/>
                <a:ea typeface="Montserrat"/>
                <a:cs typeface="Montserrat"/>
                <a:sym typeface="Montserrat"/>
              </a:defRPr>
            </a:lvl5pPr>
            <a:lvl6pPr lvl="5" algn="ctr">
              <a:spcBef>
                <a:spcPts val="0"/>
              </a:spcBef>
              <a:buSzPct val="100000"/>
              <a:buFont typeface="Montserrat"/>
              <a:defRPr sz="14000">
                <a:latin typeface="Montserrat"/>
                <a:ea typeface="Montserrat"/>
                <a:cs typeface="Montserrat"/>
                <a:sym typeface="Montserrat"/>
              </a:defRPr>
            </a:lvl6pPr>
            <a:lvl7pPr lvl="6" algn="ctr">
              <a:spcBef>
                <a:spcPts val="0"/>
              </a:spcBef>
              <a:buSzPct val="100000"/>
              <a:buFont typeface="Montserrat"/>
              <a:defRPr sz="14000">
                <a:latin typeface="Montserrat"/>
                <a:ea typeface="Montserrat"/>
                <a:cs typeface="Montserrat"/>
                <a:sym typeface="Montserrat"/>
              </a:defRPr>
            </a:lvl7pPr>
            <a:lvl8pPr lvl="7" algn="ctr">
              <a:spcBef>
                <a:spcPts val="0"/>
              </a:spcBef>
              <a:buSzPct val="100000"/>
              <a:buFont typeface="Montserrat"/>
              <a:defRPr sz="14000">
                <a:latin typeface="Montserrat"/>
                <a:ea typeface="Montserrat"/>
                <a:cs typeface="Montserrat"/>
                <a:sym typeface="Montserrat"/>
              </a:defRPr>
            </a:lvl8pPr>
            <a:lvl9pPr lvl="8" algn="ctr">
              <a:spcBef>
                <a:spcPts val="0"/>
              </a:spcBef>
              <a:buSzPct val="100000"/>
              <a:buFont typeface="Montserrat"/>
              <a:defRPr sz="14000">
                <a:latin typeface="Montserrat"/>
                <a:ea typeface="Montserrat"/>
                <a:cs typeface="Montserrat"/>
                <a:sym typeface="Montserrat"/>
              </a:defRPr>
            </a:lvl9pPr>
          </a:lstStyle>
          <a:p/>
        </p:txBody>
      </p:sp>
      <p:sp>
        <p:nvSpPr>
          <p:cNvPr id="50" name="Shape 50"/>
          <p:cNvSpPr txBox="1"/>
          <p:nvPr>
            <p:ph idx="1" type="body"/>
          </p:nvPr>
        </p:nvSpPr>
        <p:spPr>
          <a:xfrm>
            <a:off x="311700" y="32284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1" name="Shape 51"/>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accent5"/>
        </a:solidFill>
      </p:bgPr>
    </p:bg>
    <p:spTree>
      <p:nvGrpSpPr>
        <p:cNvPr id="15" name="Shape 15"/>
        <p:cNvGrpSpPr/>
        <p:nvPr/>
      </p:nvGrpSpPr>
      <p:grpSpPr>
        <a:xfrm>
          <a:off x="0" y="0"/>
          <a:ext cx="0" cy="0"/>
          <a:chOff x="0" y="0"/>
          <a:chExt cx="0" cy="0"/>
        </a:xfrm>
      </p:grpSpPr>
      <p:sp>
        <p:nvSpPr>
          <p:cNvPr id="16" name="Shape 16"/>
          <p:cNvSpPr/>
          <p:nvPr/>
        </p:nvSpPr>
        <p:spPr>
          <a:xfrm rot="5400000">
            <a:off x="4550700" y="-498600"/>
            <a:ext cx="42600" cy="8455800"/>
          </a:xfrm>
          <a:prstGeom prst="rect">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17" name="Shape 17"/>
          <p:cNvSpPr txBox="1"/>
          <p:nvPr>
            <p:ph type="title"/>
          </p:nvPr>
        </p:nvSpPr>
        <p:spPr>
          <a:xfrm>
            <a:off x="344250" y="1403850"/>
            <a:ext cx="8455500" cy="2146800"/>
          </a:xfrm>
          <a:prstGeom prst="rect">
            <a:avLst/>
          </a:prstGeom>
          <a:solidFill>
            <a:srgbClr val="FFFFFF"/>
          </a:solidFill>
        </p:spPr>
        <p:txBody>
          <a:bodyPr anchorCtr="0" anchor="ctr" bIns="91425" lIns="91425" rIns="91425" wrap="square" tIns="91425"/>
          <a:lstStyle>
            <a:lvl1pPr lvl="0" algn="ctr">
              <a:spcBef>
                <a:spcPts val="0"/>
              </a:spcBef>
              <a:buSzPct val="100000"/>
              <a:buFont typeface="Playfair Display"/>
              <a:defRPr b="1" sz="4800">
                <a:latin typeface="Playfair Display"/>
                <a:ea typeface="Playfair Display"/>
                <a:cs typeface="Playfair Display"/>
                <a:sym typeface="Playfair Display"/>
              </a:defRPr>
            </a:lvl1pPr>
            <a:lvl2pPr lvl="1" algn="ctr">
              <a:spcBef>
                <a:spcPts val="0"/>
              </a:spcBef>
              <a:buSzPct val="100000"/>
              <a:buFont typeface="Playfair Display"/>
              <a:defRPr b="1" sz="4800">
                <a:latin typeface="Playfair Display"/>
                <a:ea typeface="Playfair Display"/>
                <a:cs typeface="Playfair Display"/>
                <a:sym typeface="Playfair Display"/>
              </a:defRPr>
            </a:lvl2pPr>
            <a:lvl3pPr lvl="2" algn="ctr">
              <a:spcBef>
                <a:spcPts val="0"/>
              </a:spcBef>
              <a:buSzPct val="100000"/>
              <a:buFont typeface="Playfair Display"/>
              <a:defRPr b="1" sz="4800">
                <a:latin typeface="Playfair Display"/>
                <a:ea typeface="Playfair Display"/>
                <a:cs typeface="Playfair Display"/>
                <a:sym typeface="Playfair Display"/>
              </a:defRPr>
            </a:lvl3pPr>
            <a:lvl4pPr lvl="3" algn="ctr">
              <a:spcBef>
                <a:spcPts val="0"/>
              </a:spcBef>
              <a:buSzPct val="100000"/>
              <a:buFont typeface="Playfair Display"/>
              <a:defRPr b="1" sz="4800">
                <a:latin typeface="Playfair Display"/>
                <a:ea typeface="Playfair Display"/>
                <a:cs typeface="Playfair Display"/>
                <a:sym typeface="Playfair Display"/>
              </a:defRPr>
            </a:lvl4pPr>
            <a:lvl5pPr lvl="4" algn="ctr">
              <a:spcBef>
                <a:spcPts val="0"/>
              </a:spcBef>
              <a:buSzPct val="100000"/>
              <a:buFont typeface="Playfair Display"/>
              <a:defRPr b="1" sz="4800">
                <a:latin typeface="Playfair Display"/>
                <a:ea typeface="Playfair Display"/>
                <a:cs typeface="Playfair Display"/>
                <a:sym typeface="Playfair Display"/>
              </a:defRPr>
            </a:lvl5pPr>
            <a:lvl6pPr lvl="5" algn="ctr">
              <a:spcBef>
                <a:spcPts val="0"/>
              </a:spcBef>
              <a:buSzPct val="100000"/>
              <a:buFont typeface="Playfair Display"/>
              <a:defRPr b="1" sz="4800">
                <a:latin typeface="Playfair Display"/>
                <a:ea typeface="Playfair Display"/>
                <a:cs typeface="Playfair Display"/>
                <a:sym typeface="Playfair Display"/>
              </a:defRPr>
            </a:lvl6pPr>
            <a:lvl7pPr lvl="6" algn="ctr">
              <a:spcBef>
                <a:spcPts val="0"/>
              </a:spcBef>
              <a:buSzPct val="100000"/>
              <a:buFont typeface="Playfair Display"/>
              <a:defRPr b="1" sz="4800">
                <a:latin typeface="Playfair Display"/>
                <a:ea typeface="Playfair Display"/>
                <a:cs typeface="Playfair Display"/>
                <a:sym typeface="Playfair Display"/>
              </a:defRPr>
            </a:lvl7pPr>
            <a:lvl8pPr lvl="7" algn="ctr">
              <a:spcBef>
                <a:spcPts val="0"/>
              </a:spcBef>
              <a:buSzPct val="100000"/>
              <a:buFont typeface="Playfair Display"/>
              <a:defRPr b="1" sz="4800">
                <a:latin typeface="Playfair Display"/>
                <a:ea typeface="Playfair Display"/>
                <a:cs typeface="Playfair Display"/>
                <a:sym typeface="Playfair Display"/>
              </a:defRPr>
            </a:lvl8pPr>
            <a:lvl9pPr lvl="8" algn="ctr">
              <a:spcBef>
                <a:spcPts val="0"/>
              </a:spcBef>
              <a:buSzPct val="100000"/>
              <a:buFont typeface="Playfair Display"/>
              <a:defRPr b="1" sz="4800">
                <a:latin typeface="Playfair Display"/>
                <a:ea typeface="Playfair Display"/>
                <a:cs typeface="Playfair Display"/>
                <a:sym typeface="Playfair Display"/>
              </a:defRPr>
            </a:lvl9pPr>
          </a:lstStyle>
          <a:p/>
        </p:txBody>
      </p:sp>
      <p:sp>
        <p:nvSpPr>
          <p:cNvPr id="18" name="Shape 18"/>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9" name="Shape 19"/>
        <p:cNvGrpSpPr/>
        <p:nvPr/>
      </p:nvGrpSpPr>
      <p:grpSpPr>
        <a:xfrm>
          <a:off x="0" y="0"/>
          <a:ext cx="0" cy="0"/>
          <a:chOff x="0" y="0"/>
          <a:chExt cx="0" cy="0"/>
        </a:xfrm>
      </p:grpSpPr>
      <p:sp>
        <p:nvSpPr>
          <p:cNvPr id="20" name="Shape 20"/>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234075"/>
            <a:ext cx="8520600" cy="33348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234050"/>
            <a:ext cx="3999900" cy="33348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234050"/>
            <a:ext cx="3999900" cy="33348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1pPr>
            <a:lvl2pPr lvl="1">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2pPr>
            <a:lvl3pPr lvl="2">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3pPr>
            <a:lvl4pPr lvl="3">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4pPr>
            <a:lvl5pPr lvl="4">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5pPr>
            <a:lvl6pPr lvl="5">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6pPr>
            <a:lvl7pPr lvl="6">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7pPr>
            <a:lvl8pPr lvl="7">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8pPr>
            <a:lvl9pPr lvl="8">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9pPr>
          </a:lstStyle>
          <a:p/>
        </p:txBody>
      </p:sp>
      <p:sp>
        <p:nvSpPr>
          <p:cNvPr id="37" name="Shape 37"/>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dk2"/>
            </a:solidFill>
            <a:prstDash val="solid"/>
            <a:round/>
            <a:headEnd len="med" w="med" type="none"/>
            <a:tailEnd len="med" w="med" type="none"/>
          </a:ln>
        </p:spPr>
      </p:cxnSp>
      <p:sp>
        <p:nvSpPr>
          <p:cNvPr id="41" name="Shape 41"/>
          <p:cNvSpPr txBox="1"/>
          <p:nvPr>
            <p:ph type="title"/>
          </p:nvPr>
        </p:nvSpPr>
        <p:spPr>
          <a:xfrm>
            <a:off x="265500" y="1081675"/>
            <a:ext cx="4045200" cy="17862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9214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4" name="Shape 44"/>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7" name="Shape 47"/>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op">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2"/>
              </a:buClr>
              <a:buSzPct val="100000"/>
              <a:buFont typeface="Oswald"/>
              <a:buNone/>
              <a:defRPr sz="3000">
                <a:solidFill>
                  <a:schemeClr val="dk2"/>
                </a:solidFill>
                <a:latin typeface="Oswald"/>
                <a:ea typeface="Oswald"/>
                <a:cs typeface="Oswald"/>
                <a:sym typeface="Oswald"/>
              </a:defRPr>
            </a:lvl1pPr>
            <a:lvl2pPr lvl="1">
              <a:spcBef>
                <a:spcPts val="0"/>
              </a:spcBef>
              <a:buClr>
                <a:schemeClr val="dk2"/>
              </a:buClr>
              <a:buSzPct val="100000"/>
              <a:buFont typeface="Oswald"/>
              <a:buNone/>
              <a:defRPr sz="3000">
                <a:solidFill>
                  <a:schemeClr val="dk2"/>
                </a:solidFill>
                <a:latin typeface="Oswald"/>
                <a:ea typeface="Oswald"/>
                <a:cs typeface="Oswald"/>
                <a:sym typeface="Oswald"/>
              </a:defRPr>
            </a:lvl2pPr>
            <a:lvl3pPr lvl="2">
              <a:spcBef>
                <a:spcPts val="0"/>
              </a:spcBef>
              <a:buClr>
                <a:schemeClr val="dk2"/>
              </a:buClr>
              <a:buSzPct val="100000"/>
              <a:buFont typeface="Oswald"/>
              <a:buNone/>
              <a:defRPr sz="3000">
                <a:solidFill>
                  <a:schemeClr val="dk2"/>
                </a:solidFill>
                <a:latin typeface="Oswald"/>
                <a:ea typeface="Oswald"/>
                <a:cs typeface="Oswald"/>
                <a:sym typeface="Oswald"/>
              </a:defRPr>
            </a:lvl3pPr>
            <a:lvl4pPr lvl="3">
              <a:spcBef>
                <a:spcPts val="0"/>
              </a:spcBef>
              <a:buClr>
                <a:schemeClr val="dk2"/>
              </a:buClr>
              <a:buSzPct val="100000"/>
              <a:buFont typeface="Oswald"/>
              <a:buNone/>
              <a:defRPr sz="3000">
                <a:solidFill>
                  <a:schemeClr val="dk2"/>
                </a:solidFill>
                <a:latin typeface="Oswald"/>
                <a:ea typeface="Oswald"/>
                <a:cs typeface="Oswald"/>
                <a:sym typeface="Oswald"/>
              </a:defRPr>
            </a:lvl4pPr>
            <a:lvl5pPr lvl="4">
              <a:spcBef>
                <a:spcPts val="0"/>
              </a:spcBef>
              <a:buClr>
                <a:schemeClr val="dk2"/>
              </a:buClr>
              <a:buSzPct val="100000"/>
              <a:buFont typeface="Oswald"/>
              <a:buNone/>
              <a:defRPr sz="3000">
                <a:solidFill>
                  <a:schemeClr val="dk2"/>
                </a:solidFill>
                <a:latin typeface="Oswald"/>
                <a:ea typeface="Oswald"/>
                <a:cs typeface="Oswald"/>
                <a:sym typeface="Oswald"/>
              </a:defRPr>
            </a:lvl5pPr>
            <a:lvl6pPr lvl="5">
              <a:spcBef>
                <a:spcPts val="0"/>
              </a:spcBef>
              <a:buClr>
                <a:schemeClr val="dk2"/>
              </a:buClr>
              <a:buSzPct val="100000"/>
              <a:buFont typeface="Oswald"/>
              <a:buNone/>
              <a:defRPr sz="3000">
                <a:solidFill>
                  <a:schemeClr val="dk2"/>
                </a:solidFill>
                <a:latin typeface="Oswald"/>
                <a:ea typeface="Oswald"/>
                <a:cs typeface="Oswald"/>
                <a:sym typeface="Oswald"/>
              </a:defRPr>
            </a:lvl6pPr>
            <a:lvl7pPr lvl="6">
              <a:spcBef>
                <a:spcPts val="0"/>
              </a:spcBef>
              <a:buClr>
                <a:schemeClr val="dk2"/>
              </a:buClr>
              <a:buSzPct val="100000"/>
              <a:buFont typeface="Oswald"/>
              <a:buNone/>
              <a:defRPr sz="3000">
                <a:solidFill>
                  <a:schemeClr val="dk2"/>
                </a:solidFill>
                <a:latin typeface="Oswald"/>
                <a:ea typeface="Oswald"/>
                <a:cs typeface="Oswald"/>
                <a:sym typeface="Oswald"/>
              </a:defRPr>
            </a:lvl7pPr>
            <a:lvl8pPr lvl="7">
              <a:spcBef>
                <a:spcPts val="0"/>
              </a:spcBef>
              <a:buClr>
                <a:schemeClr val="dk2"/>
              </a:buClr>
              <a:buSzPct val="100000"/>
              <a:buFont typeface="Oswald"/>
              <a:buNone/>
              <a:defRPr sz="3000">
                <a:solidFill>
                  <a:schemeClr val="dk2"/>
                </a:solidFill>
                <a:latin typeface="Oswald"/>
                <a:ea typeface="Oswald"/>
                <a:cs typeface="Oswald"/>
                <a:sym typeface="Oswald"/>
              </a:defRPr>
            </a:lvl8pPr>
            <a:lvl9pPr lvl="8">
              <a:spcBef>
                <a:spcPts val="0"/>
              </a:spcBef>
              <a:buClr>
                <a:schemeClr val="dk2"/>
              </a:buClr>
              <a:buSzPct val="100000"/>
              <a:buFont typeface="Oswald"/>
              <a:buNone/>
              <a:defRPr sz="3000">
                <a:solidFill>
                  <a:schemeClr val="dk2"/>
                </a:solidFill>
                <a:latin typeface="Oswald"/>
                <a:ea typeface="Oswald"/>
                <a:cs typeface="Oswald"/>
                <a:sym typeface="Oswald"/>
              </a:defRPr>
            </a:lvl9pPr>
          </a:lstStyle>
          <a:p/>
        </p:txBody>
      </p:sp>
      <p:sp>
        <p:nvSpPr>
          <p:cNvPr id="7" name="Shape 7"/>
          <p:cNvSpPr txBox="1"/>
          <p:nvPr>
            <p:ph idx="1" type="body"/>
          </p:nvPr>
        </p:nvSpPr>
        <p:spPr>
          <a:xfrm>
            <a:off x="311700" y="1234075"/>
            <a:ext cx="8520600" cy="33348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Playfair Display"/>
              <a:buChar char="●"/>
              <a:defRPr sz="1800">
                <a:solidFill>
                  <a:schemeClr val="dk2"/>
                </a:solidFill>
                <a:latin typeface="Playfair Display"/>
                <a:ea typeface="Playfair Display"/>
                <a:cs typeface="Playfair Display"/>
                <a:sym typeface="Playfair Display"/>
              </a:defRPr>
            </a:lvl1pPr>
            <a:lvl2pPr lvl="1">
              <a:lnSpc>
                <a:spcPct val="115000"/>
              </a:lnSpc>
              <a:spcBef>
                <a:spcPts val="0"/>
              </a:spcBef>
              <a:spcAft>
                <a:spcPts val="1600"/>
              </a:spcAft>
              <a:buClr>
                <a:schemeClr val="dk2"/>
              </a:buClr>
              <a:buFont typeface="Playfair Display"/>
              <a:buChar char="○"/>
              <a:defRPr>
                <a:solidFill>
                  <a:schemeClr val="dk2"/>
                </a:solidFill>
                <a:latin typeface="Playfair Display"/>
                <a:ea typeface="Playfair Display"/>
                <a:cs typeface="Playfair Display"/>
                <a:sym typeface="Playfair Display"/>
              </a:defRPr>
            </a:lvl2pPr>
            <a:lvl3pPr lvl="2">
              <a:lnSpc>
                <a:spcPct val="115000"/>
              </a:lnSpc>
              <a:spcBef>
                <a:spcPts val="0"/>
              </a:spcBef>
              <a:spcAft>
                <a:spcPts val="1600"/>
              </a:spcAft>
              <a:buClr>
                <a:schemeClr val="dk2"/>
              </a:buClr>
              <a:buFont typeface="Playfair Display"/>
              <a:buChar char="■"/>
              <a:defRPr>
                <a:solidFill>
                  <a:schemeClr val="dk2"/>
                </a:solidFill>
                <a:latin typeface="Playfair Display"/>
                <a:ea typeface="Playfair Display"/>
                <a:cs typeface="Playfair Display"/>
                <a:sym typeface="Playfair Display"/>
              </a:defRPr>
            </a:lvl3pPr>
            <a:lvl4pPr lvl="3">
              <a:lnSpc>
                <a:spcPct val="115000"/>
              </a:lnSpc>
              <a:spcBef>
                <a:spcPts val="0"/>
              </a:spcBef>
              <a:spcAft>
                <a:spcPts val="1600"/>
              </a:spcAft>
              <a:buClr>
                <a:schemeClr val="dk2"/>
              </a:buClr>
              <a:buFont typeface="Playfair Display"/>
              <a:buChar char="●"/>
              <a:defRPr>
                <a:solidFill>
                  <a:schemeClr val="dk2"/>
                </a:solidFill>
                <a:latin typeface="Playfair Display"/>
                <a:ea typeface="Playfair Display"/>
                <a:cs typeface="Playfair Display"/>
                <a:sym typeface="Playfair Display"/>
              </a:defRPr>
            </a:lvl4pPr>
            <a:lvl5pPr lvl="4">
              <a:lnSpc>
                <a:spcPct val="115000"/>
              </a:lnSpc>
              <a:spcBef>
                <a:spcPts val="0"/>
              </a:spcBef>
              <a:spcAft>
                <a:spcPts val="1600"/>
              </a:spcAft>
              <a:buClr>
                <a:schemeClr val="dk2"/>
              </a:buClr>
              <a:buFont typeface="Playfair Display"/>
              <a:buChar char="○"/>
              <a:defRPr>
                <a:solidFill>
                  <a:schemeClr val="dk2"/>
                </a:solidFill>
                <a:latin typeface="Playfair Display"/>
                <a:ea typeface="Playfair Display"/>
                <a:cs typeface="Playfair Display"/>
                <a:sym typeface="Playfair Display"/>
              </a:defRPr>
            </a:lvl5pPr>
            <a:lvl6pPr lvl="5">
              <a:lnSpc>
                <a:spcPct val="115000"/>
              </a:lnSpc>
              <a:spcBef>
                <a:spcPts val="0"/>
              </a:spcBef>
              <a:spcAft>
                <a:spcPts val="1600"/>
              </a:spcAft>
              <a:buClr>
                <a:schemeClr val="dk2"/>
              </a:buClr>
              <a:buFont typeface="Playfair Display"/>
              <a:buChar char="■"/>
              <a:defRPr>
                <a:solidFill>
                  <a:schemeClr val="dk2"/>
                </a:solidFill>
                <a:latin typeface="Playfair Display"/>
                <a:ea typeface="Playfair Display"/>
                <a:cs typeface="Playfair Display"/>
                <a:sym typeface="Playfair Display"/>
              </a:defRPr>
            </a:lvl6pPr>
            <a:lvl7pPr lvl="6">
              <a:lnSpc>
                <a:spcPct val="115000"/>
              </a:lnSpc>
              <a:spcBef>
                <a:spcPts val="0"/>
              </a:spcBef>
              <a:spcAft>
                <a:spcPts val="1600"/>
              </a:spcAft>
              <a:buClr>
                <a:schemeClr val="dk2"/>
              </a:buClr>
              <a:buFont typeface="Playfair Display"/>
              <a:buChar char="●"/>
              <a:defRPr>
                <a:solidFill>
                  <a:schemeClr val="dk2"/>
                </a:solidFill>
                <a:latin typeface="Playfair Display"/>
                <a:ea typeface="Playfair Display"/>
                <a:cs typeface="Playfair Display"/>
                <a:sym typeface="Playfair Display"/>
              </a:defRPr>
            </a:lvl7pPr>
            <a:lvl8pPr lvl="7">
              <a:lnSpc>
                <a:spcPct val="115000"/>
              </a:lnSpc>
              <a:spcBef>
                <a:spcPts val="0"/>
              </a:spcBef>
              <a:spcAft>
                <a:spcPts val="1600"/>
              </a:spcAft>
              <a:buClr>
                <a:schemeClr val="dk2"/>
              </a:buClr>
              <a:buFont typeface="Playfair Display"/>
              <a:buChar char="○"/>
              <a:defRPr>
                <a:solidFill>
                  <a:schemeClr val="dk2"/>
                </a:solidFill>
                <a:latin typeface="Playfair Display"/>
                <a:ea typeface="Playfair Display"/>
                <a:cs typeface="Playfair Display"/>
                <a:sym typeface="Playfair Display"/>
              </a:defRPr>
            </a:lvl8pPr>
            <a:lvl9pPr lvl="8">
              <a:lnSpc>
                <a:spcPct val="115000"/>
              </a:lnSpc>
              <a:spcBef>
                <a:spcPts val="0"/>
              </a:spcBef>
              <a:spcAft>
                <a:spcPts val="1600"/>
              </a:spcAft>
              <a:buClr>
                <a:schemeClr val="dk2"/>
              </a:buClr>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Shape 8"/>
          <p:cNvSpPr txBox="1"/>
          <p:nvPr>
            <p:ph idx="12" type="sldNum"/>
          </p:nvPr>
        </p:nvSpPr>
        <p:spPr>
          <a:xfrm>
            <a:off x="8497999" y="4688759"/>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latin typeface="Playfair Display"/>
                <a:ea typeface="Playfair Display"/>
                <a:cs typeface="Playfair Display"/>
                <a:sym typeface="Playfair Display"/>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Shape 58"/>
          <p:cNvSpPr txBox="1"/>
          <p:nvPr>
            <p:ph type="ctrTitle"/>
          </p:nvPr>
        </p:nvSpPr>
        <p:spPr>
          <a:xfrm>
            <a:off x="344250" y="1403850"/>
            <a:ext cx="8455500" cy="2146800"/>
          </a:xfrm>
          <a:prstGeom prst="rect">
            <a:avLst/>
          </a:prstGeom>
        </p:spPr>
        <p:txBody>
          <a:bodyPr anchorCtr="0" anchor="ctr" bIns="91425" lIns="91425" rIns="91425" wrap="square" tIns="91425">
            <a:noAutofit/>
          </a:bodyPr>
          <a:lstStyle/>
          <a:p>
            <a:pPr lvl="0">
              <a:spcBef>
                <a:spcPts val="0"/>
              </a:spcBef>
              <a:buNone/>
            </a:pPr>
            <a:r>
              <a:rPr lang="en"/>
              <a:t>Let’s Learn Logo</a:t>
            </a:r>
          </a:p>
        </p:txBody>
      </p:sp>
      <p:sp>
        <p:nvSpPr>
          <p:cNvPr id="59" name="Shape 59"/>
          <p:cNvSpPr txBox="1"/>
          <p:nvPr>
            <p:ph idx="1" type="subTitle"/>
          </p:nvPr>
        </p:nvSpPr>
        <p:spPr>
          <a:xfrm>
            <a:off x="344250" y="3550650"/>
            <a:ext cx="4910100" cy="577800"/>
          </a:xfrm>
          <a:prstGeom prst="rect">
            <a:avLst/>
          </a:prstGeom>
        </p:spPr>
        <p:txBody>
          <a:bodyPr anchorCtr="0" anchor="ctr" bIns="91425" lIns="91425" rIns="91425" wrap="square" tIns="91425">
            <a:noAutofit/>
          </a:bodyPr>
          <a:lstStyle/>
          <a:p>
            <a:pPr lvl="0">
              <a:spcBef>
                <a:spcPts val="0"/>
              </a:spcBef>
              <a:buNone/>
            </a:pPr>
            <a:r>
              <a:rPr lang="en"/>
              <a:t>Animator and compiler</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title"/>
          </p:nvPr>
        </p:nvSpPr>
        <p:spPr>
          <a:xfrm>
            <a:off x="311700" y="445025"/>
            <a:ext cx="4281300" cy="572700"/>
          </a:xfrm>
          <a:prstGeom prst="rect">
            <a:avLst/>
          </a:prstGeom>
        </p:spPr>
        <p:txBody>
          <a:bodyPr anchorCtr="0" anchor="t" bIns="91425" lIns="91425" rIns="91425" wrap="square" tIns="91425">
            <a:noAutofit/>
          </a:bodyPr>
          <a:lstStyle/>
          <a:p>
            <a:pPr lvl="0">
              <a:spcBef>
                <a:spcPts val="0"/>
              </a:spcBef>
              <a:buNone/>
            </a:pPr>
            <a:r>
              <a:rPr lang="en"/>
              <a:t>Aim</a:t>
            </a:r>
          </a:p>
        </p:txBody>
      </p:sp>
      <p:sp>
        <p:nvSpPr>
          <p:cNvPr id="65" name="Shape 65"/>
          <p:cNvSpPr txBox="1"/>
          <p:nvPr>
            <p:ph idx="1" type="body"/>
          </p:nvPr>
        </p:nvSpPr>
        <p:spPr>
          <a:xfrm>
            <a:off x="311700" y="1234075"/>
            <a:ext cx="4281300" cy="3334800"/>
          </a:xfrm>
          <a:prstGeom prst="rect">
            <a:avLst/>
          </a:prstGeom>
        </p:spPr>
        <p:txBody>
          <a:bodyPr anchorCtr="0" anchor="t" bIns="91425" lIns="91425" rIns="91425" wrap="square" tIns="91425">
            <a:noAutofit/>
          </a:bodyPr>
          <a:lstStyle/>
          <a:p>
            <a:pPr lvl="0">
              <a:spcBef>
                <a:spcPts val="0"/>
              </a:spcBef>
              <a:buNone/>
            </a:pPr>
            <a:r>
              <a:rPr lang="en"/>
              <a:t>Make an animator and compiler for LOGO programming language.</a:t>
            </a:r>
          </a:p>
          <a:p>
            <a:pPr lvl="0">
              <a:spcBef>
                <a:spcPts val="0"/>
              </a:spcBef>
              <a:buNone/>
            </a:pPr>
            <a:r>
              <a:t/>
            </a:r>
            <a:endParaRPr/>
          </a:p>
        </p:txBody>
      </p:sp>
      <p:pic>
        <p:nvPicPr>
          <p:cNvPr descr="logo.png" id="66" name="Shape 66"/>
          <p:cNvPicPr preferRelativeResize="0"/>
          <p:nvPr/>
        </p:nvPicPr>
        <p:blipFill rotWithShape="1">
          <a:blip r:embed="rId3">
            <a:alphaModFix/>
          </a:blip>
          <a:srcRect b="1322" l="0" r="0" t="0"/>
          <a:stretch/>
        </p:blipFill>
        <p:spPr>
          <a:xfrm>
            <a:off x="5004875" y="448612"/>
            <a:ext cx="3597050" cy="3770475"/>
          </a:xfrm>
          <a:prstGeom prst="rect">
            <a:avLst/>
          </a:prstGeom>
          <a:noFill/>
          <a:ln>
            <a:noFill/>
          </a:ln>
        </p:spPr>
      </p:pic>
      <p:sp>
        <p:nvSpPr>
          <p:cNvPr id="67" name="Shape 67"/>
          <p:cNvSpPr txBox="1"/>
          <p:nvPr>
            <p:ph idx="1" type="body"/>
          </p:nvPr>
        </p:nvSpPr>
        <p:spPr>
          <a:xfrm>
            <a:off x="5004875" y="4219088"/>
            <a:ext cx="3597000" cy="475800"/>
          </a:xfrm>
          <a:prstGeom prst="rect">
            <a:avLst/>
          </a:prstGeom>
        </p:spPr>
        <p:txBody>
          <a:bodyPr anchorCtr="0" anchor="t" bIns="91425" lIns="91425" rIns="91425" wrap="square" tIns="91425">
            <a:noAutofit/>
          </a:bodyPr>
          <a:lstStyle/>
          <a:p>
            <a:pPr lvl="0" rtl="0" algn="ctr">
              <a:lnSpc>
                <a:spcPct val="100000"/>
              </a:lnSpc>
              <a:spcBef>
                <a:spcPts val="0"/>
              </a:spcBef>
              <a:buNone/>
            </a:pPr>
            <a:r>
              <a:rPr lang="en"/>
              <a:t>First screen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What is LOGO ?</a:t>
            </a:r>
          </a:p>
        </p:txBody>
      </p:sp>
      <p:sp>
        <p:nvSpPr>
          <p:cNvPr id="73" name="Shape 73"/>
          <p:cNvSpPr txBox="1"/>
          <p:nvPr>
            <p:ph idx="1" type="body"/>
          </p:nvPr>
        </p:nvSpPr>
        <p:spPr>
          <a:xfrm>
            <a:off x="311700" y="1234075"/>
            <a:ext cx="8520600" cy="3334800"/>
          </a:xfrm>
          <a:prstGeom prst="rect">
            <a:avLst/>
          </a:prstGeom>
        </p:spPr>
        <p:txBody>
          <a:bodyPr anchorCtr="0" anchor="t" bIns="91425" lIns="91425" rIns="91425" wrap="square" tIns="91425">
            <a:noAutofit/>
          </a:bodyPr>
          <a:lstStyle/>
          <a:p>
            <a:pPr lvl="0">
              <a:spcBef>
                <a:spcPts val="0"/>
              </a:spcBef>
              <a:buNone/>
            </a:pPr>
            <a:r>
              <a:rPr b="1" lang="en"/>
              <a:t>Logo</a:t>
            </a:r>
            <a:r>
              <a:rPr lang="en"/>
              <a:t> is an educational </a:t>
            </a:r>
            <a:r>
              <a:rPr b="1" lang="en"/>
              <a:t>programming language</a:t>
            </a:r>
            <a:r>
              <a:rPr lang="en"/>
              <a:t>, designed in 1967 by Wally Feurzeig, Seymour Papert and Cynthia Solomon."Logo" is not an acronym. It was derived from the Greek logos meaning word or "thought" by Feurzeig, to distinguish itself from other programming languages that were primarily numbers, not </a:t>
            </a:r>
            <a:r>
              <a:rPr b="1" lang="en"/>
              <a:t>graphics or logic, oriented</a:t>
            </a:r>
            <a:r>
              <a:rPr lang="en"/>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Commands</a:t>
            </a:r>
          </a:p>
        </p:txBody>
      </p:sp>
      <p:sp>
        <p:nvSpPr>
          <p:cNvPr id="79" name="Shape 79"/>
          <p:cNvSpPr txBox="1"/>
          <p:nvPr>
            <p:ph idx="1" type="body"/>
          </p:nvPr>
        </p:nvSpPr>
        <p:spPr>
          <a:xfrm>
            <a:off x="311700" y="1234075"/>
            <a:ext cx="8520600" cy="3334800"/>
          </a:xfrm>
          <a:prstGeom prst="rect">
            <a:avLst/>
          </a:prstGeom>
        </p:spPr>
        <p:txBody>
          <a:bodyPr anchorCtr="0" anchor="t" bIns="91425" lIns="91425" rIns="91425" wrap="square" tIns="91425">
            <a:noAutofit/>
          </a:bodyPr>
          <a:lstStyle/>
          <a:p>
            <a:pPr indent="-317500" lvl="0" marL="457200" rtl="0">
              <a:spcBef>
                <a:spcPts val="0"/>
              </a:spcBef>
              <a:spcAft>
                <a:spcPts val="0"/>
              </a:spcAft>
              <a:buSzPct val="100000"/>
              <a:buAutoNum type="arabicPeriod"/>
            </a:pPr>
            <a:r>
              <a:rPr b="1" lang="en" sz="1400"/>
              <a:t>fd {number} or forward {number}</a:t>
            </a:r>
            <a:r>
              <a:rPr lang="en" sz="1400"/>
              <a:t> : to move {number} of steps forward</a:t>
            </a:r>
          </a:p>
          <a:p>
            <a:pPr indent="-317500" lvl="0" marL="457200" rtl="0">
              <a:spcBef>
                <a:spcPts val="0"/>
              </a:spcBef>
              <a:spcAft>
                <a:spcPts val="0"/>
              </a:spcAft>
              <a:buSzPct val="100000"/>
              <a:buAutoNum type="arabicPeriod"/>
            </a:pPr>
            <a:r>
              <a:rPr b="1" lang="en" sz="1400"/>
              <a:t>bk {number} or backward {number}</a:t>
            </a:r>
            <a:r>
              <a:rPr lang="en" sz="1400"/>
              <a:t> : to move {number} of steps backward</a:t>
            </a:r>
          </a:p>
          <a:p>
            <a:pPr indent="-317500" lvl="0" marL="457200" rtl="0">
              <a:spcBef>
                <a:spcPts val="0"/>
              </a:spcBef>
              <a:spcAft>
                <a:spcPts val="0"/>
              </a:spcAft>
              <a:buSzPct val="100000"/>
              <a:buAutoNum type="arabicPeriod"/>
            </a:pPr>
            <a:r>
              <a:rPr b="1" lang="en" sz="1400"/>
              <a:t>rt {number} or right {number}</a:t>
            </a:r>
            <a:r>
              <a:rPr lang="en" sz="1400"/>
              <a:t> : to turn the pointer by {number} degrees towards right</a:t>
            </a:r>
          </a:p>
          <a:p>
            <a:pPr indent="-317500" lvl="0" marL="457200" rtl="0">
              <a:spcBef>
                <a:spcPts val="0"/>
              </a:spcBef>
              <a:spcAft>
                <a:spcPts val="0"/>
              </a:spcAft>
              <a:buSzPct val="100000"/>
              <a:buAutoNum type="arabicPeriod"/>
            </a:pPr>
            <a:r>
              <a:rPr b="1" lang="en" sz="1400"/>
              <a:t>lt {number} or left {number}</a:t>
            </a:r>
            <a:r>
              <a:rPr lang="en" sz="1400"/>
              <a:t> : to turn the pointer by {number} degrees towards left</a:t>
            </a:r>
          </a:p>
          <a:p>
            <a:pPr indent="-317500" lvl="0" marL="457200" rtl="0">
              <a:spcBef>
                <a:spcPts val="0"/>
              </a:spcBef>
              <a:spcAft>
                <a:spcPts val="0"/>
              </a:spcAft>
              <a:buSzPct val="100000"/>
              <a:buAutoNum type="arabicPeriod"/>
            </a:pPr>
            <a:r>
              <a:rPr b="1" lang="en" sz="1400"/>
              <a:t>repeat {number} [ {set of commands} ] </a:t>
            </a:r>
            <a:r>
              <a:rPr lang="en" sz="1400"/>
              <a:t>: loop the {set of commands} {number} of times</a:t>
            </a:r>
          </a:p>
          <a:p>
            <a:pPr indent="-317500" lvl="0" marL="457200" rtl="0">
              <a:spcBef>
                <a:spcPts val="0"/>
              </a:spcBef>
              <a:spcAft>
                <a:spcPts val="0"/>
              </a:spcAft>
              <a:buSzPct val="100000"/>
              <a:buAutoNum type="arabicPeriod"/>
            </a:pPr>
            <a:r>
              <a:rPr b="1" lang="en" sz="1400"/>
              <a:t>to {-function name} {set of commands} end</a:t>
            </a:r>
            <a:r>
              <a:rPr lang="en" sz="1400"/>
              <a:t> : create a function with function name {-function name} which can be called to execute the {set of commands}</a:t>
            </a:r>
          </a:p>
          <a:p>
            <a:pPr indent="-317500" lvl="0" marL="457200" rtl="0">
              <a:spcBef>
                <a:spcPts val="0"/>
              </a:spcBef>
              <a:spcAft>
                <a:spcPts val="0"/>
              </a:spcAft>
              <a:buSzPct val="100000"/>
              <a:buAutoNum type="arabicPeriod"/>
            </a:pPr>
            <a:r>
              <a:rPr b="1" lang="en" sz="1400"/>
              <a:t>{command1} + {command2} </a:t>
            </a:r>
            <a:r>
              <a:rPr lang="en" sz="1400"/>
              <a:t>: to make a set of commands where {command2} is executed after {command1}</a:t>
            </a:r>
          </a:p>
          <a:p>
            <a:pPr indent="-317500" lvl="0" marL="457200" rtl="0">
              <a:spcBef>
                <a:spcPts val="0"/>
              </a:spcBef>
              <a:spcAft>
                <a:spcPts val="0"/>
              </a:spcAft>
              <a:buSzPct val="100000"/>
              <a:buAutoNum type="arabicPeriod"/>
            </a:pPr>
            <a:r>
              <a:rPr b="1" lang="en" sz="1400"/>
              <a:t>clear</a:t>
            </a:r>
            <a:r>
              <a:rPr lang="en" sz="1400"/>
              <a:t> : clear and reset the window</a:t>
            </a:r>
          </a:p>
          <a:p>
            <a:pPr indent="-317500" lvl="0" marL="457200" rtl="0">
              <a:spcBef>
                <a:spcPts val="0"/>
              </a:spcBef>
              <a:spcAft>
                <a:spcPts val="0"/>
              </a:spcAft>
              <a:buSzPct val="100000"/>
              <a:buAutoNum type="arabicPeriod"/>
            </a:pPr>
            <a:r>
              <a:rPr b="1" lang="en" sz="1400"/>
              <a:t>penup or pu</a:t>
            </a:r>
            <a:r>
              <a:rPr lang="en" sz="1400"/>
              <a:t> : to stop making line and just move pointer</a:t>
            </a:r>
          </a:p>
          <a:p>
            <a:pPr indent="-317500" lvl="0" marL="457200" rtl="0">
              <a:spcBef>
                <a:spcPts val="0"/>
              </a:spcBef>
              <a:spcAft>
                <a:spcPts val="0"/>
              </a:spcAft>
              <a:buSzPct val="100000"/>
              <a:buAutoNum type="arabicPeriod"/>
            </a:pPr>
            <a:r>
              <a:rPr b="1" lang="en" sz="1400"/>
              <a:t>pendown or pd</a:t>
            </a:r>
            <a:r>
              <a:rPr lang="en" sz="1400"/>
              <a:t> : to start making the lines (default)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Grammar</a:t>
            </a:r>
          </a:p>
        </p:txBody>
      </p:sp>
      <p:sp>
        <p:nvSpPr>
          <p:cNvPr id="85" name="Shape 85"/>
          <p:cNvSpPr txBox="1"/>
          <p:nvPr>
            <p:ph idx="1" type="body"/>
          </p:nvPr>
        </p:nvSpPr>
        <p:spPr>
          <a:xfrm>
            <a:off x="311700" y="1234075"/>
            <a:ext cx="8520600" cy="3334800"/>
          </a:xfrm>
          <a:prstGeom prst="rect">
            <a:avLst/>
          </a:prstGeom>
        </p:spPr>
        <p:txBody>
          <a:bodyPr anchorCtr="0" anchor="t" bIns="91425" lIns="91425" rIns="91425" wrap="square" tIns="91425">
            <a:noAutofit/>
          </a:bodyPr>
          <a:lstStyle/>
          <a:p>
            <a:pPr lvl="0">
              <a:spcBef>
                <a:spcPts val="0"/>
              </a:spcBef>
              <a:buNone/>
            </a:pPr>
            <a:r>
              <a:rPr lang="en"/>
              <a:t>statement -&gt; expr</a:t>
            </a:r>
          </a:p>
          <a:p>
            <a:pPr lvl="0">
              <a:spcBef>
                <a:spcPts val="0"/>
              </a:spcBef>
              <a:buNone/>
            </a:pPr>
            <a:r>
              <a:rPr lang="en"/>
              <a:t>expr -&gt; command | command + expr</a:t>
            </a:r>
          </a:p>
          <a:p>
            <a:pPr lvl="0">
              <a:spcBef>
                <a:spcPts val="0"/>
              </a:spcBef>
              <a:buNone/>
            </a:pPr>
            <a:r>
              <a:rPr lang="en"/>
              <a:t>command -&gt; optionm </a:t>
            </a:r>
            <a:r>
              <a:rPr b="1" lang="en"/>
              <a:t>number</a:t>
            </a:r>
            <a:r>
              <a:rPr lang="en"/>
              <a:t> | </a:t>
            </a:r>
            <a:r>
              <a:rPr b="1" lang="en"/>
              <a:t>repeat number [</a:t>
            </a:r>
            <a:r>
              <a:rPr lang="en"/>
              <a:t> expr </a:t>
            </a:r>
            <a:r>
              <a:rPr b="1" lang="en"/>
              <a:t>]</a:t>
            </a:r>
            <a:r>
              <a:rPr lang="en"/>
              <a:t> | optionp</a:t>
            </a:r>
          </a:p>
          <a:p>
            <a:pPr lvl="0">
              <a:spcBef>
                <a:spcPts val="0"/>
              </a:spcBef>
              <a:buNone/>
            </a:pPr>
            <a:r>
              <a:rPr lang="en"/>
              <a:t>optionm -&gt; </a:t>
            </a:r>
            <a:r>
              <a:rPr b="1" lang="en"/>
              <a:t>right</a:t>
            </a:r>
            <a:r>
              <a:rPr lang="en"/>
              <a:t> | </a:t>
            </a:r>
            <a:r>
              <a:rPr b="1" lang="en"/>
              <a:t>rt</a:t>
            </a:r>
            <a:r>
              <a:rPr lang="en"/>
              <a:t> | </a:t>
            </a:r>
            <a:r>
              <a:rPr b="1" lang="en"/>
              <a:t>left</a:t>
            </a:r>
            <a:r>
              <a:rPr lang="en"/>
              <a:t> |</a:t>
            </a:r>
            <a:r>
              <a:rPr b="1" lang="en"/>
              <a:t> lt </a:t>
            </a:r>
            <a:r>
              <a:rPr lang="en"/>
              <a:t>| </a:t>
            </a:r>
            <a:r>
              <a:rPr b="1" lang="en"/>
              <a:t>forward</a:t>
            </a:r>
            <a:r>
              <a:rPr lang="en"/>
              <a:t> | </a:t>
            </a:r>
            <a:r>
              <a:rPr b="1" lang="en"/>
              <a:t>fd</a:t>
            </a:r>
            <a:r>
              <a:rPr lang="en"/>
              <a:t> | </a:t>
            </a:r>
            <a:r>
              <a:rPr b="1" lang="en"/>
              <a:t>backward</a:t>
            </a:r>
            <a:r>
              <a:rPr lang="en"/>
              <a:t> | </a:t>
            </a:r>
            <a:r>
              <a:rPr b="1" lang="en"/>
              <a:t>bk</a:t>
            </a:r>
          </a:p>
          <a:p>
            <a:pPr lvl="0">
              <a:spcBef>
                <a:spcPts val="0"/>
              </a:spcBef>
              <a:buNone/>
            </a:pPr>
            <a:r>
              <a:rPr lang="en"/>
              <a:t>optionp -&gt; </a:t>
            </a:r>
            <a:r>
              <a:rPr b="1" lang="en"/>
              <a:t>penup</a:t>
            </a:r>
            <a:r>
              <a:rPr lang="en"/>
              <a:t> | </a:t>
            </a:r>
            <a:r>
              <a:rPr b="1" lang="en"/>
              <a:t>pu</a:t>
            </a:r>
            <a:r>
              <a:rPr lang="en"/>
              <a:t> | </a:t>
            </a:r>
            <a:r>
              <a:rPr b="1" lang="en"/>
              <a:t>pendown</a:t>
            </a:r>
            <a:r>
              <a:rPr lang="en"/>
              <a:t> | </a:t>
            </a:r>
            <a:r>
              <a:rPr b="1" lang="en"/>
              <a:t>pd</a:t>
            </a:r>
            <a:r>
              <a:rPr lang="en"/>
              <a:t> | </a:t>
            </a:r>
            <a:r>
              <a:rPr b="1" lang="en"/>
              <a:t>clr</a:t>
            </a:r>
            <a:r>
              <a:rPr lang="en"/>
              <a:t> | </a:t>
            </a:r>
            <a:r>
              <a:rPr b="1" lang="en"/>
              <a:t>clear</a:t>
            </a:r>
            <a:r>
              <a:rPr lang="en"/>
              <a:t> | func</a:t>
            </a:r>
          </a:p>
          <a:p>
            <a:pPr lvl="0">
              <a:spcBef>
                <a:spcPts val="0"/>
              </a:spcBef>
              <a:buNone/>
            </a:pPr>
            <a:r>
              <a:rPr lang="en"/>
              <a:t>func -&gt; </a:t>
            </a:r>
            <a:r>
              <a:rPr b="1" lang="en"/>
              <a:t>to func_name</a:t>
            </a:r>
            <a:r>
              <a:rPr lang="en"/>
              <a:t> expr </a:t>
            </a:r>
            <a:r>
              <a:rPr b="1" lang="en"/>
              <a:t>end </a:t>
            </a:r>
            <a:r>
              <a:rPr lang="en"/>
              <a:t>| </a:t>
            </a:r>
            <a:r>
              <a:rPr b="1" lang="en"/>
              <a:t>func_name</a:t>
            </a:r>
          </a:p>
        </p:txBody>
      </p:sp>
      <p:sp>
        <p:nvSpPr>
          <p:cNvPr id="86" name="Shape 86"/>
          <p:cNvSpPr/>
          <p:nvPr/>
        </p:nvSpPr>
        <p:spPr>
          <a:xfrm>
            <a:off x="3365900" y="1851250"/>
            <a:ext cx="238500" cy="252300"/>
          </a:xfrm>
          <a:prstGeom prst="ellipse">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87" name="Shape 87"/>
          <p:cNvCxnSpPr>
            <a:stCxn id="86" idx="0"/>
            <a:endCxn id="88" idx="2"/>
          </p:cNvCxnSpPr>
          <p:nvPr/>
        </p:nvCxnSpPr>
        <p:spPr>
          <a:xfrm rot="10800000">
            <a:off x="3485150" y="1689850"/>
            <a:ext cx="0" cy="161400"/>
          </a:xfrm>
          <a:prstGeom prst="straightConnector1">
            <a:avLst/>
          </a:prstGeom>
          <a:noFill/>
          <a:ln cap="flat" cmpd="sng" w="9525">
            <a:solidFill>
              <a:srgbClr val="FF0000"/>
            </a:solidFill>
            <a:prstDash val="solid"/>
            <a:round/>
            <a:headEnd len="lg" w="lg" type="none"/>
            <a:tailEnd len="lg" w="lg" type="triangle"/>
          </a:ln>
        </p:spPr>
      </p:cxnSp>
      <p:sp>
        <p:nvSpPr>
          <p:cNvPr id="88" name="Shape 88"/>
          <p:cNvSpPr txBox="1"/>
          <p:nvPr/>
        </p:nvSpPr>
        <p:spPr>
          <a:xfrm>
            <a:off x="2808500" y="1500625"/>
            <a:ext cx="1353300" cy="189300"/>
          </a:xfrm>
          <a:prstGeom prst="rect">
            <a:avLst/>
          </a:prstGeom>
          <a:noFill/>
          <a:ln>
            <a:noFill/>
          </a:ln>
        </p:spPr>
        <p:txBody>
          <a:bodyPr anchorCtr="0" anchor="ctr" bIns="91425" lIns="91425" rIns="91425" wrap="square" tIns="91425">
            <a:noAutofit/>
          </a:bodyPr>
          <a:lstStyle/>
          <a:p>
            <a:pPr lvl="0" algn="ctr">
              <a:spcBef>
                <a:spcPts val="0"/>
              </a:spcBef>
              <a:buNone/>
            </a:pPr>
            <a:r>
              <a:rPr lang="en">
                <a:solidFill>
                  <a:srgbClr val="FF0000"/>
                </a:solidFill>
              </a:rPr>
              <a:t>Added extra</a:t>
            </a:r>
          </a:p>
        </p:txBody>
      </p:sp>
      <p:sp>
        <p:nvSpPr>
          <p:cNvPr id="89" name="Shape 89"/>
          <p:cNvSpPr txBox="1"/>
          <p:nvPr/>
        </p:nvSpPr>
        <p:spPr>
          <a:xfrm>
            <a:off x="5768975" y="3843175"/>
            <a:ext cx="1353300" cy="393600"/>
          </a:xfrm>
          <a:prstGeom prst="rect">
            <a:avLst/>
          </a:prstGeom>
          <a:noFill/>
          <a:ln>
            <a:noFill/>
          </a:ln>
        </p:spPr>
        <p:txBody>
          <a:bodyPr anchorCtr="0" anchor="ctr" bIns="91425" lIns="91425" rIns="91425" wrap="square" tIns="91425">
            <a:noAutofit/>
          </a:bodyPr>
          <a:lstStyle/>
          <a:p>
            <a:pPr lvl="0" rtl="0" algn="ctr">
              <a:spcBef>
                <a:spcPts val="0"/>
              </a:spcBef>
              <a:buNone/>
            </a:pPr>
            <a:r>
              <a:rPr lang="en">
                <a:solidFill>
                  <a:srgbClr val="FF0000"/>
                </a:solidFill>
              </a:rPr>
              <a:t>Must start with ‘-’</a:t>
            </a:r>
          </a:p>
        </p:txBody>
      </p:sp>
      <p:cxnSp>
        <p:nvCxnSpPr>
          <p:cNvPr id="90" name="Shape 90"/>
          <p:cNvCxnSpPr>
            <a:stCxn id="91" idx="6"/>
            <a:endCxn id="89" idx="1"/>
          </p:cNvCxnSpPr>
          <p:nvPr/>
        </p:nvCxnSpPr>
        <p:spPr>
          <a:xfrm>
            <a:off x="4948800" y="4039975"/>
            <a:ext cx="820200" cy="0"/>
          </a:xfrm>
          <a:prstGeom prst="straightConnector1">
            <a:avLst/>
          </a:prstGeom>
          <a:noFill/>
          <a:ln cap="flat" cmpd="sng" w="9525">
            <a:solidFill>
              <a:srgbClr val="FF0000"/>
            </a:solidFill>
            <a:prstDash val="solid"/>
            <a:round/>
            <a:headEnd len="lg" w="lg" type="none"/>
            <a:tailEnd len="lg" w="lg" type="triangle"/>
          </a:ln>
        </p:spPr>
      </p:cxnSp>
      <p:sp>
        <p:nvSpPr>
          <p:cNvPr id="92" name="Shape 92"/>
          <p:cNvSpPr/>
          <p:nvPr/>
        </p:nvSpPr>
        <p:spPr>
          <a:xfrm>
            <a:off x="1348275" y="3822625"/>
            <a:ext cx="1277100" cy="434700"/>
          </a:xfrm>
          <a:prstGeom prst="ellipse">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91" name="Shape 91"/>
          <p:cNvSpPr/>
          <p:nvPr/>
        </p:nvSpPr>
        <p:spPr>
          <a:xfrm>
            <a:off x="3671700" y="3822625"/>
            <a:ext cx="1277100" cy="434700"/>
          </a:xfrm>
          <a:prstGeom prst="ellipse">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93" name="Shape 93"/>
          <p:cNvCxnSpPr>
            <a:stCxn id="92" idx="4"/>
            <a:endCxn id="89" idx="2"/>
          </p:cNvCxnSpPr>
          <p:nvPr/>
        </p:nvCxnSpPr>
        <p:spPr>
          <a:xfrm rot="-5400000">
            <a:off x="4206075" y="2017675"/>
            <a:ext cx="20400" cy="4458900"/>
          </a:xfrm>
          <a:prstGeom prst="bentConnector3">
            <a:avLst>
              <a:gd fmla="val -1150362" name="adj1"/>
            </a:avLst>
          </a:prstGeom>
          <a:noFill/>
          <a:ln cap="flat" cmpd="sng" w="9525">
            <a:solidFill>
              <a:srgbClr val="FF0000"/>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Example explained</a:t>
            </a:r>
          </a:p>
        </p:txBody>
      </p:sp>
      <p:sp>
        <p:nvSpPr>
          <p:cNvPr id="99" name="Shape 99"/>
          <p:cNvSpPr txBox="1"/>
          <p:nvPr>
            <p:ph idx="1" type="body"/>
          </p:nvPr>
        </p:nvSpPr>
        <p:spPr>
          <a:xfrm>
            <a:off x="311700" y="1234075"/>
            <a:ext cx="4254300" cy="3334800"/>
          </a:xfrm>
          <a:prstGeom prst="rect">
            <a:avLst/>
          </a:prstGeom>
        </p:spPr>
        <p:txBody>
          <a:bodyPr anchorCtr="0" anchor="t" bIns="91425" lIns="91425" rIns="91425" wrap="square" tIns="91425">
            <a:noAutofit/>
          </a:bodyPr>
          <a:lstStyle/>
          <a:p>
            <a:pPr lvl="0">
              <a:lnSpc>
                <a:spcPct val="100000"/>
              </a:lnSpc>
              <a:spcBef>
                <a:spcPts val="0"/>
              </a:spcBef>
              <a:buClr>
                <a:schemeClr val="dk2"/>
              </a:buClr>
              <a:buSzPct val="91666"/>
              <a:buFont typeface="Arial"/>
              <a:buNone/>
            </a:pPr>
            <a:r>
              <a:rPr lang="en" sz="1200"/>
              <a:t>to -ls rt 20 + fd 20 + lt 20 + fd 60 end</a:t>
            </a:r>
          </a:p>
          <a:p>
            <a:pPr lvl="0">
              <a:lnSpc>
                <a:spcPct val="100000"/>
              </a:lnSpc>
              <a:spcBef>
                <a:spcPts val="0"/>
              </a:spcBef>
              <a:buClr>
                <a:schemeClr val="dk2"/>
              </a:buClr>
              <a:buSzPct val="91666"/>
              <a:buFont typeface="Arial"/>
              <a:buNone/>
            </a:pPr>
            <a:r>
              <a:rPr lang="en" sz="1200"/>
              <a:t>to -ts rt 90 + fd 25 + rt 90 end</a:t>
            </a:r>
          </a:p>
          <a:p>
            <a:pPr lvl="0">
              <a:lnSpc>
                <a:spcPct val="100000"/>
              </a:lnSpc>
              <a:spcBef>
                <a:spcPts val="0"/>
              </a:spcBef>
              <a:buClr>
                <a:schemeClr val="dk2"/>
              </a:buClr>
              <a:buSzPct val="91666"/>
              <a:buFont typeface="Arial"/>
              <a:buNone/>
            </a:pPr>
            <a:r>
              <a:rPr lang="en" sz="1200"/>
              <a:t>to -rs fd 60 + lt 20 + fd 20 + rt 20 end</a:t>
            </a:r>
          </a:p>
          <a:p>
            <a:pPr lvl="0">
              <a:lnSpc>
                <a:spcPct val="100000"/>
              </a:lnSpc>
              <a:spcBef>
                <a:spcPts val="0"/>
              </a:spcBef>
              <a:buClr>
                <a:schemeClr val="dk2"/>
              </a:buClr>
              <a:buSzPct val="91666"/>
              <a:buFont typeface="Arial"/>
              <a:buNone/>
            </a:pPr>
            <a:r>
              <a:rPr lang="en" sz="1200"/>
              <a:t>to -res rt 90 + fd 40 + rt 90 end</a:t>
            </a:r>
          </a:p>
          <a:p>
            <a:pPr lvl="0">
              <a:lnSpc>
                <a:spcPct val="100000"/>
              </a:lnSpc>
              <a:spcBef>
                <a:spcPts val="0"/>
              </a:spcBef>
              <a:buClr>
                <a:schemeClr val="dk2"/>
              </a:buClr>
              <a:buSzPct val="91666"/>
              <a:buFont typeface="Arial"/>
              <a:buNone/>
            </a:pPr>
            <a:r>
              <a:rPr lang="en" sz="1200"/>
              <a:t>to -tr -ls + -ts + -rs + -res end</a:t>
            </a:r>
          </a:p>
          <a:p>
            <a:pPr lvl="0">
              <a:lnSpc>
                <a:spcPct val="100000"/>
              </a:lnSpc>
              <a:spcBef>
                <a:spcPts val="0"/>
              </a:spcBef>
              <a:buClr>
                <a:schemeClr val="dk2"/>
              </a:buClr>
              <a:buSzPct val="91666"/>
              <a:buFont typeface="Arial"/>
              <a:buNone/>
            </a:pPr>
            <a:r>
              <a:rPr lang="en" sz="1200"/>
              <a:t>to -cp pu + fd 80 + rt 90 + fd 20 + lt 90 + pd end</a:t>
            </a:r>
          </a:p>
          <a:p>
            <a:pPr lvl="0">
              <a:lnSpc>
                <a:spcPct val="100000"/>
              </a:lnSpc>
              <a:spcBef>
                <a:spcPts val="0"/>
              </a:spcBef>
              <a:buClr>
                <a:schemeClr val="dk2"/>
              </a:buClr>
              <a:buSzPct val="91666"/>
              <a:buFont typeface="Arial"/>
              <a:buNone/>
            </a:pPr>
            <a:r>
              <a:rPr lang="en" sz="1200"/>
              <a:t>to -cc repeat 360 [fd 2 + rt 1] end</a:t>
            </a:r>
          </a:p>
          <a:p>
            <a:pPr lvl="0">
              <a:lnSpc>
                <a:spcPct val="100000"/>
              </a:lnSpc>
              <a:spcBef>
                <a:spcPts val="0"/>
              </a:spcBef>
              <a:buClr>
                <a:schemeClr val="dk2"/>
              </a:buClr>
              <a:buSzPct val="91666"/>
              <a:buFont typeface="Arial"/>
              <a:buNone/>
            </a:pPr>
            <a:r>
              <a:rPr lang="en" sz="1200"/>
              <a:t>to -te pu + bk 100 + pd + -tr + -cp + left 90 + -cc end</a:t>
            </a:r>
          </a:p>
          <a:p>
            <a:pPr lvl="0">
              <a:lnSpc>
                <a:spcPct val="100000"/>
              </a:lnSpc>
              <a:spcBef>
                <a:spcPts val="0"/>
              </a:spcBef>
              <a:buNone/>
            </a:pPr>
            <a:r>
              <a:rPr lang="en" sz="1200"/>
              <a:t>-te</a:t>
            </a:r>
          </a:p>
        </p:txBody>
      </p:sp>
      <p:pic>
        <p:nvPicPr>
          <p:cNvPr descr="example.png" id="100" name="Shape 100"/>
          <p:cNvPicPr preferRelativeResize="0"/>
          <p:nvPr/>
        </p:nvPicPr>
        <p:blipFill>
          <a:blip r:embed="rId3">
            <a:alphaModFix/>
          </a:blip>
          <a:stretch>
            <a:fillRect/>
          </a:stretch>
        </p:blipFill>
        <p:spPr>
          <a:xfrm>
            <a:off x="4698250" y="423350"/>
            <a:ext cx="3597484" cy="3820975"/>
          </a:xfrm>
          <a:prstGeom prst="rect">
            <a:avLst/>
          </a:prstGeom>
          <a:noFill/>
          <a:ln>
            <a:noFill/>
          </a:ln>
        </p:spPr>
      </p:pic>
      <p:sp>
        <p:nvSpPr>
          <p:cNvPr id="101" name="Shape 101"/>
          <p:cNvSpPr txBox="1"/>
          <p:nvPr>
            <p:ph idx="1" type="body"/>
          </p:nvPr>
        </p:nvSpPr>
        <p:spPr>
          <a:xfrm>
            <a:off x="4698488" y="4244325"/>
            <a:ext cx="3597000" cy="475800"/>
          </a:xfrm>
          <a:prstGeom prst="rect">
            <a:avLst/>
          </a:prstGeom>
        </p:spPr>
        <p:txBody>
          <a:bodyPr anchorCtr="0" anchor="t" bIns="91425" lIns="91425" rIns="91425" wrap="square" tIns="91425">
            <a:noAutofit/>
          </a:bodyPr>
          <a:lstStyle/>
          <a:p>
            <a:pPr lvl="0" rtl="0" algn="ctr">
              <a:lnSpc>
                <a:spcPct val="100000"/>
              </a:lnSpc>
              <a:spcBef>
                <a:spcPts val="0"/>
              </a:spcBef>
              <a:buNone/>
            </a:pPr>
            <a:r>
              <a:rPr lang="en"/>
              <a:t>Output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490250" y="526350"/>
            <a:ext cx="5618700" cy="4090800"/>
          </a:xfrm>
          <a:prstGeom prst="rect">
            <a:avLst/>
          </a:prstGeom>
        </p:spPr>
        <p:txBody>
          <a:bodyPr anchorCtr="0" anchor="ctr" bIns="91425" lIns="91425" rIns="91425" wrap="square" tIns="91425">
            <a:noAutofit/>
          </a:bodyPr>
          <a:lstStyle/>
          <a:p>
            <a:pPr lvl="0">
              <a:spcBef>
                <a:spcPts val="0"/>
              </a:spcBef>
              <a:buNone/>
            </a:pPr>
            <a:r>
              <a:rPr lang="en"/>
              <a:t>Thank you</a:t>
            </a:r>
          </a:p>
        </p:txBody>
      </p:sp>
      <p:sp>
        <p:nvSpPr>
          <p:cNvPr id="107" name="Shape 107"/>
          <p:cNvSpPr txBox="1"/>
          <p:nvPr/>
        </p:nvSpPr>
        <p:spPr>
          <a:xfrm>
            <a:off x="5606800" y="1920450"/>
            <a:ext cx="2907600" cy="1302600"/>
          </a:xfrm>
          <a:prstGeom prst="rect">
            <a:avLst/>
          </a:prstGeom>
          <a:noFill/>
          <a:ln cap="flat" cmpd="sng" w="9525">
            <a:solidFill>
              <a:srgbClr val="FFFFFF"/>
            </a:solidFill>
            <a:prstDash val="solid"/>
            <a:round/>
            <a:headEnd len="med" w="med" type="none"/>
            <a:tailEnd len="med" w="med" type="none"/>
          </a:ln>
        </p:spPr>
        <p:txBody>
          <a:bodyPr anchorCtr="0" anchor="t" bIns="91425" lIns="91425" rIns="91425" wrap="square" tIns="91425">
            <a:noAutofit/>
          </a:bodyPr>
          <a:lstStyle/>
          <a:p>
            <a:pPr lvl="0" algn="ctr">
              <a:spcBef>
                <a:spcPts val="0"/>
              </a:spcBef>
              <a:buNone/>
            </a:pPr>
            <a:r>
              <a:rPr lang="en">
                <a:solidFill>
                  <a:srgbClr val="FFFFFF"/>
                </a:solidFill>
              </a:rPr>
              <a:t>Members :</a:t>
            </a:r>
          </a:p>
          <a:p>
            <a:pPr lvl="0">
              <a:spcBef>
                <a:spcPts val="0"/>
              </a:spcBef>
              <a:buNone/>
            </a:pPr>
            <a:r>
              <a:rPr lang="en">
                <a:solidFill>
                  <a:srgbClr val="FFFFFF"/>
                </a:solidFill>
              </a:rPr>
              <a:t>Chaitanya Nagpal</a:t>
            </a:r>
          </a:p>
          <a:p>
            <a:pPr lvl="0">
              <a:spcBef>
                <a:spcPts val="0"/>
              </a:spcBef>
              <a:buNone/>
            </a:pPr>
            <a:r>
              <a:rPr lang="en">
                <a:solidFill>
                  <a:srgbClr val="FFFFFF"/>
                </a:solidFill>
              </a:rPr>
              <a:t>IS201401011</a:t>
            </a:r>
          </a:p>
          <a:p>
            <a:pPr lvl="0">
              <a:spcBef>
                <a:spcPts val="0"/>
              </a:spcBef>
              <a:buNone/>
            </a:pPr>
            <a:r>
              <a:rPr lang="en">
                <a:solidFill>
                  <a:srgbClr val="FFFFFF"/>
                </a:solidFill>
              </a:rPr>
              <a:t>Ayushi Anand</a:t>
            </a:r>
          </a:p>
          <a:p>
            <a:pPr lvl="0">
              <a:spcBef>
                <a:spcPts val="0"/>
              </a:spcBef>
              <a:buNone/>
            </a:pPr>
            <a:r>
              <a:rPr lang="en">
                <a:solidFill>
                  <a:srgbClr val="FFFFFF"/>
                </a:solidFill>
              </a:rPr>
              <a:t>IS201401006</a:t>
            </a: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