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8"/>
    <p:sldMasterId id="2147483682" r:id="rId9"/>
    <p:sldMasterId id="2147483750" r:id="rId10"/>
    <p:sldMasterId id="2147483752" r:id="rId11"/>
    <p:sldMasterId id="2147483773" r:id="rId12"/>
    <p:sldMasterId id="2147483797" r:id="rId13"/>
    <p:sldMasterId id="2147483829" r:id="rId14"/>
  </p:sldMasterIdLst>
  <p:notesMasterIdLst>
    <p:notesMasterId r:id="rId25"/>
  </p:notesMasterIdLst>
  <p:sldIdLst>
    <p:sldId id="256" r:id="rId15"/>
    <p:sldId id="381" r:id="rId16"/>
    <p:sldId id="1588" r:id="rId17"/>
    <p:sldId id="1589" r:id="rId18"/>
    <p:sldId id="1591" r:id="rId19"/>
    <p:sldId id="1592" r:id="rId20"/>
    <p:sldId id="1584" r:id="rId21"/>
    <p:sldId id="1583" r:id="rId22"/>
    <p:sldId id="1593" r:id="rId23"/>
    <p:sldId id="1590" r:id="rId24"/>
  </p:sldIdLst>
  <p:sldSz cx="12192000" cy="6858000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1"/>
    <a:srgbClr val="CEDAE1"/>
    <a:srgbClr val="A0A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Master" Target="slideMasters/slideMaster6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5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4.xml"/><Relationship Id="rId24" Type="http://schemas.openxmlformats.org/officeDocument/2006/relationships/slide" Target="slides/slide10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Master" Target="slideMasters/slideMaster7.xml"/><Relationship Id="rId22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C8D-2E8E-4C1A-B274-4BFE7588513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CFE23-002F-4E6E-97DA-3ACBA8E0C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0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C98FAA0-D79F-4E0B-9B62-51129E3D6F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" y="-8709"/>
            <a:ext cx="12222835" cy="6876000"/>
          </a:xfrm>
          <a:prstGeom prst="rect">
            <a:avLst/>
          </a:prstGeom>
        </p:spPr>
      </p:pic>
      <p:sp>
        <p:nvSpPr>
          <p:cNvPr id="8" name="Freeform 3"/>
          <p:cNvSpPr>
            <a:spLocks/>
          </p:cNvSpPr>
          <p:nvPr/>
        </p:nvSpPr>
        <p:spPr bwMode="auto">
          <a:xfrm>
            <a:off x="11354307" y="6418028"/>
            <a:ext cx="860400" cy="449263"/>
          </a:xfrm>
          <a:custGeom>
            <a:avLst/>
            <a:gdLst>
              <a:gd name="T0" fmla="*/ 0 w 1243"/>
              <a:gd name="T1" fmla="*/ 678 h 678"/>
              <a:gd name="T2" fmla="*/ 1243 w 1243"/>
              <a:gd name="T3" fmla="*/ 678 h 678"/>
              <a:gd name="T4" fmla="*/ 1243 w 1243"/>
              <a:gd name="T5" fmla="*/ 0 h 678"/>
              <a:gd name="T6" fmla="*/ 339 w 1243"/>
              <a:gd name="T7" fmla="*/ 0 h 678"/>
              <a:gd name="T8" fmla="*/ 0 w 1243"/>
              <a:gd name="T9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678">
                <a:moveTo>
                  <a:pt x="0" y="678"/>
                </a:moveTo>
                <a:lnTo>
                  <a:pt x="1243" y="678"/>
                </a:lnTo>
                <a:lnTo>
                  <a:pt x="1243" y="0"/>
                </a:lnTo>
                <a:lnTo>
                  <a:pt x="339" y="0"/>
                </a:lnTo>
                <a:lnTo>
                  <a:pt x="0" y="67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192" y="2669399"/>
            <a:ext cx="5434169" cy="111600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 b="1" i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Titre SUR</a:t>
            </a:r>
            <a:br>
              <a:rPr lang="fr-FR"/>
            </a:br>
            <a:r>
              <a:rPr lang="fr-FR"/>
              <a:t>DEUX LIGNES</a:t>
            </a:r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-8128" y="6418027"/>
            <a:ext cx="8899200" cy="449263"/>
          </a:xfrm>
          <a:custGeom>
            <a:avLst/>
            <a:gdLst>
              <a:gd name="T0" fmla="*/ 0 w 14125"/>
              <a:gd name="T1" fmla="*/ 0 h 678"/>
              <a:gd name="T2" fmla="*/ 0 w 14125"/>
              <a:gd name="T3" fmla="*/ 678 h 678"/>
              <a:gd name="T4" fmla="*/ 13786 w 14125"/>
              <a:gd name="T5" fmla="*/ 678 h 678"/>
              <a:gd name="T6" fmla="*/ 14125 w 14125"/>
              <a:gd name="T7" fmla="*/ 0 h 678"/>
              <a:gd name="T8" fmla="*/ 0 w 14125"/>
              <a:gd name="T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5" h="678">
                <a:moveTo>
                  <a:pt x="0" y="0"/>
                </a:moveTo>
                <a:lnTo>
                  <a:pt x="0" y="678"/>
                </a:lnTo>
                <a:lnTo>
                  <a:pt x="13786" y="678"/>
                </a:lnTo>
                <a:lnTo>
                  <a:pt x="141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9600" y="6481963"/>
            <a:ext cx="2214000" cy="284548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490517" y="2687549"/>
            <a:ext cx="18000" cy="1454400"/>
          </a:xfrm>
          <a:ln w="1905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bg1"/>
                </a:solidFill>
              </a:defRPr>
            </a:lvl1pPr>
            <a:lvl2pPr>
              <a:defRPr sz="100" baseline="0">
                <a:solidFill>
                  <a:schemeClr val="bg1"/>
                </a:solidFill>
              </a:defRPr>
            </a:lvl2pPr>
            <a:lvl3pPr>
              <a:defRPr sz="100" baseline="0">
                <a:solidFill>
                  <a:schemeClr val="bg1"/>
                </a:solidFill>
              </a:defRPr>
            </a:lvl3pPr>
            <a:lvl4pPr>
              <a:defRPr sz="100" baseline="0">
                <a:solidFill>
                  <a:schemeClr val="bg1"/>
                </a:solidFill>
              </a:defRPr>
            </a:lvl4pPr>
            <a:lvl5pPr>
              <a:defRPr sz="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6F0CBB-DE8B-4E42-82FF-A238FC0186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2193" y="3739378"/>
            <a:ext cx="5436000" cy="540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1pPr>
            <a:lvl2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2pPr>
            <a:lvl3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3pPr>
            <a:lvl4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4pPr>
            <a:lvl5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598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err="1"/>
              <a:t>Pré-requis</a:t>
            </a:r>
            <a:endParaRPr lang="fr-FR" sz="1200" b="1" spc="-2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715048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1968808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1889567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129118"/>
            <a:ext cx="8536269" cy="3635966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Crédit Logement 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44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5C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5C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err="1"/>
              <a:t>Pré-requis</a:t>
            </a:r>
            <a:endParaRPr lang="fr-FR" sz="1200" b="1" spc="-2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638039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1891799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1812558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6048467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302227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6048467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Crédit Logement</a:t>
            </a:r>
            <a:r>
              <a:rPr lang="fr-FR" sz="1200" b="1" spc="-20" baseline="0"/>
              <a:t> </a:t>
            </a:r>
            <a:r>
              <a:rPr lang="fr-FR" sz="1200" b="1" spc="-2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296876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211845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211845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332132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332132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17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err="1"/>
              <a:t>Pré-requis</a:t>
            </a:r>
            <a:endParaRPr lang="fr-FR" sz="1200" b="1" spc="-2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Crédit Logement</a:t>
            </a:r>
            <a:r>
              <a:rPr lang="fr-FR" sz="1200" b="1" spc="-20" baseline="0"/>
              <a:t> </a:t>
            </a:r>
            <a:r>
              <a:rPr lang="fr-FR" sz="1200" b="1" spc="-2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42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>
                <a:solidFill>
                  <a:schemeClr val="tx1">
                    <a:lumMod val="65000"/>
                    <a:lumOff val="35000"/>
                  </a:schemeClr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err="1"/>
              <a:t>Pré-requis</a:t>
            </a:r>
            <a:endParaRPr lang="fr-FR" sz="1200" b="1" spc="-2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Crédit Logement</a:t>
            </a:r>
            <a:r>
              <a:rPr lang="fr-FR" sz="1200" b="1" spc="-20" baseline="0"/>
              <a:t> </a:t>
            </a:r>
            <a:r>
              <a:rPr lang="fr-FR" sz="1200" b="1" spc="-2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28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>
                <a:solidFill>
                  <a:schemeClr val="tx1">
                    <a:lumMod val="65000"/>
                    <a:lumOff val="35000"/>
                  </a:schemeClr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err="1"/>
              <a:t>Pré-requis</a:t>
            </a:r>
            <a:endParaRPr lang="fr-FR" sz="1200" b="1" spc="-2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Crédit Logement</a:t>
            </a:r>
            <a:r>
              <a:rPr lang="fr-FR" sz="1200" b="1" spc="-20" baseline="0"/>
              <a:t> </a:t>
            </a:r>
            <a:r>
              <a:rPr lang="fr-FR" sz="1200" b="1" spc="-2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27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FA2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FA2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err="1"/>
              <a:t>Pré-requis</a:t>
            </a:r>
            <a:endParaRPr lang="fr-FR" sz="1200" b="1" spc="-2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/>
              <a:t>Hypothèses de charge Crédit Logement</a:t>
            </a:r>
            <a:r>
              <a:rPr lang="fr-FR" sz="1200" b="1" spc="-20" baseline="0"/>
              <a:t> </a:t>
            </a:r>
            <a:r>
              <a:rPr lang="fr-FR" sz="1200" b="1" spc="-2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57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éparation ent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1CD5D-C3AB-47EC-912C-580E5184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F91F61-263D-419B-96CA-8897FA3EB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9D0B5DF-E4C8-48CA-A4D3-90FA97ACC9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219" y="3298092"/>
            <a:ext cx="2340000" cy="1187016"/>
          </a:xfrm>
        </p:spPr>
        <p:txBody>
          <a:bodyPr anchor="ctr" anchorCtr="0"/>
          <a:lstStyle>
            <a:lvl1pPr algn="r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06D2473A-1852-4041-B35B-7FFC8B005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0800" y="3298092"/>
            <a:ext cx="2340000" cy="1187016"/>
          </a:xfrm>
        </p:spPr>
        <p:txBody>
          <a:bodyPr anchor="ctr" anchorCtr="0"/>
          <a:lstStyle>
            <a:lvl1pPr algn="l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869019D3-5C4E-4D32-B1CA-5B3DFC2635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8906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9" name="Espace réservé du texte 13">
            <a:extLst>
              <a:ext uri="{FF2B5EF4-FFF2-40B4-BE49-F238E27FC236}">
                <a16:creationId xmlns:a16="http://schemas.microsoft.com/office/drawing/2014/main" id="{09399535-B1DE-4BC3-AB49-07ABC915E0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008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97EA6722-5370-4E07-8C28-9CCF674ADB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0645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chéma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D1417-2408-4E5F-BC4F-F294290BD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BFE78B-DB28-4656-92E0-0087E5009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E9B7AC3E-9D1C-45B9-9181-0EC8BF50C2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6" y="2317072"/>
            <a:ext cx="2520000" cy="2829222"/>
          </a:xfrm>
        </p:spPr>
        <p:txBody>
          <a:bodyPr anchor="ctr" anchorCtr="0"/>
          <a:lstStyle>
            <a:lvl1pPr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  <a:lvl3pPr marL="126000" indent="-1260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3975DC8-C14A-4989-B08C-EBFDDB92530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54880" y="2451523"/>
            <a:ext cx="2628000" cy="262800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900" b="0" cap="all" baseline="0">
                <a:solidFill>
                  <a:schemeClr val="tx1"/>
                </a:solidFill>
              </a:defRPr>
            </a:lvl1pPr>
            <a:lvl2pPr algn="ctr">
              <a:lnSpc>
                <a:spcPct val="90000"/>
              </a:lnSpc>
              <a:defRPr sz="1300" b="0" baseline="0">
                <a:solidFill>
                  <a:schemeClr val="tx1"/>
                </a:solidFill>
              </a:defRPr>
            </a:lvl2pPr>
            <a:lvl3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4pPr>
            <a:lvl5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9">
            <a:extLst>
              <a:ext uri="{FF2B5EF4-FFF2-40B4-BE49-F238E27FC236}">
                <a16:creationId xmlns:a16="http://schemas.microsoft.com/office/drawing/2014/main" id="{BF860A6B-CF4F-4E05-AEBF-E6F8F636FF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C43511AF-C09A-4D36-B2CA-3A77AD8567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22541" y="2364437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1</a:t>
            </a:r>
          </a:p>
        </p:txBody>
      </p:sp>
      <p:sp>
        <p:nvSpPr>
          <p:cNvPr id="43" name="Espace réservé du texte 17">
            <a:extLst>
              <a:ext uri="{FF2B5EF4-FFF2-40B4-BE49-F238E27FC236}">
                <a16:creationId xmlns:a16="http://schemas.microsoft.com/office/drawing/2014/main" id="{02C812B7-3E71-4933-9B6A-C5A7065996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93105" y="3009933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2</a:t>
            </a:r>
          </a:p>
        </p:txBody>
      </p:sp>
      <p:sp>
        <p:nvSpPr>
          <p:cNvPr id="44" name="Espace réservé du texte 17">
            <a:extLst>
              <a:ext uri="{FF2B5EF4-FFF2-40B4-BE49-F238E27FC236}">
                <a16:creationId xmlns:a16="http://schemas.microsoft.com/office/drawing/2014/main" id="{6BE1DD10-719B-40D7-843D-67C9521ACE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89198" y="3829599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3</a:t>
            </a:r>
          </a:p>
        </p:txBody>
      </p:sp>
    </p:spTree>
    <p:extLst>
      <p:ext uri="{BB962C8B-B14F-4D97-AF65-F5344CB8AC3E}">
        <p14:creationId xmlns:p14="http://schemas.microsoft.com/office/powerpoint/2010/main" val="10311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/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294576" y="2030720"/>
            <a:ext cx="3600" cy="3870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7893826" y="2030720"/>
            <a:ext cx="3600" cy="3870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966751" y="2098766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4566001" y="2098766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8165251" y="2098800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42FE58A-53C4-4BDF-B9BB-22E6AB376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567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+ 3 v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0702"/>
            <a:ext cx="10801350" cy="782509"/>
          </a:xfrm>
        </p:spPr>
        <p:txBody>
          <a:bodyPr/>
          <a:lstStyle/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412298" y="2098766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3303974" y="2098766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6195654" y="2098800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 i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9087330" y="2098765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 i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</p:txBody>
      </p:sp>
      <p:sp>
        <p:nvSpPr>
          <p:cNvPr id="31" name="Espace réservé du texte 9">
            <a:extLst>
              <a:ext uri="{FF2B5EF4-FFF2-40B4-BE49-F238E27FC236}">
                <a16:creationId xmlns:a16="http://schemas.microsoft.com/office/drawing/2014/main" id="{BF860A6B-CF4F-4E05-AEBF-E6F8F636FF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ACB36F6-0BCF-4B49-AAA7-3498A49E9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4753" y="6538334"/>
            <a:ext cx="288000" cy="180000"/>
          </a:xfrm>
        </p:spPr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0A515A2-84DC-4A96-9990-2C1E881D63A2}"/>
              </a:ext>
            </a:extLst>
          </p:cNvPr>
          <p:cNvSpPr txBox="1"/>
          <p:nvPr/>
        </p:nvSpPr>
        <p:spPr>
          <a:xfrm>
            <a:off x="5376000" y="2509458"/>
            <a:ext cx="14400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700" b="1" i="0" cap="all" spc="-30" baseline="0"/>
              <a:t>groupe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9176493-8C39-4E94-9AFE-0F21583B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06" y="2887188"/>
            <a:ext cx="4763388" cy="644154"/>
          </a:xfrm>
          <a:prstGeom prst="rect">
            <a:avLst/>
          </a:prstGeom>
        </p:spPr>
      </p:pic>
      <p:sp>
        <p:nvSpPr>
          <p:cNvPr id="13" name="Titre 12">
            <a:extLst>
              <a:ext uri="{FF2B5EF4-FFF2-40B4-BE49-F238E27FC236}">
                <a16:creationId xmlns:a16="http://schemas.microsoft.com/office/drawing/2014/main" id="{7BCA59FE-A6CA-48E3-9393-4B853CDD33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3825727"/>
            <a:ext cx="10874375" cy="360000"/>
          </a:xfrm>
        </p:spPr>
        <p:txBody>
          <a:bodyPr anchor="ctr" anchorCtr="0">
            <a:normAutofit/>
          </a:bodyPr>
          <a:lstStyle>
            <a:lvl1pPr algn="ctr">
              <a:defRPr sz="2000" b="0" i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Titre sur une ligne</a:t>
            </a:r>
          </a:p>
        </p:txBody>
      </p:sp>
      <p:sp>
        <p:nvSpPr>
          <p:cNvPr id="5" name="Titre 12">
            <a:extLst>
              <a:ext uri="{FF2B5EF4-FFF2-40B4-BE49-F238E27FC236}">
                <a16:creationId xmlns:a16="http://schemas.microsoft.com/office/drawing/2014/main" id="{7BCA59FE-A6CA-48E3-9393-4B853CDD33BC}"/>
              </a:ext>
            </a:extLst>
          </p:cNvPr>
          <p:cNvSpPr txBox="1">
            <a:spLocks/>
          </p:cNvSpPr>
          <p:nvPr/>
        </p:nvSpPr>
        <p:spPr>
          <a:xfrm>
            <a:off x="658812" y="4282930"/>
            <a:ext cx="10874375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b="0" i="0" kern="1200" cap="all" spc="-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32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3 v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FEFFE-088B-4FA9-B7BE-E00D3E0EA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CB36F6-0BCF-4B49-AAA7-3498A49E9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866B41DB-F211-402A-9A32-71C5540BC8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770C5E-9CEB-409F-95AF-37D98BABC3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4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1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8A1A510-4372-434C-B925-8CDDA58DB1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4576" y="1827238"/>
            <a:ext cx="3600" cy="3816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F3DC1B8F-B146-456A-8902-4CD4864090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3826" y="1827238"/>
            <a:ext cx="3600" cy="3816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FD903747-191A-4C9F-A2F2-28224B94B8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66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2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0737B6E3-6109-4449-9278-D232A6EB49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648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3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99CA397E-D33F-4CB2-B48B-A9836D3133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24966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E0C90284-8438-4F1B-9A83-933B25A28F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948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E8BEF416-9FAB-4C75-AB3C-DF101F9D00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6930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174F5B5-4011-4DB2-9FAB-395D9387E75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8400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2115AFC6-B813-48DE-A83F-C828C038A9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64352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9A1694F5-B6C4-4087-BFA2-D77FE881DF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64652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6521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599" y="1371199"/>
            <a:ext cx="11235956" cy="4676132"/>
          </a:xfrm>
          <a:prstGeom prst="rect">
            <a:avLst/>
          </a:prstGeom>
        </p:spPr>
        <p:txBody>
          <a:bodyPr lIns="121769" tIns="60886" rIns="121769" bIns="60886" anchor="t"/>
          <a:lstStyle>
            <a:lvl1pPr marL="0" indent="0">
              <a:buNone/>
              <a:defRPr sz="2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751" indent="-243050">
              <a:buClr>
                <a:srgbClr val="E90028"/>
              </a:buClr>
              <a:buFont typeface="Arial"/>
              <a:buChar char="•"/>
              <a:defRPr sz="1867">
                <a:solidFill>
                  <a:srgbClr val="000000"/>
                </a:solidFill>
                <a:latin typeface="Arial"/>
                <a:cs typeface="Arial"/>
              </a:defRPr>
            </a:lvl2pPr>
            <a:lvl3pPr marL="839034" indent="-245162">
              <a:buFont typeface="Lucida Grande"/>
              <a:buChar char="_"/>
              <a:defRPr sz="1467">
                <a:solidFill>
                  <a:srgbClr val="E90028"/>
                </a:solidFill>
                <a:latin typeface="Arial"/>
                <a:cs typeface="Arial"/>
              </a:defRPr>
            </a:lvl3pPr>
            <a:lvl4pPr>
              <a:defRPr sz="1467">
                <a:solidFill>
                  <a:srgbClr val="555455"/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rgbClr val="55545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09606" y="191135"/>
            <a:ext cx="11235955" cy="540312"/>
          </a:xfrm>
          <a:prstGeom prst="rect">
            <a:avLst/>
          </a:prstGeom>
        </p:spPr>
        <p:txBody>
          <a:bodyPr lIns="121769" tIns="71973" rIns="121769" bIns="60886" anchor="t"/>
          <a:lstStyle>
            <a:lvl1pPr algn="l">
              <a:defRPr sz="3200" b="0" cap="all" spc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7" y="731446"/>
            <a:ext cx="11235947" cy="471053"/>
          </a:xfrm>
          <a:prstGeom prst="rect">
            <a:avLst/>
          </a:prstGeom>
          <a:noFill/>
          <a:ln>
            <a:noFill/>
          </a:ln>
        </p:spPr>
        <p:txBody>
          <a:bodyPr lIns="122352" tIns="0" rIns="122352" bIns="0"/>
          <a:lstStyle>
            <a:lvl1pPr marL="0" indent="0">
              <a:buNone/>
              <a:defRPr sz="2400" cap="all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CLIQUEZ ET MODIFEZ LE SOUS-TITRE</a:t>
            </a:r>
          </a:p>
        </p:txBody>
      </p:sp>
    </p:spTree>
    <p:extLst>
      <p:ext uri="{BB962C8B-B14F-4D97-AF65-F5344CB8AC3E}">
        <p14:creationId xmlns:p14="http://schemas.microsoft.com/office/powerpoint/2010/main" val="24812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6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-7620"/>
            <a:ext cx="12318865" cy="6876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5" y="722811"/>
            <a:ext cx="6022558" cy="1456866"/>
          </a:xfrm>
        </p:spPr>
        <p:txBody>
          <a:bodyPr anchor="ctr" anchorCtr="0"/>
          <a:lstStyle>
            <a:lvl1pPr>
              <a:lnSpc>
                <a:spcPct val="90000"/>
              </a:lnSpc>
              <a:defRPr sz="2300" b="1" i="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Citation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2554770"/>
            <a:ext cx="5824695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00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A73CF1D-D739-4326-B11B-9DCDB328EE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637" y="159566"/>
            <a:ext cx="720000" cy="720000"/>
          </a:xfrm>
        </p:spPr>
        <p:txBody>
          <a:bodyPr>
            <a:noAutofit/>
          </a:bodyPr>
          <a:lstStyle>
            <a:lvl1pPr>
              <a:defRPr sz="9000" b="1" i="1" baseline="0">
                <a:solidFill>
                  <a:schemeClr val="accent1"/>
                </a:solidFill>
              </a:defRPr>
            </a:lvl1pPr>
            <a:lvl2pPr>
              <a:defRPr sz="5000" b="1" i="0" baseline="0">
                <a:solidFill>
                  <a:schemeClr val="accent1"/>
                </a:solidFill>
              </a:defRPr>
            </a:lvl2pPr>
            <a:lvl3pPr>
              <a:defRPr sz="5000" b="1" i="0" baseline="0">
                <a:solidFill>
                  <a:schemeClr val="accent1"/>
                </a:solidFill>
              </a:defRPr>
            </a:lvl3pPr>
            <a:lvl4pPr>
              <a:defRPr sz="5000" b="1" i="0" baseline="0">
                <a:solidFill>
                  <a:schemeClr val="accent1"/>
                </a:solidFill>
              </a:defRPr>
            </a:lvl4pPr>
            <a:lvl5pPr>
              <a:defRPr sz="5000" b="1" i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Guillement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D12C0015-DF16-4E6F-BBD8-D5F6E508B3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0831" y="1941943"/>
            <a:ext cx="598363" cy="612000"/>
          </a:xfrm>
        </p:spPr>
        <p:txBody>
          <a:bodyPr>
            <a:noAutofit/>
          </a:bodyPr>
          <a:lstStyle>
            <a:lvl1pPr algn="r">
              <a:defRPr sz="4500" b="1" i="1" baseline="0">
                <a:solidFill>
                  <a:schemeClr val="accent1"/>
                </a:solidFill>
              </a:defRPr>
            </a:lvl1pPr>
            <a:lvl2pPr>
              <a:defRPr sz="5000" b="1" i="0" baseline="0">
                <a:solidFill>
                  <a:schemeClr val="accent1"/>
                </a:solidFill>
              </a:defRPr>
            </a:lvl2pPr>
            <a:lvl3pPr>
              <a:defRPr sz="5000" b="1" i="0" baseline="0">
                <a:solidFill>
                  <a:schemeClr val="accent1"/>
                </a:solidFill>
              </a:defRPr>
            </a:lvl3pPr>
            <a:lvl4pPr>
              <a:defRPr sz="5000" b="1" i="0" baseline="0">
                <a:solidFill>
                  <a:schemeClr val="accent1"/>
                </a:solidFill>
              </a:defRPr>
            </a:lvl4pPr>
            <a:lvl5pPr>
              <a:defRPr sz="5000" b="1" i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Guillement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59679043-E813-47C7-9C63-296CA62F45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923925" y="2620617"/>
            <a:ext cx="10800" cy="468000"/>
          </a:xfrm>
          <a:solidFill>
            <a:schemeClr val="accent1"/>
          </a:solidFill>
          <a:ln w="1905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777EFD8-5631-49F1-B5C7-A05E395B9B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72678-7ADE-477C-B11D-739CE63A0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C33C37-3E82-4BF3-9EFF-AA6ACF8C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9F4F8BE-B2CF-480B-86B0-C85469A0F44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7" y="1773238"/>
            <a:ext cx="10801350" cy="4427537"/>
          </a:xfrm>
        </p:spPr>
        <p:txBody>
          <a:bodyPr vert="horz" lIns="0" tIns="0" rIns="0" bIns="0" rtlCol="0">
            <a:normAutofit/>
          </a:bodyPr>
          <a:lstStyle>
            <a:lvl1pPr>
              <a:defRPr lang="fr-FR"/>
            </a:lvl1pPr>
            <a:lvl2pPr>
              <a:defRPr lang="fr-FR"/>
            </a:lvl2pPr>
            <a:lvl3pPr marL="136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lang="fr-FR"/>
            </a:lvl3pPr>
          </a:lstStyle>
          <a:p>
            <a:pPr lvl="0"/>
            <a:r>
              <a:rPr lang="fr-FR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/>
              <a:t>Troisième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F1C296-19B6-4A76-8BA7-3DCD30557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45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+ Séparation ent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1CD5D-C3AB-47EC-912C-580E5184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F91F61-263D-419B-96CA-8897FA3EB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9D0B5DF-E4C8-48CA-A4D3-90FA97ACC9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219" y="3298092"/>
            <a:ext cx="2340000" cy="1187016"/>
          </a:xfrm>
        </p:spPr>
        <p:txBody>
          <a:bodyPr anchor="ctr" anchorCtr="0"/>
          <a:lstStyle>
            <a:lvl1pPr algn="r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06D2473A-1852-4041-B35B-7FFC8B005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0800" y="3298092"/>
            <a:ext cx="2340000" cy="1187016"/>
          </a:xfrm>
        </p:spPr>
        <p:txBody>
          <a:bodyPr anchor="ctr" anchorCtr="0"/>
          <a:lstStyle>
            <a:lvl1pPr algn="l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6E1BD39-9FA9-4DEB-889C-89788ADC74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426" y="3650346"/>
            <a:ext cx="1172439" cy="4825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E9B57AB-2A02-480A-AC3C-4608229D27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880" y="3803019"/>
            <a:ext cx="1368000" cy="177163"/>
          </a:xfrm>
          <a:prstGeom prst="rect">
            <a:avLst/>
          </a:prstGeom>
        </p:spPr>
      </p:pic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869019D3-5C4E-4D32-B1CA-5B3DFC2635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8906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9" name="Espace réservé du texte 13">
            <a:extLst>
              <a:ext uri="{FF2B5EF4-FFF2-40B4-BE49-F238E27FC236}">
                <a16:creationId xmlns:a16="http://schemas.microsoft.com/office/drawing/2014/main" id="{09399535-B1DE-4BC3-AB49-07ABC915E0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008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97EA6722-5370-4E07-8C28-9CCF674ADB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78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3" y="-9053"/>
            <a:ext cx="12204000" cy="6864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93854"/>
            <a:ext cx="6120000" cy="17147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>
                <a:solidFill>
                  <a:schemeClr val="accent1"/>
                </a:solidFill>
              </a:rPr>
              <a:t>•</a:t>
            </a:r>
            <a:r>
              <a:rPr lang="fr-FR"/>
              <a:t> </a:t>
            </a:r>
            <a:fld id="{4373F302-3333-4E3B-832E-E5498DC430A4}" type="slidenum">
              <a:rPr lang="fr-FR" smtClean="0"/>
              <a:pPr/>
              <a:t>‹N°›</a:t>
            </a:fld>
            <a:r>
              <a:rPr lang="fr-FR"/>
              <a:t> </a:t>
            </a:r>
            <a:r>
              <a:rPr lang="fr-FR">
                <a:solidFill>
                  <a:schemeClr val="accent1"/>
                </a:solidFill>
              </a:rPr>
              <a:t>•</a:t>
            </a:r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670215"/>
            <a:ext cx="18000" cy="1404000"/>
          </a:xfrm>
          <a:ln w="19050">
            <a:solidFill>
              <a:schemeClr val="accent2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7883" y="2554770"/>
            <a:ext cx="5922137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00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06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B70E-FCF3-412E-8771-D7A9CB44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DEEC8-F3E8-4146-A03D-56032BB37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704F-BBFE-4F53-8606-BC12B883C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3F302-3333-4E3B-832E-E5498DC430A4}" type="slidenum">
              <a:rPr kumimoji="0" lang="fr-FR" sz="800" b="1" i="0" u="none" strike="noStrike" kern="1200" cap="none" spc="0" normalizeH="0" baseline="0" noProof="0" smtClean="0">
                <a:ln>
                  <a:noFill/>
                </a:ln>
                <a:solidFill>
                  <a:srgbClr val="3B88A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>
              <a:ln>
                <a:noFill/>
              </a:ln>
              <a:solidFill>
                <a:srgbClr val="3B88A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9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97CA-07C1-43BE-BD5D-2CF6F1A8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2D56F-01F3-48A3-AC76-AC54A357C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28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92F9-283A-4CC2-A51A-D0B36192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42A04-AB00-490E-8986-C5CF88C27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0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C98FAA0-D79F-4E0B-9B62-51129E3D6F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" y="-8709"/>
            <a:ext cx="12222835" cy="6876000"/>
          </a:xfrm>
          <a:prstGeom prst="rect">
            <a:avLst/>
          </a:prstGeom>
        </p:spPr>
      </p:pic>
      <p:sp>
        <p:nvSpPr>
          <p:cNvPr id="8" name="Freeform 3"/>
          <p:cNvSpPr>
            <a:spLocks/>
          </p:cNvSpPr>
          <p:nvPr/>
        </p:nvSpPr>
        <p:spPr bwMode="auto">
          <a:xfrm>
            <a:off x="11354307" y="6418028"/>
            <a:ext cx="860400" cy="449263"/>
          </a:xfrm>
          <a:custGeom>
            <a:avLst/>
            <a:gdLst>
              <a:gd name="T0" fmla="*/ 0 w 1243"/>
              <a:gd name="T1" fmla="*/ 678 h 678"/>
              <a:gd name="T2" fmla="*/ 1243 w 1243"/>
              <a:gd name="T3" fmla="*/ 678 h 678"/>
              <a:gd name="T4" fmla="*/ 1243 w 1243"/>
              <a:gd name="T5" fmla="*/ 0 h 678"/>
              <a:gd name="T6" fmla="*/ 339 w 1243"/>
              <a:gd name="T7" fmla="*/ 0 h 678"/>
              <a:gd name="T8" fmla="*/ 0 w 1243"/>
              <a:gd name="T9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678">
                <a:moveTo>
                  <a:pt x="0" y="678"/>
                </a:moveTo>
                <a:lnTo>
                  <a:pt x="1243" y="678"/>
                </a:lnTo>
                <a:lnTo>
                  <a:pt x="1243" y="0"/>
                </a:lnTo>
                <a:lnTo>
                  <a:pt x="339" y="0"/>
                </a:lnTo>
                <a:lnTo>
                  <a:pt x="0" y="67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192" y="2669399"/>
            <a:ext cx="5434169" cy="111600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 b="1" i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Titre SUR</a:t>
            </a:r>
            <a:br>
              <a:rPr lang="fr-FR"/>
            </a:br>
            <a:r>
              <a:rPr lang="fr-FR"/>
              <a:t>DEUX LIGNES</a:t>
            </a:r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-8128" y="6418027"/>
            <a:ext cx="8899200" cy="449263"/>
          </a:xfrm>
          <a:custGeom>
            <a:avLst/>
            <a:gdLst>
              <a:gd name="T0" fmla="*/ 0 w 14125"/>
              <a:gd name="T1" fmla="*/ 0 h 678"/>
              <a:gd name="T2" fmla="*/ 0 w 14125"/>
              <a:gd name="T3" fmla="*/ 678 h 678"/>
              <a:gd name="T4" fmla="*/ 13786 w 14125"/>
              <a:gd name="T5" fmla="*/ 678 h 678"/>
              <a:gd name="T6" fmla="*/ 14125 w 14125"/>
              <a:gd name="T7" fmla="*/ 0 h 678"/>
              <a:gd name="T8" fmla="*/ 0 w 14125"/>
              <a:gd name="T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5" h="678">
                <a:moveTo>
                  <a:pt x="0" y="0"/>
                </a:moveTo>
                <a:lnTo>
                  <a:pt x="0" y="678"/>
                </a:lnTo>
                <a:lnTo>
                  <a:pt x="13786" y="678"/>
                </a:lnTo>
                <a:lnTo>
                  <a:pt x="141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9600" y="6481963"/>
            <a:ext cx="2214000" cy="284548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490517" y="2687549"/>
            <a:ext cx="18000" cy="1454400"/>
          </a:xfrm>
          <a:ln w="1905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bg1"/>
                </a:solidFill>
              </a:defRPr>
            </a:lvl1pPr>
            <a:lvl2pPr>
              <a:defRPr sz="100" baseline="0">
                <a:solidFill>
                  <a:schemeClr val="bg1"/>
                </a:solidFill>
              </a:defRPr>
            </a:lvl2pPr>
            <a:lvl3pPr>
              <a:defRPr sz="100" baseline="0">
                <a:solidFill>
                  <a:schemeClr val="bg1"/>
                </a:solidFill>
              </a:defRPr>
            </a:lvl3pPr>
            <a:lvl4pPr>
              <a:defRPr sz="100" baseline="0">
                <a:solidFill>
                  <a:schemeClr val="bg1"/>
                </a:solidFill>
              </a:defRPr>
            </a:lvl4pPr>
            <a:lvl5pPr>
              <a:defRPr sz="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6F0CBB-DE8B-4E42-82FF-A238FC0186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2193" y="3739378"/>
            <a:ext cx="5436000" cy="540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1pPr>
            <a:lvl2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2pPr>
            <a:lvl3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3pPr>
            <a:lvl4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4pPr>
            <a:lvl5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356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B23A428-D70E-42CC-B8B5-35CC8B62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149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/>
              <a:t>Titre partie 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54CA4E-744A-4E94-BE73-DF7D6702C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0A515A2-84DC-4A96-9990-2C1E881D63A2}"/>
              </a:ext>
            </a:extLst>
          </p:cNvPr>
          <p:cNvSpPr txBox="1"/>
          <p:nvPr/>
        </p:nvSpPr>
        <p:spPr>
          <a:xfrm>
            <a:off x="5376000" y="2509458"/>
            <a:ext cx="14400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700" b="1" i="0" cap="all" spc="-30" baseline="0" dirty="0"/>
              <a:t>groupe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9176493-8C39-4E94-9AFE-0F21583B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06" y="2887188"/>
            <a:ext cx="4763388" cy="644154"/>
          </a:xfrm>
          <a:prstGeom prst="rect">
            <a:avLst/>
          </a:prstGeom>
        </p:spPr>
      </p:pic>
      <p:sp>
        <p:nvSpPr>
          <p:cNvPr id="13" name="Titre 12">
            <a:extLst>
              <a:ext uri="{FF2B5EF4-FFF2-40B4-BE49-F238E27FC236}">
                <a16:creationId xmlns:a16="http://schemas.microsoft.com/office/drawing/2014/main" id="{7BCA59FE-A6CA-48E3-9393-4B853CDD33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3825727"/>
            <a:ext cx="10874375" cy="360000"/>
          </a:xfrm>
        </p:spPr>
        <p:txBody>
          <a:bodyPr anchor="ctr" anchorCtr="0">
            <a:normAutofit/>
          </a:bodyPr>
          <a:lstStyle>
            <a:lvl1pPr algn="ctr">
              <a:defRPr sz="2000" b="0" i="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5" name="Titre 12">
            <a:extLst>
              <a:ext uri="{FF2B5EF4-FFF2-40B4-BE49-F238E27FC236}">
                <a16:creationId xmlns:a16="http://schemas.microsoft.com/office/drawing/2014/main" id="{7BCA59FE-A6CA-48E3-9393-4B853CDD33BC}"/>
              </a:ext>
            </a:extLst>
          </p:cNvPr>
          <p:cNvSpPr txBox="1">
            <a:spLocks/>
          </p:cNvSpPr>
          <p:nvPr/>
        </p:nvSpPr>
        <p:spPr>
          <a:xfrm>
            <a:off x="658812" y="4282930"/>
            <a:ext cx="10874375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b="0" i="0" kern="1200" cap="all" spc="-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436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B23A428-D70E-42CC-B8B5-35CC8B62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149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54CA4E-744A-4E94-BE73-DF7D6702C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798532F-1731-4815-81DD-CDA4AF2E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21200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55C2F7-4BCF-41DD-A84E-C8216C8A4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ABC08F4-599E-4526-B7C0-B9C87716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8E9D09-252A-4160-8705-62F33A2D2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E8DC30-99FF-45EC-9E4F-ACA65A6A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963" y="-8709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4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8E9D09-252A-4160-8705-62F33A2D2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-7620"/>
            <a:ext cx="12318865" cy="6876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5" y="722811"/>
            <a:ext cx="6022558" cy="1456866"/>
          </a:xfrm>
        </p:spPr>
        <p:txBody>
          <a:bodyPr anchor="ctr" anchorCtr="0"/>
          <a:lstStyle>
            <a:lvl1pPr>
              <a:lnSpc>
                <a:spcPct val="90000"/>
              </a:lnSpc>
              <a:defRPr sz="2300" b="1" i="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Citation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2554770"/>
            <a:ext cx="5824695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00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A73CF1D-D739-4326-B11B-9DCDB328EE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637" y="159566"/>
            <a:ext cx="720000" cy="720000"/>
          </a:xfrm>
        </p:spPr>
        <p:txBody>
          <a:bodyPr>
            <a:noAutofit/>
          </a:bodyPr>
          <a:lstStyle>
            <a:lvl1pPr>
              <a:defRPr sz="9000" b="1" i="1" baseline="0">
                <a:solidFill>
                  <a:schemeClr val="accent1"/>
                </a:solidFill>
              </a:defRPr>
            </a:lvl1pPr>
            <a:lvl2pPr>
              <a:defRPr sz="5000" b="1" i="0" baseline="0">
                <a:solidFill>
                  <a:schemeClr val="accent1"/>
                </a:solidFill>
              </a:defRPr>
            </a:lvl2pPr>
            <a:lvl3pPr>
              <a:defRPr sz="5000" b="1" i="0" baseline="0">
                <a:solidFill>
                  <a:schemeClr val="accent1"/>
                </a:solidFill>
              </a:defRPr>
            </a:lvl3pPr>
            <a:lvl4pPr>
              <a:defRPr sz="5000" b="1" i="0" baseline="0">
                <a:solidFill>
                  <a:schemeClr val="accent1"/>
                </a:solidFill>
              </a:defRPr>
            </a:lvl4pPr>
            <a:lvl5pPr>
              <a:defRPr sz="5000" b="1" i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Guillement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D12C0015-DF16-4E6F-BBD8-D5F6E508B3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0831" y="1941943"/>
            <a:ext cx="598363" cy="612000"/>
          </a:xfrm>
        </p:spPr>
        <p:txBody>
          <a:bodyPr>
            <a:noAutofit/>
          </a:bodyPr>
          <a:lstStyle>
            <a:lvl1pPr algn="r">
              <a:defRPr sz="4500" b="1" i="1" baseline="0">
                <a:solidFill>
                  <a:schemeClr val="accent1"/>
                </a:solidFill>
              </a:defRPr>
            </a:lvl1pPr>
            <a:lvl2pPr>
              <a:defRPr sz="5000" b="1" i="0" baseline="0">
                <a:solidFill>
                  <a:schemeClr val="accent1"/>
                </a:solidFill>
              </a:defRPr>
            </a:lvl2pPr>
            <a:lvl3pPr>
              <a:defRPr sz="5000" b="1" i="0" baseline="0">
                <a:solidFill>
                  <a:schemeClr val="accent1"/>
                </a:solidFill>
              </a:defRPr>
            </a:lvl3pPr>
            <a:lvl4pPr>
              <a:defRPr sz="5000" b="1" i="0" baseline="0">
                <a:solidFill>
                  <a:schemeClr val="accent1"/>
                </a:solidFill>
              </a:defRPr>
            </a:lvl4pPr>
            <a:lvl5pPr>
              <a:defRPr sz="5000" b="1" i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Guillement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59679043-E813-47C7-9C63-296CA62F45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923925" y="2620617"/>
            <a:ext cx="10800" cy="468000"/>
          </a:xfrm>
          <a:solidFill>
            <a:schemeClr val="accent1"/>
          </a:solidFill>
          <a:ln w="1905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777EFD8-5631-49F1-B5C7-A05E395B9B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50"/>
            <a:ext cx="12204000" cy="6864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9846"/>
            <a:ext cx="6120000" cy="17147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533055"/>
            <a:ext cx="18000" cy="1404000"/>
          </a:xfrm>
          <a:ln w="19050">
            <a:solidFill>
              <a:schemeClr val="accent2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7883" y="2554770"/>
            <a:ext cx="5922137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77EFD8-5631-49F1-B5C7-A05E395B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72678-7ADE-477C-B11D-739CE63A0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de la slide</a:t>
            </a:r>
            <a:br>
              <a:rPr lang="fr-FR" dirty="0"/>
            </a:br>
            <a:r>
              <a:rPr lang="fr-FR" dirty="0"/>
              <a:t>sur deux lignes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C33C37-3E82-4BF3-9EFF-AA6ACF8C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9F4F8BE-B2CF-480B-86B0-C85469A0F44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7" y="1773238"/>
            <a:ext cx="10801350" cy="4427537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fr-FR"/>
            </a:lvl1pPr>
            <a:lvl2pPr>
              <a:defRPr lang="fr-FR"/>
            </a:lvl2pPr>
            <a:lvl3pPr marL="1365750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fr-FR"/>
            </a:lvl3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dirty="0"/>
              <a:t>Troisième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F1C296-19B6-4A76-8BA7-3DCD30557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821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92053A6F-51D5-4F1D-983B-C25937F32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463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715048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1968808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1889567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129118"/>
            <a:ext cx="8536269" cy="3635966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 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02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798532F-1731-4815-81DD-CDA4AF2E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21200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/>
              <a:t>Titre partie 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55C2F7-4BCF-41DD-A84E-C8216C8A4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5C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5C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638039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1891799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1812558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6048467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302227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6048467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296876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211845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211845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332132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332132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43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20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7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75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FA2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FA2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19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éparation ent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1CD5D-C3AB-47EC-912C-580E5184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F91F61-263D-419B-96CA-8897FA3EB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9D0B5DF-E4C8-48CA-A4D3-90FA97ACC9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219" y="3298092"/>
            <a:ext cx="2340000" cy="1187016"/>
          </a:xfrm>
        </p:spPr>
        <p:txBody>
          <a:bodyPr anchor="ctr" anchorCtr="0"/>
          <a:lstStyle>
            <a:lvl1pPr algn="r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06D2473A-1852-4041-B35B-7FFC8B005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0800" y="3298092"/>
            <a:ext cx="2340000" cy="1187016"/>
          </a:xfrm>
        </p:spPr>
        <p:txBody>
          <a:bodyPr anchor="ctr" anchorCtr="0"/>
          <a:lstStyle>
            <a:lvl1pPr algn="l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869019D3-5C4E-4D32-B1CA-5B3DFC2635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8906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9" name="Espace réservé du texte 13">
            <a:extLst>
              <a:ext uri="{FF2B5EF4-FFF2-40B4-BE49-F238E27FC236}">
                <a16:creationId xmlns:a16="http://schemas.microsoft.com/office/drawing/2014/main" id="{09399535-B1DE-4BC3-AB49-07ABC915E0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008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97EA6722-5370-4E07-8C28-9CCF674ADB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53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chéma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D1417-2408-4E5F-BC4F-F294290BD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BFE78B-DB28-4656-92E0-0087E5009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E9B7AC3E-9D1C-45B9-9181-0EC8BF50C2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6" y="2317072"/>
            <a:ext cx="2520000" cy="2829222"/>
          </a:xfrm>
        </p:spPr>
        <p:txBody>
          <a:bodyPr anchor="ctr" anchorCtr="0"/>
          <a:lstStyle>
            <a:lvl1pPr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  <a:lvl3pPr marL="126000" indent="-1260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3975DC8-C14A-4989-B08C-EBFDDB92530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54880" y="2451523"/>
            <a:ext cx="2628000" cy="262800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900" b="0" cap="all" baseline="0">
                <a:solidFill>
                  <a:schemeClr val="tx1"/>
                </a:solidFill>
              </a:defRPr>
            </a:lvl1pPr>
            <a:lvl2pPr algn="ctr">
              <a:lnSpc>
                <a:spcPct val="90000"/>
              </a:lnSpc>
              <a:defRPr sz="1300" b="0" baseline="0">
                <a:solidFill>
                  <a:schemeClr val="tx1"/>
                </a:solidFill>
              </a:defRPr>
            </a:lvl2pPr>
            <a:lvl3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4pPr>
            <a:lvl5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9">
            <a:extLst>
              <a:ext uri="{FF2B5EF4-FFF2-40B4-BE49-F238E27FC236}">
                <a16:creationId xmlns:a16="http://schemas.microsoft.com/office/drawing/2014/main" id="{BF860A6B-CF4F-4E05-AEBF-E6F8F636FF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C43511AF-C09A-4D36-B2CA-3A77AD8567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22541" y="2364437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1</a:t>
            </a:r>
          </a:p>
        </p:txBody>
      </p:sp>
      <p:sp>
        <p:nvSpPr>
          <p:cNvPr id="43" name="Espace réservé du texte 17">
            <a:extLst>
              <a:ext uri="{FF2B5EF4-FFF2-40B4-BE49-F238E27FC236}">
                <a16:creationId xmlns:a16="http://schemas.microsoft.com/office/drawing/2014/main" id="{02C812B7-3E71-4933-9B6A-C5A7065996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93105" y="3009933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2</a:t>
            </a:r>
          </a:p>
        </p:txBody>
      </p:sp>
      <p:sp>
        <p:nvSpPr>
          <p:cNvPr id="44" name="Espace réservé du texte 17">
            <a:extLst>
              <a:ext uri="{FF2B5EF4-FFF2-40B4-BE49-F238E27FC236}">
                <a16:creationId xmlns:a16="http://schemas.microsoft.com/office/drawing/2014/main" id="{6BE1DD10-719B-40D7-843D-67C9521ACE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89198" y="3829599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3</a:t>
            </a:r>
          </a:p>
        </p:txBody>
      </p:sp>
    </p:spTree>
    <p:extLst>
      <p:ext uri="{BB962C8B-B14F-4D97-AF65-F5344CB8AC3E}">
        <p14:creationId xmlns:p14="http://schemas.microsoft.com/office/powerpoint/2010/main" val="4417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/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294576" y="2030720"/>
            <a:ext cx="3600" cy="3870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7893826" y="2030720"/>
            <a:ext cx="3600" cy="3870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966751" y="2098766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4566001" y="2098766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8165251" y="2098800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42FE58A-53C4-4BDF-B9BB-22E6AB376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504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+ 3 v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0702"/>
            <a:ext cx="10801350" cy="782509"/>
          </a:xfrm>
        </p:spPr>
        <p:txBody>
          <a:bodyPr/>
          <a:lstStyle/>
          <a:p>
            <a:r>
              <a:rPr lang="fr-FR" dirty="0"/>
              <a:t>Titre de la slide</a:t>
            </a:r>
            <a:br>
              <a:rPr lang="fr-FR" dirty="0"/>
            </a:br>
            <a:r>
              <a:rPr lang="fr-FR" dirty="0"/>
              <a:t>sur deux lignes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412298" y="2098766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3303974" y="2098766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6195654" y="2098800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 i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9087330" y="2098765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 i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31" name="Espace réservé du texte 9">
            <a:extLst>
              <a:ext uri="{FF2B5EF4-FFF2-40B4-BE49-F238E27FC236}">
                <a16:creationId xmlns:a16="http://schemas.microsoft.com/office/drawing/2014/main" id="{BF860A6B-CF4F-4E05-AEBF-E6F8F636FF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ACB36F6-0BCF-4B49-AAA7-3498A49E9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4753" y="6538334"/>
            <a:ext cx="288000" cy="180000"/>
          </a:xfrm>
        </p:spPr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3 v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FEFFE-088B-4FA9-B7BE-E00D3E0EA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CB36F6-0BCF-4B49-AAA7-3498A49E9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866B41DB-F211-402A-9A32-71C5540BC8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770C5E-9CEB-409F-95AF-37D98BABC3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4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1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8A1A510-4372-434C-B925-8CDDA58DB1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4576" y="1827238"/>
            <a:ext cx="3600" cy="3816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F3DC1B8F-B146-456A-8902-4CD4864090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3826" y="1827238"/>
            <a:ext cx="3600" cy="3816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FD903747-191A-4C9F-A2F2-28224B94B8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66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2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0737B6E3-6109-4449-9278-D232A6EB49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648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3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99CA397E-D33F-4CB2-B48B-A9836D3133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24966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E0C90284-8438-4F1B-9A83-933B25A28F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948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E8BEF416-9FAB-4C75-AB3C-DF101F9D00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6930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174F5B5-4011-4DB2-9FAB-395D9387E75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8400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2115AFC6-B813-48DE-A83F-C828C038A9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64352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9A1694F5-B6C4-4087-BFA2-D77FE881DF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64652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048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ABC08F4-599E-4526-B7C0-B9C87716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/>
              <a:t>Titre partie 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8E9D09-252A-4160-8705-62F33A2D2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3" y="-9053"/>
            <a:ext cx="12204000" cy="6864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93854"/>
            <a:ext cx="6120000" cy="17147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•</a:t>
            </a:r>
            <a:r>
              <a:rPr lang="fr-FR" dirty="0"/>
              <a:t> </a:t>
            </a:r>
            <a:fld id="{4373F302-3333-4E3B-832E-E5498DC430A4}" type="slidenum">
              <a:rPr lang="fr-FR" smtClean="0"/>
              <a:pPr/>
              <a:t>‹N°›</a:t>
            </a:fld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•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670215"/>
            <a:ext cx="18000" cy="1404000"/>
          </a:xfrm>
          <a:ln w="19050">
            <a:solidFill>
              <a:schemeClr val="accent2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7883" y="2554770"/>
            <a:ext cx="5922137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00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41678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599" y="1371199"/>
            <a:ext cx="11235956" cy="4676132"/>
          </a:xfrm>
          <a:prstGeom prst="rect">
            <a:avLst/>
          </a:prstGeom>
        </p:spPr>
        <p:txBody>
          <a:bodyPr lIns="121769" tIns="60886" rIns="121769" bIns="60886" anchor="t"/>
          <a:lstStyle>
            <a:lvl1pPr marL="0" indent="0">
              <a:buNone/>
              <a:defRPr sz="2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751" indent="-243050">
              <a:buClr>
                <a:srgbClr val="E90028"/>
              </a:buClr>
              <a:buFont typeface="Arial"/>
              <a:buChar char="•"/>
              <a:defRPr sz="1867">
                <a:solidFill>
                  <a:srgbClr val="000000"/>
                </a:solidFill>
                <a:latin typeface="Arial"/>
                <a:cs typeface="Arial"/>
              </a:defRPr>
            </a:lvl2pPr>
            <a:lvl3pPr marL="839034" indent="-245162">
              <a:buFont typeface="Lucida Grande"/>
              <a:buChar char="_"/>
              <a:defRPr sz="1467">
                <a:solidFill>
                  <a:srgbClr val="E90028"/>
                </a:solidFill>
                <a:latin typeface="Arial"/>
                <a:cs typeface="Arial"/>
              </a:defRPr>
            </a:lvl3pPr>
            <a:lvl4pPr>
              <a:defRPr sz="1467">
                <a:solidFill>
                  <a:srgbClr val="555455"/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rgbClr val="55545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09606" y="191135"/>
            <a:ext cx="11235955" cy="540312"/>
          </a:xfrm>
          <a:prstGeom prst="rect">
            <a:avLst/>
          </a:prstGeom>
        </p:spPr>
        <p:txBody>
          <a:bodyPr lIns="121769" tIns="71973" rIns="121769" bIns="60886" anchor="t"/>
          <a:lstStyle>
            <a:lvl1pPr algn="l">
              <a:defRPr sz="3200" b="0" cap="all" spc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7" y="731446"/>
            <a:ext cx="11235947" cy="471053"/>
          </a:xfrm>
          <a:prstGeom prst="rect">
            <a:avLst/>
          </a:prstGeom>
          <a:noFill/>
          <a:ln>
            <a:noFill/>
          </a:ln>
        </p:spPr>
        <p:txBody>
          <a:bodyPr lIns="122352" tIns="0" rIns="122352" bIns="0"/>
          <a:lstStyle>
            <a:lvl1pPr marL="0" indent="0">
              <a:buNone/>
              <a:defRPr sz="2400" cap="all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CLIQUEZ ET MODIFEZ LE SOUS-TITRE</a:t>
            </a:r>
          </a:p>
        </p:txBody>
      </p:sp>
    </p:spTree>
    <p:extLst>
      <p:ext uri="{BB962C8B-B14F-4D97-AF65-F5344CB8AC3E}">
        <p14:creationId xmlns:p14="http://schemas.microsoft.com/office/powerpoint/2010/main" val="42328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6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C98FAA0-D79F-4E0B-9B62-51129E3D6F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" y="-8709"/>
            <a:ext cx="12222835" cy="6876000"/>
          </a:xfrm>
          <a:prstGeom prst="rect">
            <a:avLst/>
          </a:prstGeom>
        </p:spPr>
      </p:pic>
      <p:sp>
        <p:nvSpPr>
          <p:cNvPr id="8" name="Freeform 3"/>
          <p:cNvSpPr>
            <a:spLocks/>
          </p:cNvSpPr>
          <p:nvPr userDrawn="1"/>
        </p:nvSpPr>
        <p:spPr bwMode="auto">
          <a:xfrm>
            <a:off x="11354307" y="6418028"/>
            <a:ext cx="860400" cy="449263"/>
          </a:xfrm>
          <a:custGeom>
            <a:avLst/>
            <a:gdLst>
              <a:gd name="T0" fmla="*/ 0 w 1243"/>
              <a:gd name="T1" fmla="*/ 678 h 678"/>
              <a:gd name="T2" fmla="*/ 1243 w 1243"/>
              <a:gd name="T3" fmla="*/ 678 h 678"/>
              <a:gd name="T4" fmla="*/ 1243 w 1243"/>
              <a:gd name="T5" fmla="*/ 0 h 678"/>
              <a:gd name="T6" fmla="*/ 339 w 1243"/>
              <a:gd name="T7" fmla="*/ 0 h 678"/>
              <a:gd name="T8" fmla="*/ 0 w 1243"/>
              <a:gd name="T9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678">
                <a:moveTo>
                  <a:pt x="0" y="678"/>
                </a:moveTo>
                <a:lnTo>
                  <a:pt x="1243" y="678"/>
                </a:lnTo>
                <a:lnTo>
                  <a:pt x="1243" y="0"/>
                </a:lnTo>
                <a:lnTo>
                  <a:pt x="339" y="0"/>
                </a:lnTo>
                <a:lnTo>
                  <a:pt x="0" y="67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192" y="2669399"/>
            <a:ext cx="5434169" cy="111600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 b="1" i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Titre SUR</a:t>
            </a:r>
            <a:br>
              <a:rPr lang="fr-FR"/>
            </a:br>
            <a:r>
              <a:rPr lang="fr-FR"/>
              <a:t>DEUX LIGNES</a:t>
            </a:r>
          </a:p>
        </p:txBody>
      </p:sp>
      <p:sp>
        <p:nvSpPr>
          <p:cNvPr id="7" name="Freeform 2"/>
          <p:cNvSpPr>
            <a:spLocks/>
          </p:cNvSpPr>
          <p:nvPr userDrawn="1"/>
        </p:nvSpPr>
        <p:spPr bwMode="auto">
          <a:xfrm>
            <a:off x="-8128" y="6418027"/>
            <a:ext cx="8899200" cy="449263"/>
          </a:xfrm>
          <a:custGeom>
            <a:avLst/>
            <a:gdLst>
              <a:gd name="T0" fmla="*/ 0 w 14125"/>
              <a:gd name="T1" fmla="*/ 0 h 678"/>
              <a:gd name="T2" fmla="*/ 0 w 14125"/>
              <a:gd name="T3" fmla="*/ 678 h 678"/>
              <a:gd name="T4" fmla="*/ 13786 w 14125"/>
              <a:gd name="T5" fmla="*/ 678 h 678"/>
              <a:gd name="T6" fmla="*/ 14125 w 14125"/>
              <a:gd name="T7" fmla="*/ 0 h 678"/>
              <a:gd name="T8" fmla="*/ 0 w 14125"/>
              <a:gd name="T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5" h="678">
                <a:moveTo>
                  <a:pt x="0" y="0"/>
                </a:moveTo>
                <a:lnTo>
                  <a:pt x="0" y="678"/>
                </a:lnTo>
                <a:lnTo>
                  <a:pt x="13786" y="678"/>
                </a:lnTo>
                <a:lnTo>
                  <a:pt x="141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9600" y="6481963"/>
            <a:ext cx="2214000" cy="284548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490517" y="2687549"/>
            <a:ext cx="18000" cy="1454400"/>
          </a:xfrm>
          <a:ln w="1905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bg1"/>
                </a:solidFill>
              </a:defRPr>
            </a:lvl1pPr>
            <a:lvl2pPr>
              <a:defRPr sz="100" baseline="0">
                <a:solidFill>
                  <a:schemeClr val="bg1"/>
                </a:solidFill>
              </a:defRPr>
            </a:lvl2pPr>
            <a:lvl3pPr>
              <a:defRPr sz="100" baseline="0">
                <a:solidFill>
                  <a:schemeClr val="bg1"/>
                </a:solidFill>
              </a:defRPr>
            </a:lvl3pPr>
            <a:lvl4pPr>
              <a:defRPr sz="100" baseline="0">
                <a:solidFill>
                  <a:schemeClr val="bg1"/>
                </a:solidFill>
              </a:defRPr>
            </a:lvl4pPr>
            <a:lvl5pPr>
              <a:defRPr sz="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6F0CBB-DE8B-4E42-82FF-A238FC0186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2193" y="3739378"/>
            <a:ext cx="5436000" cy="540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1pPr>
            <a:lvl2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2pPr>
            <a:lvl3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3pPr>
            <a:lvl4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4pPr>
            <a:lvl5pPr>
              <a:lnSpc>
                <a:spcPct val="80000"/>
              </a:lnSpc>
              <a:defRPr sz="4400" b="1" i="1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45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0A515A2-84DC-4A96-9990-2C1E881D63A2}"/>
              </a:ext>
            </a:extLst>
          </p:cNvPr>
          <p:cNvSpPr txBox="1"/>
          <p:nvPr userDrawn="1"/>
        </p:nvSpPr>
        <p:spPr>
          <a:xfrm>
            <a:off x="5376000" y="2509458"/>
            <a:ext cx="14400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1700" b="1" i="0" cap="all" spc="-30" baseline="0" dirty="0"/>
              <a:t>groupe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9176493-8C39-4E94-9AFE-0F21583BF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4306" y="2887188"/>
            <a:ext cx="4763388" cy="644154"/>
          </a:xfrm>
          <a:prstGeom prst="rect">
            <a:avLst/>
          </a:prstGeom>
        </p:spPr>
      </p:pic>
      <p:sp>
        <p:nvSpPr>
          <p:cNvPr id="13" name="Titre 12">
            <a:extLst>
              <a:ext uri="{FF2B5EF4-FFF2-40B4-BE49-F238E27FC236}">
                <a16:creationId xmlns:a16="http://schemas.microsoft.com/office/drawing/2014/main" id="{7BCA59FE-A6CA-48E3-9393-4B853CDD33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3825727"/>
            <a:ext cx="10874375" cy="360000"/>
          </a:xfrm>
        </p:spPr>
        <p:txBody>
          <a:bodyPr anchor="ctr" anchorCtr="0">
            <a:normAutofit/>
          </a:bodyPr>
          <a:lstStyle>
            <a:lvl1pPr algn="ctr">
              <a:defRPr sz="2000" b="0" i="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5" name="Titre 12">
            <a:extLst>
              <a:ext uri="{FF2B5EF4-FFF2-40B4-BE49-F238E27FC236}">
                <a16:creationId xmlns:a16="http://schemas.microsoft.com/office/drawing/2014/main" id="{7BCA59FE-A6CA-48E3-9393-4B853CDD33BC}"/>
              </a:ext>
            </a:extLst>
          </p:cNvPr>
          <p:cNvSpPr txBox="1">
            <a:spLocks/>
          </p:cNvSpPr>
          <p:nvPr userDrawn="1"/>
        </p:nvSpPr>
        <p:spPr>
          <a:xfrm>
            <a:off x="658812" y="4282930"/>
            <a:ext cx="10874375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b="0" i="0" kern="1200" cap="all" spc="-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022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B23A428-D70E-42CC-B8B5-35CC8B6266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149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54CA4E-744A-4E94-BE73-DF7D6702C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798532F-1731-4815-81DD-CDA4AF2EA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21200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55C2F7-4BCF-41DD-A84E-C8216C8A4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ABC08F4-599E-4526-B7C0-B9C8771641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874" y="-7620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8E9D09-252A-4160-8705-62F33A2D2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E8DC30-99FF-45EC-9E4F-ACA65A6AD9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2963" y="-8709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 dirty="0"/>
              <a:t>Titre partie 4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8E9D09-252A-4160-8705-62F33A2D2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" y="-7620"/>
            <a:ext cx="12318865" cy="6876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5" y="722811"/>
            <a:ext cx="6022558" cy="1456866"/>
          </a:xfrm>
        </p:spPr>
        <p:txBody>
          <a:bodyPr anchor="ctr" anchorCtr="0"/>
          <a:lstStyle>
            <a:lvl1pPr>
              <a:lnSpc>
                <a:spcPct val="90000"/>
              </a:lnSpc>
              <a:defRPr sz="2300" b="1" i="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Citation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2554770"/>
            <a:ext cx="5824695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00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A73CF1D-D739-4326-B11B-9DCDB328EE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637" y="159566"/>
            <a:ext cx="720000" cy="720000"/>
          </a:xfrm>
        </p:spPr>
        <p:txBody>
          <a:bodyPr>
            <a:noAutofit/>
          </a:bodyPr>
          <a:lstStyle>
            <a:lvl1pPr>
              <a:defRPr sz="9000" b="1" i="1" baseline="0">
                <a:solidFill>
                  <a:schemeClr val="accent1"/>
                </a:solidFill>
              </a:defRPr>
            </a:lvl1pPr>
            <a:lvl2pPr>
              <a:defRPr sz="5000" b="1" i="0" baseline="0">
                <a:solidFill>
                  <a:schemeClr val="accent1"/>
                </a:solidFill>
              </a:defRPr>
            </a:lvl2pPr>
            <a:lvl3pPr>
              <a:defRPr sz="5000" b="1" i="0" baseline="0">
                <a:solidFill>
                  <a:schemeClr val="accent1"/>
                </a:solidFill>
              </a:defRPr>
            </a:lvl3pPr>
            <a:lvl4pPr>
              <a:defRPr sz="5000" b="1" i="0" baseline="0">
                <a:solidFill>
                  <a:schemeClr val="accent1"/>
                </a:solidFill>
              </a:defRPr>
            </a:lvl4pPr>
            <a:lvl5pPr>
              <a:defRPr sz="5000" b="1" i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Guillement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D12C0015-DF16-4E6F-BBD8-D5F6E508B3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0831" y="1941943"/>
            <a:ext cx="598363" cy="612000"/>
          </a:xfrm>
        </p:spPr>
        <p:txBody>
          <a:bodyPr>
            <a:noAutofit/>
          </a:bodyPr>
          <a:lstStyle>
            <a:lvl1pPr algn="r">
              <a:defRPr sz="4500" b="1" i="1" baseline="0">
                <a:solidFill>
                  <a:schemeClr val="accent1"/>
                </a:solidFill>
              </a:defRPr>
            </a:lvl1pPr>
            <a:lvl2pPr>
              <a:defRPr sz="5000" b="1" i="0" baseline="0">
                <a:solidFill>
                  <a:schemeClr val="accent1"/>
                </a:solidFill>
              </a:defRPr>
            </a:lvl2pPr>
            <a:lvl3pPr>
              <a:defRPr sz="5000" b="1" i="0" baseline="0">
                <a:solidFill>
                  <a:schemeClr val="accent1"/>
                </a:solidFill>
              </a:defRPr>
            </a:lvl3pPr>
            <a:lvl4pPr>
              <a:defRPr sz="5000" b="1" i="0" baseline="0">
                <a:solidFill>
                  <a:schemeClr val="accent1"/>
                </a:solidFill>
              </a:defRPr>
            </a:lvl4pPr>
            <a:lvl5pPr>
              <a:defRPr sz="5000" b="1" i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Guillement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59679043-E813-47C7-9C63-296CA62F45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923925" y="2620617"/>
            <a:ext cx="10800" cy="468000"/>
          </a:xfrm>
          <a:solidFill>
            <a:schemeClr val="accent1"/>
          </a:solidFill>
          <a:ln w="1905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777EFD8-5631-49F1-B5C7-A05E395B9B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50"/>
            <a:ext cx="12204000" cy="6864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9846"/>
            <a:ext cx="6120000" cy="17147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533055"/>
            <a:ext cx="18000" cy="1404000"/>
          </a:xfrm>
          <a:ln w="19050">
            <a:solidFill>
              <a:schemeClr val="accent2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7883" y="2554770"/>
            <a:ext cx="5922137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77EFD8-5631-49F1-B5C7-A05E395B9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E8DC30-99FF-45EC-9E4F-ACA65A6A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963" y="-8709"/>
            <a:ext cx="5457746" cy="6876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F8915-9A06-487A-AA45-F32FF371AD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0894" y="2386800"/>
            <a:ext cx="6120000" cy="221933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5000" b="0" i="1" cap="all" baseline="0">
                <a:latin typeface="+mj-lt"/>
              </a:defRPr>
            </a:lvl1pPr>
          </a:lstStyle>
          <a:p>
            <a:r>
              <a:rPr lang="fr-FR"/>
              <a:t>Titre partie 4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8C966-4481-4C3B-9785-FA152964DD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48" y="3213389"/>
            <a:ext cx="14400" cy="428400"/>
          </a:xfrm>
          <a:solidFill>
            <a:schemeClr val="accent1"/>
          </a:solidFill>
          <a:ln w="28575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C7869B-1E39-44AB-8D29-35E941A1E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8E9D09-252A-4160-8705-62F33A2D2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7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72678-7ADE-477C-B11D-739CE63A0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de la slide</a:t>
            </a:r>
            <a:br>
              <a:rPr lang="fr-FR" dirty="0"/>
            </a:br>
            <a:r>
              <a:rPr lang="fr-FR" dirty="0"/>
              <a:t>sur deux lignes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C33C37-3E82-4BF3-9EFF-AA6ACF8C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9F4F8BE-B2CF-480B-86B0-C85469A0F44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7" y="1773238"/>
            <a:ext cx="10801350" cy="4427537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fr-FR"/>
            </a:lvl1pPr>
            <a:lvl2pPr>
              <a:defRPr lang="fr-FR"/>
            </a:lvl2pPr>
            <a:lvl3pPr marL="1365750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fr-FR"/>
            </a:lvl3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dirty="0"/>
              <a:t>Troisième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F1C296-19B6-4A76-8BA7-3DCD30557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9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92053A6F-51D5-4F1D-983B-C25937F32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28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 userDrawn="1"/>
        </p:nvSpPr>
        <p:spPr>
          <a:xfrm>
            <a:off x="0" y="0"/>
            <a:ext cx="2448000" cy="68580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 userDrawn="1"/>
        </p:nvSpPr>
        <p:spPr>
          <a:xfrm flipV="1">
            <a:off x="2441953" y="0"/>
            <a:ext cx="902068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 userDrawn="1"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 userDrawn="1"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 userDrawn="1"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 userDrawn="1"/>
        </p:nvSpPr>
        <p:spPr>
          <a:xfrm>
            <a:off x="3407324" y="1715048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 userDrawn="1"/>
        </p:nvCxnSpPr>
        <p:spPr>
          <a:xfrm>
            <a:off x="3423771" y="1968808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 userDrawn="1"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 userDrawn="1"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11849803" y="1889567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129118"/>
            <a:ext cx="8536269" cy="3635966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 userDrawn="1"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 userDrawn="1"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 userDrawn="1"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 à prévoir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 userDrawn="1"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 userDrawn="1"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 userDrawn="1"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28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 userDrawn="1"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5C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 userDrawn="1"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5C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 userDrawn="1">
            <p:custDataLst>
              <p:custData r:id="rId1"/>
            </p:custDataLst>
          </p:nvPr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 userDrawn="1"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 userDrawn="1"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 userDrawn="1"/>
        </p:nvSpPr>
        <p:spPr>
          <a:xfrm>
            <a:off x="3407324" y="1638039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 userDrawn="1"/>
        </p:nvCxnSpPr>
        <p:spPr>
          <a:xfrm>
            <a:off x="3423771" y="1891799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 userDrawn="1"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 userDrawn="1"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11849803" y="1812558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 userDrawn="1"/>
        </p:nvSpPr>
        <p:spPr>
          <a:xfrm>
            <a:off x="2910338" y="6048467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 userDrawn="1"/>
        </p:nvCxnSpPr>
        <p:spPr>
          <a:xfrm>
            <a:off x="2940657" y="6302227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 userDrawn="1"/>
        </p:nvSpPr>
        <p:spPr>
          <a:xfrm>
            <a:off x="7539795" y="6048467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7539795" y="6296876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 userDrawn="1"/>
        </p:nvSpPr>
        <p:spPr>
          <a:xfrm>
            <a:off x="7052951" y="6211845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 userDrawn="1"/>
        </p:nvSpPr>
        <p:spPr>
          <a:xfrm>
            <a:off x="11849803" y="6211845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332132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332132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 userDrawn="1"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3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 userDrawn="1"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 userDrawn="1"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 userDrawn="1">
            <p:custDataLst>
              <p:custData r:id="rId1"/>
            </p:custDataLst>
          </p:nvPr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 userDrawn="1"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 userDrawn="1"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 userDrawn="1"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 userDrawn="1"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 userDrawn="1"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 userDrawn="1"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 userDrawn="1"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 userDrawn="1"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 userDrawn="1"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 userDrawn="1"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 userDrawn="1"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 userDrawn="1"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0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 userDrawn="1"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 userDrawn="1"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 userDrawn="1">
            <p:custDataLst>
              <p:custData r:id="rId1"/>
            </p:custDataLst>
          </p:nvPr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 userDrawn="1"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 userDrawn="1"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 userDrawn="1"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 userDrawn="1"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 userDrawn="1"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 userDrawn="1"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 userDrawn="1"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 userDrawn="1"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 userDrawn="1"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 userDrawn="1"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 userDrawn="1"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 userDrawn="1"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603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 userDrawn="1"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 userDrawn="1"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 userDrawn="1"/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 userDrawn="1"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 userDrawn="1"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 userDrawn="1"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 userDrawn="1"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 userDrawn="1"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 userDrawn="1"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 userDrawn="1"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 userDrawn="1"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 userDrawn="1"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 userDrawn="1"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 userDrawn="1"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 userDrawn="1"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57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essus 13"/>
          <p:cNvSpPr/>
          <p:nvPr userDrawn="1"/>
        </p:nvSpPr>
        <p:spPr>
          <a:xfrm>
            <a:off x="0" y="0"/>
            <a:ext cx="2448000" cy="6858000"/>
          </a:xfrm>
          <a:prstGeom prst="flowChartProcess">
            <a:avLst/>
          </a:prstGeom>
          <a:solidFill>
            <a:srgbClr val="FA2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8" y="355910"/>
            <a:ext cx="2824051" cy="71107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42710" y="16202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600" b="0" spc="-2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08295" y="2447347"/>
            <a:ext cx="2333017" cy="3749039"/>
          </a:xfrm>
        </p:spPr>
        <p:txBody>
          <a:bodyPr>
            <a:normAutofit/>
          </a:bodyPr>
          <a:lstStyle>
            <a:lvl1pPr marL="171450" indent="-171450" algn="just">
              <a:buFont typeface="Wingdings" panose="05000000000000000000" pitchFamily="2" charset="2"/>
              <a:buChar char="ä"/>
              <a:defRPr sz="1200" b="0">
                <a:solidFill>
                  <a:schemeClr val="bg1"/>
                </a:solidFill>
              </a:defRPr>
            </a:lvl1pPr>
            <a:lvl2pPr marL="357188" indent="-1825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"/>
              <a:tabLst>
                <a:tab pos="357188" algn="l"/>
              </a:tabLst>
              <a:defRPr sz="1100" b="0">
                <a:solidFill>
                  <a:schemeClr val="bg1"/>
                </a:solidFill>
              </a:defRPr>
            </a:lvl2pPr>
            <a:lvl3pPr marL="539750" indent="-17462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539750" algn="l"/>
              </a:tabLst>
              <a:defRPr sz="1050">
                <a:solidFill>
                  <a:schemeClr val="bg1"/>
                </a:solidFill>
              </a:defRPr>
            </a:lvl3pPr>
            <a:lvl4pPr>
              <a:defRPr sz="1000"/>
            </a:lvl4pPr>
            <a:lvl5pPr>
              <a:defRPr sz="11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Triangle rectangle 14"/>
          <p:cNvSpPr/>
          <p:nvPr userDrawn="1"/>
        </p:nvSpPr>
        <p:spPr>
          <a:xfrm flipV="1">
            <a:off x="2441953" y="0"/>
            <a:ext cx="902068" cy="6858000"/>
          </a:xfrm>
          <a:prstGeom prst="rtTriangle">
            <a:avLst/>
          </a:prstGeom>
          <a:solidFill>
            <a:srgbClr val="FA2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 userDrawn="1">
            <p:custDataLst>
              <p:custData r:id="rId1"/>
            </p:custDataLst>
          </p:nvPr>
        </p:nvSpPr>
        <p:spPr>
          <a:xfrm>
            <a:off x="3656016" y="23562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Acteurs Crédit Logement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3657007" y="481692"/>
            <a:ext cx="82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3556782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 err="1"/>
              <a:t>Pré-requis</a:t>
            </a:r>
            <a:endParaRPr lang="fr-FR" sz="1200" b="1" spc="-20" dirty="0"/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3587101" y="1145049"/>
            <a:ext cx="23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 userDrawn="1"/>
        </p:nvSpPr>
        <p:spPr>
          <a:xfrm>
            <a:off x="6364655" y="891289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Livrables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6364656" y="1145049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10553713" y="891289"/>
            <a:ext cx="146460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Planning</a:t>
            </a:r>
          </a:p>
        </p:txBody>
      </p:sp>
      <p:cxnSp>
        <p:nvCxnSpPr>
          <p:cNvPr id="40" name="Connecteur droit 39"/>
          <p:cNvCxnSpPr/>
          <p:nvPr userDrawn="1"/>
        </p:nvCxnSpPr>
        <p:spPr>
          <a:xfrm>
            <a:off x="10536544" y="1153063"/>
            <a:ext cx="14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 userDrawn="1"/>
        </p:nvSpPr>
        <p:spPr>
          <a:xfrm>
            <a:off x="3407324" y="1936423"/>
            <a:ext cx="1719300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Contenu</a:t>
            </a:r>
          </a:p>
        </p:txBody>
      </p:sp>
      <p:cxnSp>
        <p:nvCxnSpPr>
          <p:cNvPr id="44" name="Connecteur droit 43"/>
          <p:cNvCxnSpPr/>
          <p:nvPr userDrawn="1"/>
        </p:nvCxnSpPr>
        <p:spPr>
          <a:xfrm>
            <a:off x="3423771" y="2190183"/>
            <a:ext cx="84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 userDrawn="1"/>
        </p:nvSpPr>
        <p:spPr>
          <a:xfrm>
            <a:off x="5894595" y="106079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1849803" y="399841"/>
            <a:ext cx="144000" cy="144000"/>
          </a:xfrm>
          <a:prstGeom prst="ellipse">
            <a:avLst/>
          </a:prstGeom>
          <a:solidFill>
            <a:srgbClr val="3B8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10086872" y="1065829"/>
            <a:ext cx="144000" cy="144000"/>
          </a:xfrm>
          <a:prstGeom prst="ellipse">
            <a:avLst/>
          </a:prstGeom>
          <a:solidFill>
            <a:srgbClr val="FA2187"/>
          </a:solidFill>
          <a:ln>
            <a:solidFill>
              <a:srgbClr val="FA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 userDrawn="1"/>
        </p:nvSpPr>
        <p:spPr>
          <a:xfrm>
            <a:off x="11849803" y="1070963"/>
            <a:ext cx="144000" cy="144000"/>
          </a:xfrm>
          <a:prstGeom prst="ellipse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11849803" y="2110942"/>
            <a:ext cx="144000" cy="144000"/>
          </a:xfrm>
          <a:prstGeom prst="ellipse">
            <a:avLst/>
          </a:prstGeom>
          <a:solidFill>
            <a:srgbClr val="5C4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4"/>
          </p:nvPr>
        </p:nvSpPr>
        <p:spPr>
          <a:xfrm>
            <a:off x="3404275" y="2244736"/>
            <a:ext cx="8536269" cy="3520347"/>
          </a:xfrm>
          <a:noFill/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50" b="0"/>
            </a:lvl1pPr>
            <a:lvl2pPr marL="542925" indent="-1809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000" b="0"/>
            </a:lvl2pPr>
            <a:lvl3pPr marL="71278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0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4" name="ZoneTexte 53"/>
          <p:cNvSpPr txBox="1"/>
          <p:nvPr userDrawn="1"/>
        </p:nvSpPr>
        <p:spPr>
          <a:xfrm>
            <a:off x="2910338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Micropole</a:t>
            </a:r>
          </a:p>
        </p:txBody>
      </p:sp>
      <p:cxnSp>
        <p:nvCxnSpPr>
          <p:cNvPr id="55" name="Connecteur droit 54"/>
          <p:cNvCxnSpPr/>
          <p:nvPr userDrawn="1"/>
        </p:nvCxnSpPr>
        <p:spPr>
          <a:xfrm>
            <a:off x="2940657" y="6128972"/>
            <a:ext cx="4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 userDrawn="1"/>
        </p:nvSpPr>
        <p:spPr>
          <a:xfrm>
            <a:off x="7539795" y="5875212"/>
            <a:ext cx="1656169" cy="2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r-FR" sz="1200" b="1" spc="-20" dirty="0"/>
              <a:t>Hypothèses de charge Crédit Logement</a:t>
            </a:r>
            <a:r>
              <a:rPr lang="fr-FR" sz="1200" b="1" spc="-20" baseline="0" dirty="0"/>
              <a:t> </a:t>
            </a:r>
            <a:r>
              <a:rPr lang="fr-FR" sz="1200" b="1" spc="-20" dirty="0"/>
              <a:t>à prévoir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7539795" y="6123621"/>
            <a:ext cx="44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 userDrawn="1"/>
        </p:nvSpPr>
        <p:spPr>
          <a:xfrm>
            <a:off x="7052951" y="603859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 userDrawn="1"/>
        </p:nvSpPr>
        <p:spPr>
          <a:xfrm>
            <a:off x="11849803" y="6038590"/>
            <a:ext cx="144000" cy="144000"/>
          </a:xfrm>
          <a:prstGeom prst="ellipse">
            <a:avLst/>
          </a:prstGeom>
          <a:solidFill>
            <a:srgbClr val="3B88A8"/>
          </a:solidFill>
          <a:ln>
            <a:solidFill>
              <a:srgbClr val="3B8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15"/>
          </p:nvPr>
        </p:nvSpPr>
        <p:spPr>
          <a:xfrm>
            <a:off x="3656631" y="555625"/>
            <a:ext cx="8244376" cy="248154"/>
          </a:xfrm>
        </p:spPr>
        <p:txBody>
          <a:bodyPr numCol="3" spcCol="180000">
            <a:normAutofit/>
          </a:bodyPr>
          <a:lstStyle>
            <a:lvl1pPr marL="180975" indent="-180975" algn="l" defTabSz="914400" rtl="0" eaLnBrk="1" latinLnBrk="0" hangingPunct="1">
              <a:buFont typeface="Arial" panose="020B0604020202020204" pitchFamily="34" charset="0"/>
              <a:buChar char="•"/>
              <a:defRPr lang="fr-FR" sz="1050" b="0" kern="0" spc="-2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marL="140135" lvl="0" indent="-140135" algn="l" defTabSz="68561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dirty="0"/>
              <a:t>Modifier les styles du texte du masque</a:t>
            </a:r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16"/>
          </p:nvPr>
        </p:nvSpPr>
        <p:spPr>
          <a:xfrm>
            <a:off x="3556535" y="1209675"/>
            <a:ext cx="2391878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2" name="Espace réservé du texte 70"/>
          <p:cNvSpPr>
            <a:spLocks noGrp="1"/>
          </p:cNvSpPr>
          <p:nvPr>
            <p:ph type="body" sz="quarter" idx="17"/>
          </p:nvPr>
        </p:nvSpPr>
        <p:spPr>
          <a:xfrm>
            <a:off x="6360010" y="1219719"/>
            <a:ext cx="3794643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3" name="Espace réservé du texte 70"/>
          <p:cNvSpPr>
            <a:spLocks noGrp="1"/>
          </p:cNvSpPr>
          <p:nvPr>
            <p:ph type="body" sz="quarter" idx="18"/>
          </p:nvPr>
        </p:nvSpPr>
        <p:spPr>
          <a:xfrm>
            <a:off x="10561068" y="1220148"/>
            <a:ext cx="1379476" cy="655638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4" name="Espace réservé du texte 70"/>
          <p:cNvSpPr>
            <a:spLocks noGrp="1"/>
          </p:cNvSpPr>
          <p:nvPr>
            <p:ph type="body" sz="quarter" idx="19"/>
          </p:nvPr>
        </p:nvSpPr>
        <p:spPr>
          <a:xfrm>
            <a:off x="2910338" y="6158877"/>
            <a:ext cx="3971726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5" name="Espace réservé du texte 70"/>
          <p:cNvSpPr>
            <a:spLocks noGrp="1"/>
          </p:cNvSpPr>
          <p:nvPr>
            <p:ph type="body" sz="quarter" idx="20"/>
          </p:nvPr>
        </p:nvSpPr>
        <p:spPr>
          <a:xfrm>
            <a:off x="7539794" y="6158877"/>
            <a:ext cx="4214295" cy="533405"/>
          </a:xfrm>
        </p:spPr>
        <p:txBody>
          <a:bodyPr/>
          <a:lstStyle>
            <a:lvl1pPr marL="140135" indent="-140135" algn="l" defTabSz="685617" rtl="0" eaLnBrk="1" fontAlgn="auto" latinLnBrk="0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fr-FR" sz="1050" b="0" kern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j-lt"/>
                <a:ea typeface="ヒラギノ角ゴ Pro W3"/>
                <a:cs typeface="ヒラギノ角ゴ Pro W3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grpSp>
        <p:nvGrpSpPr>
          <p:cNvPr id="76" name="Groupe 75"/>
          <p:cNvGrpSpPr/>
          <p:nvPr userDrawn="1"/>
        </p:nvGrpSpPr>
        <p:grpSpPr>
          <a:xfrm>
            <a:off x="255378" y="1781259"/>
            <a:ext cx="576000" cy="576000"/>
            <a:chOff x="4309345" y="846151"/>
            <a:chExt cx="1022322" cy="1022322"/>
          </a:xfrm>
        </p:grpSpPr>
        <p:sp>
          <p:nvSpPr>
            <p:cNvPr id="77" name="Ellipse 76"/>
            <p:cNvSpPr/>
            <p:nvPr/>
          </p:nvSpPr>
          <p:spPr>
            <a:xfrm>
              <a:off x="4470131" y="1001026"/>
              <a:ext cx="720000" cy="720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94331" y="1118349"/>
              <a:ext cx="471600" cy="4716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4830131" y="846151"/>
              <a:ext cx="0" cy="1022322"/>
              <a:chOff x="4830131" y="846151"/>
              <a:chExt cx="0" cy="1022322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4830131" y="8461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830131" y="15084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e 79"/>
            <p:cNvGrpSpPr/>
            <p:nvPr/>
          </p:nvGrpSpPr>
          <p:grpSpPr>
            <a:xfrm rot="16200000">
              <a:off x="4820506" y="852613"/>
              <a:ext cx="0" cy="1022322"/>
              <a:chOff x="4982531" y="998551"/>
              <a:chExt cx="0" cy="1022322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V="1">
                <a:off x="4982531" y="998551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2531" y="1660873"/>
                <a:ext cx="0" cy="36000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66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éparation ent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1CD5D-C3AB-47EC-912C-580E5184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F91F61-263D-419B-96CA-8897FA3EB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9D0B5DF-E4C8-48CA-A4D3-90FA97ACC9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219" y="3298092"/>
            <a:ext cx="2340000" cy="1187016"/>
          </a:xfrm>
        </p:spPr>
        <p:txBody>
          <a:bodyPr anchor="ctr" anchorCtr="0"/>
          <a:lstStyle>
            <a:lvl1pPr algn="r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06D2473A-1852-4041-B35B-7FFC8B005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0800" y="3298092"/>
            <a:ext cx="2340000" cy="1187016"/>
          </a:xfrm>
        </p:spPr>
        <p:txBody>
          <a:bodyPr anchor="ctr" anchorCtr="0"/>
          <a:lstStyle>
            <a:lvl1pPr algn="l">
              <a:defRPr b="0" baseline="0">
                <a:solidFill>
                  <a:schemeClr val="tx2"/>
                </a:solidFill>
              </a:defRPr>
            </a:lvl1pPr>
            <a:lvl2pPr algn="r">
              <a:defRPr b="0" baseline="0">
                <a:solidFill>
                  <a:schemeClr val="tx2"/>
                </a:solidFill>
              </a:defRPr>
            </a:lvl2pPr>
            <a:lvl3pPr algn="r">
              <a:defRPr b="0" baseline="0">
                <a:solidFill>
                  <a:schemeClr val="tx2"/>
                </a:solidFill>
              </a:defRPr>
            </a:lvl3pPr>
            <a:lvl4pPr algn="r">
              <a:defRPr b="0" baseline="0">
                <a:solidFill>
                  <a:schemeClr val="tx2"/>
                </a:solidFill>
              </a:defRPr>
            </a:lvl4pPr>
            <a:lvl5pPr algn="r">
              <a:defRPr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Premier niveau de liste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869019D3-5C4E-4D32-B1CA-5B3DFC2635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8906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9" name="Espace réservé du texte 13">
            <a:extLst>
              <a:ext uri="{FF2B5EF4-FFF2-40B4-BE49-F238E27FC236}">
                <a16:creationId xmlns:a16="http://schemas.microsoft.com/office/drawing/2014/main" id="{09399535-B1DE-4BC3-AB49-07ABC915E0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0080" y="3847805"/>
            <a:ext cx="87590" cy="8759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 anchorCtr="0">
            <a:normAutofit/>
          </a:bodyPr>
          <a:lstStyle>
            <a:lvl1pPr algn="ctr">
              <a:defRPr sz="100" b="0" baseline="0">
                <a:solidFill>
                  <a:schemeClr val="tx1"/>
                </a:solidFill>
              </a:defRPr>
            </a:lvl1pPr>
            <a:lvl2pPr algn="ctr">
              <a:defRPr sz="100" b="0" baseline="0">
                <a:solidFill>
                  <a:schemeClr val="accent1"/>
                </a:solidFill>
              </a:defRPr>
            </a:lvl2pPr>
            <a:lvl3pPr algn="ctr">
              <a:defRPr sz="100" b="0" baseline="0">
                <a:solidFill>
                  <a:schemeClr val="accent1"/>
                </a:solidFill>
              </a:defRPr>
            </a:lvl3pPr>
            <a:lvl4pPr algn="ctr">
              <a:defRPr sz="100" b="0" baseline="0">
                <a:solidFill>
                  <a:schemeClr val="accent1"/>
                </a:solidFill>
              </a:defRPr>
            </a:lvl4pPr>
            <a:lvl5pPr algn="ctr">
              <a:defRPr sz="100" b="0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97EA6722-5370-4E07-8C28-9CCF674ADB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23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chéma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D1417-2408-4E5F-BC4F-F294290BD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BFE78B-DB28-4656-92E0-0087E5009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E9B7AC3E-9D1C-45B9-9181-0EC8BF50C2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6" y="2317072"/>
            <a:ext cx="2520000" cy="2829222"/>
          </a:xfrm>
        </p:spPr>
        <p:txBody>
          <a:bodyPr anchor="ctr" anchorCtr="0"/>
          <a:lstStyle>
            <a:lvl1pPr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  <a:lvl3pPr marL="126000" indent="-1260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3975DC8-C14A-4989-B08C-EBFDDB92530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54880" y="2451523"/>
            <a:ext cx="2628000" cy="262800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900" b="0" cap="all" baseline="0">
                <a:solidFill>
                  <a:schemeClr val="tx1"/>
                </a:solidFill>
              </a:defRPr>
            </a:lvl1pPr>
            <a:lvl2pPr algn="ctr">
              <a:lnSpc>
                <a:spcPct val="90000"/>
              </a:lnSpc>
              <a:defRPr sz="1300" b="0" baseline="0">
                <a:solidFill>
                  <a:schemeClr val="tx1"/>
                </a:solidFill>
              </a:defRPr>
            </a:lvl2pPr>
            <a:lvl3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4pPr>
            <a:lvl5pPr algn="ctr">
              <a:lnSpc>
                <a:spcPct val="90000"/>
              </a:lnSpc>
              <a:defRPr sz="15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9">
            <a:extLst>
              <a:ext uri="{FF2B5EF4-FFF2-40B4-BE49-F238E27FC236}">
                <a16:creationId xmlns:a16="http://schemas.microsoft.com/office/drawing/2014/main" id="{BF860A6B-CF4F-4E05-AEBF-E6F8F636FF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C43511AF-C09A-4D36-B2CA-3A77AD8567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22541" y="2364437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1</a:t>
            </a:r>
          </a:p>
        </p:txBody>
      </p:sp>
      <p:sp>
        <p:nvSpPr>
          <p:cNvPr id="43" name="Espace réservé du texte 17">
            <a:extLst>
              <a:ext uri="{FF2B5EF4-FFF2-40B4-BE49-F238E27FC236}">
                <a16:creationId xmlns:a16="http://schemas.microsoft.com/office/drawing/2014/main" id="{02C812B7-3E71-4933-9B6A-C5A7065996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93105" y="3009933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2</a:t>
            </a:r>
          </a:p>
        </p:txBody>
      </p:sp>
      <p:sp>
        <p:nvSpPr>
          <p:cNvPr id="44" name="Espace réservé du texte 17">
            <a:extLst>
              <a:ext uri="{FF2B5EF4-FFF2-40B4-BE49-F238E27FC236}">
                <a16:creationId xmlns:a16="http://schemas.microsoft.com/office/drawing/2014/main" id="{6BE1DD10-719B-40D7-843D-67C9521ACE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89198" y="3829599"/>
            <a:ext cx="2880000" cy="432000"/>
          </a:xfrm>
        </p:spPr>
        <p:txBody>
          <a:bodyPr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fr-FR"/>
              <a:t>Saisie 3</a:t>
            </a:r>
          </a:p>
        </p:txBody>
      </p:sp>
    </p:spTree>
    <p:extLst>
      <p:ext uri="{BB962C8B-B14F-4D97-AF65-F5344CB8AC3E}">
        <p14:creationId xmlns:p14="http://schemas.microsoft.com/office/powerpoint/2010/main" val="22862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50"/>
            <a:ext cx="12204000" cy="6864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9846"/>
            <a:ext cx="6120000" cy="17147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533055"/>
            <a:ext cx="18000" cy="1404000"/>
          </a:xfrm>
          <a:ln w="19050">
            <a:solidFill>
              <a:schemeClr val="accent2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7883" y="2554770"/>
            <a:ext cx="5922137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00</a:t>
            </a:r>
          </a:p>
          <a:p>
            <a:pPr lvl="1"/>
            <a:r>
              <a:rPr lang="fr-FR"/>
              <a:t>Deuxième niveau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77EFD8-5631-49F1-B5C7-A05E395B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486" y="6521126"/>
            <a:ext cx="1231200" cy="1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/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294576" y="2030720"/>
            <a:ext cx="3600" cy="3870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7893826" y="2030720"/>
            <a:ext cx="3600" cy="3870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966751" y="2098766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4566001" y="2098766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8165251" y="2098800"/>
            <a:ext cx="3060000" cy="3801973"/>
          </a:xfrm>
        </p:spPr>
        <p:txBody>
          <a:bodyPr/>
          <a:lstStyle>
            <a:lvl1pPr algn="ctr"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42FE58A-53C4-4BDF-B9BB-22E6AB376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08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3 v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20702"/>
            <a:ext cx="10801350" cy="782509"/>
          </a:xfrm>
        </p:spPr>
        <p:txBody>
          <a:bodyPr/>
          <a:lstStyle/>
          <a:p>
            <a:r>
              <a:rPr lang="fr-FR" dirty="0"/>
              <a:t>Titre de la slide</a:t>
            </a:r>
            <a:br>
              <a:rPr lang="fr-FR" dirty="0"/>
            </a:br>
            <a:r>
              <a:rPr lang="fr-FR" dirty="0"/>
              <a:t>sur deux lignes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412298" y="2098766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3303974" y="2098766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6195654" y="2098800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 i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9087330" y="2098765"/>
            <a:ext cx="2700000" cy="3801973"/>
          </a:xfrm>
        </p:spPr>
        <p:txBody>
          <a:bodyPr/>
          <a:lstStyle>
            <a:lvl1pPr algn="ctr">
              <a:defRPr sz="2000"/>
            </a:lvl1pPr>
            <a:lvl2pPr marL="0" indent="0" algn="ctr">
              <a:buNone/>
              <a:defRPr sz="1800" b="0" i="0"/>
            </a:lvl2pPr>
            <a:lvl3pPr marL="1080000" indent="0" algn="ctr">
              <a:buNone/>
              <a:defRPr sz="16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Premier niveau de liste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</p:txBody>
      </p:sp>
      <p:sp>
        <p:nvSpPr>
          <p:cNvPr id="31" name="Espace réservé du texte 9">
            <a:extLst>
              <a:ext uri="{FF2B5EF4-FFF2-40B4-BE49-F238E27FC236}">
                <a16:creationId xmlns:a16="http://schemas.microsoft.com/office/drawing/2014/main" id="{BF860A6B-CF4F-4E05-AEBF-E6F8F636FF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ACB36F6-0BCF-4B49-AAA7-3498A49E9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4753" y="6538334"/>
            <a:ext cx="288000" cy="180000"/>
          </a:xfrm>
        </p:spPr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9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v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FEFFE-088B-4FA9-B7BE-E00D3E0EA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CB36F6-0BCF-4B49-AAA7-3498A49E9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866B41DB-F211-402A-9A32-71C5540BC8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770C5E-9CEB-409F-95AF-37D98BABC3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4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1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8A1A510-4372-434C-B925-8CDDA58DB1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4576" y="1827238"/>
            <a:ext cx="3600" cy="3816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F3DC1B8F-B146-456A-8902-4CD4864090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3826" y="1827238"/>
            <a:ext cx="3600" cy="3816000"/>
          </a:xfrm>
          <a:ln w="15875">
            <a:solidFill>
              <a:schemeClr val="accent5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5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FD903747-191A-4C9F-A2F2-28224B94B8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66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2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0737B6E3-6109-4449-9278-D232A6EB49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64800" y="1773238"/>
            <a:ext cx="3060000" cy="720000"/>
          </a:xfrm>
        </p:spPr>
        <p:txBody>
          <a:bodyPr anchor="ctr" anchorCtr="0">
            <a:noAutofit/>
          </a:bodyPr>
          <a:lstStyle>
            <a:lvl1pPr algn="ctr">
              <a:defRPr sz="2000" b="1" baseline="0">
                <a:solidFill>
                  <a:schemeClr val="accent1"/>
                </a:solidFill>
              </a:defRPr>
            </a:lvl1pPr>
            <a:lvl2pPr algn="ctr">
              <a:defRPr sz="2000" b="1" baseline="0">
                <a:solidFill>
                  <a:schemeClr val="accent1"/>
                </a:solidFill>
              </a:defRPr>
            </a:lvl2pPr>
            <a:lvl3pPr algn="ctr">
              <a:defRPr sz="2000" b="1" baseline="0">
                <a:solidFill>
                  <a:schemeClr val="accent1"/>
                </a:solidFill>
              </a:defRPr>
            </a:lvl3pPr>
            <a:lvl4pPr algn="ctr">
              <a:defRPr sz="2000" b="1" baseline="0">
                <a:solidFill>
                  <a:schemeClr val="accent1"/>
                </a:solidFill>
              </a:defRPr>
            </a:lvl4pPr>
            <a:lvl5pPr algn="ctr">
              <a:defRPr sz="2000" b="1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Saisie 3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99CA397E-D33F-4CB2-B48B-A9836D3133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24966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E0C90284-8438-4F1B-9A83-933B25A28F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948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E8BEF416-9FAB-4C75-AB3C-DF101F9D00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693000" y="2460680"/>
            <a:ext cx="3600" cy="324000"/>
          </a:xfr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1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174F5B5-4011-4DB2-9FAB-395D9387E75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8400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2115AFC6-B813-48DE-A83F-C828C038A9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64352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9A1694F5-B6C4-4087-BFA2-D77FE881DF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64652" y="2898447"/>
            <a:ext cx="3060000" cy="2744791"/>
          </a:xfrm>
        </p:spPr>
        <p:txBody>
          <a:bodyPr/>
          <a:lstStyle>
            <a:lvl1pPr algn="ctr">
              <a:defRPr b="0" baseline="0">
                <a:solidFill>
                  <a:schemeClr val="tx1"/>
                </a:solidFill>
              </a:defRPr>
            </a:lvl1pPr>
            <a:lvl2pPr algn="ctr">
              <a:defRPr b="1" i="0" cap="all" baseline="0">
                <a:solidFill>
                  <a:schemeClr val="tx1"/>
                </a:solidFill>
              </a:defRPr>
            </a:lvl2pPr>
            <a:lvl3pPr algn="ctr">
              <a:defRPr b="0" baseline="0">
                <a:solidFill>
                  <a:schemeClr val="tx1"/>
                </a:solidFill>
              </a:defRPr>
            </a:lvl3pPr>
            <a:lvl4pPr algn="ctr">
              <a:defRPr b="0" baseline="0">
                <a:solidFill>
                  <a:schemeClr val="tx1"/>
                </a:solidFill>
              </a:defRPr>
            </a:lvl4pPr>
            <a:lvl5pPr algn="ctr">
              <a:defRPr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27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nd noir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3" y="-9053"/>
            <a:ext cx="12204000" cy="6864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95326" y="593854"/>
            <a:ext cx="6120000" cy="17147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•</a:t>
            </a:r>
            <a:r>
              <a:rPr lang="fr-FR" dirty="0"/>
              <a:t> </a:t>
            </a:r>
            <a:fld id="{4373F302-3333-4E3B-832E-E5498DC430A4}" type="slidenum">
              <a:rPr lang="fr-FR" smtClean="0"/>
              <a:pPr/>
              <a:t>‹N°›</a:t>
            </a:fld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•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670215"/>
            <a:ext cx="18000" cy="1404000"/>
          </a:xfrm>
          <a:ln w="19050">
            <a:solidFill>
              <a:schemeClr val="accent2"/>
            </a:solidFill>
            <a:miter lim="800000"/>
          </a:ln>
        </p:spPr>
        <p:txBody>
          <a:bodyPr>
            <a:no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7883" y="2554770"/>
            <a:ext cx="5922137" cy="365154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00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42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599" y="1371199"/>
            <a:ext cx="11235956" cy="4676132"/>
          </a:xfrm>
          <a:prstGeom prst="rect">
            <a:avLst/>
          </a:prstGeom>
        </p:spPr>
        <p:txBody>
          <a:bodyPr lIns="121769" tIns="60886" rIns="121769" bIns="60886" anchor="t"/>
          <a:lstStyle>
            <a:lvl1pPr marL="0" indent="0">
              <a:buNone/>
              <a:defRPr sz="2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751" indent="-243050">
              <a:buClr>
                <a:srgbClr val="E90028"/>
              </a:buClr>
              <a:buFont typeface="Arial"/>
              <a:buChar char="•"/>
              <a:defRPr sz="1867">
                <a:solidFill>
                  <a:srgbClr val="000000"/>
                </a:solidFill>
                <a:latin typeface="Arial"/>
                <a:cs typeface="Arial"/>
              </a:defRPr>
            </a:lvl2pPr>
            <a:lvl3pPr marL="839034" indent="-245162">
              <a:buFont typeface="Lucida Grande"/>
              <a:buChar char="_"/>
              <a:defRPr sz="1467">
                <a:solidFill>
                  <a:srgbClr val="E90028"/>
                </a:solidFill>
                <a:latin typeface="Arial"/>
                <a:cs typeface="Arial"/>
              </a:defRPr>
            </a:lvl3pPr>
            <a:lvl4pPr>
              <a:defRPr sz="1467">
                <a:solidFill>
                  <a:srgbClr val="555455"/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rgbClr val="55545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09606" y="191135"/>
            <a:ext cx="11235955" cy="540312"/>
          </a:xfrm>
          <a:prstGeom prst="rect">
            <a:avLst/>
          </a:prstGeom>
        </p:spPr>
        <p:txBody>
          <a:bodyPr lIns="121769" tIns="71973" rIns="121769" bIns="60886" anchor="t"/>
          <a:lstStyle>
            <a:lvl1pPr algn="l">
              <a:defRPr sz="3200" b="0" cap="all" spc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7" y="731446"/>
            <a:ext cx="11235947" cy="471053"/>
          </a:xfrm>
          <a:prstGeom prst="rect">
            <a:avLst/>
          </a:prstGeom>
          <a:noFill/>
          <a:ln>
            <a:noFill/>
          </a:ln>
        </p:spPr>
        <p:txBody>
          <a:bodyPr lIns="122352" tIns="0" rIns="122352" bIns="0"/>
          <a:lstStyle>
            <a:lvl1pPr marL="0" indent="0">
              <a:buNone/>
              <a:defRPr sz="2400" cap="all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CLIQUEZ ET MODIFEZ LE SOUS-TITRE</a:t>
            </a:r>
          </a:p>
        </p:txBody>
      </p:sp>
    </p:spTree>
    <p:extLst>
      <p:ext uri="{BB962C8B-B14F-4D97-AF65-F5344CB8AC3E}">
        <p14:creationId xmlns:p14="http://schemas.microsoft.com/office/powerpoint/2010/main" val="32314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6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56619" y="4425951"/>
            <a:ext cx="7355416" cy="641350"/>
          </a:xfrm>
          <a:noFill/>
        </p:spPr>
        <p:txBody>
          <a:bodyPr/>
          <a:lstStyle>
            <a:lvl1pPr algn="r">
              <a:lnSpc>
                <a:spcPct val="80000"/>
              </a:lnSpc>
              <a:defRPr sz="2800" b="1" cap="all" baseline="0">
                <a:latin typeface="+mn-lt"/>
                <a:cs typeface="Arial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922684" y="5654676"/>
            <a:ext cx="3689349" cy="172355"/>
          </a:xfrm>
        </p:spPr>
        <p:txBody>
          <a:bodyPr wrap="square" rIns="0">
            <a:spAutoFit/>
          </a:bodyPr>
          <a:lstStyle>
            <a:lvl1pPr marL="0" indent="0" algn="r">
              <a:lnSpc>
                <a:spcPct val="80000"/>
              </a:lnSpc>
              <a:buNone/>
              <a:defRPr sz="1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</a:t>
            </a:r>
            <a:endParaRPr lang="fr-CH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4256617" y="5185976"/>
            <a:ext cx="7355416" cy="319880"/>
          </a:xfrm>
        </p:spPr>
        <p:txBody>
          <a:bodyPr/>
          <a:lstStyle>
            <a:lvl1pPr marL="0" indent="0" algn="r">
              <a:lnSpc>
                <a:spcPct val="80000"/>
              </a:lnSpc>
              <a:buFontTx/>
              <a:buNone/>
              <a:defRPr sz="1600" cap="all" baseline="0"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12" name="Image 11" descr="Micropole-Montgolfière_Opti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742944"/>
          </a:xfrm>
          <a:prstGeom prst="rect">
            <a:avLst/>
          </a:prstGeom>
        </p:spPr>
      </p:pic>
      <p:pic>
        <p:nvPicPr>
          <p:cNvPr id="1026" name="Picture 2" descr="R:\Marketing\Charte graphique Micropole\Logos Micropole\MICROPOLE - SECTEURS\MICROPOLE CONSULTING\JPEG HR\Logo_RVB_HR_MICROPOLE+Consultin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1" y="4423445"/>
            <a:ext cx="3169659" cy="4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05717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56619" y="4425951"/>
            <a:ext cx="7355416" cy="641350"/>
          </a:xfrm>
          <a:noFill/>
        </p:spPr>
        <p:txBody>
          <a:bodyPr/>
          <a:lstStyle>
            <a:lvl1pPr algn="r">
              <a:lnSpc>
                <a:spcPct val="80000"/>
              </a:lnSpc>
              <a:defRPr sz="2800" b="1" cap="all" baseline="0">
                <a:latin typeface="+mn-lt"/>
                <a:cs typeface="Arial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2" name="Image 11" descr="Micropole-Montgolfière_N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74294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4246880" y="1356360"/>
            <a:ext cx="1351280" cy="1005840"/>
          </a:xfrm>
          <a:prstGeom prst="rect">
            <a:avLst/>
          </a:prstGeom>
          <a:noFill/>
          <a:ln w="571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4256617" y="5185976"/>
            <a:ext cx="7355416" cy="319880"/>
          </a:xfrm>
        </p:spPr>
        <p:txBody>
          <a:bodyPr/>
          <a:lstStyle>
            <a:lvl1pPr marL="0" indent="0" algn="r">
              <a:lnSpc>
                <a:spcPct val="80000"/>
              </a:lnSpc>
              <a:buFontTx/>
              <a:buNone/>
              <a:defRPr sz="1600" cap="all" baseline="0"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922684" y="5654676"/>
            <a:ext cx="3689349" cy="172355"/>
          </a:xfrm>
        </p:spPr>
        <p:txBody>
          <a:bodyPr wrap="square" rIns="0">
            <a:spAutoFit/>
          </a:bodyPr>
          <a:lstStyle>
            <a:lvl1pPr marL="0" indent="0" algn="r">
              <a:lnSpc>
                <a:spcPct val="80000"/>
              </a:lnSpc>
              <a:buNone/>
              <a:defRPr sz="1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</a:t>
            </a:r>
            <a:endParaRPr lang="fr-CH" dirty="0"/>
          </a:p>
        </p:txBody>
      </p:sp>
      <p:pic>
        <p:nvPicPr>
          <p:cNvPr id="8" name="Picture 2" descr="R:\Marketing\Charte graphique Micropole\Logos Micropole\MICROPOLE - SECTEURS\MICROPOLE CONSULTING\JPEG HR\Logo_RVB_HR_MICROPOLE+Consultin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1" y="4423445"/>
            <a:ext cx="3169659" cy="4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50483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ergue_Bamb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6001" y="4248000"/>
            <a:ext cx="10676033" cy="1933725"/>
          </a:xfrm>
          <a:noFill/>
        </p:spPr>
        <p:txBody>
          <a:bodyPr/>
          <a:lstStyle>
            <a:lvl1pPr>
              <a:lnSpc>
                <a:spcPct val="80000"/>
              </a:lnSpc>
              <a:defRPr sz="2300" b="1" cap="all" baseline="0">
                <a:latin typeface="+mj-lt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" y="6534150"/>
            <a:ext cx="1219199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pic>
        <p:nvPicPr>
          <p:cNvPr id="13" name="Picture 7" descr="LogoMicropole_pet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1" y="6602467"/>
            <a:ext cx="1280160" cy="1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benatar\Bureau\Bambous C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"/>
            <a:ext cx="12192000" cy="3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26849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ergue_Bambous 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Micropole-Bambous_N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742944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6001" y="4248000"/>
            <a:ext cx="10676033" cy="1933725"/>
          </a:xfrm>
          <a:noFill/>
        </p:spPr>
        <p:txBody>
          <a:bodyPr/>
          <a:lstStyle>
            <a:lvl1pPr>
              <a:lnSpc>
                <a:spcPct val="80000"/>
              </a:lnSpc>
              <a:defRPr sz="2300" b="1" cap="all" baseline="0">
                <a:latin typeface="+mj-lt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" y="6534150"/>
            <a:ext cx="1219199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pic>
        <p:nvPicPr>
          <p:cNvPr id="13" name="Picture 7" descr="LogoMicropole_pet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1" y="6602467"/>
            <a:ext cx="1280160" cy="1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2341033" y="1196340"/>
            <a:ext cx="1710267" cy="1295400"/>
          </a:xfrm>
          <a:prstGeom prst="rect">
            <a:avLst/>
          </a:prstGeom>
          <a:noFill/>
          <a:ln w="7620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363333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ergue_Champ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6001" y="4248001"/>
            <a:ext cx="10676033" cy="1933725"/>
          </a:xfrm>
          <a:noFill/>
        </p:spPr>
        <p:txBody>
          <a:bodyPr/>
          <a:lstStyle>
            <a:lvl1pPr>
              <a:lnSpc>
                <a:spcPct val="80000"/>
              </a:lnSpc>
              <a:defRPr sz="23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" y="6534150"/>
            <a:ext cx="1219199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pic>
        <p:nvPicPr>
          <p:cNvPr id="13" name="Picture 7" descr="LogoMicropole_pet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1" y="6602467"/>
            <a:ext cx="1280160" cy="1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benatar\Bureau\champs 2 C copi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"/>
            <a:ext cx="12192000" cy="3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3873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72678-7ADE-477C-B11D-739CE63A0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522001"/>
            <a:ext cx="10801350" cy="71148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C33C37-3E82-4BF3-9EFF-AA6ACF8C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9F4F8BE-B2CF-480B-86B0-C85469A0F44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7" y="1773238"/>
            <a:ext cx="10801350" cy="4427537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fr-FR"/>
            </a:lvl1pPr>
            <a:lvl2pPr>
              <a:defRPr lang="fr-FR"/>
            </a:lvl2pPr>
            <a:lvl3pPr marL="1365750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fr-FR"/>
            </a:lvl3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/>
              <a:t>Troisième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F1C296-19B6-4A76-8BA7-3DCD30557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82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ergue_Champs2 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Micropole-Champs2_N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742944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6001" y="4248001"/>
            <a:ext cx="10676033" cy="1933725"/>
          </a:xfrm>
          <a:noFill/>
        </p:spPr>
        <p:txBody>
          <a:bodyPr/>
          <a:lstStyle>
            <a:lvl1pPr>
              <a:lnSpc>
                <a:spcPct val="80000"/>
              </a:lnSpc>
              <a:defRPr sz="23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" y="6534150"/>
            <a:ext cx="1219199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pic>
        <p:nvPicPr>
          <p:cNvPr id="13" name="Picture 7" descr="LogoMicropole_pet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1" y="6602467"/>
            <a:ext cx="1280160" cy="1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8646159" y="964406"/>
            <a:ext cx="1494791" cy="1121569"/>
          </a:xfrm>
          <a:prstGeom prst="rect">
            <a:avLst/>
          </a:prstGeom>
          <a:noFill/>
          <a:ln w="6350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88664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ergue_Ville noctur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6001" y="4248001"/>
            <a:ext cx="10676033" cy="1938337"/>
          </a:xfrm>
          <a:noFill/>
        </p:spPr>
        <p:txBody>
          <a:bodyPr/>
          <a:lstStyle>
            <a:lvl1pPr>
              <a:lnSpc>
                <a:spcPct val="80000"/>
              </a:lnSpc>
              <a:defRPr sz="23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" y="6534150"/>
            <a:ext cx="1219199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pic>
        <p:nvPicPr>
          <p:cNvPr id="13" name="Picture 7" descr="LogoMicropole_pet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1" y="6602467"/>
            <a:ext cx="1280160" cy="1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benatar\Bureau\ville nuit C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"/>
            <a:ext cx="12192000" cy="3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23444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ergue_Ville nocturne 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Micropole-Ville nocturne_N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742944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6001" y="4248001"/>
            <a:ext cx="10676033" cy="1938337"/>
          </a:xfrm>
          <a:noFill/>
        </p:spPr>
        <p:txBody>
          <a:bodyPr/>
          <a:lstStyle>
            <a:lvl1pPr>
              <a:lnSpc>
                <a:spcPct val="80000"/>
              </a:lnSpc>
              <a:defRPr sz="23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" y="6534150"/>
            <a:ext cx="1219199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pic>
        <p:nvPicPr>
          <p:cNvPr id="13" name="Picture 7" descr="LogoMicropole_pet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1" y="6602467"/>
            <a:ext cx="1280160" cy="1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9248775" y="876300"/>
            <a:ext cx="1819276" cy="1364456"/>
          </a:xfrm>
          <a:prstGeom prst="rect">
            <a:avLst/>
          </a:prstGeom>
          <a:noFill/>
          <a:ln w="825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975461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gue_N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5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6001" y="4248001"/>
            <a:ext cx="10676033" cy="1938337"/>
          </a:xfrm>
          <a:noFill/>
        </p:spPr>
        <p:txBody>
          <a:bodyPr/>
          <a:lstStyle>
            <a:lvl1pPr>
              <a:lnSpc>
                <a:spcPct val="80000"/>
              </a:lnSpc>
              <a:defRPr sz="23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7" y="0"/>
            <a:ext cx="12198788" cy="37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34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984500" y="4272197"/>
            <a:ext cx="8627533" cy="273678"/>
          </a:xfrm>
        </p:spPr>
        <p:txBody>
          <a:bodyPr wrap="square">
            <a:noAutofit/>
          </a:bodyPr>
          <a:lstStyle>
            <a:lvl1pPr algn="r">
              <a:lnSpc>
                <a:spcPct val="80000"/>
              </a:lnSpc>
              <a:defRPr sz="2300" b="1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2972656" y="4903568"/>
            <a:ext cx="8639379" cy="172355"/>
          </a:xfrm>
        </p:spPr>
        <p:txBody>
          <a:bodyPr wrap="square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7" name="Picture 2" descr="C:\CROSS_IDENTITY\Iconographie\Flèche Verte Haut-droite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0" y="4260850"/>
            <a:ext cx="1965000" cy="14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84737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fr-FR" dirty="0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946150" y="1146175"/>
            <a:ext cx="10665883" cy="4680000"/>
          </a:xfrm>
        </p:spPr>
        <p:txBody>
          <a:bodyPr/>
          <a:lstStyle>
            <a:lvl1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cap="all" baseline="0">
                <a:latin typeface="+mj-lt"/>
              </a:defRPr>
            </a:lvl1pPr>
            <a:lvl2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cap="all" baseline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20737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fr-FR" dirty="0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946150" y="1146175"/>
            <a:ext cx="10665883" cy="4680000"/>
          </a:xfrm>
        </p:spPr>
        <p:txBody>
          <a:bodyPr/>
          <a:lstStyle>
            <a:lvl1pPr marL="936625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cap="all" baseline="0">
                <a:latin typeface="+mj-lt"/>
              </a:defRPr>
            </a:lvl1pPr>
            <a:lvl2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cap="all" baseline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78976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text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24561" y="323401"/>
            <a:ext cx="10687473" cy="332399"/>
          </a:xfrm>
        </p:spPr>
        <p:txBody>
          <a:bodyPr wrap="square">
            <a:spAutoFit/>
          </a:bodyPr>
          <a:lstStyle>
            <a:lvl1pPr>
              <a:defRPr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946150" y="1211263"/>
            <a:ext cx="10665883" cy="4970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fr-FR" dirty="0" smtClean="0">
                <a:latin typeface="+mj-lt"/>
              </a:defRPr>
            </a:lvl1pPr>
            <a:lvl2pPr>
              <a:defRPr lang="fr-F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257300" indent="-153988">
              <a:buFont typeface="Arial" pitchFamily="34" charset="0"/>
              <a:buChar char="&gt;"/>
              <a:def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>
              <a:spcAft>
                <a:spcPts val="500"/>
              </a:spcAft>
            </a:pPr>
            <a:r>
              <a:rPr lang="fr-FR" dirty="0"/>
              <a:t>Cliquez pour modifier les styles du texte du masque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r-FR" dirty="0"/>
              <a:t>Deuxième niveau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fr-FR" dirty="0"/>
              <a:t>Troisième niveau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Tx/>
            </a:pPr>
            <a:r>
              <a:rPr lang="fr-FR" dirty="0"/>
              <a:t>Quatrième niveau</a:t>
            </a:r>
          </a:p>
          <a:p>
            <a:pPr lvl="4" indent="-154800">
              <a:spcBef>
                <a:spcPts val="0"/>
              </a:spcBef>
              <a:spcAft>
                <a:spcPts val="300"/>
              </a:spcAft>
              <a:buClrTx/>
              <a:buFontTx/>
            </a:pPr>
            <a:r>
              <a:rPr lang="fr-FR" dirty="0"/>
              <a:t>Cinquième niveau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417" y="712787"/>
            <a:ext cx="10665883" cy="335177"/>
          </a:xfrm>
        </p:spPr>
        <p:txBody>
          <a:bodyPr/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6689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24561" y="323401"/>
            <a:ext cx="10687473" cy="332399"/>
          </a:xfrm>
        </p:spPr>
        <p:txBody>
          <a:bodyPr wrap="square">
            <a:spAutoFit/>
          </a:bodyPr>
          <a:lstStyle>
            <a:lvl1pPr>
              <a:defRPr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4" name="Espace réservé pour une image  13"/>
          <p:cNvSpPr>
            <a:spLocks noGrp="1"/>
          </p:cNvSpPr>
          <p:nvPr>
            <p:ph type="pic" sz="quarter" idx="12"/>
          </p:nvPr>
        </p:nvSpPr>
        <p:spPr>
          <a:xfrm>
            <a:off x="6360585" y="1216026"/>
            <a:ext cx="5251449" cy="496569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417" y="712801"/>
            <a:ext cx="10665883" cy="2462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46151" y="1211263"/>
            <a:ext cx="4929356" cy="4970462"/>
          </a:xfrm>
        </p:spPr>
        <p:txBody>
          <a:bodyPr/>
          <a:lstStyle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94815379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24561" y="323401"/>
            <a:ext cx="10687473" cy="386719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14401" y="1216026"/>
            <a:ext cx="10697633" cy="4956175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0" indent="0">
              <a:buFontTx/>
              <a:buNone/>
              <a:defRPr sz="1600" b="0"/>
            </a:lvl2pPr>
            <a:lvl3pPr marL="285750" indent="-285750">
              <a:buFont typeface="Wingdings" pitchFamily="2" charset="2"/>
              <a:buChar char=""/>
              <a:defRPr sz="1400" b="0"/>
            </a:lvl3pPr>
            <a:lvl4pPr marL="90487" indent="0">
              <a:buClrTx/>
              <a:buFont typeface="Arial" pitchFamily="34" charset="0"/>
              <a:buNone/>
              <a:defRPr sz="1200" b="0"/>
            </a:lvl4pPr>
            <a:lvl5pPr marL="180975" indent="-90488">
              <a:defRPr sz="1200" b="0"/>
            </a:lvl5pPr>
            <a:lvl6pPr marL="911225" indent="-153988">
              <a:buClr>
                <a:schemeClr val="accent1"/>
              </a:buClr>
              <a:buFont typeface="Courier New" pitchFamily="49" charset="0"/>
              <a:buChar char="o"/>
              <a:defRPr/>
            </a:lvl6pPr>
            <a:lvl7pPr marL="1385887" indent="-171450">
              <a:buClr>
                <a:schemeClr val="accent1"/>
              </a:buClr>
              <a:buFont typeface="Arial" pitchFamily="34" charset="0"/>
              <a:buChar char="•"/>
              <a:defRPr baseline="0"/>
            </a:lvl7pPr>
          </a:lstStyle>
          <a:p>
            <a:pPr lvl="0"/>
            <a:r>
              <a:rPr lang="fr-FR" dirty="0"/>
              <a:t>INSÉRER SCHÉMA</a:t>
            </a:r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  <p:sp>
        <p:nvSpPr>
          <p:cNvPr id="9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417" y="712801"/>
            <a:ext cx="10665883" cy="246221"/>
          </a:xfrm>
        </p:spPr>
        <p:txBody>
          <a:bodyPr>
            <a:spAutoFit/>
          </a:bodyPr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879870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Titre de la slide</a:t>
            </a:r>
            <a:br>
              <a:rPr lang="fr-FR"/>
            </a:br>
            <a:r>
              <a:rPr lang="fr-FR"/>
              <a:t>sur deux lignes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‹N°›</a:t>
            </a:fld>
            <a:endParaRPr lang="fr-FR">
              <a:solidFill>
                <a:schemeClr val="accent1"/>
              </a:solidFill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92053A6F-51D5-4F1D-983B-C25937F32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498" y="543591"/>
            <a:ext cx="3600" cy="507600"/>
          </a:xfrm>
          <a:ln w="31750">
            <a:solidFill>
              <a:schemeClr val="accent2"/>
            </a:solidFill>
            <a:miter lim="800000"/>
          </a:ln>
        </p:spPr>
        <p:txBody>
          <a:bodyPr>
            <a:normAutofit/>
          </a:bodyPr>
          <a:lstStyle>
            <a:lvl1pPr>
              <a:defRPr sz="100" baseline="0">
                <a:solidFill>
                  <a:schemeClr val="accent2"/>
                </a:solidFill>
              </a:defRPr>
            </a:lvl1pPr>
            <a:lvl2pPr>
              <a:defRPr sz="100" baseline="0">
                <a:solidFill>
                  <a:schemeClr val="accent2"/>
                </a:solidFill>
              </a:defRPr>
            </a:lvl2pPr>
            <a:lvl3pPr>
              <a:defRPr sz="100" baseline="0">
                <a:solidFill>
                  <a:schemeClr val="accent2"/>
                </a:solidFill>
              </a:defRPr>
            </a:lvl3pPr>
            <a:lvl4pPr>
              <a:defRPr sz="100" baseline="0">
                <a:solidFill>
                  <a:schemeClr val="accent2"/>
                </a:solidFill>
              </a:defRPr>
            </a:lvl4pPr>
            <a:lvl5pPr>
              <a:defRPr sz="1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26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24561" y="323401"/>
            <a:ext cx="10687473" cy="332399"/>
          </a:xfrm>
        </p:spPr>
        <p:txBody>
          <a:bodyPr wrap="square">
            <a:spAutoFit/>
          </a:bodyPr>
          <a:lstStyle>
            <a:lvl1pPr>
              <a:defRPr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  <p:sp>
        <p:nvSpPr>
          <p:cNvPr id="9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417" y="712801"/>
            <a:ext cx="10665883" cy="246221"/>
          </a:xfrm>
        </p:spPr>
        <p:txBody>
          <a:bodyPr>
            <a:spAutoFit/>
          </a:bodyPr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27186293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946151" y="1211263"/>
            <a:ext cx="3216000" cy="444341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1200"/>
              </a:spcAft>
              <a:buFontTx/>
              <a:buNone/>
              <a:defRPr sz="1800" cap="all" baseline="0">
                <a:latin typeface="+mn-lt"/>
              </a:defRPr>
            </a:lvl1pPr>
            <a:lvl2pPr marL="182563" indent="-182563">
              <a:defRPr sz="1000" b="0">
                <a:solidFill>
                  <a:schemeClr val="tx1"/>
                </a:solidFill>
              </a:defRPr>
            </a:lvl2pPr>
            <a:lvl3pPr marL="182563" indent="0">
              <a:buNone/>
              <a:defRPr sz="1000"/>
            </a:lvl3pPr>
            <a:lvl4pPr marL="357188" indent="-174625" defTabSz="357188">
              <a:tabLst/>
              <a:defRPr sz="800"/>
            </a:lvl4pPr>
            <a:lvl5pPr marL="534988" indent="-177800"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4679227" y="1211263"/>
            <a:ext cx="3216000" cy="444341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1200"/>
              </a:spcAft>
              <a:buFontTx/>
              <a:buNone/>
              <a:defRPr sz="1800" cap="all" baseline="0">
                <a:latin typeface="+mn-lt"/>
              </a:defRPr>
            </a:lvl1pPr>
            <a:lvl2pPr marL="182563" indent="-182563">
              <a:defRPr sz="1000" b="0">
                <a:solidFill>
                  <a:schemeClr val="tx1"/>
                </a:solidFill>
              </a:defRPr>
            </a:lvl2pPr>
            <a:lvl3pPr marL="182563" indent="0">
              <a:buNone/>
              <a:defRPr sz="1000"/>
            </a:lvl3pPr>
            <a:lvl4pPr marL="357188" indent="-174625" defTabSz="357188">
              <a:tabLst/>
              <a:defRPr sz="800"/>
            </a:lvl4pPr>
            <a:lvl5pPr marL="539750" indent="-182563"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8396033" y="1211263"/>
            <a:ext cx="3216000" cy="444341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1200"/>
              </a:spcAft>
              <a:buFontTx/>
              <a:buNone/>
              <a:defRPr sz="1800" cap="all" baseline="0">
                <a:latin typeface="+mn-lt"/>
              </a:defRPr>
            </a:lvl1pPr>
            <a:lvl2pPr marL="182563" indent="-182563">
              <a:defRPr sz="1000" b="0">
                <a:solidFill>
                  <a:schemeClr val="tx1"/>
                </a:solidFill>
              </a:defRPr>
            </a:lvl2pPr>
            <a:lvl3pPr marL="182563" indent="0">
              <a:buNone/>
              <a:defRPr sz="1000"/>
            </a:lvl3pPr>
            <a:lvl4pPr marL="357188" indent="-174625" defTabSz="357188">
              <a:tabLst/>
              <a:defRPr sz="800"/>
            </a:lvl4pPr>
            <a:lvl5pPr marL="539750" indent="-182563"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417" y="712801"/>
            <a:ext cx="10665883" cy="246221"/>
          </a:xfrm>
        </p:spPr>
        <p:txBody>
          <a:bodyPr>
            <a:spAutoFit/>
          </a:bodyPr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616867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946151" y="1211263"/>
            <a:ext cx="2304000" cy="444341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200" b="1" cap="all" baseline="0">
                <a:latin typeface="+mn-lt"/>
              </a:defRPr>
            </a:lvl1pPr>
            <a:lvl2pPr marL="182563" indent="-182563">
              <a:defRPr sz="1000" b="0">
                <a:solidFill>
                  <a:schemeClr val="tx1"/>
                </a:solidFill>
              </a:defRPr>
            </a:lvl2pPr>
            <a:lvl3pPr marL="182563" indent="0">
              <a:buNone/>
              <a:defRPr sz="1000"/>
            </a:lvl3pPr>
            <a:lvl4pPr marL="357188" indent="-174625" defTabSz="357188">
              <a:tabLst/>
              <a:defRPr sz="600"/>
            </a:lvl4pPr>
            <a:lvl5pPr marL="539750" indent="-182563"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3733445" y="1211263"/>
            <a:ext cx="2304000" cy="444341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200" b="1" cap="all" baseline="0">
                <a:latin typeface="+mn-lt"/>
              </a:defRPr>
            </a:lvl1pPr>
            <a:lvl2pPr marL="182563" indent="-182563">
              <a:defRPr sz="1000" b="0">
                <a:solidFill>
                  <a:schemeClr val="tx1"/>
                </a:solidFill>
              </a:defRPr>
            </a:lvl2pPr>
            <a:lvl3pPr marL="182563" indent="0">
              <a:buNone/>
              <a:defRPr sz="1000"/>
            </a:lvl3pPr>
            <a:lvl4pPr marL="357188" indent="-174625" defTabSz="357188">
              <a:tabLst/>
              <a:defRPr sz="600"/>
            </a:lvl4pPr>
            <a:lvl5pPr marL="539750" indent="-182563"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9308033" y="1211263"/>
            <a:ext cx="2304000" cy="444341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200" b="1" cap="all" baseline="0">
                <a:latin typeface="+mn-lt"/>
              </a:defRPr>
            </a:lvl1pPr>
            <a:lvl2pPr marL="182563" indent="-182563">
              <a:defRPr sz="1000" b="0">
                <a:solidFill>
                  <a:schemeClr val="tx1"/>
                </a:solidFill>
              </a:defRPr>
            </a:lvl2pPr>
            <a:lvl3pPr marL="182563" indent="0">
              <a:buNone/>
              <a:defRPr sz="1000"/>
            </a:lvl3pPr>
            <a:lvl4pPr marL="357188" indent="-174625" defTabSz="357188">
              <a:tabLst/>
              <a:defRPr sz="600"/>
            </a:lvl4pPr>
            <a:lvl5pPr marL="539750" indent="-182563"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6520740" y="1211263"/>
            <a:ext cx="2304000" cy="444341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200" b="1" cap="all" baseline="0">
                <a:latin typeface="+mn-lt"/>
              </a:defRPr>
            </a:lvl1pPr>
            <a:lvl2pPr marL="182563" indent="-182563">
              <a:defRPr sz="1000" b="0">
                <a:solidFill>
                  <a:schemeClr val="tx1"/>
                </a:solidFill>
              </a:defRPr>
            </a:lvl2pPr>
            <a:lvl3pPr marL="182563" indent="0">
              <a:buNone/>
              <a:defRPr sz="1000"/>
            </a:lvl3pPr>
            <a:lvl4pPr marL="357188" indent="-174625" defTabSz="357188">
              <a:tabLst/>
              <a:defRPr sz="600"/>
            </a:lvl4pPr>
            <a:lvl5pPr marL="539750" indent="-182563"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417" y="712801"/>
            <a:ext cx="10665883" cy="246221"/>
          </a:xfrm>
        </p:spPr>
        <p:txBody>
          <a:bodyPr>
            <a:spAutoFit/>
          </a:bodyPr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8910174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524627" y="5574507"/>
            <a:ext cx="1761067" cy="1785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25685" y="5791201"/>
            <a:ext cx="1761067" cy="1785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525685" y="6003131"/>
            <a:ext cx="1761067" cy="1785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26401" y="324000"/>
            <a:ext cx="10685633" cy="26337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 hasCustomPrompt="1"/>
          </p:nvPr>
        </p:nvSpPr>
        <p:spPr>
          <a:xfrm>
            <a:off x="6525684" y="1211263"/>
            <a:ext cx="5086349" cy="4180039"/>
          </a:xfr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buNone/>
              <a:defRPr b="1">
                <a:latin typeface="+mj-lt"/>
              </a:defRPr>
            </a:lvl1pPr>
          </a:lstStyle>
          <a:p>
            <a:pPr lvl="0"/>
            <a:r>
              <a:rPr lang="fr-FR" dirty="0"/>
              <a:t>Insérer schéma ou tableau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8396817" y="5619752"/>
            <a:ext cx="3215216" cy="14462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700"/>
              </a:spcAft>
              <a:buFontTx/>
              <a:buNone/>
              <a:defRPr sz="10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9"/>
          </p:nvPr>
        </p:nvSpPr>
        <p:spPr>
          <a:xfrm>
            <a:off x="946151" y="1211262"/>
            <a:ext cx="5232400" cy="108000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20"/>
          </p:nvPr>
        </p:nvSpPr>
        <p:spPr>
          <a:xfrm>
            <a:off x="946151" y="2551857"/>
            <a:ext cx="5232400" cy="108000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1"/>
          </p:nvPr>
        </p:nvSpPr>
        <p:spPr>
          <a:xfrm>
            <a:off x="946151" y="3882724"/>
            <a:ext cx="5232400" cy="108000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22"/>
          </p:nvPr>
        </p:nvSpPr>
        <p:spPr>
          <a:xfrm>
            <a:off x="946151" y="5262232"/>
            <a:ext cx="5232400" cy="108000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600825" y="5585619"/>
            <a:ext cx="17959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/>
              <a:t>Fonctionnel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00825" y="5800725"/>
            <a:ext cx="17959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/>
              <a:t>Technologie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00825" y="6013551"/>
            <a:ext cx="17959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/>
              <a:t>Partenaires</a:t>
            </a:r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778933" cy="149772"/>
          </a:xfrm>
          <a:prstGeom prst="rect">
            <a:avLst/>
          </a:prstGeom>
        </p:spPr>
      </p:pic>
      <p:sp>
        <p:nvSpPr>
          <p:cNvPr id="26" name="Espace réservé du texte 9"/>
          <p:cNvSpPr>
            <a:spLocks noGrp="1"/>
          </p:cNvSpPr>
          <p:nvPr>
            <p:ph type="body" sz="quarter" idx="32" hasCustomPrompt="1"/>
          </p:nvPr>
        </p:nvSpPr>
        <p:spPr>
          <a:xfrm>
            <a:off x="928417" y="712801"/>
            <a:ext cx="10665883" cy="246221"/>
          </a:xfrm>
        </p:spPr>
        <p:txBody>
          <a:bodyPr>
            <a:spAutoFit/>
          </a:bodyPr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21589619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331317"/>
            <a:ext cx="1219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18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MERCI DE VOTRE ATTENTION</a:t>
            </a:r>
          </a:p>
        </p:txBody>
      </p:sp>
      <p:sp>
        <p:nvSpPr>
          <p:cNvPr id="5" name="Rectangle 10"/>
          <p:cNvSpPr/>
          <p:nvPr/>
        </p:nvSpPr>
        <p:spPr bwMode="auto">
          <a:xfrm>
            <a:off x="1" y="285750"/>
            <a:ext cx="8509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3632200" y="4295775"/>
            <a:ext cx="2055283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133350" indent="-133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096000" y="4289426"/>
            <a:ext cx="0" cy="641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1800"/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6619325" y="4295775"/>
            <a:ext cx="2055283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133350" indent="-133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Rectangle 10"/>
          <p:cNvSpPr/>
          <p:nvPr userDrawn="1"/>
        </p:nvSpPr>
        <p:spPr bwMode="auto">
          <a:xfrm>
            <a:off x="1" y="285750"/>
            <a:ext cx="8509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3454400" y="5337175"/>
            <a:ext cx="5486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err="1"/>
              <a:t>Siège</a:t>
            </a:r>
            <a:r>
              <a:rPr lang="en-GB" sz="1000" dirty="0"/>
              <a:t> : 91-95, rue Carnot - 92300 Levallois-Perret – France</a:t>
            </a:r>
            <a:br>
              <a:rPr lang="en-GB" sz="1000" dirty="0"/>
            </a:br>
            <a:r>
              <a:rPr lang="en-GB" sz="1000" dirty="0"/>
              <a:t>Tel : +33 (0)1 74 18 74 18</a:t>
            </a:r>
            <a:br>
              <a:rPr lang="en-GB" sz="1000" dirty="0"/>
            </a:br>
            <a:r>
              <a:rPr lang="en-GB" sz="1000" dirty="0"/>
              <a:t>www.micropole.com</a:t>
            </a:r>
          </a:p>
        </p:txBody>
      </p:sp>
      <p:pic>
        <p:nvPicPr>
          <p:cNvPr id="16" name="Image 15" descr="Micropole-Montgolfière_Optim.jpg"/>
          <p:cNvPicPr>
            <a:picLocks noChangeAspect="1"/>
          </p:cNvPicPr>
          <p:nvPr userDrawn="1"/>
        </p:nvPicPr>
        <p:blipFill rotWithShape="1">
          <a:blip r:embed="rId2" cstate="print"/>
          <a:srcRect b="22150"/>
          <a:stretch/>
        </p:blipFill>
        <p:spPr>
          <a:xfrm>
            <a:off x="-10973" y="835200"/>
            <a:ext cx="12202972" cy="29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6534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in 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331317"/>
            <a:ext cx="1219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18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MERCI DE VOTRE ATTENTION</a:t>
            </a:r>
          </a:p>
        </p:txBody>
      </p:sp>
      <p:sp>
        <p:nvSpPr>
          <p:cNvPr id="5" name="Rectangle 10"/>
          <p:cNvSpPr/>
          <p:nvPr/>
        </p:nvSpPr>
        <p:spPr bwMode="auto">
          <a:xfrm>
            <a:off x="1" y="285750"/>
            <a:ext cx="8509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dirty="0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096000" y="4289426"/>
            <a:ext cx="0" cy="641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1800"/>
          </a:p>
        </p:txBody>
      </p:sp>
      <p:sp>
        <p:nvSpPr>
          <p:cNvPr id="16" name="Rectangle 10"/>
          <p:cNvSpPr/>
          <p:nvPr userDrawn="1"/>
        </p:nvSpPr>
        <p:spPr bwMode="auto">
          <a:xfrm>
            <a:off x="1" y="285750"/>
            <a:ext cx="8509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3804588" y="5337175"/>
            <a:ext cx="48003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err="1"/>
              <a:t>Siège</a:t>
            </a:r>
            <a:r>
              <a:rPr lang="en-GB" sz="1000" dirty="0"/>
              <a:t> : 91-95, rue Carnot - 92300 Levallois-Perret – France</a:t>
            </a:r>
            <a:br>
              <a:rPr lang="en-GB" sz="1000" dirty="0"/>
            </a:br>
            <a:r>
              <a:rPr lang="en-GB" sz="1000" dirty="0"/>
              <a:t>Tel : +33 (0)1 74 18 74 18</a:t>
            </a:r>
            <a:br>
              <a:rPr lang="en-GB" sz="1000" dirty="0"/>
            </a:br>
            <a:r>
              <a:rPr lang="en-GB" sz="1000" dirty="0"/>
              <a:t>www.micropole.com</a:t>
            </a:r>
          </a:p>
        </p:txBody>
      </p:sp>
      <p:pic>
        <p:nvPicPr>
          <p:cNvPr id="14" name="Image 13" descr="Micropole-Montgolfière_NB.bmp"/>
          <p:cNvPicPr>
            <a:picLocks noChangeAspect="1"/>
          </p:cNvPicPr>
          <p:nvPr userDrawn="1"/>
        </p:nvPicPr>
        <p:blipFill rotWithShape="1">
          <a:blip r:embed="rId2" cstate="print"/>
          <a:srcRect b="22150"/>
          <a:stretch/>
        </p:blipFill>
        <p:spPr>
          <a:xfrm>
            <a:off x="0" y="835200"/>
            <a:ext cx="12192000" cy="291388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auto">
          <a:xfrm>
            <a:off x="4235597" y="2234532"/>
            <a:ext cx="1418969" cy="950105"/>
          </a:xfrm>
          <a:prstGeom prst="rect">
            <a:avLst/>
          </a:prstGeom>
          <a:noFill/>
          <a:ln w="571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3632200" y="4295775"/>
            <a:ext cx="2055283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133350" indent="-133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6619325" y="4295775"/>
            <a:ext cx="2055283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133350" indent="-133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4756650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image" Target="../media/image16.jpeg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DF7760-E610-4EBF-91EA-827A948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522417"/>
            <a:ext cx="10801350" cy="711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/>
              <a:t>[master]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C13C3-BD97-472A-B740-1586E6BF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7" y="1773238"/>
            <a:ext cx="10801350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/>
              <a:t>Troisième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601F5-DA73-405D-B250-1646804D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753" y="6538334"/>
            <a:ext cx="28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 baseline="0">
                <a:solidFill>
                  <a:schemeClr val="accent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C66D50-C581-43B2-93FC-CA787E6252F0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1347" y="6523031"/>
            <a:ext cx="1206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5" r:id="rId2"/>
    <p:sldLayoutId id="2147483651" r:id="rId3"/>
    <p:sldLayoutId id="2147483661" r:id="rId4"/>
    <p:sldLayoutId id="2147483662" r:id="rId5"/>
    <p:sldLayoutId id="2147483664" r:id="rId6"/>
    <p:sldLayoutId id="2147483666" r:id="rId7"/>
    <p:sldLayoutId id="2147483650" r:id="rId8"/>
    <p:sldLayoutId id="2147483656" r:id="rId9"/>
    <p:sldLayoutId id="2147483669" r:id="rId10"/>
    <p:sldLayoutId id="2147483670" r:id="rId11"/>
    <p:sldLayoutId id="2147483671" r:id="rId12"/>
    <p:sldLayoutId id="2147483673" r:id="rId13"/>
    <p:sldLayoutId id="2147483679" r:id="rId14"/>
    <p:sldLayoutId id="2147483672" r:id="rId15"/>
    <p:sldLayoutId id="2147483660" r:id="rId16"/>
    <p:sldLayoutId id="2147483658" r:id="rId17"/>
    <p:sldLayoutId id="2147483657" r:id="rId18"/>
    <p:sldLayoutId id="2147483667" r:id="rId19"/>
    <p:sldLayoutId id="2147483663" r:id="rId20"/>
    <p:sldLayoutId id="2147483678" r:id="rId21"/>
    <p:sldLayoutId id="2147483760" r:id="rId22"/>
    <p:sldLayoutId id="2147483762" r:id="rId23"/>
    <p:sldLayoutId id="2147483764" r:id="rId24"/>
    <p:sldLayoutId id="214748376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500" b="0" i="1" kern="1200" cap="all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Tx/>
        <a:buNone/>
        <a:defRPr sz="2000" b="1" kern="1200" spc="-2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b="1" i="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750" indent="-28575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Courier New" panose="02070309020205020404" pitchFamily="49" charset="0"/>
        <a:buChar char="o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800" b="1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777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3906">
          <p15:clr>
            <a:srgbClr val="F26B43"/>
          </p15:clr>
        </p15:guide>
        <p15:guide id="8" pos="3840">
          <p15:clr>
            <a:srgbClr val="F26B43"/>
          </p15:clr>
        </p15:guide>
        <p15:guide id="10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DF7760-E610-4EBF-91EA-827A948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522417"/>
            <a:ext cx="10801350" cy="711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/>
              <a:t>[master]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C13C3-BD97-472A-B740-1586E6BF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7" y="1773238"/>
            <a:ext cx="10801350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/>
              <a:t>Troisième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601F5-DA73-405D-B250-1646804D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753" y="6538334"/>
            <a:ext cx="28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3F302-3333-4E3B-832E-E5498DC430A4}" type="slidenum">
              <a:rPr kumimoji="0" lang="fr-FR" sz="800" b="1" i="0" u="none" strike="noStrike" kern="1200" cap="none" spc="0" normalizeH="0" baseline="0" noProof="0" smtClean="0">
                <a:ln>
                  <a:noFill/>
                </a:ln>
                <a:solidFill>
                  <a:srgbClr val="3B88A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>
              <a:ln>
                <a:noFill/>
              </a:ln>
              <a:solidFill>
                <a:srgbClr val="3B88A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C66D50-C581-43B2-93FC-CA787E6252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1347" y="6523031"/>
            <a:ext cx="1206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500" b="0" i="1" kern="1200" cap="all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2000" b="1" kern="1200" spc="-2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b="1" i="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750" indent="-285750" algn="l" defTabSz="9144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Courier New" panose="02070309020205020404" pitchFamily="49" charset="0"/>
        <a:buChar char="o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800" b="1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777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3906">
          <p15:clr>
            <a:srgbClr val="F26B43"/>
          </p15:clr>
        </p15:guide>
        <p15:guide id="8" pos="3840">
          <p15:clr>
            <a:srgbClr val="F26B43"/>
          </p15:clr>
        </p15:guide>
        <p15:guide id="10" orient="horz" pos="41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271" y="-13782"/>
            <a:ext cx="2427345" cy="690142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/>
          </a:p>
        </p:txBody>
      </p:sp>
      <p:sp>
        <p:nvSpPr>
          <p:cNvPr id="11" name="Fußzeilenplatzhalter 5"/>
          <p:cNvSpPr txBox="1">
            <a:spLocks/>
          </p:cNvSpPr>
          <p:nvPr/>
        </p:nvSpPr>
        <p:spPr>
          <a:xfrm>
            <a:off x="1311600" y="6525890"/>
            <a:ext cx="1066523" cy="3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en-US"/>
            </a:defPPr>
            <a:lvl1pPr algn="ctr" defTabSz="412833" rtl="0" eaLnBrk="0" fontAlgn="base" hangingPunct="0">
              <a:spcBef>
                <a:spcPct val="0"/>
              </a:spcBef>
              <a:spcAft>
                <a:spcPct val="0"/>
              </a:spcAft>
              <a:defRPr lang="de-DE" sz="1000" b="0" kern="1200" smtClean="0">
                <a:solidFill>
                  <a:srgbClr val="8F9392"/>
                </a:solidFill>
                <a:latin typeface="Calibri" panose="020F0502020204030204" pitchFamily="34" charset="0"/>
                <a:ea typeface="Signika" panose="02010003020600000004" pitchFamily="50" charset="0"/>
                <a:cs typeface="Calibri" panose="020F0502020204030204" pitchFamily="34" charset="0"/>
                <a:sym typeface="Signika" panose="02010003020600000004" pitchFamily="50" charset="0"/>
              </a:defRPr>
            </a:lvl1pPr>
            <a:lvl2pPr marL="114323" indent="114323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2pPr>
            <a:lvl3pPr marL="228646" indent="228646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3pPr>
            <a:lvl4pPr marL="342969" indent="342969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4pPr>
            <a:lvl5pPr marL="457291" indent="457291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5pPr>
            <a:lvl6pPr marL="1143229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6pPr>
            <a:lvl7pPr marL="1371874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7pPr>
            <a:lvl8pPr marL="1600520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8pPr>
            <a:lvl9pPr marL="1829166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9pPr>
          </a:lstStyle>
          <a:p>
            <a:pPr eaLnBrk="1">
              <a:lnSpc>
                <a:spcPct val="70000"/>
              </a:lnSpc>
              <a:spcBef>
                <a:spcPts val="600"/>
              </a:spcBef>
            </a:pPr>
            <a:fld id="{5BA86F5F-517C-43D0-8F6A-36E468F79E06}" type="datetime1">
              <a:rPr lang="it-IT" sz="1000" smtClean="0"/>
              <a:pPr eaLnBrk="1">
                <a:lnSpc>
                  <a:spcPct val="70000"/>
                </a:lnSpc>
                <a:spcBef>
                  <a:spcPts val="600"/>
                </a:spcBef>
              </a:pPr>
              <a:t>16/03/2021</a:t>
            </a:fld>
            <a:endParaRPr lang="fr-FR" sz="100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C66D50-C581-43B2-93FC-CA787E6252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059" y="6513797"/>
            <a:ext cx="1608000" cy="192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6" r="2907"/>
          <a:stretch/>
        </p:blipFill>
        <p:spPr>
          <a:xfrm>
            <a:off x="57422" y="4270996"/>
            <a:ext cx="2320701" cy="23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1219088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8" indent="-457158" algn="l" defTabSz="1219088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509" indent="-380965" algn="l" defTabSz="1219088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861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404" indent="-304772" algn="l" defTabSz="1219088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949" indent="-304772" algn="l" defTabSz="1219088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494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36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80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124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5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8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33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76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21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65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08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53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271" y="-13782"/>
            <a:ext cx="2427345" cy="690142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/>
          </a:p>
        </p:txBody>
      </p:sp>
      <p:sp>
        <p:nvSpPr>
          <p:cNvPr id="11" name="Fußzeilenplatzhalter 5"/>
          <p:cNvSpPr txBox="1">
            <a:spLocks/>
          </p:cNvSpPr>
          <p:nvPr/>
        </p:nvSpPr>
        <p:spPr>
          <a:xfrm>
            <a:off x="1311600" y="6525890"/>
            <a:ext cx="1066523" cy="3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en-US"/>
            </a:defPPr>
            <a:lvl1pPr algn="ctr" defTabSz="412833" rtl="0" eaLnBrk="0" fontAlgn="base" hangingPunct="0">
              <a:spcBef>
                <a:spcPct val="0"/>
              </a:spcBef>
              <a:spcAft>
                <a:spcPct val="0"/>
              </a:spcAft>
              <a:defRPr lang="de-DE" sz="1000" b="0" kern="1200" smtClean="0">
                <a:solidFill>
                  <a:srgbClr val="8F9392"/>
                </a:solidFill>
                <a:latin typeface="Calibri" panose="020F0502020204030204" pitchFamily="34" charset="0"/>
                <a:ea typeface="Signika" panose="02010003020600000004" pitchFamily="50" charset="0"/>
                <a:cs typeface="Calibri" panose="020F0502020204030204" pitchFamily="34" charset="0"/>
                <a:sym typeface="Signika" panose="02010003020600000004" pitchFamily="50" charset="0"/>
              </a:defRPr>
            </a:lvl1pPr>
            <a:lvl2pPr marL="114323" indent="114323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2pPr>
            <a:lvl3pPr marL="228646" indent="228646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3pPr>
            <a:lvl4pPr marL="342969" indent="342969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4pPr>
            <a:lvl5pPr marL="457291" indent="457291" algn="l" defTabSz="412833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5pPr>
            <a:lvl6pPr marL="1143229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6pPr>
            <a:lvl7pPr marL="1371874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7pPr>
            <a:lvl8pPr marL="1600520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8pPr>
            <a:lvl9pPr marL="1829166" algn="l" defTabSz="457291" rtl="0" eaLnBrk="1" latinLnBrk="0" hangingPunct="1">
              <a:defRPr sz="5000" b="1" kern="1200">
                <a:solidFill>
                  <a:srgbClr val="53585F"/>
                </a:solidFill>
                <a:latin typeface="Signika" panose="02010003020600000004" pitchFamily="50" charset="0"/>
                <a:ea typeface="Signika" panose="02010003020600000004" pitchFamily="50" charset="0"/>
                <a:cs typeface="Signika" panose="02010003020600000004" pitchFamily="50" charset="0"/>
                <a:sym typeface="Signika" panose="02010003020600000004" pitchFamily="50" charset="0"/>
              </a:defRPr>
            </a:lvl9pPr>
          </a:lstStyle>
          <a:p>
            <a:pPr eaLnBrk="1">
              <a:lnSpc>
                <a:spcPct val="70000"/>
              </a:lnSpc>
              <a:spcBef>
                <a:spcPts val="600"/>
              </a:spcBef>
            </a:pPr>
            <a:fld id="{5BA86F5F-517C-43D0-8F6A-36E468F79E06}" type="datetime1">
              <a:rPr lang="it-IT" sz="1000" smtClean="0"/>
              <a:pPr eaLnBrk="1">
                <a:lnSpc>
                  <a:spcPct val="70000"/>
                </a:lnSpc>
                <a:spcBef>
                  <a:spcPts val="600"/>
                </a:spcBef>
              </a:pPr>
              <a:t>16/03/2021</a:t>
            </a:fld>
            <a:endParaRPr lang="fr-FR" sz="100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C66D50-C581-43B2-93FC-CA787E6252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7327" y="6484769"/>
            <a:ext cx="1608000" cy="192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6" r="2907"/>
          <a:stretch/>
        </p:blipFill>
        <p:spPr>
          <a:xfrm>
            <a:off x="57422" y="4270996"/>
            <a:ext cx="2320701" cy="23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1219088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8" indent="-457158" algn="l" defTabSz="1219088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509" indent="-380965" algn="l" defTabSz="1219088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861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404" indent="-304772" algn="l" defTabSz="1219088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949" indent="-304772" algn="l" defTabSz="1219088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494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36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80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124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5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8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33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76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21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65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08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53" algn="l" defTabSz="121908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DF7760-E610-4EBF-91EA-827A948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522417"/>
            <a:ext cx="10801350" cy="711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/>
              <a:t>[master]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C13C3-BD97-472A-B740-1586E6BF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7" y="1773238"/>
            <a:ext cx="10801350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601F5-DA73-405D-B250-1646804D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753" y="6538334"/>
            <a:ext cx="28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 baseline="0">
                <a:solidFill>
                  <a:schemeClr val="accent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C66D50-C581-43B2-93FC-CA787E6252F0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1347" y="6523031"/>
            <a:ext cx="1206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500" b="0" i="1" kern="1200" cap="all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Tx/>
        <a:buNone/>
        <a:defRPr sz="2000" b="1" kern="1200" spc="-2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b="1" i="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750" indent="-28575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Courier New" panose="02070309020205020404" pitchFamily="49" charset="0"/>
        <a:buChar char="o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800" b="1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777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3906">
          <p15:clr>
            <a:srgbClr val="F26B43"/>
          </p15:clr>
        </p15:guide>
        <p15:guide id="8" pos="3840">
          <p15:clr>
            <a:srgbClr val="F26B43"/>
          </p15:clr>
        </p15:guide>
        <p15:guide id="10" orient="horz" pos="4156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DF7760-E610-4EBF-91EA-827A948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522417"/>
            <a:ext cx="10801350" cy="711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/>
              <a:t>[master]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C13C3-BD97-472A-B740-1586E6BF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7" y="1773238"/>
            <a:ext cx="10801350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Premier niveau de liste</a:t>
            </a:r>
          </a:p>
          <a:p>
            <a:pPr marL="825750" lvl="4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Deuxième niveau</a:t>
            </a:r>
          </a:p>
          <a:p>
            <a:pPr marL="136575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601F5-DA73-405D-B250-1646804D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753" y="6538334"/>
            <a:ext cx="28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 baseline="0">
                <a:solidFill>
                  <a:schemeClr val="accent1"/>
                </a:solidFill>
              </a:defRPr>
            </a:lvl1pPr>
          </a:lstStyle>
          <a:p>
            <a:fld id="{4373F302-3333-4E3B-832E-E5498DC430A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C66D50-C581-43B2-93FC-CA787E6252F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1347" y="6523031"/>
            <a:ext cx="1206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7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500" b="0" i="1" kern="1200" cap="all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Tx/>
        <a:buNone/>
        <a:defRPr sz="2000" b="1" kern="1200" spc="-2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b="1" i="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750" indent="-28575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Courier New" panose="02070309020205020404" pitchFamily="49" charset="0"/>
        <a:buChar char="o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Tx/>
        <a:buNone/>
        <a:defRPr sz="1800" b="1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777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3906">
          <p15:clr>
            <a:srgbClr val="F26B43"/>
          </p15:clr>
        </p15:guide>
        <p15:guide id="8" pos="3840">
          <p15:clr>
            <a:srgbClr val="F26B43"/>
          </p15:clr>
        </p15:guide>
        <p15:guide id="10" orient="horz" pos="4156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4561" y="323401"/>
            <a:ext cx="1068747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1798" y="1211263"/>
            <a:ext cx="10670236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1" y="6534150"/>
            <a:ext cx="12191999" cy="0"/>
          </a:xfrm>
          <a:prstGeom prst="line">
            <a:avLst/>
          </a:prstGeom>
          <a:noFill/>
          <a:ln w="3175">
            <a:solidFill>
              <a:srgbClr val="97D7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800">
              <a:ea typeface="ヒラギノ角ゴ Pro W3" pitchFamily="1" charset="-128"/>
              <a:cs typeface="+mn-cs"/>
            </a:endParaRP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4186767" y="6562800"/>
            <a:ext cx="38608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defRPr lang="fr-FR" sz="700" b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 algn="ctr">
              <a:defRPr/>
            </a:pPr>
            <a:endParaRPr lang="fr-FR"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55600" y="6562800"/>
            <a:ext cx="28448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/>
              <a:t>Page </a:t>
            </a:r>
            <a:fld id="{8BE978C9-4FDF-4B0A-86DE-559912220C9D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11" name="Picture 7" descr="LogoMicropole_petit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572751" y="6602467"/>
            <a:ext cx="1280160" cy="1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164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ヒラギノ角ゴ Pro W3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284400" indent="-284400" algn="l" rtl="0" eaLnBrk="1" fontAlgn="base" hangingPunct="1">
        <a:lnSpc>
          <a:spcPct val="80000"/>
        </a:lnSpc>
        <a:spcBef>
          <a:spcPts val="1000"/>
        </a:spcBef>
        <a:spcAft>
          <a:spcPts val="500"/>
        </a:spcAft>
        <a:buClr>
          <a:schemeClr val="accent1"/>
        </a:buClr>
        <a:buFont typeface="Wingdings 3" pitchFamily="18" charset="2"/>
        <a:buChar char=""/>
        <a:defRPr lang="fr-FR" sz="2000" b="0" dirty="0">
          <a:solidFill>
            <a:schemeClr val="tx1"/>
          </a:solidFill>
          <a:latin typeface="+mj-lt"/>
          <a:ea typeface="+mn-ea"/>
          <a:cs typeface="ヒラギノ角ゴ Pro W3"/>
        </a:defRPr>
      </a:lvl1pPr>
      <a:lvl2pPr marL="568800" indent="-284400" algn="l" rtl="0" eaLnBrk="1" fontAlgn="base" hangingPunct="1">
        <a:lnSpc>
          <a:spcPts val="2160"/>
        </a:lnSpc>
        <a:spcBef>
          <a:spcPts val="0"/>
        </a:spcBef>
        <a:spcAft>
          <a:spcPts val="300"/>
        </a:spcAft>
        <a:buClr>
          <a:schemeClr val="tx1">
            <a:lumMod val="85000"/>
            <a:lumOff val="15000"/>
          </a:schemeClr>
        </a:buClr>
        <a:buFont typeface="Courier New" pitchFamily="49" charset="0"/>
        <a:buChar char="o"/>
        <a:defRPr lang="fr-FR" sz="1800" b="0" dirty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ヒラギノ角ゴ Pro W3"/>
        </a:defRPr>
      </a:lvl2pPr>
      <a:lvl3pPr marL="801688" indent="-233363" algn="l" rtl="0" eaLnBrk="1" fontAlgn="base" hangingPunct="1">
        <a:lnSpc>
          <a:spcPts val="1920"/>
        </a:lnSpc>
        <a:spcBef>
          <a:spcPts val="0"/>
        </a:spcBef>
        <a:spcAft>
          <a:spcPts val="300"/>
        </a:spcAft>
        <a:buClrTx/>
        <a:buFont typeface="Arial" pitchFamily="34" charset="0"/>
        <a:buChar char="•"/>
        <a:defRPr sz="1600" b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ヒラギノ角ゴ Pro W3"/>
        </a:defRPr>
      </a:lvl3pPr>
      <a:lvl4pPr marL="1076325" indent="-274638" algn="l" defTabSz="985838" rtl="0" eaLnBrk="1" fontAlgn="base" hangingPunct="1">
        <a:lnSpc>
          <a:spcPts val="1680"/>
        </a:lnSpc>
        <a:spcBef>
          <a:spcPts val="0"/>
        </a:spcBef>
        <a:spcAft>
          <a:spcPts val="300"/>
        </a:spcAft>
        <a:buClr>
          <a:schemeClr val="tx1">
            <a:lumMod val="65000"/>
            <a:lumOff val="35000"/>
          </a:schemeClr>
        </a:buClr>
        <a:buFont typeface="Arial" pitchFamily="34" charset="0"/>
        <a:buChar char="−"/>
        <a:tabLst/>
        <a:defRPr sz="14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ヒラギノ角ゴ Pro W3"/>
        </a:defRPr>
      </a:lvl4pPr>
      <a:lvl5pPr marL="1346200" indent="-269875" algn="l" rtl="0" eaLnBrk="1" fontAlgn="base" hangingPunct="1">
        <a:lnSpc>
          <a:spcPts val="1440"/>
        </a:lnSpc>
        <a:spcBef>
          <a:spcPts val="0"/>
        </a:spcBef>
        <a:spcAft>
          <a:spcPts val="300"/>
        </a:spcAft>
        <a:buFont typeface="Arial" pitchFamily="34" charset="0"/>
        <a:buChar char="&gt;"/>
        <a:defRPr sz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ヒラギノ角ゴ Pro W3"/>
        </a:defRPr>
      </a:lvl5pPr>
      <a:lvl6pPr marL="9112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6pPr>
      <a:lvl7pPr marL="13684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7pPr>
      <a:lvl8pPr marL="18256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8pPr>
      <a:lvl9pPr marL="22828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ychips/DemoSchedule.git" TargetMode="Externa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ypi.org/project/schedule" TargetMode="Externa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dule.readthedocs.io/en/stable/logging.html" TargetMode="External"/><Relationship Id="rId2" Type="http://schemas.openxmlformats.org/officeDocument/2006/relationships/hyperlink" Target="https://schedule.readthedocs.io/en/stable/parallel-execution.html" TargetMode="Externa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85186-EA0C-4E04-8D2D-9592F1B2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92" y="2669399"/>
            <a:ext cx="11258293" cy="1116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Ordonnancer des traitements Python avec un Trigger : package Schedule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2436A5-D1BE-4954-9C25-C826A7B06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0C3AC9-6A23-4190-8112-BB62E22A9F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4000" dirty="0" smtClean="0"/>
              <a:t>Mars </a:t>
            </a:r>
            <a:r>
              <a:rPr lang="fr-FR" sz="40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4563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Lien GitHub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9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86304" y="3065781"/>
            <a:ext cx="76193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fr-FR" sz="2800" dirty="0" smtClean="0">
                <a:solidFill>
                  <a:schemeClr val="accent1"/>
                </a:solidFill>
                <a:hlinkClick r:id="rId2"/>
              </a:rPr>
              <a:t>github.com/Spychips/DemoSchedule.git</a:t>
            </a:r>
            <a:endParaRPr lang="fr-FR" sz="2800" dirty="0" smtClean="0">
              <a:solidFill>
                <a:schemeClr val="accent1"/>
              </a:solidFill>
            </a:endParaRPr>
          </a:p>
          <a:p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2A845D-6D88-8E4A-85BE-607AC798F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3F302-3333-4E3B-832E-E5498DC430A4}" type="slidenum">
              <a:rPr kumimoji="0" lang="fr-FR" sz="800" b="1" i="0" u="none" strike="noStrike" kern="1200" cap="none" spc="0" normalizeH="0" baseline="0" noProof="0" smtClean="0">
                <a:ln>
                  <a:noFill/>
                </a:ln>
                <a:solidFill>
                  <a:srgbClr val="3B88A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3B88A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F670B4D-A3D7-DA4B-A846-614F4972BD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43448" y="2168138"/>
            <a:ext cx="7236000" cy="618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52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1905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Présentation de l’ordonnanceur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190500" dist="127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1860A-3AEF-A446-951B-A8DDAF8606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43448" y="3702007"/>
            <a:ext cx="7236000" cy="6168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252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fr-FR">
                <a:solidFill>
                  <a:srgbClr val="3B88A8"/>
                </a:solidFill>
              </a:rPr>
              <a:t>Exemple d’ordonnanceur mis en production</a:t>
            </a:r>
            <a:endParaRPr lang="fr-FR" dirty="0">
              <a:solidFill>
                <a:srgbClr val="3B88A8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AE0DC8-EA1B-584B-A635-8AF0EAAF12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43450" y="2937826"/>
            <a:ext cx="7236000" cy="61134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252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fr-FR" dirty="0">
                <a:solidFill>
                  <a:srgbClr val="3B88A8"/>
                </a:solidFill>
              </a:rPr>
              <a:t>Use cases</a:t>
            </a:r>
            <a:endParaRPr lang="fr-FR" dirty="0">
              <a:solidFill>
                <a:srgbClr val="3B88A8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156855" y="19945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MS UI Gothic" panose="020B0600070205080204" pitchFamily="34" charset="-128"/>
                <a:cs typeface="+mn-cs"/>
              </a:rPr>
              <a:t>01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156855" y="275742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MS UI Gothic" panose="020B0600070205080204" pitchFamily="34" charset="-128"/>
                <a:cs typeface="+mn-cs"/>
              </a:rPr>
              <a:t>02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156855" y="35181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MS UI Gothic" panose="020B0600070205080204" pitchFamily="34" charset="-128"/>
                <a:cs typeface="+mn-cs"/>
              </a:rPr>
              <a:t>03</a:t>
            </a:r>
            <a:endParaRPr kumimoji="0" lang="fr-FR" sz="36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MS UI 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7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F6A4-F977-417F-AC90-0A70FAE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94" y="380164"/>
            <a:ext cx="11197798" cy="711072"/>
          </a:xfrm>
        </p:spPr>
        <p:txBody>
          <a:bodyPr/>
          <a:lstStyle/>
          <a:p>
            <a:r>
              <a:rPr lang="fr-FR" b="1" dirty="0" smtClean="0"/>
              <a:t>Les Ordonnanceurs </a:t>
            </a:r>
            <a:endParaRPr lang="fr-FR" b="1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20B7B-4049-49AC-8135-B5D63417E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620" y="311850"/>
            <a:ext cx="3600" cy="50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37710D-8A3C-4A47-AF58-E1007B74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2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0B260-BCAA-4ADF-A37E-ABEBA7CF9FC2}"/>
              </a:ext>
            </a:extLst>
          </p:cNvPr>
          <p:cNvSpPr/>
          <p:nvPr/>
        </p:nvSpPr>
        <p:spPr>
          <a:xfrm>
            <a:off x="391479" y="1363022"/>
            <a:ext cx="108626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r>
              <a:rPr lang="fr-FR" b="1" kern="0" spc="-20" dirty="0" smtClean="0">
                <a:solidFill>
                  <a:schemeClr val="accent2"/>
                </a:solidFill>
              </a:rPr>
              <a:t>Ordonnancer une routine </a:t>
            </a:r>
            <a:r>
              <a:rPr lang="fr-FR" kern="0" spc="-20" dirty="0" smtClean="0">
                <a:solidFill>
                  <a:srgbClr val="3B88A8"/>
                </a:solidFill>
              </a:rPr>
              <a:t>permet de </a:t>
            </a:r>
            <a:r>
              <a:rPr lang="fr-FR" b="1" kern="0" spc="-20" dirty="0" smtClean="0">
                <a:solidFill>
                  <a:srgbClr val="3B88A8"/>
                </a:solidFill>
              </a:rPr>
              <a:t>lancer tout un processus </a:t>
            </a:r>
            <a:r>
              <a:rPr lang="fr-FR" kern="0" spc="-20" dirty="0" smtClean="0">
                <a:solidFill>
                  <a:srgbClr val="3B88A8"/>
                </a:solidFill>
              </a:rPr>
              <a:t>sans devoir lancer chaque traitement de manière indépendante (construction d’un score, construction d’un datamart, etc.). </a:t>
            </a:r>
            <a:endParaRPr lang="fr-FR" kern="0" spc="-20" noProof="0" dirty="0" smtClean="0">
              <a:solidFill>
                <a:srgbClr val="3B88A8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endParaRPr lang="fr-FR" kern="0" spc="-20" dirty="0">
              <a:solidFill>
                <a:srgbClr val="3B88A8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r>
              <a:rPr lang="fr-FR" kern="0" spc="-20" noProof="0" dirty="0" smtClean="0">
                <a:solidFill>
                  <a:srgbClr val="3B88A8"/>
                </a:solidFill>
              </a:rPr>
              <a:t>Il est intéressant de configurer un </a:t>
            </a:r>
            <a:r>
              <a:rPr lang="fr-FR" b="1" kern="0" spc="-20" noProof="0" dirty="0" smtClean="0">
                <a:solidFill>
                  <a:schemeClr val="accent2"/>
                </a:solidFill>
              </a:rPr>
              <a:t>trigger</a:t>
            </a:r>
            <a:r>
              <a:rPr lang="fr-FR" kern="0" spc="-20" noProof="0" dirty="0" smtClean="0">
                <a:solidFill>
                  <a:srgbClr val="3B88A8"/>
                </a:solidFill>
              </a:rPr>
              <a:t> (i.e. déclencheur) pour notre ordonnanceur </a:t>
            </a:r>
            <a:r>
              <a:rPr lang="fr-FR" kern="0" spc="-20" dirty="0" smtClean="0">
                <a:solidFill>
                  <a:srgbClr val="3B88A8"/>
                </a:solidFill>
              </a:rPr>
              <a:t>en vue </a:t>
            </a:r>
            <a:r>
              <a:rPr lang="fr-FR" b="1" kern="0" spc="-20" dirty="0" smtClean="0">
                <a:solidFill>
                  <a:srgbClr val="3B88A8"/>
                </a:solidFill>
              </a:rPr>
              <a:t>d’automatiser son lancement</a:t>
            </a:r>
            <a:r>
              <a:rPr lang="fr-FR" kern="0" spc="-20" dirty="0" smtClean="0">
                <a:solidFill>
                  <a:srgbClr val="3B88A8"/>
                </a:solidFill>
              </a:rPr>
              <a:t>. Le trigger </a:t>
            </a:r>
            <a:r>
              <a:rPr lang="fr-FR" kern="0" spc="-20" noProof="0" dirty="0" smtClean="0">
                <a:solidFill>
                  <a:srgbClr val="3B88A8"/>
                </a:solidFill>
              </a:rPr>
              <a:t>peut être </a:t>
            </a:r>
            <a:r>
              <a:rPr lang="fr-FR" kern="0" spc="-20" dirty="0" smtClean="0">
                <a:solidFill>
                  <a:srgbClr val="3B88A8"/>
                </a:solidFill>
              </a:rPr>
              <a:t>basé sur :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kumimoji="0" lang="fr-FR" b="1" i="0" u="none" strike="noStrike" kern="0" cap="none" spc="-20" normalizeH="0" baseline="0" noProof="0" dirty="0" smtClean="0">
                <a:ln>
                  <a:noFill/>
                </a:ln>
                <a:solidFill>
                  <a:srgbClr val="3B88A8"/>
                </a:solidFill>
                <a:effectLst/>
                <a:uLnTx/>
                <a:uFillTx/>
              </a:rPr>
              <a:t>Le</a:t>
            </a:r>
            <a:r>
              <a:rPr kumimoji="0" lang="fr-FR" b="1" i="0" u="none" strike="noStrike" kern="0" cap="none" spc="-20" normalizeH="0" noProof="0" dirty="0" smtClean="0">
                <a:ln>
                  <a:noFill/>
                </a:ln>
                <a:solidFill>
                  <a:srgbClr val="3B88A8"/>
                </a:solidFill>
                <a:effectLst/>
                <a:uLnTx/>
                <a:uFillTx/>
              </a:rPr>
              <a:t> temps </a:t>
            </a:r>
            <a:r>
              <a:rPr kumimoji="0" lang="fr-FR" b="0" i="0" u="none" strike="noStrike" kern="0" cap="none" spc="-20" normalizeH="0" noProof="0" dirty="0" smtClean="0">
                <a:ln>
                  <a:noFill/>
                </a:ln>
                <a:solidFill>
                  <a:srgbClr val="3B88A8"/>
                </a:solidFill>
                <a:effectLst/>
                <a:uLnTx/>
                <a:uFillTx/>
              </a:rPr>
              <a:t>: lancement d’une routine chaque jour de la semaine, toutes les heures, etc.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fr-FR" b="1" kern="0" spc="-20" baseline="0" dirty="0" smtClean="0">
                <a:solidFill>
                  <a:srgbClr val="3B88A8"/>
                </a:solidFill>
              </a:rPr>
              <a:t>Un</a:t>
            </a:r>
            <a:r>
              <a:rPr lang="fr-FR" b="1" kern="0" spc="-20" dirty="0" smtClean="0">
                <a:solidFill>
                  <a:srgbClr val="3B88A8"/>
                </a:solidFill>
              </a:rPr>
              <a:t> évènement </a:t>
            </a:r>
            <a:r>
              <a:rPr lang="fr-FR" kern="0" spc="-20" dirty="0" smtClean="0">
                <a:solidFill>
                  <a:srgbClr val="3B88A8"/>
                </a:solidFill>
              </a:rPr>
              <a:t>: déclenchement suite à l’alimentation d’une table par exemple.</a:t>
            </a:r>
            <a:endParaRPr kumimoji="0" lang="fr-FR" b="0" i="0" u="none" strike="noStrike" kern="0" cap="none" spc="-20" normalizeH="0" baseline="0" noProof="0" dirty="0">
              <a:ln>
                <a:noFill/>
              </a:ln>
              <a:solidFill>
                <a:srgbClr val="3B88A8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b="0" i="0" u="none" strike="noStrike" kern="0" cap="none" spc="-20" normalizeH="0" baseline="0" noProof="0" dirty="0" smtClean="0">
              <a:ln>
                <a:noFill/>
              </a:ln>
              <a:solidFill>
                <a:srgbClr val="3B88A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r>
              <a:rPr lang="fr-FR" kern="0" spc="-20" dirty="0" smtClean="0">
                <a:solidFill>
                  <a:srgbClr val="3B88A8"/>
                </a:solidFill>
              </a:rPr>
              <a:t>Il existe de nombreuses solutions propriétaires proposant d’ordonnancer les traitements sur le marché de la Data.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fr-FR" kern="0" spc="-20" dirty="0" err="1" smtClean="0">
                <a:solidFill>
                  <a:srgbClr val="3B88A8"/>
                </a:solidFill>
              </a:rPr>
              <a:t>Talend</a:t>
            </a:r>
            <a:r>
              <a:rPr lang="fr-FR" kern="0" spc="-20" dirty="0" smtClean="0">
                <a:solidFill>
                  <a:srgbClr val="3B88A8"/>
                </a:solidFill>
              </a:rPr>
              <a:t>, </a:t>
            </a:r>
            <a:r>
              <a:rPr lang="fr-FR" kern="0" spc="-20" dirty="0" err="1" smtClean="0">
                <a:solidFill>
                  <a:srgbClr val="3B88A8"/>
                </a:solidFill>
              </a:rPr>
              <a:t>Informatica</a:t>
            </a:r>
            <a:r>
              <a:rPr lang="fr-FR" kern="0" spc="-20" dirty="0" smtClean="0">
                <a:solidFill>
                  <a:srgbClr val="3B88A8"/>
                </a:solidFill>
              </a:rPr>
              <a:t>, Dataiku DSS, …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endParaRPr lang="fr-FR" kern="0" spc="-20" dirty="0">
              <a:solidFill>
                <a:srgbClr val="3B88A8"/>
              </a:solidFill>
            </a:endParaRPr>
          </a:p>
          <a:p>
            <a:pPr marL="285750" indent="-285750">
              <a:buFont typeface="Wingdings 3" panose="05040102010807070707" pitchFamily="18" charset="2"/>
              <a:buChar char="Þ"/>
              <a:defRPr/>
            </a:pPr>
            <a:r>
              <a:rPr lang="fr-FR" kern="0" spc="-20" dirty="0" smtClean="0">
                <a:solidFill>
                  <a:srgbClr val="3B88A8"/>
                </a:solidFill>
              </a:rPr>
              <a:t>Nous allons voir comment ordonnancer très facilement des </a:t>
            </a:r>
            <a:r>
              <a:rPr lang="fr-FR" b="1" kern="0" spc="-20" dirty="0" smtClean="0">
                <a:solidFill>
                  <a:srgbClr val="3B88A8"/>
                </a:solidFill>
              </a:rPr>
              <a:t>scripts Python </a:t>
            </a:r>
            <a:r>
              <a:rPr lang="fr-FR" kern="0" spc="-20" dirty="0" smtClean="0">
                <a:solidFill>
                  <a:srgbClr val="3B88A8"/>
                </a:solidFill>
              </a:rPr>
              <a:t>sans devoir passer par une solution propriétaire (souvent coûteuse, nécessitant une infrastructure et des paramétrages complexes) avec le package Python </a:t>
            </a:r>
            <a:r>
              <a:rPr lang="fr-FR" b="1" kern="0" spc="-20" dirty="0" smtClean="0">
                <a:solidFill>
                  <a:schemeClr val="accent2"/>
                </a:solidFill>
              </a:rPr>
              <a:t>Schedule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endParaRPr lang="fr-FR" kern="0" spc="-20" dirty="0">
              <a:solidFill>
                <a:srgbClr val="3B88A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kern="0" spc="-20" dirty="0" smtClean="0">
              <a:solidFill>
                <a:srgbClr val="3B88A8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b="0" i="0" u="none" strike="noStrike" kern="0" cap="none" spc="-20" normalizeH="0" baseline="0" noProof="0" dirty="0" smtClean="0">
              <a:ln>
                <a:noFill/>
              </a:ln>
              <a:solidFill>
                <a:srgbClr val="3B88A8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b="0" i="0" u="none" strike="noStrike" kern="0" cap="none" spc="-20" normalizeH="0" baseline="0" noProof="0" dirty="0">
              <a:ln>
                <a:noFill/>
              </a:ln>
              <a:solidFill>
                <a:srgbClr val="3B88A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41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F6A4-F977-417F-AC90-0A70FAE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94" y="311850"/>
            <a:ext cx="11197798" cy="711072"/>
          </a:xfrm>
        </p:spPr>
        <p:txBody>
          <a:bodyPr/>
          <a:lstStyle/>
          <a:p>
            <a:r>
              <a:rPr lang="fr-FR" dirty="0" smtClean="0"/>
              <a:t>Package </a:t>
            </a:r>
            <a:r>
              <a:rPr lang="fr-FR" b="1" dirty="0" smtClean="0">
                <a:solidFill>
                  <a:schemeClr val="accent2"/>
                </a:solidFill>
              </a:rPr>
              <a:t>Schedule </a:t>
            </a:r>
            <a:r>
              <a:rPr lang="fr-FR" dirty="0" smtClean="0"/>
              <a:t>(1/2)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20B7B-4049-49AC-8135-B5D63417E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620" y="311850"/>
            <a:ext cx="3600" cy="50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37710D-8A3C-4A47-AF58-E1007B74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3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0B260-BCAA-4ADF-A37E-ABEBA7CF9FC2}"/>
              </a:ext>
            </a:extLst>
          </p:cNvPr>
          <p:cNvSpPr/>
          <p:nvPr/>
        </p:nvSpPr>
        <p:spPr>
          <a:xfrm>
            <a:off x="564620" y="1166985"/>
            <a:ext cx="10862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r>
              <a:rPr lang="fr-FR" b="1" kern="0" spc="-20" noProof="0" dirty="0" smtClean="0">
                <a:solidFill>
                  <a:srgbClr val="3B88A8"/>
                </a:solidFill>
              </a:rPr>
              <a:t>Prérequis</a:t>
            </a:r>
            <a:r>
              <a:rPr lang="fr-FR" kern="0" spc="-20" noProof="0" dirty="0" smtClean="0">
                <a:solidFill>
                  <a:srgbClr val="3B88A8"/>
                </a:solidFill>
              </a:rPr>
              <a:t> : </a:t>
            </a:r>
            <a:r>
              <a:rPr lang="fr-FR" kern="0" spc="-20" noProof="0" dirty="0" smtClean="0">
                <a:solidFill>
                  <a:schemeClr val="accent1"/>
                </a:solidFill>
              </a:rPr>
              <a:t>Python 3.6 à 3.9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endParaRPr lang="fr-FR" kern="0" spc="-20" dirty="0">
              <a:solidFill>
                <a:srgbClr val="3B88A8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r>
              <a:rPr lang="fr-FR" b="1" kern="0" spc="-20" dirty="0" smtClean="0">
                <a:solidFill>
                  <a:srgbClr val="3B88A8"/>
                </a:solidFill>
              </a:rPr>
              <a:t>Procédure d’installation </a:t>
            </a:r>
            <a:r>
              <a:rPr lang="fr-FR" kern="0" spc="-20" dirty="0" smtClean="0">
                <a:solidFill>
                  <a:srgbClr val="3B88A8"/>
                </a:solidFill>
              </a:rPr>
              <a:t>: </a:t>
            </a:r>
            <a:r>
              <a:rPr lang="fr-FR" b="1" kern="0" spc="-2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FR" b="1" kern="0" spc="-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kern="0" spc="-2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b="1" kern="0" spc="-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kern="0" spc="-2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endParaRPr lang="fr-FR" b="1" kern="0" spc="-2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endParaRPr lang="fr-FR" b="1" kern="0" spc="-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r>
              <a:rPr lang="fr-FR" b="1" kern="0" spc="-20" dirty="0" smtClean="0">
                <a:solidFill>
                  <a:schemeClr val="accent1"/>
                </a:solidFill>
              </a:rPr>
              <a:t>Version actuelle du package : </a:t>
            </a:r>
            <a:r>
              <a:rPr lang="fr-FR" kern="0" spc="-20" dirty="0" smtClean="0">
                <a:solidFill>
                  <a:schemeClr val="accent1"/>
                </a:solidFill>
              </a:rPr>
              <a:t>1.0.0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Þ"/>
              <a:tabLst/>
              <a:defRPr/>
            </a:pPr>
            <a:endParaRPr lang="fr-FR" kern="0" spc="-20" dirty="0">
              <a:solidFill>
                <a:schemeClr val="accent1"/>
              </a:solidFill>
            </a:endParaRPr>
          </a:p>
          <a:p>
            <a:pPr marL="342900" lvl="0" indent="-342900">
              <a:buFont typeface="Wingdings 3" panose="05040102010807070707" pitchFamily="18" charset="2"/>
              <a:buChar char="Þ"/>
              <a:defRPr/>
            </a:pPr>
            <a:r>
              <a:rPr lang="fr-FR" b="1" kern="0" spc="-20" dirty="0" smtClean="0">
                <a:solidFill>
                  <a:schemeClr val="accent1"/>
                </a:solidFill>
              </a:rPr>
              <a:t>Lien vers la documentation complète </a:t>
            </a:r>
            <a:r>
              <a:rPr lang="fr-FR" kern="0" spc="-20" dirty="0" smtClean="0">
                <a:solidFill>
                  <a:schemeClr val="accent1"/>
                </a:solidFill>
              </a:rPr>
              <a:t>: </a:t>
            </a:r>
            <a:r>
              <a:rPr lang="fr-FR" spc="-20" dirty="0">
                <a:hlinkClick r:id="rId2"/>
              </a:rPr>
              <a:t>https://</a:t>
            </a:r>
            <a:r>
              <a:rPr lang="fr-FR" spc="-20" dirty="0" smtClean="0">
                <a:hlinkClick r:id="rId2"/>
              </a:rPr>
              <a:t>pypi.org/project/schedule</a:t>
            </a:r>
            <a:endParaRPr lang="fr-FR" spc="-20" dirty="0" smtClean="0"/>
          </a:p>
          <a:p>
            <a:pPr lvl="0">
              <a:defRPr/>
            </a:pPr>
            <a:endParaRPr lang="fr-FR" kern="0" spc="-20" dirty="0" smtClean="0">
              <a:solidFill>
                <a:schemeClr val="accent1"/>
              </a:solidFill>
            </a:endParaRPr>
          </a:p>
          <a:p>
            <a:pPr lvl="0">
              <a:defRPr/>
            </a:pPr>
            <a:endParaRPr lang="fr-FR" kern="0" spc="-20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 3" panose="05040102010807070707" pitchFamily="18" charset="2"/>
              <a:buChar char="Þ"/>
              <a:defRPr/>
            </a:pPr>
            <a:r>
              <a:rPr lang="fr-FR" b="1" kern="0" spc="-20" dirty="0" smtClean="0">
                <a:solidFill>
                  <a:srgbClr val="3B88A8"/>
                </a:solidFill>
              </a:rPr>
              <a:t>Avantages et inconvénients </a:t>
            </a:r>
            <a:endParaRPr kumimoji="0" lang="fr-FR" b="0" i="0" u="none" strike="noStrike" kern="0" cap="none" spc="-20" normalizeH="0" baseline="0" noProof="0" dirty="0">
              <a:ln>
                <a:noFill/>
              </a:ln>
              <a:solidFill>
                <a:srgbClr val="3B88A8"/>
              </a:solidFill>
              <a:effectLst/>
              <a:uLnTx/>
              <a:uFillTx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4" y="4807794"/>
            <a:ext cx="451075" cy="4510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19" y="4712833"/>
            <a:ext cx="480836" cy="4808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2363" y="4400285"/>
            <a:ext cx="2764842" cy="12660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spc="-20" dirty="0" smtClean="0"/>
              <a:t>Ne nécessite aucun paramétrage au préalable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spc="-2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spc="-20" dirty="0" smtClean="0"/>
              <a:t>Ne nécessite aucune modification des scripts Python à ordonnancer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spc="-2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spc="-20" dirty="0" smtClean="0"/>
              <a:t>Trigger très personnalisable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40895" y="4632753"/>
            <a:ext cx="2759432" cy="640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spc="-20" dirty="0" smtClean="0"/>
              <a:t>Pas d’interface graphique</a:t>
            </a:r>
            <a:endParaRPr lang="fr-FR" sz="1200" b="1" spc="-20" dirty="0" smtClean="0"/>
          </a:p>
        </p:txBody>
      </p:sp>
    </p:spTree>
    <p:extLst>
      <p:ext uri="{BB962C8B-B14F-4D97-AF65-F5344CB8AC3E}">
        <p14:creationId xmlns:p14="http://schemas.microsoft.com/office/powerpoint/2010/main" val="708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F6A4-F977-417F-AC90-0A70FAE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94" y="311850"/>
            <a:ext cx="11197798" cy="711072"/>
          </a:xfrm>
        </p:spPr>
        <p:txBody>
          <a:bodyPr/>
          <a:lstStyle/>
          <a:p>
            <a:r>
              <a:rPr lang="fr-FR" dirty="0" smtClean="0"/>
              <a:t>Package </a:t>
            </a:r>
            <a:r>
              <a:rPr lang="fr-FR" b="1" dirty="0" smtClean="0">
                <a:solidFill>
                  <a:schemeClr val="accent2"/>
                </a:solidFill>
              </a:rPr>
              <a:t>Schedule </a:t>
            </a:r>
            <a:r>
              <a:rPr lang="fr-FR" dirty="0" smtClean="0"/>
              <a:t>(2/3)</a:t>
            </a:r>
            <a:br>
              <a:rPr lang="fr-FR" dirty="0" smtClean="0"/>
            </a:br>
            <a:r>
              <a:rPr lang="fr-FR" dirty="0" smtClean="0"/>
              <a:t>Présentation des principaux triggers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20B7B-4049-49AC-8135-B5D63417E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620" y="311850"/>
            <a:ext cx="3600" cy="50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37710D-8A3C-4A47-AF58-E1007B74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4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394" y="1327614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job toutes les 3 seconds/minutes/heures/jours/semaines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weeks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job chaque minute à la 23ème seconde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":23"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job chaque heure à la 15ème minute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":15"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job chaque jour à une heure précise 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"10:30"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HH:MM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"10:30:42"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HH:MM:SS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job certains jours de la semaine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"13:15"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 smtClean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run_pending</a:t>
            </a:r>
            <a:r>
              <a:rPr lang="fr-F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F6A4-F977-417F-AC90-0A70FAE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94" y="311850"/>
            <a:ext cx="11197798" cy="711072"/>
          </a:xfrm>
        </p:spPr>
        <p:txBody>
          <a:bodyPr/>
          <a:lstStyle/>
          <a:p>
            <a:r>
              <a:rPr lang="fr-FR" dirty="0" smtClean="0"/>
              <a:t>Package </a:t>
            </a:r>
            <a:r>
              <a:rPr lang="fr-FR" b="1" dirty="0" smtClean="0">
                <a:solidFill>
                  <a:schemeClr val="accent2"/>
                </a:solidFill>
              </a:rPr>
              <a:t>Schedule </a:t>
            </a:r>
            <a:r>
              <a:rPr lang="fr-FR" dirty="0" smtClean="0"/>
              <a:t>(3/3)</a:t>
            </a:r>
            <a:br>
              <a:rPr lang="fr-FR" dirty="0" smtClean="0"/>
            </a:br>
            <a:r>
              <a:rPr lang="fr-FR" dirty="0" smtClean="0"/>
              <a:t>Pour aller plus loin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20B7B-4049-49AC-8135-B5D63417E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620" y="311850"/>
            <a:ext cx="3600" cy="50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37710D-8A3C-4A47-AF58-E1007B74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5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0B260-BCAA-4ADF-A37E-ABEBA7CF9FC2}"/>
              </a:ext>
            </a:extLst>
          </p:cNvPr>
          <p:cNvSpPr/>
          <p:nvPr/>
        </p:nvSpPr>
        <p:spPr>
          <a:xfrm>
            <a:off x="564620" y="1405054"/>
            <a:ext cx="114794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 3" panose="05040102010807070707" pitchFamily="18" charset="2"/>
              <a:buChar char="Þ"/>
            </a:pPr>
            <a:r>
              <a:rPr lang="fr-FR" b="1" kern="0" spc="-20" noProof="0" dirty="0" smtClean="0">
                <a:solidFill>
                  <a:srgbClr val="3B88A8"/>
                </a:solidFill>
              </a:rPr>
              <a:t>Possibilité de faire tourner des jobs en parallèle 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b="1" spc="-20" dirty="0" smtClean="0">
                <a:hlinkClick r:id="rId2"/>
              </a:rPr>
              <a:t>https</a:t>
            </a:r>
            <a:r>
              <a:rPr lang="fr-FR" sz="1400" b="1" spc="-20" dirty="0">
                <a:hlinkClick r:id="rId2"/>
              </a:rPr>
              <a:t>://schedule.readthedocs.io/en/stable/parallel-execution.html</a:t>
            </a:r>
            <a:endParaRPr lang="fr-FR" sz="1400" b="1" spc="-20" dirty="0"/>
          </a:p>
          <a:p>
            <a:endParaRPr lang="fr-FR" b="1" spc="-20" dirty="0" smtClean="0"/>
          </a:p>
          <a:p>
            <a:pPr marL="285750" indent="-285750">
              <a:buFont typeface="Wingdings 3" panose="05040102010807070707" pitchFamily="18" charset="2"/>
              <a:buChar char="Þ"/>
            </a:pPr>
            <a:r>
              <a:rPr lang="fr-FR" b="1" spc="-20" dirty="0" smtClean="0">
                <a:solidFill>
                  <a:schemeClr val="accent1"/>
                </a:solidFill>
              </a:rPr>
              <a:t>Enregistrement des logs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b="1" spc="-20" dirty="0" smtClean="0">
                <a:hlinkClick r:id="rId3"/>
              </a:rPr>
              <a:t>https</a:t>
            </a:r>
            <a:r>
              <a:rPr lang="fr-FR" sz="1400" b="1" spc="-20" dirty="0">
                <a:hlinkClick r:id="rId3"/>
              </a:rPr>
              <a:t>://</a:t>
            </a:r>
            <a:r>
              <a:rPr lang="fr-FR" sz="1400" b="1" spc="-20" dirty="0" smtClean="0">
                <a:hlinkClick r:id="rId3"/>
              </a:rPr>
              <a:t>schedule.readthedocs.io/en/stable/logging.html</a:t>
            </a:r>
            <a:endParaRPr lang="fr-FR" sz="1400" b="1" spc="-20" dirty="0" smtClean="0"/>
          </a:p>
          <a:p>
            <a:pPr marL="285750" indent="-285750">
              <a:buFont typeface="Wingdings 3" panose="05040102010807070707" pitchFamily="18" charset="2"/>
              <a:buChar char="Þ"/>
            </a:pPr>
            <a:endParaRPr lang="fr-FR" sz="1400" b="1" spc="-20" dirty="0"/>
          </a:p>
          <a:p>
            <a:pPr marL="285750" indent="-285750">
              <a:buFont typeface="Wingdings 3" panose="05040102010807070707" pitchFamily="18" charset="2"/>
              <a:buChar char="Þ"/>
            </a:pPr>
            <a:endParaRPr lang="fr-FR" sz="1400" b="1" spc="-20" dirty="0"/>
          </a:p>
          <a:p>
            <a:pPr marL="285750" indent="-285750">
              <a:buFont typeface="Wingdings 3" panose="05040102010807070707" pitchFamily="18" charset="2"/>
              <a:buChar char="Þ"/>
            </a:pPr>
            <a:endParaRPr lang="fr-FR" b="1" spc="-2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2A845D-6D88-8E4A-85BE-607AC798F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3F302-3333-4E3B-832E-E5498DC430A4}" type="slidenum">
              <a:rPr kumimoji="0" lang="fr-FR" sz="800" b="1" i="0" u="none" strike="noStrike" kern="1200" cap="none" spc="0" normalizeH="0" baseline="0" noProof="0" smtClean="0">
                <a:ln>
                  <a:noFill/>
                </a:ln>
                <a:solidFill>
                  <a:srgbClr val="3B88A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3B88A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F670B4D-A3D7-DA4B-A846-614F4972BD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43448" y="2433260"/>
            <a:ext cx="7236000" cy="6182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252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rgbClr val="3B88A8"/>
                </a:solidFill>
              </a:rPr>
              <a:t>Présentation de l’ordonnanceur</a:t>
            </a:r>
            <a:endParaRPr lang="fr-FR" dirty="0">
              <a:solidFill>
                <a:srgbClr val="3B88A8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AE0DC8-EA1B-584B-A635-8AF0EAAF12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43450" y="3202948"/>
            <a:ext cx="7236000" cy="611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52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fr-FR" sz="2000" dirty="0">
                <a:solidFill>
                  <a:srgbClr val="FFFFFF"/>
                </a:solidFill>
                <a:effectLst>
                  <a:outerShdw blurRad="1905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fr-FR" sz="2000" dirty="0">
              <a:solidFill>
                <a:srgbClr val="FFFFFF"/>
              </a:solidFill>
              <a:effectLst>
                <a:outerShdw blurRad="190500" dist="127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156855" y="22596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MS UI Gothic" panose="020B0600070205080204" pitchFamily="34" charset="-128"/>
                <a:cs typeface="+mn-cs"/>
              </a:rPr>
              <a:t>01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156855" y="302254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MS UI Gothic" panose="020B0600070205080204" pitchFamily="34" charset="-128"/>
                <a:cs typeface="+mn-cs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067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F6A4-F977-417F-AC90-0A70FAE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94" y="311850"/>
            <a:ext cx="11197798" cy="711072"/>
          </a:xfrm>
        </p:spPr>
        <p:txBody>
          <a:bodyPr/>
          <a:lstStyle/>
          <a:p>
            <a:r>
              <a:rPr lang="fr-FR" b="1" dirty="0" smtClean="0"/>
              <a:t>Use case 1 </a:t>
            </a:r>
            <a:r>
              <a:rPr lang="fr-FR" dirty="0" smtClean="0"/>
              <a:t>: présentation simple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20B7B-4049-49AC-8135-B5D63417E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620" y="311850"/>
            <a:ext cx="3600" cy="50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37710D-8A3C-4A47-AF58-E1007B74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7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63394" y="1349694"/>
            <a:ext cx="7185344" cy="39797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'Heure actuelle :'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"%H:%M:%S"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Configuration du 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Scheduler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myscheduler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run_pending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préférable</a:t>
            </a:r>
            <a:endParaRPr lang="fr-FR" sz="1200" b="1" spc="-2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6822831" y="2889288"/>
            <a:ext cx="57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05934" y="2639356"/>
            <a:ext cx="3061067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prstClr val="black"/>
                </a:solidFill>
                <a:highlight>
                  <a:srgbClr val="FFFFFF"/>
                </a:highlight>
                <a:latin typeface="+mj-lt"/>
              </a:rPr>
              <a:t>1. Définition de ce que le </a:t>
            </a:r>
            <a:r>
              <a:rPr lang="fr-FR" sz="1600" dirty="0" err="1" smtClean="0">
                <a:solidFill>
                  <a:prstClr val="black"/>
                </a:solidFill>
                <a:highlight>
                  <a:srgbClr val="FFFFFF"/>
                </a:highlight>
                <a:latin typeface="+mj-lt"/>
              </a:rPr>
              <a:t>scheduler</a:t>
            </a:r>
            <a:r>
              <a:rPr lang="fr-FR" sz="1600" dirty="0" smtClean="0">
                <a:solidFill>
                  <a:prstClr val="black"/>
                </a:solidFill>
                <a:highlight>
                  <a:srgbClr val="FFFFFF"/>
                </a:highlight>
                <a:latin typeface="+mj-lt"/>
              </a:rPr>
              <a:t> va faire tourner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05934" y="3610311"/>
            <a:ext cx="306106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prstClr val="black"/>
                </a:solidFill>
                <a:highlight>
                  <a:srgbClr val="FFFFFF"/>
                </a:highlight>
                <a:latin typeface="+mj-lt"/>
              </a:rPr>
              <a:t>2</a:t>
            </a:r>
            <a:r>
              <a:rPr lang="fr-FR" sz="1600" dirty="0" smtClean="0">
                <a:solidFill>
                  <a:prstClr val="black"/>
                </a:solidFill>
                <a:highlight>
                  <a:srgbClr val="FFFFFF"/>
                </a:highlight>
                <a:latin typeface="+mj-lt"/>
              </a:rPr>
              <a:t>. Paramétrage du trigger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536076" y="3779588"/>
            <a:ext cx="286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05934" y="4439042"/>
            <a:ext cx="306106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prstClr val="black"/>
                </a:solidFill>
                <a:highlight>
                  <a:srgbClr val="FFFFFF"/>
                </a:highlight>
                <a:latin typeface="+mj-lt"/>
              </a:rPr>
              <a:t>3. Faire tourner le </a:t>
            </a:r>
            <a:r>
              <a:rPr lang="fr-FR" sz="1600" dirty="0" err="1" smtClean="0">
                <a:solidFill>
                  <a:prstClr val="black"/>
                </a:solidFill>
                <a:highlight>
                  <a:srgbClr val="FFFFFF"/>
                </a:highlight>
                <a:latin typeface="+mj-lt"/>
              </a:rPr>
              <a:t>scheduler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4028377" y="4608319"/>
            <a:ext cx="336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F6A4-F977-417F-AC90-0A70FAE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52" y="114119"/>
            <a:ext cx="11197798" cy="711072"/>
          </a:xfrm>
        </p:spPr>
        <p:txBody>
          <a:bodyPr/>
          <a:lstStyle/>
          <a:p>
            <a:r>
              <a:rPr lang="fr-FR" b="1" dirty="0"/>
              <a:t>Use case 2 </a:t>
            </a:r>
            <a:r>
              <a:rPr lang="fr-FR" dirty="0"/>
              <a:t>: Ordonnancer d’autres scripts python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20B7B-4049-49AC-8135-B5D63417E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798" y="80583"/>
            <a:ext cx="3600" cy="50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37710D-8A3C-4A47-AF58-E1007B74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F302-3333-4E3B-832E-E5498DC430A4}" type="slidenum">
              <a:rPr lang="fr-FR" smtClean="0"/>
              <a:pPr/>
              <a:t>8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98215" y="2897787"/>
            <a:ext cx="4173728" cy="34360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r>
              <a:rPr lang="fr-F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script_path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r>
              <a:rPr lang="fr-FR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script_path</a:t>
            </a:r>
            <a:r>
              <a:rPr lang="fr-FR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CONFIGURATION DU SCHEDULER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LANCEMENT DU SCHEDULER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fr-FR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run_pending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fr-FR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préférable</a:t>
            </a:r>
            <a:endParaRPr lang="fr-FR" sz="900" b="1" spc="-2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76937" y="1306969"/>
            <a:ext cx="3062428" cy="5302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fr-FR" sz="1200" b="1" spc="-2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88510" y="1622308"/>
            <a:ext cx="7158292" cy="604160"/>
          </a:xfrm>
          <a:prstGeom prst="wedgeRectCallout">
            <a:avLst>
              <a:gd name="adj1" fmla="val -57908"/>
              <a:gd name="adj2" fmla="val 192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fr-FR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fr-FR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'Heure actuelle :'</a:t>
            </a:r>
            <a:r>
              <a:rPr lang="fr-FR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fr-FR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fr-FR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"%H:%M:%S"</a:t>
            </a:r>
            <a:r>
              <a:rPr lang="fr-FR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5" y="1506465"/>
            <a:ext cx="781445" cy="108928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505594" y="690995"/>
            <a:ext cx="7783079" cy="7292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171450" indent="-171450">
              <a:buFont typeface="Wingdings 3" panose="05040102010807070707" pitchFamily="18" charset="2"/>
              <a:buChar char="Þ"/>
            </a:pPr>
            <a:r>
              <a:rPr lang="fr-FR" sz="1200" b="1" spc="-20" dirty="0" smtClean="0">
                <a:solidFill>
                  <a:schemeClr val="accent1"/>
                </a:solidFill>
              </a:rPr>
              <a:t>Prenons le cas où nous avons déjà un script Python opérationnel. Il est possible de le </a:t>
            </a:r>
            <a:r>
              <a:rPr lang="fr-FR" sz="1200" b="1" spc="-20" dirty="0" err="1" smtClean="0">
                <a:solidFill>
                  <a:schemeClr val="accent1"/>
                </a:solidFill>
              </a:rPr>
              <a:t>scheduler</a:t>
            </a:r>
            <a:r>
              <a:rPr lang="fr-FR" sz="1200" b="1" spc="-20" dirty="0">
                <a:solidFill>
                  <a:schemeClr val="accent1"/>
                </a:solidFill>
              </a:rPr>
              <a:t> </a:t>
            </a:r>
            <a:r>
              <a:rPr lang="fr-FR" sz="1200" b="1" spc="-20" dirty="0" smtClean="0">
                <a:solidFill>
                  <a:schemeClr val="accent1"/>
                </a:solidFill>
              </a:rPr>
              <a:t>très simplement.</a:t>
            </a:r>
            <a:endParaRPr lang="fr-FR" sz="1200" b="1" spc="-20" dirty="0" smtClean="0">
              <a:solidFill>
                <a:schemeClr val="accent1"/>
              </a:solidFill>
            </a:endParaRPr>
          </a:p>
          <a:p>
            <a:pPr marL="171450" indent="-171450">
              <a:buFont typeface="Wingdings 3" panose="05040102010807070707" pitchFamily="18" charset="2"/>
              <a:buChar char="Þ"/>
            </a:pPr>
            <a:endParaRPr lang="fr-FR" sz="1200" b="1" spc="-20" dirty="0">
              <a:solidFill>
                <a:schemeClr val="accent1"/>
              </a:solidFill>
            </a:endParaRPr>
          </a:p>
          <a:p>
            <a:pPr marL="171450" indent="-171450">
              <a:buFont typeface="Wingdings 3" panose="05040102010807070707" pitchFamily="18" charset="2"/>
              <a:buChar char="Þ"/>
            </a:pPr>
            <a:r>
              <a:rPr lang="fr-FR" sz="1200" b="1" spc="-20" dirty="0" smtClean="0">
                <a:solidFill>
                  <a:schemeClr val="accent1"/>
                </a:solidFill>
              </a:rPr>
              <a:t>Script Python sur lequel appliquer un </a:t>
            </a:r>
            <a:r>
              <a:rPr lang="fr-FR" sz="1200" b="1" spc="-20" dirty="0" err="1" smtClean="0">
                <a:solidFill>
                  <a:schemeClr val="accent1"/>
                </a:solidFill>
              </a:rPr>
              <a:t>scheduler</a:t>
            </a:r>
            <a:r>
              <a:rPr lang="fr-FR" sz="1200" b="1" spc="-20" dirty="0" smtClean="0">
                <a:solidFill>
                  <a:schemeClr val="accent1"/>
                </a:solidFill>
              </a:rPr>
              <a:t> : </a:t>
            </a:r>
            <a:endParaRPr lang="fr-FR" sz="1200" b="1" spc="-20" dirty="0" smtClean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53798" y="2528503"/>
            <a:ext cx="7783079" cy="456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171450" indent="-171450">
              <a:buFont typeface="Wingdings 3" panose="05040102010807070707" pitchFamily="18" charset="2"/>
              <a:buChar char="Þ"/>
            </a:pPr>
            <a:r>
              <a:rPr lang="fr-FR" sz="1200" b="1" spc="-20" dirty="0" err="1" smtClean="0">
                <a:solidFill>
                  <a:schemeClr val="accent1"/>
                </a:solidFill>
              </a:rPr>
              <a:t>Scheduler</a:t>
            </a:r>
            <a:r>
              <a:rPr lang="fr-FR" sz="1200" b="1" spc="-20" dirty="0" smtClean="0">
                <a:solidFill>
                  <a:schemeClr val="accent1"/>
                </a:solidFill>
              </a:rPr>
              <a:t> : </a:t>
            </a:r>
            <a:endParaRPr lang="fr-FR" sz="1200" b="1" spc="-20" dirty="0" smtClean="0">
              <a:solidFill>
                <a:schemeClr val="accent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19154" y="3146427"/>
            <a:ext cx="3579146" cy="5444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b="1" spc="-20" dirty="0" err="1" smtClean="0"/>
              <a:t>Script_path</a:t>
            </a:r>
            <a:r>
              <a:rPr lang="fr-FR" sz="1200" b="1" spc="-20" dirty="0" smtClean="0"/>
              <a:t> : chemin vers le script « </a:t>
            </a:r>
            <a:r>
              <a:rPr lang="fr-FR" sz="1200" spc="-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script.py</a:t>
            </a:r>
            <a:r>
              <a:rPr lang="fr-FR" sz="1200" b="1" spc="-20" dirty="0" smtClean="0"/>
              <a:t> » à faire tourner.</a:t>
            </a:r>
            <a:endParaRPr lang="fr-FR" sz="1200" b="1" spc="-20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5819154" y="3991200"/>
            <a:ext cx="4390744" cy="420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b="1" spc="-20" dirty="0" smtClean="0"/>
              <a:t>Cela permet de faire appel au </a:t>
            </a:r>
            <a:r>
              <a:rPr lang="fr-FR" sz="1200" b="1" spc="-20" dirty="0"/>
              <a:t>script « </a:t>
            </a:r>
            <a:r>
              <a:rPr lang="fr-FR" sz="120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script.py</a:t>
            </a:r>
            <a:r>
              <a:rPr lang="fr-FR" sz="1200" b="1" spc="-20" dirty="0"/>
              <a:t> » </a:t>
            </a:r>
            <a:r>
              <a:rPr lang="fr-FR" sz="1200" b="1" spc="-20" dirty="0" smtClean="0"/>
              <a:t> </a:t>
            </a:r>
            <a:endParaRPr lang="fr-FR" sz="1200" b="1" spc="-20" dirty="0" smtClean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857039" y="4201619"/>
            <a:ext cx="1810617" cy="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62753" y="6426159"/>
            <a:ext cx="10147533" cy="292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b="1" spc="-20" dirty="0" smtClean="0">
                <a:solidFill>
                  <a:schemeClr val="tx1"/>
                </a:solidFill>
              </a:rPr>
              <a:t> </a:t>
            </a:r>
            <a:r>
              <a:rPr lang="fr-FR" sz="1200" b="1" u="sng" spc="-20" dirty="0" smtClean="0">
                <a:solidFill>
                  <a:schemeClr val="tx1"/>
                </a:solidFill>
              </a:rPr>
              <a:t>Note</a:t>
            </a:r>
            <a:r>
              <a:rPr lang="fr-FR" sz="1200" b="1" spc="-20" dirty="0" smtClean="0">
                <a:solidFill>
                  <a:schemeClr val="tx1"/>
                </a:solidFill>
              </a:rPr>
              <a:t> : </a:t>
            </a:r>
            <a:r>
              <a:rPr lang="fr-FR" sz="1200" spc="-20" dirty="0" smtClean="0">
                <a:solidFill>
                  <a:schemeClr val="tx1"/>
                </a:solidFill>
              </a:rPr>
              <a:t>Cette solution donne le même résultat qu’avec le Use Case 1. Nous introduisons simplement la possibilité de faire appel à d’autres scripts Python.</a:t>
            </a:r>
            <a:endParaRPr lang="fr-FR" sz="1200" spc="-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1_Micropole">
  <a:themeElements>
    <a:clrScheme name="Personnalisé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B88A8"/>
      </a:accent1>
      <a:accent2>
        <a:srgbClr val="5C4F9C"/>
      </a:accent2>
      <a:accent3>
        <a:srgbClr val="97D700"/>
      </a:accent3>
      <a:accent4>
        <a:srgbClr val="FA2187"/>
      </a:accent4>
      <a:accent5>
        <a:srgbClr val="CCCCCC"/>
      </a:accent5>
      <a:accent6>
        <a:srgbClr val="8C8C8C"/>
      </a:accent6>
      <a:hlink>
        <a:srgbClr val="0070C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 anchor="ctr" anchorCtr="0">
        <a:noAutofit/>
      </a:bodyPr>
      <a:lstStyle>
        <a:defPPr>
          <a:defRPr sz="1200" b="1" spc="-2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1_Micropole" id="{5F90BBE3-E09F-47F3-8991-8BAAA6D64472}" vid="{F5970430-CF7C-46BD-B0B5-ECD8BE163AE5}"/>
    </a:ext>
  </a:extLst>
</a:theme>
</file>

<file path=ppt/theme/theme2.xml><?xml version="1.0" encoding="utf-8"?>
<a:theme xmlns:a="http://schemas.openxmlformats.org/drawingml/2006/main" name="2_MICROPOLE">
  <a:themeElements>
    <a:clrScheme name="MICROPOL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B88A8"/>
      </a:accent1>
      <a:accent2>
        <a:srgbClr val="5C4F9C"/>
      </a:accent2>
      <a:accent3>
        <a:srgbClr val="97D700"/>
      </a:accent3>
      <a:accent4>
        <a:srgbClr val="FA2187"/>
      </a:accent4>
      <a:accent5>
        <a:srgbClr val="CCCCCC"/>
      </a:accent5>
      <a:accent6>
        <a:srgbClr val="8C8C8C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 anchorCtr="0">
        <a:noAutofit/>
      </a:bodyPr>
      <a:lstStyle>
        <a:defPPr>
          <a:defRPr sz="1400" b="1" spc="-2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84715B0A-AAFE-4B29-A403-57F0A13D14A2}" vid="{67F84AB8-F297-4CA9-A4F6-243D8EE0FC21}"/>
    </a:ext>
  </a:extLst>
</a:theme>
</file>

<file path=ppt/theme/theme3.xml><?xml version="1.0" encoding="utf-8"?>
<a:theme xmlns:a="http://schemas.openxmlformats.org/drawingml/2006/main" name="Diapositive de Titre - Micropole Consulting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CC00"/>
      </a:accent1>
      <a:accent2>
        <a:srgbClr val="009900"/>
      </a:accent2>
      <a:accent3>
        <a:srgbClr val="006600"/>
      </a:accent3>
      <a:accent4>
        <a:srgbClr val="008000"/>
      </a:accent4>
      <a:accent5>
        <a:srgbClr val="336600"/>
      </a:accent5>
      <a:accent6>
        <a:srgbClr val="339933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Diapositive de Titre - Micropole Consulting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CC00"/>
      </a:accent1>
      <a:accent2>
        <a:srgbClr val="009900"/>
      </a:accent2>
      <a:accent3>
        <a:srgbClr val="006600"/>
      </a:accent3>
      <a:accent4>
        <a:srgbClr val="008000"/>
      </a:accent4>
      <a:accent5>
        <a:srgbClr val="336600"/>
      </a:accent5>
      <a:accent6>
        <a:srgbClr val="339933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MICROPOLE">
  <a:themeElements>
    <a:clrScheme name="MICROPOL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B88A8"/>
      </a:accent1>
      <a:accent2>
        <a:srgbClr val="5C4F9C"/>
      </a:accent2>
      <a:accent3>
        <a:srgbClr val="97D700"/>
      </a:accent3>
      <a:accent4>
        <a:srgbClr val="FA2187"/>
      </a:accent4>
      <a:accent5>
        <a:srgbClr val="CCCCCC"/>
      </a:accent5>
      <a:accent6>
        <a:srgbClr val="8C8C8C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 anchor="ctr" anchorCtr="0">
        <a:noAutofit/>
      </a:bodyPr>
      <a:lstStyle>
        <a:defPPr>
          <a:defRPr sz="1200" b="1" spc="-2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84715B0A-AAFE-4B29-A403-57F0A13D14A2}" vid="{67F84AB8-F297-4CA9-A4F6-243D8EE0FC21}"/>
    </a:ext>
  </a:extLst>
</a:theme>
</file>

<file path=ppt/theme/theme6.xml><?xml version="1.0" encoding="utf-8"?>
<a:theme xmlns:a="http://schemas.openxmlformats.org/drawingml/2006/main" name="MICROPOLE">
  <a:themeElements>
    <a:clrScheme name="MICROPOL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B88A8"/>
      </a:accent1>
      <a:accent2>
        <a:srgbClr val="5C4F9C"/>
      </a:accent2>
      <a:accent3>
        <a:srgbClr val="97D700"/>
      </a:accent3>
      <a:accent4>
        <a:srgbClr val="FA2187"/>
      </a:accent4>
      <a:accent5>
        <a:srgbClr val="CCCCCC"/>
      </a:accent5>
      <a:accent6>
        <a:srgbClr val="8C8C8C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 anchor="ctr" anchorCtr="0">
        <a:noAutofit/>
      </a:bodyPr>
      <a:lstStyle>
        <a:defPPr>
          <a:defRPr sz="1200" b="1" spc="-2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84715B0A-AAFE-4B29-A403-57F0A13D14A2}" vid="{67F84AB8-F297-4CA9-A4F6-243D8EE0FC21}"/>
    </a:ext>
  </a:extLst>
</a:theme>
</file>

<file path=ppt/theme/theme7.xml><?xml version="1.0" encoding="utf-8"?>
<a:theme xmlns:a="http://schemas.openxmlformats.org/drawingml/2006/main" name="Thème Micropole">
  <a:themeElements>
    <a:clrScheme name="Micropole">
      <a:dk1>
        <a:srgbClr val="000000"/>
      </a:dk1>
      <a:lt1>
        <a:srgbClr val="FFFFFF"/>
      </a:lt1>
      <a:dk2>
        <a:srgbClr val="000000"/>
      </a:dk2>
      <a:lt2>
        <a:srgbClr val="82EB14"/>
      </a:lt2>
      <a:accent1>
        <a:srgbClr val="82EB14"/>
      </a:accent1>
      <a:accent2>
        <a:srgbClr val="5A5A5A"/>
      </a:accent2>
      <a:accent3>
        <a:srgbClr val="8C8C8C"/>
      </a:accent3>
      <a:accent4>
        <a:srgbClr val="A078D2"/>
      </a:accent4>
      <a:accent5>
        <a:srgbClr val="E1A0D2"/>
      </a:accent5>
      <a:accent6>
        <a:srgbClr val="8CD2F5"/>
      </a:accent6>
      <a:hlink>
        <a:srgbClr val="97D700"/>
      </a:hlink>
      <a:folHlink>
        <a:srgbClr val="97D700"/>
      </a:folHlink>
    </a:clrScheme>
    <a:fontScheme name="Nouvelle présentation">
      <a:majorFont>
        <a:latin typeface="Arial"/>
        <a:ea typeface="ヒラギノ角ゴ Pro W3"/>
        <a:cs typeface=""/>
      </a:majorFont>
      <a:minorFont>
        <a:latin typeface="Arial Black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97999B"/>
        </a:lt2>
        <a:accent1>
          <a:srgbClr val="82EB14"/>
        </a:accent1>
        <a:accent2>
          <a:srgbClr val="53565A"/>
        </a:accent2>
        <a:accent3>
          <a:srgbClr val="FFFFFF"/>
        </a:accent3>
        <a:accent4>
          <a:srgbClr val="000000"/>
        </a:accent4>
        <a:accent5>
          <a:srgbClr val="C1F3AA"/>
        </a:accent5>
        <a:accent6>
          <a:srgbClr val="4A4D51"/>
        </a:accent6>
        <a:hlink>
          <a:srgbClr val="71C5E8"/>
        </a:hlink>
        <a:folHlink>
          <a:srgbClr val="FFB8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ec16ce7e-e83c-4079-a748-1e9bc177fc38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002909AFB2694CB399C0BD7B373698" ma:contentTypeVersion="7" ma:contentTypeDescription="Create a new document." ma:contentTypeScope="" ma:versionID="f16eedb97540faf3e90c30542bfa9f39">
  <xsd:schema xmlns:xsd="http://www.w3.org/2001/XMLSchema" xmlns:xs="http://www.w3.org/2001/XMLSchema" xmlns:p="http://schemas.microsoft.com/office/2006/metadata/properties" xmlns:ns3="d439d0d4-ae2f-4295-8896-b7cef9589a33" xmlns:ns4="81624d01-9611-47da-a1fe-94beee6938f6" targetNamespace="http://schemas.microsoft.com/office/2006/metadata/properties" ma:root="true" ma:fieldsID="940157aa1af3bb5ead4fa9e56fe1e1a2" ns3:_="" ns4:_="">
    <xsd:import namespace="d439d0d4-ae2f-4295-8896-b7cef9589a33"/>
    <xsd:import namespace="81624d01-9611-47da-a1fe-94beee6938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9d0d4-ae2f-4295-8896-b7cef9589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24d01-9611-47da-a1fe-94beee6938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ec16ce7e-e83c-4079-a748-1e9bc177fc38" Revision="1" Stencil="System.MyShapes" StencilVersion="1.0"/>
</Control>
</file>

<file path=customXml/item5.xml><?xml version="1.0" encoding="utf-8"?>
<Control xmlns="http://schemas.microsoft.com/VisualStudio/2011/storyboarding/control">
  <Id Name="ec16ce7e-e83c-4079-a748-1e9bc177fc38" Revision="1" Stencil="System.MyShapes" StencilVersion="1.0"/>
</Control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ontrol xmlns="http://schemas.microsoft.com/VisualStudio/2011/storyboarding/control">
  <Id Name="ec16ce7e-e83c-4079-a748-1e9bc177fc38" Revision="1" Stencil="System.MyShapes" StencilVersion="1.0"/>
</Control>
</file>

<file path=customXml/itemProps1.xml><?xml version="1.0" encoding="utf-8"?>
<ds:datastoreItem xmlns:ds="http://schemas.openxmlformats.org/officeDocument/2006/customXml" ds:itemID="{15A0C4F8-5729-430C-9E58-D7985D44982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C39C39-E4C0-4AA2-8585-B80B5BBA2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9d0d4-ae2f-4295-8896-b7cef9589a33"/>
    <ds:schemaRef ds:uri="81624d01-9611-47da-a1fe-94beee6938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4F59A1-3413-44A9-8231-5769046CD12B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81624d01-9611-47da-a1fe-94beee6938f6"/>
    <ds:schemaRef ds:uri="d439d0d4-ae2f-4295-8896-b7cef9589a33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457E350-1B9C-432E-B7B0-521269BA743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A5B56FB-122D-4587-8E75-80550835B00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1703714-FC08-4BC7-A8E2-EFEF0986F325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172EBFC2-5B8B-41A8-8BEC-F24AD350FF9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Thème1_Micropole</Template>
  <TotalTime>3023</TotalTime>
  <Words>707</Words>
  <Application>Microsoft Office PowerPoint</Application>
  <PresentationFormat>Grand écran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10</vt:i4>
      </vt:variant>
    </vt:vector>
  </HeadingPairs>
  <TitlesOfParts>
    <vt:vector size="28" baseType="lpstr">
      <vt:lpstr>MS UI Gothic</vt:lpstr>
      <vt:lpstr>Agency FB</vt:lpstr>
      <vt:lpstr>Arial</vt:lpstr>
      <vt:lpstr>Arial Black</vt:lpstr>
      <vt:lpstr>Calibri</vt:lpstr>
      <vt:lpstr>Courier New</vt:lpstr>
      <vt:lpstr>Lucida Grande</vt:lpstr>
      <vt:lpstr>Signika</vt:lpstr>
      <vt:lpstr>Wingdings</vt:lpstr>
      <vt:lpstr>Wingdings 3</vt:lpstr>
      <vt:lpstr>ヒラギノ角ゴ Pro W3</vt:lpstr>
      <vt:lpstr>Thème1_Micropole</vt:lpstr>
      <vt:lpstr>2_MICROPOLE</vt:lpstr>
      <vt:lpstr>Diapositive de Titre - Micropole Consulting</vt:lpstr>
      <vt:lpstr>1_Diapositive de Titre - Micropole Consulting</vt:lpstr>
      <vt:lpstr>1_MICROPOLE</vt:lpstr>
      <vt:lpstr>MICROPOLE</vt:lpstr>
      <vt:lpstr>Thème Micropole</vt:lpstr>
      <vt:lpstr>Ordonnancer des traitements Python avec un Trigger : package Schedule</vt:lpstr>
      <vt:lpstr>Présentation PowerPoint</vt:lpstr>
      <vt:lpstr>Les Ordonnanceurs </vt:lpstr>
      <vt:lpstr>Package Schedule (1/2)</vt:lpstr>
      <vt:lpstr>Package Schedule (2/3) Présentation des principaux triggers</vt:lpstr>
      <vt:lpstr>Package Schedule (3/3) Pour aller plus loin</vt:lpstr>
      <vt:lpstr>Présentation PowerPoint</vt:lpstr>
      <vt:lpstr>Use case 1 : présentation simple</vt:lpstr>
      <vt:lpstr>Use case 2 : Ordonnancer d’autres scripts python</vt:lpstr>
      <vt:lpstr>Lien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NOËL Marine</dc:creator>
  <cp:lastModifiedBy>DUBOIS Alexis</cp:lastModifiedBy>
  <cp:revision>303</cp:revision>
  <dcterms:created xsi:type="dcterms:W3CDTF">2021-01-07T15:26:38Z</dcterms:created>
  <dcterms:modified xsi:type="dcterms:W3CDTF">2021-03-17T09:13:15Z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0x01010053002909AFB2694CB399C0BD7B373698</vt:lpwstr>
  </property>
</Properties>
</file>