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Exam Study Guide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357187"/>
            <a:ext cx="59245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300037"/>
            <a:ext cx="58674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2" y="185737"/>
            <a:ext cx="593407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33337"/>
            <a:ext cx="58864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7" y="66675"/>
            <a:ext cx="587692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60" y="0"/>
            <a:ext cx="56898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80962"/>
            <a:ext cx="57912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674" y="0"/>
            <a:ext cx="51866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4300"/>
            <a:ext cx="57340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