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90" y="9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5B5695-27E2-4994-91B3-F002526FA21D}" type="datetimeFigureOut">
              <a:rPr lang="en-US" smtClean="0"/>
              <a:t>10/18/2014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F8D1E-C1AE-4B64-8528-DB544CC8F1D3}" type="slidenum">
              <a:rPr lang="en-US" smtClean="0"/>
              <a:t>‹#›</a:t>
            </a:fld>
            <a:endParaRPr lang="en-US"/>
          </a:p>
        </p:txBody>
      </p:sp>
    </p:spTree>
    <p:extLst>
      <p:ext uri="{BB962C8B-B14F-4D97-AF65-F5344CB8AC3E}">
        <p14:creationId xmlns:p14="http://schemas.microsoft.com/office/powerpoint/2010/main" val="3741721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5B5695-27E2-4994-91B3-F002526FA21D}" type="datetimeFigureOut">
              <a:rPr lang="en-US" smtClean="0"/>
              <a:t>10/18/2014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F8D1E-C1AE-4B64-8528-DB544CC8F1D3}" type="slidenum">
              <a:rPr lang="en-US" smtClean="0"/>
              <a:t>‹#›</a:t>
            </a:fld>
            <a:endParaRPr lang="en-US"/>
          </a:p>
        </p:txBody>
      </p:sp>
    </p:spTree>
    <p:extLst>
      <p:ext uri="{BB962C8B-B14F-4D97-AF65-F5344CB8AC3E}">
        <p14:creationId xmlns:p14="http://schemas.microsoft.com/office/powerpoint/2010/main" val="2029107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5B5695-27E2-4994-91B3-F002526FA21D}" type="datetimeFigureOut">
              <a:rPr lang="en-US" smtClean="0"/>
              <a:t>10/18/2014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F8D1E-C1AE-4B64-8528-DB544CC8F1D3}" type="slidenum">
              <a:rPr lang="en-US" smtClean="0"/>
              <a:t>‹#›</a:t>
            </a:fld>
            <a:endParaRPr lang="en-US"/>
          </a:p>
        </p:txBody>
      </p:sp>
    </p:spTree>
    <p:extLst>
      <p:ext uri="{BB962C8B-B14F-4D97-AF65-F5344CB8AC3E}">
        <p14:creationId xmlns:p14="http://schemas.microsoft.com/office/powerpoint/2010/main" val="2834854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5B5695-27E2-4994-91B3-F002526FA21D}" type="datetimeFigureOut">
              <a:rPr lang="en-US" smtClean="0"/>
              <a:t>10/18/2014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F8D1E-C1AE-4B64-8528-DB544CC8F1D3}" type="slidenum">
              <a:rPr lang="en-US" smtClean="0"/>
              <a:t>‹#›</a:t>
            </a:fld>
            <a:endParaRPr lang="en-US"/>
          </a:p>
        </p:txBody>
      </p:sp>
    </p:spTree>
    <p:extLst>
      <p:ext uri="{BB962C8B-B14F-4D97-AF65-F5344CB8AC3E}">
        <p14:creationId xmlns:p14="http://schemas.microsoft.com/office/powerpoint/2010/main" val="2488388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5B5695-27E2-4994-91B3-F002526FA21D}" type="datetimeFigureOut">
              <a:rPr lang="en-US" smtClean="0"/>
              <a:t>10/18/2014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F8D1E-C1AE-4B64-8528-DB544CC8F1D3}" type="slidenum">
              <a:rPr lang="en-US" smtClean="0"/>
              <a:t>‹#›</a:t>
            </a:fld>
            <a:endParaRPr lang="en-US"/>
          </a:p>
        </p:txBody>
      </p:sp>
    </p:spTree>
    <p:extLst>
      <p:ext uri="{BB962C8B-B14F-4D97-AF65-F5344CB8AC3E}">
        <p14:creationId xmlns:p14="http://schemas.microsoft.com/office/powerpoint/2010/main" val="209729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5B5695-27E2-4994-91B3-F002526FA21D}" type="datetimeFigureOut">
              <a:rPr lang="en-US" smtClean="0"/>
              <a:t>10/18/2014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8F8D1E-C1AE-4B64-8528-DB544CC8F1D3}" type="slidenum">
              <a:rPr lang="en-US" smtClean="0"/>
              <a:t>‹#›</a:t>
            </a:fld>
            <a:endParaRPr lang="en-US"/>
          </a:p>
        </p:txBody>
      </p:sp>
    </p:spTree>
    <p:extLst>
      <p:ext uri="{BB962C8B-B14F-4D97-AF65-F5344CB8AC3E}">
        <p14:creationId xmlns:p14="http://schemas.microsoft.com/office/powerpoint/2010/main" val="1298650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5B5695-27E2-4994-91B3-F002526FA21D}" type="datetimeFigureOut">
              <a:rPr lang="en-US" smtClean="0"/>
              <a:t>10/18/2014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8F8D1E-C1AE-4B64-8528-DB544CC8F1D3}" type="slidenum">
              <a:rPr lang="en-US" smtClean="0"/>
              <a:t>‹#›</a:t>
            </a:fld>
            <a:endParaRPr lang="en-US"/>
          </a:p>
        </p:txBody>
      </p:sp>
    </p:spTree>
    <p:extLst>
      <p:ext uri="{BB962C8B-B14F-4D97-AF65-F5344CB8AC3E}">
        <p14:creationId xmlns:p14="http://schemas.microsoft.com/office/powerpoint/2010/main" val="1134307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5B5695-27E2-4994-91B3-F002526FA21D}" type="datetimeFigureOut">
              <a:rPr lang="en-US" smtClean="0"/>
              <a:t>10/18/2014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8F8D1E-C1AE-4B64-8528-DB544CC8F1D3}" type="slidenum">
              <a:rPr lang="en-US" smtClean="0"/>
              <a:t>‹#›</a:t>
            </a:fld>
            <a:endParaRPr lang="en-US"/>
          </a:p>
        </p:txBody>
      </p:sp>
    </p:spTree>
    <p:extLst>
      <p:ext uri="{BB962C8B-B14F-4D97-AF65-F5344CB8AC3E}">
        <p14:creationId xmlns:p14="http://schemas.microsoft.com/office/powerpoint/2010/main" val="279080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5B5695-27E2-4994-91B3-F002526FA21D}" type="datetimeFigureOut">
              <a:rPr lang="en-US" smtClean="0"/>
              <a:t>10/18/2014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8F8D1E-C1AE-4B64-8528-DB544CC8F1D3}" type="slidenum">
              <a:rPr lang="en-US" smtClean="0"/>
              <a:t>‹#›</a:t>
            </a:fld>
            <a:endParaRPr lang="en-US"/>
          </a:p>
        </p:txBody>
      </p:sp>
    </p:spTree>
    <p:extLst>
      <p:ext uri="{BB962C8B-B14F-4D97-AF65-F5344CB8AC3E}">
        <p14:creationId xmlns:p14="http://schemas.microsoft.com/office/powerpoint/2010/main" val="2727324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5B5695-27E2-4994-91B3-F002526FA21D}" type="datetimeFigureOut">
              <a:rPr lang="en-US" smtClean="0"/>
              <a:t>10/18/2014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8F8D1E-C1AE-4B64-8528-DB544CC8F1D3}" type="slidenum">
              <a:rPr lang="en-US" smtClean="0"/>
              <a:t>‹#›</a:t>
            </a:fld>
            <a:endParaRPr lang="en-US"/>
          </a:p>
        </p:txBody>
      </p:sp>
    </p:spTree>
    <p:extLst>
      <p:ext uri="{BB962C8B-B14F-4D97-AF65-F5344CB8AC3E}">
        <p14:creationId xmlns:p14="http://schemas.microsoft.com/office/powerpoint/2010/main" val="1723054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5B5695-27E2-4994-91B3-F002526FA21D}" type="datetimeFigureOut">
              <a:rPr lang="en-US" smtClean="0"/>
              <a:t>10/18/2014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8F8D1E-C1AE-4B64-8528-DB544CC8F1D3}" type="slidenum">
              <a:rPr lang="en-US" smtClean="0"/>
              <a:t>‹#›</a:t>
            </a:fld>
            <a:endParaRPr lang="en-US"/>
          </a:p>
        </p:txBody>
      </p:sp>
    </p:spTree>
    <p:extLst>
      <p:ext uri="{BB962C8B-B14F-4D97-AF65-F5344CB8AC3E}">
        <p14:creationId xmlns:p14="http://schemas.microsoft.com/office/powerpoint/2010/main" val="3932269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B5695-27E2-4994-91B3-F002526FA21D}" type="datetimeFigureOut">
              <a:rPr lang="en-US" smtClean="0"/>
              <a:t>10/18/2014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8F8D1E-C1AE-4B64-8528-DB544CC8F1D3}" type="slidenum">
              <a:rPr lang="en-US" smtClean="0"/>
              <a:t>‹#›</a:t>
            </a:fld>
            <a:endParaRPr lang="en-US"/>
          </a:p>
        </p:txBody>
      </p:sp>
    </p:spTree>
    <p:extLst>
      <p:ext uri="{BB962C8B-B14F-4D97-AF65-F5344CB8AC3E}">
        <p14:creationId xmlns:p14="http://schemas.microsoft.com/office/powerpoint/2010/main" val="1881425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Creating a Chatbot</a:t>
            </a:r>
            <a:endParaRPr lang="en-US" dirty="0"/>
          </a:p>
        </p:txBody>
      </p:sp>
    </p:spTree>
    <p:extLst>
      <p:ext uri="{BB962C8B-B14F-4D97-AF65-F5344CB8AC3E}">
        <p14:creationId xmlns:p14="http://schemas.microsoft.com/office/powerpoint/2010/main" val="3117693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379913" y="781381"/>
            <a:ext cx="9759142" cy="5295238"/>
          </a:xfrm>
          <a:prstGeom prst="rect">
            <a:avLst/>
          </a:prstGeom>
        </p:spPr>
      </p:pic>
    </p:spTree>
    <p:extLst>
      <p:ext uri="{BB962C8B-B14F-4D97-AF65-F5344CB8AC3E}">
        <p14:creationId xmlns:p14="http://schemas.microsoft.com/office/powerpoint/2010/main" val="3884062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01458" y="1064712"/>
            <a:ext cx="8279704" cy="5415650"/>
          </a:xfrm>
          <a:prstGeom prst="rect">
            <a:avLst/>
          </a:prstGeom>
        </p:spPr>
        <p:txBody>
          <a:bodyPr wrap="square">
            <a:spAutoFit/>
          </a:bodyPr>
          <a:lstStyle/>
          <a:p>
            <a:pPr marL="457200" marR="0" indent="-457200">
              <a:lnSpc>
                <a:spcPct val="107000"/>
              </a:lnSpc>
              <a:spcBef>
                <a:spcPts val="1000"/>
              </a:spcBef>
              <a:spcAft>
                <a:spcPts val="0"/>
              </a:spcAft>
            </a:pPr>
            <a:r>
              <a:rPr lang="en-GB" sz="14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Building your chatbot</a:t>
            </a:r>
            <a:endParaRPr lang="en-US"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GB" sz="14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Building a Chat interface for your chatbot consists of four main elements:</a:t>
            </a:r>
            <a:endParaRPr lang="en-US"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GB" sz="14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Input text</a:t>
            </a:r>
            <a:r>
              <a:rPr lang="en-GB" sz="14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this allows the user to send text or input conversation to the chatbot, this interface could also be a voice input device, or character recognition or even gesture input, but the main thing is to have an input device.</a:t>
            </a:r>
            <a:endParaRPr lang="en-US" sz="140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GB" sz="14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Text-Input button:</a:t>
            </a:r>
            <a:r>
              <a:rPr lang="en-GB" sz="14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This allows you to send input to the algorithms / Program, to create an appropriate response. </a:t>
            </a:r>
            <a:endParaRPr lang="en-US" sz="140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GB" sz="14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Output text:</a:t>
            </a:r>
            <a:r>
              <a:rPr lang="en-GB" sz="14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This is Where responses are displayed – this could also be a voice interface and is not limited to a button interface, but most assuredly an output medium is required:</a:t>
            </a:r>
            <a:endParaRPr lang="en-US" sz="140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GB" sz="1400" b="1"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Optional:</a:t>
            </a:r>
            <a:r>
              <a:rPr lang="en-GB" sz="14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 character avatar, This is a representation of your chatbot although not necessary but, can definitely add user friendliness to the chatbot </a:t>
            </a:r>
            <a:endParaRPr lang="en-US" sz="140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15000"/>
              </a:lnSpc>
              <a:spcBef>
                <a:spcPts val="0"/>
              </a:spcBef>
              <a:spcAft>
                <a:spcPts val="1000"/>
              </a:spcAft>
            </a:pPr>
            <a:r>
              <a:rPr lang="en-GB" sz="14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Again these interfaces to the user and to the chatbot medium are only limited but the capabilities desired and requirements of the project. There are major advancements currently in input and output mediums, with various API’s available to utilize such interfaces, these are only limited by programmer ability and cost factors.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570136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68</Words>
  <Application>Microsoft Office PowerPoint</Application>
  <PresentationFormat>Widescreen</PresentationFormat>
  <Paragraphs>8</Paragraphs>
  <Slides>3</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vt:i4>
      </vt:variant>
    </vt:vector>
  </HeadingPairs>
  <TitlesOfParts>
    <vt:vector size="11" baseType="lpstr">
      <vt:lpstr>Arial</vt:lpstr>
      <vt:lpstr>Calibri</vt:lpstr>
      <vt:lpstr>Calibri Light</vt:lpstr>
      <vt:lpstr>Courier New</vt:lpstr>
      <vt:lpstr>Symbol</vt:lpstr>
      <vt:lpstr>Times New Roman</vt:lpstr>
      <vt:lpstr>Office Theme</vt:lpstr>
      <vt:lpstr>Microsoft Visio 2003-2010 Drawing</vt:lpstr>
      <vt:lpstr>Creating a Chatbot</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a Chatbot</dc:title>
  <dc:creator>Leroy Dyer</dc:creator>
  <cp:lastModifiedBy>Leroy Dyer</cp:lastModifiedBy>
  <cp:revision>1</cp:revision>
  <dcterms:created xsi:type="dcterms:W3CDTF">2014-10-18T10:05:20Z</dcterms:created>
  <dcterms:modified xsi:type="dcterms:W3CDTF">2014-10-18T10:08:26Z</dcterms:modified>
</cp:coreProperties>
</file>