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86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00" d="100"/>
          <a:sy n="100" d="100"/>
        </p:scale>
        <p:origin x="1914" y="-75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F68A9-CC70-45A0-801C-7FEE41268CC2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C98AE-210E-4D45-B42A-E574C951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34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Hello! I am Andrew. This slide shows off something quite cool! This is an image of the measurement of a finger on a touch sensor.</a:t>
            </a:r>
          </a:p>
          <a:p>
            <a:r>
              <a:rPr lang="en-US" dirty="0"/>
              <a:t>Video can be set to start at a specified time. The video will start, now!</a:t>
            </a:r>
          </a:p>
          <a:p>
            <a:r>
              <a:rPr lang="en-US" dirty="0"/>
              <a:t>You can also specify the duration. The video will end, now!</a:t>
            </a:r>
          </a:p>
          <a:p>
            <a:r>
              <a:rPr lang="en-US" dirty="0"/>
              <a:t>The video transition out is independent of the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C98AE-210E-4D45-B42A-E574C951A0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34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convert a video or image into an animation to show movement,</a:t>
            </a:r>
          </a:p>
          <a:p>
            <a:r>
              <a:rPr lang="en-US" dirty="0" smtClean="0"/>
              <a:t>This makes images come to life.</a:t>
            </a:r>
          </a:p>
          <a:p>
            <a:r>
              <a:rPr lang="en-US" dirty="0" smtClean="0"/>
              <a:t>Many host sites limit your space on the server.</a:t>
            </a:r>
          </a:p>
          <a:p>
            <a:r>
              <a:rPr lang="en-US" dirty="0" smtClean="0"/>
              <a:t>You may be able to save space by using animated GIF and PNG files. </a:t>
            </a:r>
          </a:p>
          <a:p>
            <a:r>
              <a:rPr lang="en-US" dirty="0" smtClean="0"/>
              <a:t>Because of this, it is easy to reduce the problems associated wilt buffering.</a:t>
            </a:r>
          </a:p>
          <a:p>
            <a:r>
              <a:rPr lang="en-US" dirty="0" smtClean="0"/>
              <a:t>The background music will drop in volume for the next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C98AE-210E-4D45-B42A-E574C951A0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3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make the slide transition whatever you want!</a:t>
            </a:r>
          </a:p>
          <a:p>
            <a:r>
              <a:rPr lang="en-US" dirty="0" smtClean="0"/>
              <a:t>Swipe up!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C98AE-210E-4D45-B42A-E574C951A0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39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Swipe 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C98AE-210E-4D45-B42A-E574C951A0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89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 Grow and shrink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C98AE-210E-4D45-B42A-E574C951A0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02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combine transitions, too!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C98AE-210E-4D45-B42A-E574C951A0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09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 is all, folks!</a:t>
            </a:r>
          </a:p>
          <a:p>
            <a:r>
              <a:rPr lang="en-US" dirty="0" smtClean="0"/>
              <a:t>Thanks for watching.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C98AE-210E-4D45-B42A-E574C951A0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58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4FC4-B50C-40F0-9483-B13E5D6B9116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2022 David J. Willis, HighTech4Fun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9C9F-F28B-423A-8000-3A54C1945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5C78-2137-481A-A540-1E6C7E3256F1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2022 David J. Willis, HighTech4Fun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9C9F-F28B-423A-8000-3A54C1945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7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A83A-0035-43A1-A671-59AB77BEB807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2022 David J. Willis, HighTech4Fun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9C9F-F28B-423A-8000-3A54C1945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15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936405E-5DA1-4D3F-8E24-119CA7347CC5}" type="datetime1">
              <a:rPr lang="en-US" smtClean="0"/>
              <a:t>3/9/2023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Copyright 2022 David J. Willis, HighTech4Fun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EAE9C9F-F28B-423A-8000-3A54C19453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4648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6C80-AF85-4BC9-AF2D-444B1D6C6A94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2022 David J. Willis, HighTech4Fun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9C9F-F28B-423A-8000-3A54C19453C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" y="91335"/>
            <a:ext cx="7463246" cy="9754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21F5E2B-AEDF-4C35-AF2D-A4CBD8FBD1D4}" type="datetime1">
              <a:rPr lang="en-US" smtClean="0"/>
              <a:t>3/9/2023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Copyright 2022 David J. Willis, HighTech4Fun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EAE9C9F-F28B-423A-8000-3A54C19453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4648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7563-BBB6-4539-9BBD-11CD02B2EEFE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2022 David J. Willis, HighTech4Fun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9C9F-F28B-423A-8000-3A54C19453C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" y="91335"/>
            <a:ext cx="7463246" cy="9754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B249-D76E-4BF3-B72E-A438C37627D1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2022 David J. Willis, HighTech4Fun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9C9F-F28B-423A-8000-3A54C1945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46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4E60B-6A3B-4849-93F1-F779C82E08C0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2022 David J. Willis, HighTech4Fun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9C9F-F28B-423A-8000-3A54C1945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4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42487-4F99-4E25-AD77-BE59084A24F2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2022 David J. Willis, HighTech4Fun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9C9F-F28B-423A-8000-3A54C1945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6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2AF9-6690-49FF-B398-2C7046EC0C8D}" type="datetime1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2022 David J. Willis, HighTech4Fun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9C9F-F28B-423A-8000-3A54C1945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2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CC52-4BD1-41F7-B98C-5FA3B1AB086C}" type="datetime1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2022 David J. Willis, HighTech4Fun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9C9F-F28B-423A-8000-3A54C1945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5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476F-A8BA-419E-B1A2-8F7F52322DEF}" type="datetime1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2022 David J. Willis, HighTech4Fun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9C9F-F28B-423A-8000-3A54C1945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0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66C3-06B2-463D-A0A7-A26C05072C1D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2022 David J. Willis, HighTech4Fun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9C9F-F28B-423A-8000-3A54C1945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15BD-C6DB-4DE2-8035-1A078B93DE9D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2022 David J. Willis, HighTech4Fun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9C9F-F28B-423A-8000-3A54C1945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68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harpenSoften amoun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369106" y="2435907"/>
            <a:ext cx="5638800" cy="2900586"/>
          </a:xfrm>
          <a:prstGeom prst="rect">
            <a:avLst/>
          </a:prstGeom>
          <a:gradFill>
            <a:gsLst>
              <a:gs pos="0">
                <a:srgbClr val="025AFF"/>
              </a:gs>
              <a:gs pos="62000">
                <a:schemeClr val="accent1">
                  <a:tint val="44500"/>
                  <a:satMod val="160000"/>
                  <a:alpha val="75000"/>
                </a:schemeClr>
              </a:gs>
            </a:gsLst>
            <a:lin ang="12000000" scaled="0"/>
          </a:gradFill>
          <a:ln>
            <a:noFill/>
          </a:ln>
        </p:spPr>
      </p:pic>
      <p:sp>
        <p:nvSpPr>
          <p:cNvPr id="18" name="Rectangle 17"/>
          <p:cNvSpPr/>
          <p:nvPr/>
        </p:nvSpPr>
        <p:spPr>
          <a:xfrm>
            <a:off x="-12700" y="6137282"/>
            <a:ext cx="9144000" cy="720718"/>
          </a:xfrm>
          <a:prstGeom prst="rect">
            <a:avLst/>
          </a:prstGeom>
          <a:gradFill flip="none" rotWithShape="1">
            <a:gsLst>
              <a:gs pos="0">
                <a:srgbClr val="025AFF"/>
              </a:gs>
              <a:gs pos="80000">
                <a:srgbClr val="025AFF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 flip="none" rotWithShape="1">
            <a:gsLst>
              <a:gs pos="0">
                <a:srgbClr val="025AFF"/>
              </a:gs>
              <a:gs pos="13000">
                <a:srgbClr val="F5EBEB">
                  <a:alpha val="74902"/>
                </a:srgbClr>
              </a:gs>
              <a:gs pos="80000">
                <a:srgbClr val="025AFF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C2D838A-8A36-4A74-99FB-112488D5EAFE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Copyright 2022 David J. Willis, HighTech4Fun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EAE9C9F-F28B-423A-8000-3A54C1945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142656"/>
            <a:ext cx="685800" cy="100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7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  <p:sldLayoutId id="2147484125" r:id="rId12"/>
    <p:sldLayoutId id="2147484126" r:id="rId13"/>
    <p:sldLayoutId id="2147483990" r:id="rId14"/>
    <p:sldLayoutId id="2147483662" r:id="rId1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Test of the Slide Show Animations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Willis and Jeff Jacobsen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2022 David J. Willis, HighTech4Fun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9C9F-F28B-423A-8000-3A54C19453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58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2022 David J. Willis, HighTech4Fun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9C9F-F28B-423A-8000-3A54C19453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6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Animating and Highlighting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You can point with an arrow</a:t>
            </a:r>
          </a:p>
          <a:p>
            <a:r>
              <a:rPr lang="en-US" sz="2400" dirty="0" smtClean="0"/>
              <a:t>Or you can highlight the text</a:t>
            </a:r>
          </a:p>
          <a:p>
            <a:r>
              <a:rPr lang="en-US" sz="2400" dirty="0" smtClean="0"/>
              <a:t>Slides are created using </a:t>
            </a:r>
            <a:r>
              <a:rPr lang="en-US" sz="2400" dirty="0" err="1" smtClean="0"/>
              <a:t>Powerpoint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2022 David J. Willis, HighTech4Fun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9C9F-F28B-423A-8000-3A54C19453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9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Animating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player will play any media supported by your browser.</a:t>
            </a:r>
          </a:p>
          <a:p>
            <a:r>
              <a:rPr lang="en-US" dirty="0" smtClean="0"/>
              <a:t>Videos can have a delayed start and you can specify the duration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2022 David J. Willis, HighTech4Fun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9C9F-F28B-423A-8000-3A54C19453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5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Animated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formats, such as GIF files, can be animated.</a:t>
            </a:r>
          </a:p>
          <a:p>
            <a:r>
              <a:rPr lang="en-US" dirty="0" smtClean="0"/>
              <a:t>Many Host sites limit your disk space or charge you more.</a:t>
            </a:r>
          </a:p>
          <a:p>
            <a:r>
              <a:rPr lang="en-US" dirty="0" smtClean="0"/>
              <a:t>Animated GIF and PNG are usually smaller than video.</a:t>
            </a:r>
          </a:p>
          <a:p>
            <a:pPr lvl="1"/>
            <a:r>
              <a:rPr lang="en-US" dirty="0" smtClean="0"/>
              <a:t>Files load quicker</a:t>
            </a:r>
          </a:p>
          <a:p>
            <a:pPr lvl="1"/>
            <a:r>
              <a:rPr lang="en-US" dirty="0" smtClean="0"/>
              <a:t>Take less space on the host site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2022 David J. Willis, HighTech4Fun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9C9F-F28B-423A-8000-3A54C19453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65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Unlimited 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transitions can be anything you can imagine</a:t>
            </a:r>
          </a:p>
          <a:p>
            <a:pPr lvl="1"/>
            <a:r>
              <a:rPr lang="en-US" dirty="0" smtClean="0"/>
              <a:t>Swipe 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2022 David J. Willis, HighTech4Fun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9C9F-F28B-423A-8000-3A54C19453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4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Unlimited 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transitions can be anything you can imagine</a:t>
            </a:r>
          </a:p>
          <a:p>
            <a:pPr lvl="1"/>
            <a:r>
              <a:rPr lang="en-US" dirty="0" smtClean="0"/>
              <a:t>Swipe down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2022 David J. Willis, HighTech4Fun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9C9F-F28B-423A-8000-3A54C19453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89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Unlimited 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transitions can be anything you can imagine</a:t>
            </a:r>
          </a:p>
          <a:p>
            <a:pPr lvl="1"/>
            <a:r>
              <a:rPr lang="en-US" dirty="0" smtClean="0"/>
              <a:t>Grow and Shrink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2022 David J. Willis, HighTech4Fun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9C9F-F28B-423A-8000-3A54C19453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26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Unlimited 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transitions can be anything you can imagine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2022 David J. Willis, HighTech4Fun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9C9F-F28B-423A-8000-3A54C19453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2022 David J. Willis, HighTech4Fun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9C9F-F28B-423A-8000-3A54C19453C3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90800" y="2895600"/>
            <a:ext cx="31242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That’s the End!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61363801"/>
      </p:ext>
    </p:extLst>
  </p:cSld>
  <p:clrMapOvr>
    <a:masterClrMapping/>
  </p:clrMapOvr>
</p:sld>
</file>

<file path=ppt/theme/theme1.xml><?xml version="1.0" encoding="utf-8"?>
<a:theme xmlns:a="http://schemas.openxmlformats.org/drawingml/2006/main" name="BlueTwist">
  <a:themeElements>
    <a:clrScheme name="HT4F1">
      <a:dk1>
        <a:srgbClr val="000000"/>
      </a:dk1>
      <a:lt1>
        <a:srgbClr val="FFFFFF"/>
      </a:lt1>
      <a:dk2>
        <a:srgbClr val="025AFF"/>
      </a:dk2>
      <a:lt2>
        <a:srgbClr val="3BA6FF"/>
      </a:lt2>
      <a:accent1>
        <a:srgbClr val="9D3D35"/>
      </a:accent1>
      <a:accent2>
        <a:srgbClr val="0041B9"/>
      </a:accent2>
      <a:accent3>
        <a:srgbClr val="FFCC99"/>
      </a:accent3>
      <a:accent4>
        <a:srgbClr val="CD736B"/>
      </a:accent4>
      <a:accent5>
        <a:srgbClr val="9C8265"/>
      </a:accent5>
      <a:accent6>
        <a:srgbClr val="8D6974"/>
      </a:accent6>
      <a:hlink>
        <a:srgbClr val="FFB900"/>
      </a:hlink>
      <a:folHlink>
        <a:srgbClr val="B1B5A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6193</TotalTime>
  <Words>434</Words>
  <Application>Microsoft Office PowerPoint</Application>
  <PresentationFormat>On-screen Show (4:3)</PresentationFormat>
  <Paragraphs>72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Wingdings</vt:lpstr>
      <vt:lpstr>BlueTwist</vt:lpstr>
      <vt:lpstr>A Test of the Slide Show Animations</vt:lpstr>
      <vt:lpstr>Animating and Highlighting Text</vt:lpstr>
      <vt:lpstr>Animating Video</vt:lpstr>
      <vt:lpstr>Animated Media</vt:lpstr>
      <vt:lpstr>Unlimited Transitions</vt:lpstr>
      <vt:lpstr>Unlimited Transitions</vt:lpstr>
      <vt:lpstr>Unlimited Transitions</vt:lpstr>
      <vt:lpstr>Unlimited Transitions</vt:lpstr>
      <vt:lpstr>The End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MOSFET Noise</dc:title>
  <dc:creator>DrDave</dc:creator>
  <cp:lastModifiedBy>David Willis</cp:lastModifiedBy>
  <cp:revision>173</cp:revision>
  <dcterms:created xsi:type="dcterms:W3CDTF">2022-03-07T17:49:45Z</dcterms:created>
  <dcterms:modified xsi:type="dcterms:W3CDTF">2023-03-10T02:29:53Z</dcterms:modified>
</cp:coreProperties>
</file>