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EE7E2-2072-47FC-A3C8-33D99D9E541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E67D1D-F31D-4131-887B-4F952D39BB17}">
      <dgm:prSet/>
      <dgm:spPr/>
      <dgm:t>
        <a:bodyPr/>
        <a:lstStyle/>
        <a:p>
          <a:r>
            <a:rPr lang="en-US"/>
            <a:t>Data Source:</a:t>
          </a:r>
        </a:p>
      </dgm:t>
    </dgm:pt>
    <dgm:pt modelId="{231871EC-2997-44B8-B75C-D5519CB727C6}" type="parTrans" cxnId="{86F30AD3-F732-4454-9035-2B42A6715961}">
      <dgm:prSet/>
      <dgm:spPr/>
      <dgm:t>
        <a:bodyPr/>
        <a:lstStyle/>
        <a:p>
          <a:endParaRPr lang="en-US"/>
        </a:p>
      </dgm:t>
    </dgm:pt>
    <dgm:pt modelId="{A1101E80-4775-4DE8-BAE4-BDD53F2A6668}" type="sibTrans" cxnId="{86F30AD3-F732-4454-9035-2B42A6715961}">
      <dgm:prSet/>
      <dgm:spPr/>
      <dgm:t>
        <a:bodyPr/>
        <a:lstStyle/>
        <a:p>
          <a:endParaRPr lang="en-US"/>
        </a:p>
      </dgm:t>
    </dgm:pt>
    <dgm:pt modelId="{BE1B4606-86C0-4BC3-BA18-CCFE9F1C6D1F}">
      <dgm:prSet/>
      <dgm:spPr/>
      <dgm:t>
        <a:bodyPr/>
        <a:lstStyle/>
        <a:p>
          <a:r>
            <a:rPr lang="en-US"/>
            <a:t>Collected images from various sources for training the model.</a:t>
          </a:r>
        </a:p>
      </dgm:t>
    </dgm:pt>
    <dgm:pt modelId="{457702E1-EBA6-4ED6-8B43-81A6D92F3952}" type="parTrans" cxnId="{84A6BC3A-9391-4D17-B2CC-8639A6BA7CCF}">
      <dgm:prSet/>
      <dgm:spPr/>
      <dgm:t>
        <a:bodyPr/>
        <a:lstStyle/>
        <a:p>
          <a:endParaRPr lang="en-US"/>
        </a:p>
      </dgm:t>
    </dgm:pt>
    <dgm:pt modelId="{7CD28D8C-C6F6-4902-ADB7-F4CAF2FE76C4}" type="sibTrans" cxnId="{84A6BC3A-9391-4D17-B2CC-8639A6BA7CCF}">
      <dgm:prSet/>
      <dgm:spPr/>
      <dgm:t>
        <a:bodyPr/>
        <a:lstStyle/>
        <a:p>
          <a:endParaRPr lang="en-US"/>
        </a:p>
      </dgm:t>
    </dgm:pt>
    <dgm:pt modelId="{D2D41F17-3EBA-499F-9AA7-12255085D541}">
      <dgm:prSet/>
      <dgm:spPr/>
      <dgm:t>
        <a:bodyPr/>
        <a:lstStyle/>
        <a:p>
          <a:r>
            <a:rPr lang="en-US"/>
            <a:t>Data Preprocessing Steps:</a:t>
          </a:r>
        </a:p>
      </dgm:t>
    </dgm:pt>
    <dgm:pt modelId="{D45088EC-B38C-4FBB-A3FE-9F3A8A117956}" type="parTrans" cxnId="{73624849-6C07-4125-94C0-BE23B49840A4}">
      <dgm:prSet/>
      <dgm:spPr/>
      <dgm:t>
        <a:bodyPr/>
        <a:lstStyle/>
        <a:p>
          <a:endParaRPr lang="en-US"/>
        </a:p>
      </dgm:t>
    </dgm:pt>
    <dgm:pt modelId="{1095EF6C-5EEF-4467-985F-BB829749EA63}" type="sibTrans" cxnId="{73624849-6C07-4125-94C0-BE23B49840A4}">
      <dgm:prSet/>
      <dgm:spPr/>
      <dgm:t>
        <a:bodyPr/>
        <a:lstStyle/>
        <a:p>
          <a:endParaRPr lang="en-US"/>
        </a:p>
      </dgm:t>
    </dgm:pt>
    <dgm:pt modelId="{A20ADF6A-276C-4303-99A3-78ECF61254C5}">
      <dgm:prSet/>
      <dgm:spPr/>
      <dgm:t>
        <a:bodyPr/>
        <a:lstStyle/>
        <a:p>
          <a:r>
            <a:rPr lang="en-US"/>
            <a:t>- Removed non-image files and corrupted images</a:t>
          </a:r>
        </a:p>
      </dgm:t>
    </dgm:pt>
    <dgm:pt modelId="{EF8B97C9-D443-45A9-982A-5DACD7DB0027}" type="parTrans" cxnId="{21AE71F2-10F3-46C9-852A-42955E1AFB86}">
      <dgm:prSet/>
      <dgm:spPr/>
      <dgm:t>
        <a:bodyPr/>
        <a:lstStyle/>
        <a:p>
          <a:endParaRPr lang="en-US"/>
        </a:p>
      </dgm:t>
    </dgm:pt>
    <dgm:pt modelId="{05E312EC-2299-42B5-9BBE-1CED91A632A5}" type="sibTrans" cxnId="{21AE71F2-10F3-46C9-852A-42955E1AFB86}">
      <dgm:prSet/>
      <dgm:spPr/>
      <dgm:t>
        <a:bodyPr/>
        <a:lstStyle/>
        <a:p>
          <a:endParaRPr lang="en-US"/>
        </a:p>
      </dgm:t>
    </dgm:pt>
    <dgm:pt modelId="{ED2944B8-B524-490E-9824-397A0FA630D9}">
      <dgm:prSet/>
      <dgm:spPr/>
      <dgm:t>
        <a:bodyPr/>
        <a:lstStyle/>
        <a:p>
          <a:r>
            <a:rPr lang="en-US"/>
            <a:t>- Normalized image pixel values to [0,1] range</a:t>
          </a:r>
        </a:p>
      </dgm:t>
    </dgm:pt>
    <dgm:pt modelId="{D0722F9D-6596-4277-A22E-4AF3FA3C11C7}" type="parTrans" cxnId="{A00ABEB4-B82A-4ACC-80E5-DB83EAEBBDA2}">
      <dgm:prSet/>
      <dgm:spPr/>
      <dgm:t>
        <a:bodyPr/>
        <a:lstStyle/>
        <a:p>
          <a:endParaRPr lang="en-US"/>
        </a:p>
      </dgm:t>
    </dgm:pt>
    <dgm:pt modelId="{FF1FC398-33A6-4D7A-8D3D-BDF02A7A1402}" type="sibTrans" cxnId="{A00ABEB4-B82A-4ACC-80E5-DB83EAEBBDA2}">
      <dgm:prSet/>
      <dgm:spPr/>
      <dgm:t>
        <a:bodyPr/>
        <a:lstStyle/>
        <a:p>
          <a:endParaRPr lang="en-US"/>
        </a:p>
      </dgm:t>
    </dgm:pt>
    <dgm:pt modelId="{373A4AC0-CB9D-48A4-935F-488F5556F7DF}">
      <dgm:prSet/>
      <dgm:spPr/>
      <dgm:t>
        <a:bodyPr/>
        <a:lstStyle/>
        <a:p>
          <a:r>
            <a:rPr lang="en-US"/>
            <a:t>- Split dataset into training, validation, and test sets</a:t>
          </a:r>
        </a:p>
      </dgm:t>
    </dgm:pt>
    <dgm:pt modelId="{7E96E4F3-A3B6-441F-9F6E-AD905E7D5477}" type="parTrans" cxnId="{EDBB2D16-80F9-479A-BBB5-884897A84C3D}">
      <dgm:prSet/>
      <dgm:spPr/>
      <dgm:t>
        <a:bodyPr/>
        <a:lstStyle/>
        <a:p>
          <a:endParaRPr lang="en-US"/>
        </a:p>
      </dgm:t>
    </dgm:pt>
    <dgm:pt modelId="{296C0441-4A8E-494A-B3C4-6A3D2D0F114F}" type="sibTrans" cxnId="{EDBB2D16-80F9-479A-BBB5-884897A84C3D}">
      <dgm:prSet/>
      <dgm:spPr/>
      <dgm:t>
        <a:bodyPr/>
        <a:lstStyle/>
        <a:p>
          <a:endParaRPr lang="en-US"/>
        </a:p>
      </dgm:t>
    </dgm:pt>
    <dgm:pt modelId="{F1D47D43-D597-4451-BAD6-D27FC2C887FF}" type="pres">
      <dgm:prSet presAssocID="{07FEE7E2-2072-47FC-A3C8-33D99D9E541F}" presName="Name0" presStyleCnt="0">
        <dgm:presLayoutVars>
          <dgm:dir/>
          <dgm:resizeHandles val="exact"/>
        </dgm:presLayoutVars>
      </dgm:prSet>
      <dgm:spPr/>
    </dgm:pt>
    <dgm:pt modelId="{E0AB5661-F094-4703-B6AE-55599BA2ABA7}" type="pres">
      <dgm:prSet presAssocID="{87E67D1D-F31D-4131-887B-4F952D39BB17}" presName="node" presStyleLbl="node1" presStyleIdx="0" presStyleCnt="6">
        <dgm:presLayoutVars>
          <dgm:bulletEnabled val="1"/>
        </dgm:presLayoutVars>
      </dgm:prSet>
      <dgm:spPr/>
    </dgm:pt>
    <dgm:pt modelId="{97AD0A3B-F1AD-4006-8D25-3686218BC488}" type="pres">
      <dgm:prSet presAssocID="{A1101E80-4775-4DE8-BAE4-BDD53F2A6668}" presName="sibTrans" presStyleLbl="sibTrans1D1" presStyleIdx="0" presStyleCnt="5"/>
      <dgm:spPr/>
    </dgm:pt>
    <dgm:pt modelId="{C5FC03E2-6777-49CA-B8F1-F637B1BF9DBB}" type="pres">
      <dgm:prSet presAssocID="{A1101E80-4775-4DE8-BAE4-BDD53F2A6668}" presName="connectorText" presStyleLbl="sibTrans1D1" presStyleIdx="0" presStyleCnt="5"/>
      <dgm:spPr/>
    </dgm:pt>
    <dgm:pt modelId="{1E50C68F-2619-458C-A0B7-58929B8A5026}" type="pres">
      <dgm:prSet presAssocID="{BE1B4606-86C0-4BC3-BA18-CCFE9F1C6D1F}" presName="node" presStyleLbl="node1" presStyleIdx="1" presStyleCnt="6">
        <dgm:presLayoutVars>
          <dgm:bulletEnabled val="1"/>
        </dgm:presLayoutVars>
      </dgm:prSet>
      <dgm:spPr/>
    </dgm:pt>
    <dgm:pt modelId="{29906158-1DF3-4B37-8527-5983F0075AF3}" type="pres">
      <dgm:prSet presAssocID="{7CD28D8C-C6F6-4902-ADB7-F4CAF2FE76C4}" presName="sibTrans" presStyleLbl="sibTrans1D1" presStyleIdx="1" presStyleCnt="5"/>
      <dgm:spPr/>
    </dgm:pt>
    <dgm:pt modelId="{FEC01C53-4415-4D0D-AFF2-83459B685E30}" type="pres">
      <dgm:prSet presAssocID="{7CD28D8C-C6F6-4902-ADB7-F4CAF2FE76C4}" presName="connectorText" presStyleLbl="sibTrans1D1" presStyleIdx="1" presStyleCnt="5"/>
      <dgm:spPr/>
    </dgm:pt>
    <dgm:pt modelId="{B49986B9-337B-4A7C-8445-5727B52BE85D}" type="pres">
      <dgm:prSet presAssocID="{D2D41F17-3EBA-499F-9AA7-12255085D541}" presName="node" presStyleLbl="node1" presStyleIdx="2" presStyleCnt="6">
        <dgm:presLayoutVars>
          <dgm:bulletEnabled val="1"/>
        </dgm:presLayoutVars>
      </dgm:prSet>
      <dgm:spPr/>
    </dgm:pt>
    <dgm:pt modelId="{237C9675-FD9E-4037-9AC1-BA30109B32D0}" type="pres">
      <dgm:prSet presAssocID="{1095EF6C-5EEF-4467-985F-BB829749EA63}" presName="sibTrans" presStyleLbl="sibTrans1D1" presStyleIdx="2" presStyleCnt="5"/>
      <dgm:spPr/>
    </dgm:pt>
    <dgm:pt modelId="{1E9588AA-33A3-4EE1-A681-60D031458A22}" type="pres">
      <dgm:prSet presAssocID="{1095EF6C-5EEF-4467-985F-BB829749EA63}" presName="connectorText" presStyleLbl="sibTrans1D1" presStyleIdx="2" presStyleCnt="5"/>
      <dgm:spPr/>
    </dgm:pt>
    <dgm:pt modelId="{B2DD5800-1D6B-49DD-8B89-244CA1F4DD31}" type="pres">
      <dgm:prSet presAssocID="{A20ADF6A-276C-4303-99A3-78ECF61254C5}" presName="node" presStyleLbl="node1" presStyleIdx="3" presStyleCnt="6">
        <dgm:presLayoutVars>
          <dgm:bulletEnabled val="1"/>
        </dgm:presLayoutVars>
      </dgm:prSet>
      <dgm:spPr/>
    </dgm:pt>
    <dgm:pt modelId="{AAF7C5DC-B7C5-4B8C-84AD-7BBCC50877D8}" type="pres">
      <dgm:prSet presAssocID="{05E312EC-2299-42B5-9BBE-1CED91A632A5}" presName="sibTrans" presStyleLbl="sibTrans1D1" presStyleIdx="3" presStyleCnt="5"/>
      <dgm:spPr/>
    </dgm:pt>
    <dgm:pt modelId="{CA8BDE3C-D228-43B2-BCA2-68E4721E71B8}" type="pres">
      <dgm:prSet presAssocID="{05E312EC-2299-42B5-9BBE-1CED91A632A5}" presName="connectorText" presStyleLbl="sibTrans1D1" presStyleIdx="3" presStyleCnt="5"/>
      <dgm:spPr/>
    </dgm:pt>
    <dgm:pt modelId="{0C6423D6-E100-4BD5-83DC-BEF3427356AD}" type="pres">
      <dgm:prSet presAssocID="{ED2944B8-B524-490E-9824-397A0FA630D9}" presName="node" presStyleLbl="node1" presStyleIdx="4" presStyleCnt="6">
        <dgm:presLayoutVars>
          <dgm:bulletEnabled val="1"/>
        </dgm:presLayoutVars>
      </dgm:prSet>
      <dgm:spPr/>
    </dgm:pt>
    <dgm:pt modelId="{23C96F88-62A5-4023-9494-3163C3E688CD}" type="pres">
      <dgm:prSet presAssocID="{FF1FC398-33A6-4D7A-8D3D-BDF02A7A1402}" presName="sibTrans" presStyleLbl="sibTrans1D1" presStyleIdx="4" presStyleCnt="5"/>
      <dgm:spPr/>
    </dgm:pt>
    <dgm:pt modelId="{0424AED5-A061-473B-85C3-21A73B8A7C79}" type="pres">
      <dgm:prSet presAssocID="{FF1FC398-33A6-4D7A-8D3D-BDF02A7A1402}" presName="connectorText" presStyleLbl="sibTrans1D1" presStyleIdx="4" presStyleCnt="5"/>
      <dgm:spPr/>
    </dgm:pt>
    <dgm:pt modelId="{44313B5B-BA83-46EE-ACCC-C5388A7F61CA}" type="pres">
      <dgm:prSet presAssocID="{373A4AC0-CB9D-48A4-935F-488F5556F7DF}" presName="node" presStyleLbl="node1" presStyleIdx="5" presStyleCnt="6">
        <dgm:presLayoutVars>
          <dgm:bulletEnabled val="1"/>
        </dgm:presLayoutVars>
      </dgm:prSet>
      <dgm:spPr/>
    </dgm:pt>
  </dgm:ptLst>
  <dgm:cxnLst>
    <dgm:cxn modelId="{146A4003-D55E-4497-ACD8-4FD4264F2643}" type="presOf" srcId="{ED2944B8-B524-490E-9824-397A0FA630D9}" destId="{0C6423D6-E100-4BD5-83DC-BEF3427356AD}" srcOrd="0" destOrd="0" presId="urn:microsoft.com/office/officeart/2016/7/layout/RepeatingBendingProcessNew"/>
    <dgm:cxn modelId="{974BFE09-F0F8-4DAB-8C82-B73E0EC2DBED}" type="presOf" srcId="{05E312EC-2299-42B5-9BBE-1CED91A632A5}" destId="{CA8BDE3C-D228-43B2-BCA2-68E4721E71B8}" srcOrd="1" destOrd="0" presId="urn:microsoft.com/office/officeart/2016/7/layout/RepeatingBendingProcessNew"/>
    <dgm:cxn modelId="{BEA1FB0B-2115-4DAD-B531-5A4DEC056B4A}" type="presOf" srcId="{87E67D1D-F31D-4131-887B-4F952D39BB17}" destId="{E0AB5661-F094-4703-B6AE-55599BA2ABA7}" srcOrd="0" destOrd="0" presId="urn:microsoft.com/office/officeart/2016/7/layout/RepeatingBendingProcessNew"/>
    <dgm:cxn modelId="{EDBB2D16-80F9-479A-BBB5-884897A84C3D}" srcId="{07FEE7E2-2072-47FC-A3C8-33D99D9E541F}" destId="{373A4AC0-CB9D-48A4-935F-488F5556F7DF}" srcOrd="5" destOrd="0" parTransId="{7E96E4F3-A3B6-441F-9F6E-AD905E7D5477}" sibTransId="{296C0441-4A8E-494A-B3C4-6A3D2D0F114F}"/>
    <dgm:cxn modelId="{6D78F928-2E27-4213-AE83-034C542A58F9}" type="presOf" srcId="{BE1B4606-86C0-4BC3-BA18-CCFE9F1C6D1F}" destId="{1E50C68F-2619-458C-A0B7-58929B8A5026}" srcOrd="0" destOrd="0" presId="urn:microsoft.com/office/officeart/2016/7/layout/RepeatingBendingProcessNew"/>
    <dgm:cxn modelId="{938BAB32-EDD2-4308-A3F3-D3D22E6DAA1A}" type="presOf" srcId="{07FEE7E2-2072-47FC-A3C8-33D99D9E541F}" destId="{F1D47D43-D597-4451-BAD6-D27FC2C887FF}" srcOrd="0" destOrd="0" presId="urn:microsoft.com/office/officeart/2016/7/layout/RepeatingBendingProcessNew"/>
    <dgm:cxn modelId="{84A6BC3A-9391-4D17-B2CC-8639A6BA7CCF}" srcId="{07FEE7E2-2072-47FC-A3C8-33D99D9E541F}" destId="{BE1B4606-86C0-4BC3-BA18-CCFE9F1C6D1F}" srcOrd="1" destOrd="0" parTransId="{457702E1-EBA6-4ED6-8B43-81A6D92F3952}" sibTransId="{7CD28D8C-C6F6-4902-ADB7-F4CAF2FE76C4}"/>
    <dgm:cxn modelId="{E1F2A361-679E-41E1-B60B-D16CAAA026F9}" type="presOf" srcId="{1095EF6C-5EEF-4467-985F-BB829749EA63}" destId="{1E9588AA-33A3-4EE1-A681-60D031458A22}" srcOrd="1" destOrd="0" presId="urn:microsoft.com/office/officeart/2016/7/layout/RepeatingBendingProcessNew"/>
    <dgm:cxn modelId="{9B274363-05AC-4C2D-BBF2-8732000D5726}" type="presOf" srcId="{D2D41F17-3EBA-499F-9AA7-12255085D541}" destId="{B49986B9-337B-4A7C-8445-5727B52BE85D}" srcOrd="0" destOrd="0" presId="urn:microsoft.com/office/officeart/2016/7/layout/RepeatingBendingProcessNew"/>
    <dgm:cxn modelId="{4FED0C64-59A5-42B5-A646-68F3D28C6C97}" type="presOf" srcId="{A20ADF6A-276C-4303-99A3-78ECF61254C5}" destId="{B2DD5800-1D6B-49DD-8B89-244CA1F4DD31}" srcOrd="0" destOrd="0" presId="urn:microsoft.com/office/officeart/2016/7/layout/RepeatingBendingProcessNew"/>
    <dgm:cxn modelId="{60393369-626A-4CC9-A211-BA64466162EC}" type="presOf" srcId="{FF1FC398-33A6-4D7A-8D3D-BDF02A7A1402}" destId="{0424AED5-A061-473B-85C3-21A73B8A7C79}" srcOrd="1" destOrd="0" presId="urn:microsoft.com/office/officeart/2016/7/layout/RepeatingBendingProcessNew"/>
    <dgm:cxn modelId="{73624849-6C07-4125-94C0-BE23B49840A4}" srcId="{07FEE7E2-2072-47FC-A3C8-33D99D9E541F}" destId="{D2D41F17-3EBA-499F-9AA7-12255085D541}" srcOrd="2" destOrd="0" parTransId="{D45088EC-B38C-4FBB-A3FE-9F3A8A117956}" sibTransId="{1095EF6C-5EEF-4467-985F-BB829749EA63}"/>
    <dgm:cxn modelId="{E1D77E70-D810-4673-B7E0-299D149A4160}" type="presOf" srcId="{FF1FC398-33A6-4D7A-8D3D-BDF02A7A1402}" destId="{23C96F88-62A5-4023-9494-3163C3E688CD}" srcOrd="0" destOrd="0" presId="urn:microsoft.com/office/officeart/2016/7/layout/RepeatingBendingProcessNew"/>
    <dgm:cxn modelId="{0741C677-495A-4DB9-BD58-2B704567D8B5}" type="presOf" srcId="{7CD28D8C-C6F6-4902-ADB7-F4CAF2FE76C4}" destId="{FEC01C53-4415-4D0D-AFF2-83459B685E30}" srcOrd="1" destOrd="0" presId="urn:microsoft.com/office/officeart/2016/7/layout/RepeatingBendingProcessNew"/>
    <dgm:cxn modelId="{45DA0F78-8771-4EE1-A67B-C281F876AAAD}" type="presOf" srcId="{7CD28D8C-C6F6-4902-ADB7-F4CAF2FE76C4}" destId="{29906158-1DF3-4B37-8527-5983F0075AF3}" srcOrd="0" destOrd="0" presId="urn:microsoft.com/office/officeart/2016/7/layout/RepeatingBendingProcessNew"/>
    <dgm:cxn modelId="{0E966B84-139E-4941-BFAD-F83C35C28624}" type="presOf" srcId="{05E312EC-2299-42B5-9BBE-1CED91A632A5}" destId="{AAF7C5DC-B7C5-4B8C-84AD-7BBCC50877D8}" srcOrd="0" destOrd="0" presId="urn:microsoft.com/office/officeart/2016/7/layout/RepeatingBendingProcessNew"/>
    <dgm:cxn modelId="{21ADCB89-8EB0-4ECC-80B1-AD26E392D5E1}" type="presOf" srcId="{A1101E80-4775-4DE8-BAE4-BDD53F2A6668}" destId="{97AD0A3B-F1AD-4006-8D25-3686218BC488}" srcOrd="0" destOrd="0" presId="urn:microsoft.com/office/officeart/2016/7/layout/RepeatingBendingProcessNew"/>
    <dgm:cxn modelId="{D5904E8F-13FC-4DBF-A0EE-34AE503784C2}" type="presOf" srcId="{1095EF6C-5EEF-4467-985F-BB829749EA63}" destId="{237C9675-FD9E-4037-9AC1-BA30109B32D0}" srcOrd="0" destOrd="0" presId="urn:microsoft.com/office/officeart/2016/7/layout/RepeatingBendingProcessNew"/>
    <dgm:cxn modelId="{74BA269C-51EC-46DF-9D69-DAEE5687FF19}" type="presOf" srcId="{373A4AC0-CB9D-48A4-935F-488F5556F7DF}" destId="{44313B5B-BA83-46EE-ACCC-C5388A7F61CA}" srcOrd="0" destOrd="0" presId="urn:microsoft.com/office/officeart/2016/7/layout/RepeatingBendingProcessNew"/>
    <dgm:cxn modelId="{A00ABEB4-B82A-4ACC-80E5-DB83EAEBBDA2}" srcId="{07FEE7E2-2072-47FC-A3C8-33D99D9E541F}" destId="{ED2944B8-B524-490E-9824-397A0FA630D9}" srcOrd="4" destOrd="0" parTransId="{D0722F9D-6596-4277-A22E-4AF3FA3C11C7}" sibTransId="{FF1FC398-33A6-4D7A-8D3D-BDF02A7A1402}"/>
    <dgm:cxn modelId="{86F30AD3-F732-4454-9035-2B42A6715961}" srcId="{07FEE7E2-2072-47FC-A3C8-33D99D9E541F}" destId="{87E67D1D-F31D-4131-887B-4F952D39BB17}" srcOrd="0" destOrd="0" parTransId="{231871EC-2997-44B8-B75C-D5519CB727C6}" sibTransId="{A1101E80-4775-4DE8-BAE4-BDD53F2A6668}"/>
    <dgm:cxn modelId="{3566BEE1-3F61-4438-82E0-8028DDB96609}" type="presOf" srcId="{A1101E80-4775-4DE8-BAE4-BDD53F2A6668}" destId="{C5FC03E2-6777-49CA-B8F1-F637B1BF9DBB}" srcOrd="1" destOrd="0" presId="urn:microsoft.com/office/officeart/2016/7/layout/RepeatingBendingProcessNew"/>
    <dgm:cxn modelId="{21AE71F2-10F3-46C9-852A-42955E1AFB86}" srcId="{07FEE7E2-2072-47FC-A3C8-33D99D9E541F}" destId="{A20ADF6A-276C-4303-99A3-78ECF61254C5}" srcOrd="3" destOrd="0" parTransId="{EF8B97C9-D443-45A9-982A-5DACD7DB0027}" sibTransId="{05E312EC-2299-42B5-9BBE-1CED91A632A5}"/>
    <dgm:cxn modelId="{F3CE7384-8D1F-4457-97FD-FF1D974484D7}" type="presParOf" srcId="{F1D47D43-D597-4451-BAD6-D27FC2C887FF}" destId="{E0AB5661-F094-4703-B6AE-55599BA2ABA7}" srcOrd="0" destOrd="0" presId="urn:microsoft.com/office/officeart/2016/7/layout/RepeatingBendingProcessNew"/>
    <dgm:cxn modelId="{830B52A1-835F-4F7E-A81B-23CDA121B552}" type="presParOf" srcId="{F1D47D43-D597-4451-BAD6-D27FC2C887FF}" destId="{97AD0A3B-F1AD-4006-8D25-3686218BC488}" srcOrd="1" destOrd="0" presId="urn:microsoft.com/office/officeart/2016/7/layout/RepeatingBendingProcessNew"/>
    <dgm:cxn modelId="{099A82B2-4EF1-4AB9-8702-2A0BEF7D92F7}" type="presParOf" srcId="{97AD0A3B-F1AD-4006-8D25-3686218BC488}" destId="{C5FC03E2-6777-49CA-B8F1-F637B1BF9DBB}" srcOrd="0" destOrd="0" presId="urn:microsoft.com/office/officeart/2016/7/layout/RepeatingBendingProcessNew"/>
    <dgm:cxn modelId="{ABF9340F-3953-4A58-AA40-9F8BCCD89F00}" type="presParOf" srcId="{F1D47D43-D597-4451-BAD6-D27FC2C887FF}" destId="{1E50C68F-2619-458C-A0B7-58929B8A5026}" srcOrd="2" destOrd="0" presId="urn:microsoft.com/office/officeart/2016/7/layout/RepeatingBendingProcessNew"/>
    <dgm:cxn modelId="{B220C2E4-891B-46C9-A781-B39EDD6A2CFB}" type="presParOf" srcId="{F1D47D43-D597-4451-BAD6-D27FC2C887FF}" destId="{29906158-1DF3-4B37-8527-5983F0075AF3}" srcOrd="3" destOrd="0" presId="urn:microsoft.com/office/officeart/2016/7/layout/RepeatingBendingProcessNew"/>
    <dgm:cxn modelId="{99FB9497-D82B-4063-B14B-99BE252A8693}" type="presParOf" srcId="{29906158-1DF3-4B37-8527-5983F0075AF3}" destId="{FEC01C53-4415-4D0D-AFF2-83459B685E30}" srcOrd="0" destOrd="0" presId="urn:microsoft.com/office/officeart/2016/7/layout/RepeatingBendingProcessNew"/>
    <dgm:cxn modelId="{061001D5-6DD4-4DC5-8822-718D40B25522}" type="presParOf" srcId="{F1D47D43-D597-4451-BAD6-D27FC2C887FF}" destId="{B49986B9-337B-4A7C-8445-5727B52BE85D}" srcOrd="4" destOrd="0" presId="urn:microsoft.com/office/officeart/2016/7/layout/RepeatingBendingProcessNew"/>
    <dgm:cxn modelId="{D2C3522D-23AA-4607-8CBD-B603F85B5F72}" type="presParOf" srcId="{F1D47D43-D597-4451-BAD6-D27FC2C887FF}" destId="{237C9675-FD9E-4037-9AC1-BA30109B32D0}" srcOrd="5" destOrd="0" presId="urn:microsoft.com/office/officeart/2016/7/layout/RepeatingBendingProcessNew"/>
    <dgm:cxn modelId="{52F9858A-03D3-42EB-8752-544C0C9B1253}" type="presParOf" srcId="{237C9675-FD9E-4037-9AC1-BA30109B32D0}" destId="{1E9588AA-33A3-4EE1-A681-60D031458A22}" srcOrd="0" destOrd="0" presId="urn:microsoft.com/office/officeart/2016/7/layout/RepeatingBendingProcessNew"/>
    <dgm:cxn modelId="{3094354D-55C8-471E-9B35-1D6C034A183E}" type="presParOf" srcId="{F1D47D43-D597-4451-BAD6-D27FC2C887FF}" destId="{B2DD5800-1D6B-49DD-8B89-244CA1F4DD31}" srcOrd="6" destOrd="0" presId="urn:microsoft.com/office/officeart/2016/7/layout/RepeatingBendingProcessNew"/>
    <dgm:cxn modelId="{A1157524-BEF2-4B0E-90DF-735668949063}" type="presParOf" srcId="{F1D47D43-D597-4451-BAD6-D27FC2C887FF}" destId="{AAF7C5DC-B7C5-4B8C-84AD-7BBCC50877D8}" srcOrd="7" destOrd="0" presId="urn:microsoft.com/office/officeart/2016/7/layout/RepeatingBendingProcessNew"/>
    <dgm:cxn modelId="{7D9A4FC4-7167-444C-8730-4253A13C6CF9}" type="presParOf" srcId="{AAF7C5DC-B7C5-4B8C-84AD-7BBCC50877D8}" destId="{CA8BDE3C-D228-43B2-BCA2-68E4721E71B8}" srcOrd="0" destOrd="0" presId="urn:microsoft.com/office/officeart/2016/7/layout/RepeatingBendingProcessNew"/>
    <dgm:cxn modelId="{2A2D47C6-7E27-49E0-8C77-E52450FEDA2C}" type="presParOf" srcId="{F1D47D43-D597-4451-BAD6-D27FC2C887FF}" destId="{0C6423D6-E100-4BD5-83DC-BEF3427356AD}" srcOrd="8" destOrd="0" presId="urn:microsoft.com/office/officeart/2016/7/layout/RepeatingBendingProcessNew"/>
    <dgm:cxn modelId="{A28100C5-EABA-4E42-A42C-6C643122201D}" type="presParOf" srcId="{F1D47D43-D597-4451-BAD6-D27FC2C887FF}" destId="{23C96F88-62A5-4023-9494-3163C3E688CD}" srcOrd="9" destOrd="0" presId="urn:microsoft.com/office/officeart/2016/7/layout/RepeatingBendingProcessNew"/>
    <dgm:cxn modelId="{9553004C-20A8-496C-826B-B38C7230733E}" type="presParOf" srcId="{23C96F88-62A5-4023-9494-3163C3E688CD}" destId="{0424AED5-A061-473B-85C3-21A73B8A7C79}" srcOrd="0" destOrd="0" presId="urn:microsoft.com/office/officeart/2016/7/layout/RepeatingBendingProcessNew"/>
    <dgm:cxn modelId="{F29779C3-614E-4E90-A190-C56D6BC5C9DE}" type="presParOf" srcId="{F1D47D43-D597-4451-BAD6-D27FC2C887FF}" destId="{44313B5B-BA83-46EE-ACCC-C5388A7F61C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7B8F3-CEC4-4492-83F3-5CBBDA2809A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CC47A3-F53A-4020-B1B9-1B04FCBDA049}">
      <dgm:prSet/>
      <dgm:spPr/>
      <dgm:t>
        <a:bodyPr/>
        <a:lstStyle/>
        <a:p>
          <a:r>
            <a:rPr lang="en-US"/>
            <a:t>Deep Learning Model Architecture:</a:t>
          </a:r>
        </a:p>
      </dgm:t>
    </dgm:pt>
    <dgm:pt modelId="{8010458B-023D-4C77-B55A-00B30A5791D4}" type="parTrans" cxnId="{46BB87E2-CFB0-4122-8F91-8AA519E0A535}">
      <dgm:prSet/>
      <dgm:spPr/>
      <dgm:t>
        <a:bodyPr/>
        <a:lstStyle/>
        <a:p>
          <a:endParaRPr lang="en-US"/>
        </a:p>
      </dgm:t>
    </dgm:pt>
    <dgm:pt modelId="{08CBC955-AE0E-4FEA-9E94-08DE10CD5067}" type="sibTrans" cxnId="{46BB87E2-CFB0-4122-8F91-8AA519E0A535}">
      <dgm:prSet/>
      <dgm:spPr/>
      <dgm:t>
        <a:bodyPr/>
        <a:lstStyle/>
        <a:p>
          <a:endParaRPr lang="en-US"/>
        </a:p>
      </dgm:t>
    </dgm:pt>
    <dgm:pt modelId="{893327C0-F77E-4E06-8865-FE5C5C19CA56}">
      <dgm:prSet/>
      <dgm:spPr/>
      <dgm:t>
        <a:bodyPr/>
        <a:lstStyle/>
        <a:p>
          <a:r>
            <a:rPr lang="en-US"/>
            <a:t>1. Convolutional Layers: Extract features from input images</a:t>
          </a:r>
        </a:p>
      </dgm:t>
    </dgm:pt>
    <dgm:pt modelId="{E44673C6-F3C0-485F-9206-1B09474C57E3}" type="parTrans" cxnId="{0CE8316B-5E31-4E2A-B641-1BD29B333C15}">
      <dgm:prSet/>
      <dgm:spPr/>
      <dgm:t>
        <a:bodyPr/>
        <a:lstStyle/>
        <a:p>
          <a:endParaRPr lang="en-US"/>
        </a:p>
      </dgm:t>
    </dgm:pt>
    <dgm:pt modelId="{A35BC24A-563D-413B-9BDD-D332F22DB49A}" type="sibTrans" cxnId="{0CE8316B-5E31-4E2A-B641-1BD29B333C15}">
      <dgm:prSet/>
      <dgm:spPr/>
      <dgm:t>
        <a:bodyPr/>
        <a:lstStyle/>
        <a:p>
          <a:endParaRPr lang="en-US"/>
        </a:p>
      </dgm:t>
    </dgm:pt>
    <dgm:pt modelId="{C79D3EA0-F752-4416-8D87-1CEAC8C04ABA}">
      <dgm:prSet/>
      <dgm:spPr/>
      <dgm:t>
        <a:bodyPr/>
        <a:lstStyle/>
        <a:p>
          <a:r>
            <a:rPr lang="en-US"/>
            <a:t>2. MaxPooling Layers: Reduce spatial dimensions to capture important features</a:t>
          </a:r>
        </a:p>
      </dgm:t>
    </dgm:pt>
    <dgm:pt modelId="{E46D500E-6681-479C-969E-431215C8FC8F}" type="parTrans" cxnId="{FD4D4245-AC77-4155-B96C-E1981631B0E5}">
      <dgm:prSet/>
      <dgm:spPr/>
      <dgm:t>
        <a:bodyPr/>
        <a:lstStyle/>
        <a:p>
          <a:endParaRPr lang="en-US"/>
        </a:p>
      </dgm:t>
    </dgm:pt>
    <dgm:pt modelId="{7D5A7D6E-4CF1-4659-B2E4-95475AC439EA}" type="sibTrans" cxnId="{FD4D4245-AC77-4155-B96C-E1981631B0E5}">
      <dgm:prSet/>
      <dgm:spPr/>
      <dgm:t>
        <a:bodyPr/>
        <a:lstStyle/>
        <a:p>
          <a:endParaRPr lang="en-US"/>
        </a:p>
      </dgm:t>
    </dgm:pt>
    <dgm:pt modelId="{5A1CA46A-C3FB-4E55-94F4-F9A02F33DF73}">
      <dgm:prSet/>
      <dgm:spPr/>
      <dgm:t>
        <a:bodyPr/>
        <a:lstStyle/>
        <a:p>
          <a:r>
            <a:rPr lang="en-US"/>
            <a:t>3. Fully Connected Layers: Perform classification based on extracted features</a:t>
          </a:r>
        </a:p>
      </dgm:t>
    </dgm:pt>
    <dgm:pt modelId="{3F2916F9-9E7F-40FE-819B-C533B771D9A9}" type="parTrans" cxnId="{3E6CDB7E-108D-493C-8B17-54E582A17517}">
      <dgm:prSet/>
      <dgm:spPr/>
      <dgm:t>
        <a:bodyPr/>
        <a:lstStyle/>
        <a:p>
          <a:endParaRPr lang="en-US"/>
        </a:p>
      </dgm:t>
    </dgm:pt>
    <dgm:pt modelId="{C6F3C006-9937-49EA-BD14-6F33A518CD40}" type="sibTrans" cxnId="{3E6CDB7E-108D-493C-8B17-54E582A17517}">
      <dgm:prSet/>
      <dgm:spPr/>
      <dgm:t>
        <a:bodyPr/>
        <a:lstStyle/>
        <a:p>
          <a:endParaRPr lang="en-US"/>
        </a:p>
      </dgm:t>
    </dgm:pt>
    <dgm:pt modelId="{A4461686-349F-4ADF-831A-1B94A68B9F13}">
      <dgm:prSet/>
      <dgm:spPr/>
      <dgm:t>
        <a:bodyPr/>
        <a:lstStyle/>
        <a:p>
          <a:r>
            <a:rPr lang="en-US"/>
            <a:t>Input Shape: (256, 256, 3)</a:t>
          </a:r>
        </a:p>
      </dgm:t>
    </dgm:pt>
    <dgm:pt modelId="{2BDDAC5D-447D-48DE-81B4-D59DC17A7EF5}" type="parTrans" cxnId="{B9F6EB16-F7A1-4C02-8621-5D72E1207E87}">
      <dgm:prSet/>
      <dgm:spPr/>
      <dgm:t>
        <a:bodyPr/>
        <a:lstStyle/>
        <a:p>
          <a:endParaRPr lang="en-US"/>
        </a:p>
      </dgm:t>
    </dgm:pt>
    <dgm:pt modelId="{D0CD8340-1013-4B33-8A5E-0DE1A5A14E14}" type="sibTrans" cxnId="{B9F6EB16-F7A1-4C02-8621-5D72E1207E87}">
      <dgm:prSet/>
      <dgm:spPr/>
      <dgm:t>
        <a:bodyPr/>
        <a:lstStyle/>
        <a:p>
          <a:endParaRPr lang="en-US"/>
        </a:p>
      </dgm:t>
    </dgm:pt>
    <dgm:pt modelId="{13BC5AF7-C13B-4723-9342-44764FAACC45}">
      <dgm:prSet/>
      <dgm:spPr/>
      <dgm:t>
        <a:bodyPr/>
        <a:lstStyle/>
        <a:p>
          <a:r>
            <a:rPr lang="en-US"/>
            <a:t>Output Layer: Sigmoid activation for binary classification (happy or sad)</a:t>
          </a:r>
        </a:p>
      </dgm:t>
    </dgm:pt>
    <dgm:pt modelId="{7798B7B6-7A15-4CD7-A1CC-D0E3C757EB2C}" type="parTrans" cxnId="{53D16FC7-FF46-4DAE-876E-68F7E354157F}">
      <dgm:prSet/>
      <dgm:spPr/>
      <dgm:t>
        <a:bodyPr/>
        <a:lstStyle/>
        <a:p>
          <a:endParaRPr lang="en-US"/>
        </a:p>
      </dgm:t>
    </dgm:pt>
    <dgm:pt modelId="{69177CD5-CAE5-477F-BA10-64AC0F871095}" type="sibTrans" cxnId="{53D16FC7-FF46-4DAE-876E-68F7E354157F}">
      <dgm:prSet/>
      <dgm:spPr/>
      <dgm:t>
        <a:bodyPr/>
        <a:lstStyle/>
        <a:p>
          <a:endParaRPr lang="en-US"/>
        </a:p>
      </dgm:t>
    </dgm:pt>
    <dgm:pt modelId="{C294944C-1618-4D27-84C7-04A86C6E246E}" type="pres">
      <dgm:prSet presAssocID="{1B57B8F3-CEC4-4492-83F3-5CBBDA2809AC}" presName="vert0" presStyleCnt="0">
        <dgm:presLayoutVars>
          <dgm:dir/>
          <dgm:animOne val="branch"/>
          <dgm:animLvl val="lvl"/>
        </dgm:presLayoutVars>
      </dgm:prSet>
      <dgm:spPr/>
    </dgm:pt>
    <dgm:pt modelId="{CAE5BC4E-2F26-4E4A-9387-E030A6AF1D96}" type="pres">
      <dgm:prSet presAssocID="{5BCC47A3-F53A-4020-B1B9-1B04FCBDA049}" presName="thickLine" presStyleLbl="alignNode1" presStyleIdx="0" presStyleCnt="6"/>
      <dgm:spPr/>
    </dgm:pt>
    <dgm:pt modelId="{32CE4131-A6F4-4198-A68B-3E2548D3D59B}" type="pres">
      <dgm:prSet presAssocID="{5BCC47A3-F53A-4020-B1B9-1B04FCBDA049}" presName="horz1" presStyleCnt="0"/>
      <dgm:spPr/>
    </dgm:pt>
    <dgm:pt modelId="{413E2B91-4529-4A04-9C7C-B76B09F4A121}" type="pres">
      <dgm:prSet presAssocID="{5BCC47A3-F53A-4020-B1B9-1B04FCBDA049}" presName="tx1" presStyleLbl="revTx" presStyleIdx="0" presStyleCnt="6"/>
      <dgm:spPr/>
    </dgm:pt>
    <dgm:pt modelId="{B5E89EEA-E254-4559-9083-EFCE73F37A4C}" type="pres">
      <dgm:prSet presAssocID="{5BCC47A3-F53A-4020-B1B9-1B04FCBDA049}" presName="vert1" presStyleCnt="0"/>
      <dgm:spPr/>
    </dgm:pt>
    <dgm:pt modelId="{9C9026E6-EBE0-4740-ABF8-1E82AC1E6806}" type="pres">
      <dgm:prSet presAssocID="{893327C0-F77E-4E06-8865-FE5C5C19CA56}" presName="thickLine" presStyleLbl="alignNode1" presStyleIdx="1" presStyleCnt="6"/>
      <dgm:spPr/>
    </dgm:pt>
    <dgm:pt modelId="{545DFF26-2E83-4298-927C-F5B6E53E397C}" type="pres">
      <dgm:prSet presAssocID="{893327C0-F77E-4E06-8865-FE5C5C19CA56}" presName="horz1" presStyleCnt="0"/>
      <dgm:spPr/>
    </dgm:pt>
    <dgm:pt modelId="{9755D2BE-3380-4461-B915-03D62FFBFAD2}" type="pres">
      <dgm:prSet presAssocID="{893327C0-F77E-4E06-8865-FE5C5C19CA56}" presName="tx1" presStyleLbl="revTx" presStyleIdx="1" presStyleCnt="6"/>
      <dgm:spPr/>
    </dgm:pt>
    <dgm:pt modelId="{58A52A53-6B0C-4034-A184-F3271756BC9A}" type="pres">
      <dgm:prSet presAssocID="{893327C0-F77E-4E06-8865-FE5C5C19CA56}" presName="vert1" presStyleCnt="0"/>
      <dgm:spPr/>
    </dgm:pt>
    <dgm:pt modelId="{57831A21-28CC-44B5-9C23-F43EC1CFD8D0}" type="pres">
      <dgm:prSet presAssocID="{C79D3EA0-F752-4416-8D87-1CEAC8C04ABA}" presName="thickLine" presStyleLbl="alignNode1" presStyleIdx="2" presStyleCnt="6"/>
      <dgm:spPr/>
    </dgm:pt>
    <dgm:pt modelId="{1C1DF186-DCEF-43F4-AF8A-C9D3B0DCF277}" type="pres">
      <dgm:prSet presAssocID="{C79D3EA0-F752-4416-8D87-1CEAC8C04ABA}" presName="horz1" presStyleCnt="0"/>
      <dgm:spPr/>
    </dgm:pt>
    <dgm:pt modelId="{9302420F-5E1A-4989-AAC0-812E87A7F177}" type="pres">
      <dgm:prSet presAssocID="{C79D3EA0-F752-4416-8D87-1CEAC8C04ABA}" presName="tx1" presStyleLbl="revTx" presStyleIdx="2" presStyleCnt="6"/>
      <dgm:spPr/>
    </dgm:pt>
    <dgm:pt modelId="{F0593F34-3439-47C8-B02E-A027EA7E6B0A}" type="pres">
      <dgm:prSet presAssocID="{C79D3EA0-F752-4416-8D87-1CEAC8C04ABA}" presName="vert1" presStyleCnt="0"/>
      <dgm:spPr/>
    </dgm:pt>
    <dgm:pt modelId="{6486C88D-3D6F-4524-965E-3F1B381B5919}" type="pres">
      <dgm:prSet presAssocID="{5A1CA46A-C3FB-4E55-94F4-F9A02F33DF73}" presName="thickLine" presStyleLbl="alignNode1" presStyleIdx="3" presStyleCnt="6"/>
      <dgm:spPr/>
    </dgm:pt>
    <dgm:pt modelId="{61DE2DA7-40BA-4798-93AE-52323351E931}" type="pres">
      <dgm:prSet presAssocID="{5A1CA46A-C3FB-4E55-94F4-F9A02F33DF73}" presName="horz1" presStyleCnt="0"/>
      <dgm:spPr/>
    </dgm:pt>
    <dgm:pt modelId="{28AA6274-2918-4961-ABDB-89196CED5CBE}" type="pres">
      <dgm:prSet presAssocID="{5A1CA46A-C3FB-4E55-94F4-F9A02F33DF73}" presName="tx1" presStyleLbl="revTx" presStyleIdx="3" presStyleCnt="6"/>
      <dgm:spPr/>
    </dgm:pt>
    <dgm:pt modelId="{60AE26B5-E71C-4B81-B68E-9E704E4381C9}" type="pres">
      <dgm:prSet presAssocID="{5A1CA46A-C3FB-4E55-94F4-F9A02F33DF73}" presName="vert1" presStyleCnt="0"/>
      <dgm:spPr/>
    </dgm:pt>
    <dgm:pt modelId="{61BAB024-DF9F-41CF-9CE0-9DFFA9DB356A}" type="pres">
      <dgm:prSet presAssocID="{A4461686-349F-4ADF-831A-1B94A68B9F13}" presName="thickLine" presStyleLbl="alignNode1" presStyleIdx="4" presStyleCnt="6"/>
      <dgm:spPr/>
    </dgm:pt>
    <dgm:pt modelId="{BF151905-A5AE-4A8F-AFF1-5394290141B2}" type="pres">
      <dgm:prSet presAssocID="{A4461686-349F-4ADF-831A-1B94A68B9F13}" presName="horz1" presStyleCnt="0"/>
      <dgm:spPr/>
    </dgm:pt>
    <dgm:pt modelId="{F265E911-5351-45CD-9EFE-279752A773DD}" type="pres">
      <dgm:prSet presAssocID="{A4461686-349F-4ADF-831A-1B94A68B9F13}" presName="tx1" presStyleLbl="revTx" presStyleIdx="4" presStyleCnt="6"/>
      <dgm:spPr/>
    </dgm:pt>
    <dgm:pt modelId="{E1E98F03-ADEA-4F77-9FFE-3192C8C2CF43}" type="pres">
      <dgm:prSet presAssocID="{A4461686-349F-4ADF-831A-1B94A68B9F13}" presName="vert1" presStyleCnt="0"/>
      <dgm:spPr/>
    </dgm:pt>
    <dgm:pt modelId="{DF171C3C-7EAD-47D2-88EC-066D8BB72C1C}" type="pres">
      <dgm:prSet presAssocID="{13BC5AF7-C13B-4723-9342-44764FAACC45}" presName="thickLine" presStyleLbl="alignNode1" presStyleIdx="5" presStyleCnt="6"/>
      <dgm:spPr/>
    </dgm:pt>
    <dgm:pt modelId="{9411BDE9-F38B-40CF-8F11-4165C1CC694A}" type="pres">
      <dgm:prSet presAssocID="{13BC5AF7-C13B-4723-9342-44764FAACC45}" presName="horz1" presStyleCnt="0"/>
      <dgm:spPr/>
    </dgm:pt>
    <dgm:pt modelId="{23E76394-FD9A-4EF9-9AF1-B19FB82EB74D}" type="pres">
      <dgm:prSet presAssocID="{13BC5AF7-C13B-4723-9342-44764FAACC45}" presName="tx1" presStyleLbl="revTx" presStyleIdx="5" presStyleCnt="6"/>
      <dgm:spPr/>
    </dgm:pt>
    <dgm:pt modelId="{FDD8CF83-05E9-409A-86C2-6A49D0B07AF2}" type="pres">
      <dgm:prSet presAssocID="{13BC5AF7-C13B-4723-9342-44764FAACC45}" presName="vert1" presStyleCnt="0"/>
      <dgm:spPr/>
    </dgm:pt>
  </dgm:ptLst>
  <dgm:cxnLst>
    <dgm:cxn modelId="{B9F6EB16-F7A1-4C02-8621-5D72E1207E87}" srcId="{1B57B8F3-CEC4-4492-83F3-5CBBDA2809AC}" destId="{A4461686-349F-4ADF-831A-1B94A68B9F13}" srcOrd="4" destOrd="0" parTransId="{2BDDAC5D-447D-48DE-81B4-D59DC17A7EF5}" sibTransId="{D0CD8340-1013-4B33-8A5E-0DE1A5A14E14}"/>
    <dgm:cxn modelId="{C165F23D-9763-4044-A18B-04B90345123C}" type="presOf" srcId="{C79D3EA0-F752-4416-8D87-1CEAC8C04ABA}" destId="{9302420F-5E1A-4989-AAC0-812E87A7F177}" srcOrd="0" destOrd="0" presId="urn:microsoft.com/office/officeart/2008/layout/LinedList"/>
    <dgm:cxn modelId="{FD4D4245-AC77-4155-B96C-E1981631B0E5}" srcId="{1B57B8F3-CEC4-4492-83F3-5CBBDA2809AC}" destId="{C79D3EA0-F752-4416-8D87-1CEAC8C04ABA}" srcOrd="2" destOrd="0" parTransId="{E46D500E-6681-479C-969E-431215C8FC8F}" sibTransId="{7D5A7D6E-4CF1-4659-B2E4-95475AC439EA}"/>
    <dgm:cxn modelId="{0CE8316B-5E31-4E2A-B641-1BD29B333C15}" srcId="{1B57B8F3-CEC4-4492-83F3-5CBBDA2809AC}" destId="{893327C0-F77E-4E06-8865-FE5C5C19CA56}" srcOrd="1" destOrd="0" parTransId="{E44673C6-F3C0-485F-9206-1B09474C57E3}" sibTransId="{A35BC24A-563D-413B-9BDD-D332F22DB49A}"/>
    <dgm:cxn modelId="{B029CD5A-BAD4-43F1-AE06-D955FAFD0124}" type="presOf" srcId="{893327C0-F77E-4E06-8865-FE5C5C19CA56}" destId="{9755D2BE-3380-4461-B915-03D62FFBFAD2}" srcOrd="0" destOrd="0" presId="urn:microsoft.com/office/officeart/2008/layout/LinedList"/>
    <dgm:cxn modelId="{3E6CDB7E-108D-493C-8B17-54E582A17517}" srcId="{1B57B8F3-CEC4-4492-83F3-5CBBDA2809AC}" destId="{5A1CA46A-C3FB-4E55-94F4-F9A02F33DF73}" srcOrd="3" destOrd="0" parTransId="{3F2916F9-9E7F-40FE-819B-C533B771D9A9}" sibTransId="{C6F3C006-9937-49EA-BD14-6F33A518CD40}"/>
    <dgm:cxn modelId="{4A3CCB80-A086-4D85-A33B-DC95B92BD853}" type="presOf" srcId="{1B57B8F3-CEC4-4492-83F3-5CBBDA2809AC}" destId="{C294944C-1618-4D27-84C7-04A86C6E246E}" srcOrd="0" destOrd="0" presId="urn:microsoft.com/office/officeart/2008/layout/LinedList"/>
    <dgm:cxn modelId="{905BAEB8-D546-4CCC-8BB6-ADDEDA71F191}" type="presOf" srcId="{5A1CA46A-C3FB-4E55-94F4-F9A02F33DF73}" destId="{28AA6274-2918-4961-ABDB-89196CED5CBE}" srcOrd="0" destOrd="0" presId="urn:microsoft.com/office/officeart/2008/layout/LinedList"/>
    <dgm:cxn modelId="{53D16FC7-FF46-4DAE-876E-68F7E354157F}" srcId="{1B57B8F3-CEC4-4492-83F3-5CBBDA2809AC}" destId="{13BC5AF7-C13B-4723-9342-44764FAACC45}" srcOrd="5" destOrd="0" parTransId="{7798B7B6-7A15-4CD7-A1CC-D0E3C757EB2C}" sibTransId="{69177CD5-CAE5-477F-BA10-64AC0F871095}"/>
    <dgm:cxn modelId="{803232D0-8040-44E9-83BF-B80E77B97DFD}" type="presOf" srcId="{13BC5AF7-C13B-4723-9342-44764FAACC45}" destId="{23E76394-FD9A-4EF9-9AF1-B19FB82EB74D}" srcOrd="0" destOrd="0" presId="urn:microsoft.com/office/officeart/2008/layout/LinedList"/>
    <dgm:cxn modelId="{FF55CADB-850D-4E16-B4DF-EF6D2447C9FC}" type="presOf" srcId="{5BCC47A3-F53A-4020-B1B9-1B04FCBDA049}" destId="{413E2B91-4529-4A04-9C7C-B76B09F4A121}" srcOrd="0" destOrd="0" presId="urn:microsoft.com/office/officeart/2008/layout/LinedList"/>
    <dgm:cxn modelId="{46BB87E2-CFB0-4122-8F91-8AA519E0A535}" srcId="{1B57B8F3-CEC4-4492-83F3-5CBBDA2809AC}" destId="{5BCC47A3-F53A-4020-B1B9-1B04FCBDA049}" srcOrd="0" destOrd="0" parTransId="{8010458B-023D-4C77-B55A-00B30A5791D4}" sibTransId="{08CBC955-AE0E-4FEA-9E94-08DE10CD5067}"/>
    <dgm:cxn modelId="{52FE0AF3-A8AB-4FCB-B1AF-44A0A262B3A4}" type="presOf" srcId="{A4461686-349F-4ADF-831A-1B94A68B9F13}" destId="{F265E911-5351-45CD-9EFE-279752A773DD}" srcOrd="0" destOrd="0" presId="urn:microsoft.com/office/officeart/2008/layout/LinedList"/>
    <dgm:cxn modelId="{18D67B5C-466D-4CCC-89CC-6C88CD772EAC}" type="presParOf" srcId="{C294944C-1618-4D27-84C7-04A86C6E246E}" destId="{CAE5BC4E-2F26-4E4A-9387-E030A6AF1D96}" srcOrd="0" destOrd="0" presId="urn:microsoft.com/office/officeart/2008/layout/LinedList"/>
    <dgm:cxn modelId="{F464835C-AD78-48FF-B8B2-AFEAA63E3D76}" type="presParOf" srcId="{C294944C-1618-4D27-84C7-04A86C6E246E}" destId="{32CE4131-A6F4-4198-A68B-3E2548D3D59B}" srcOrd="1" destOrd="0" presId="urn:microsoft.com/office/officeart/2008/layout/LinedList"/>
    <dgm:cxn modelId="{6C89DC61-32E3-4E46-B3DC-3BCAC3319E45}" type="presParOf" srcId="{32CE4131-A6F4-4198-A68B-3E2548D3D59B}" destId="{413E2B91-4529-4A04-9C7C-B76B09F4A121}" srcOrd="0" destOrd="0" presId="urn:microsoft.com/office/officeart/2008/layout/LinedList"/>
    <dgm:cxn modelId="{6D26E337-E203-44ED-B8B2-3401BF1A3740}" type="presParOf" srcId="{32CE4131-A6F4-4198-A68B-3E2548D3D59B}" destId="{B5E89EEA-E254-4559-9083-EFCE73F37A4C}" srcOrd="1" destOrd="0" presId="urn:microsoft.com/office/officeart/2008/layout/LinedList"/>
    <dgm:cxn modelId="{C813274E-F5D4-445A-BFB9-917FEF1354D7}" type="presParOf" srcId="{C294944C-1618-4D27-84C7-04A86C6E246E}" destId="{9C9026E6-EBE0-4740-ABF8-1E82AC1E6806}" srcOrd="2" destOrd="0" presId="urn:microsoft.com/office/officeart/2008/layout/LinedList"/>
    <dgm:cxn modelId="{1A096C4C-6ABD-4172-8D63-CB4939ADD2FB}" type="presParOf" srcId="{C294944C-1618-4D27-84C7-04A86C6E246E}" destId="{545DFF26-2E83-4298-927C-F5B6E53E397C}" srcOrd="3" destOrd="0" presId="urn:microsoft.com/office/officeart/2008/layout/LinedList"/>
    <dgm:cxn modelId="{73906679-41B0-4BA6-BDB8-6A0836C1F257}" type="presParOf" srcId="{545DFF26-2E83-4298-927C-F5B6E53E397C}" destId="{9755D2BE-3380-4461-B915-03D62FFBFAD2}" srcOrd="0" destOrd="0" presId="urn:microsoft.com/office/officeart/2008/layout/LinedList"/>
    <dgm:cxn modelId="{030293FF-B3C8-4D53-AB81-2FE0B3B1CBEF}" type="presParOf" srcId="{545DFF26-2E83-4298-927C-F5B6E53E397C}" destId="{58A52A53-6B0C-4034-A184-F3271756BC9A}" srcOrd="1" destOrd="0" presId="urn:microsoft.com/office/officeart/2008/layout/LinedList"/>
    <dgm:cxn modelId="{75C3D9CA-75DF-4827-B20B-FDED3B77A5BB}" type="presParOf" srcId="{C294944C-1618-4D27-84C7-04A86C6E246E}" destId="{57831A21-28CC-44B5-9C23-F43EC1CFD8D0}" srcOrd="4" destOrd="0" presId="urn:microsoft.com/office/officeart/2008/layout/LinedList"/>
    <dgm:cxn modelId="{C04BEC03-83EC-4BB8-8049-DEB4882EBB0C}" type="presParOf" srcId="{C294944C-1618-4D27-84C7-04A86C6E246E}" destId="{1C1DF186-DCEF-43F4-AF8A-C9D3B0DCF277}" srcOrd="5" destOrd="0" presId="urn:microsoft.com/office/officeart/2008/layout/LinedList"/>
    <dgm:cxn modelId="{A42C7CE2-3A6A-4D61-AD0D-9957E78F4116}" type="presParOf" srcId="{1C1DF186-DCEF-43F4-AF8A-C9D3B0DCF277}" destId="{9302420F-5E1A-4989-AAC0-812E87A7F177}" srcOrd="0" destOrd="0" presId="urn:microsoft.com/office/officeart/2008/layout/LinedList"/>
    <dgm:cxn modelId="{F6BA4CAA-7978-4E7D-8144-E9EE329FA2B3}" type="presParOf" srcId="{1C1DF186-DCEF-43F4-AF8A-C9D3B0DCF277}" destId="{F0593F34-3439-47C8-B02E-A027EA7E6B0A}" srcOrd="1" destOrd="0" presId="urn:microsoft.com/office/officeart/2008/layout/LinedList"/>
    <dgm:cxn modelId="{75856854-679E-4218-B7C1-0392A7016669}" type="presParOf" srcId="{C294944C-1618-4D27-84C7-04A86C6E246E}" destId="{6486C88D-3D6F-4524-965E-3F1B381B5919}" srcOrd="6" destOrd="0" presId="urn:microsoft.com/office/officeart/2008/layout/LinedList"/>
    <dgm:cxn modelId="{F21F2A51-F46A-4C3C-A59B-ECECA8443809}" type="presParOf" srcId="{C294944C-1618-4D27-84C7-04A86C6E246E}" destId="{61DE2DA7-40BA-4798-93AE-52323351E931}" srcOrd="7" destOrd="0" presId="urn:microsoft.com/office/officeart/2008/layout/LinedList"/>
    <dgm:cxn modelId="{05C882C6-1DAF-44D7-9C68-0FDA06ECBB2F}" type="presParOf" srcId="{61DE2DA7-40BA-4798-93AE-52323351E931}" destId="{28AA6274-2918-4961-ABDB-89196CED5CBE}" srcOrd="0" destOrd="0" presId="urn:microsoft.com/office/officeart/2008/layout/LinedList"/>
    <dgm:cxn modelId="{4F822439-4BF7-4842-8420-3370D941B98B}" type="presParOf" srcId="{61DE2DA7-40BA-4798-93AE-52323351E931}" destId="{60AE26B5-E71C-4B81-B68E-9E704E4381C9}" srcOrd="1" destOrd="0" presId="urn:microsoft.com/office/officeart/2008/layout/LinedList"/>
    <dgm:cxn modelId="{3F76BEA8-0406-4B30-B6D3-09B60DE025CB}" type="presParOf" srcId="{C294944C-1618-4D27-84C7-04A86C6E246E}" destId="{61BAB024-DF9F-41CF-9CE0-9DFFA9DB356A}" srcOrd="8" destOrd="0" presId="urn:microsoft.com/office/officeart/2008/layout/LinedList"/>
    <dgm:cxn modelId="{A61B2472-EEDA-4501-95DF-2D4527F4325B}" type="presParOf" srcId="{C294944C-1618-4D27-84C7-04A86C6E246E}" destId="{BF151905-A5AE-4A8F-AFF1-5394290141B2}" srcOrd="9" destOrd="0" presId="urn:microsoft.com/office/officeart/2008/layout/LinedList"/>
    <dgm:cxn modelId="{25DCDDEB-BB6E-4952-B3C8-BA692BE49F02}" type="presParOf" srcId="{BF151905-A5AE-4A8F-AFF1-5394290141B2}" destId="{F265E911-5351-45CD-9EFE-279752A773DD}" srcOrd="0" destOrd="0" presId="urn:microsoft.com/office/officeart/2008/layout/LinedList"/>
    <dgm:cxn modelId="{FCD0E107-66DB-4603-B186-C735CFC07B25}" type="presParOf" srcId="{BF151905-A5AE-4A8F-AFF1-5394290141B2}" destId="{E1E98F03-ADEA-4F77-9FFE-3192C8C2CF43}" srcOrd="1" destOrd="0" presId="urn:microsoft.com/office/officeart/2008/layout/LinedList"/>
    <dgm:cxn modelId="{0898C84D-FDC0-40F2-B555-BFF76B7B068F}" type="presParOf" srcId="{C294944C-1618-4D27-84C7-04A86C6E246E}" destId="{DF171C3C-7EAD-47D2-88EC-066D8BB72C1C}" srcOrd="10" destOrd="0" presId="urn:microsoft.com/office/officeart/2008/layout/LinedList"/>
    <dgm:cxn modelId="{FDEC88B0-B5B5-4804-AC8A-4ABB72F1700E}" type="presParOf" srcId="{C294944C-1618-4D27-84C7-04A86C6E246E}" destId="{9411BDE9-F38B-40CF-8F11-4165C1CC694A}" srcOrd="11" destOrd="0" presId="urn:microsoft.com/office/officeart/2008/layout/LinedList"/>
    <dgm:cxn modelId="{CB8E040F-4A7B-4519-9428-C9288B1A0949}" type="presParOf" srcId="{9411BDE9-F38B-40CF-8F11-4165C1CC694A}" destId="{23E76394-FD9A-4EF9-9AF1-B19FB82EB74D}" srcOrd="0" destOrd="0" presId="urn:microsoft.com/office/officeart/2008/layout/LinedList"/>
    <dgm:cxn modelId="{CCF0639C-0F7A-4325-84E8-E95150965F5A}" type="presParOf" srcId="{9411BDE9-F38B-40CF-8F11-4165C1CC694A}" destId="{FDD8CF83-05E9-409A-86C2-6A49D0B07AF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6E6A33-F18A-483A-93E1-779E0E898D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66121C-EF14-440E-8F91-06B0DCC4EBFE}">
      <dgm:prSet/>
      <dgm:spPr/>
      <dgm:t>
        <a:bodyPr/>
        <a:lstStyle/>
        <a:p>
          <a:pPr>
            <a:defRPr cap="all"/>
          </a:pPr>
          <a:r>
            <a:rPr lang="en-IN"/>
            <a:t>Training Process:</a:t>
          </a:r>
          <a:endParaRPr lang="en-US"/>
        </a:p>
      </dgm:t>
    </dgm:pt>
    <dgm:pt modelId="{FA7F7C3D-53A6-4CED-BFCC-2DFC3B8D347E}" type="parTrans" cxnId="{CBC99AA1-BC32-4107-860D-126926F0175B}">
      <dgm:prSet/>
      <dgm:spPr/>
      <dgm:t>
        <a:bodyPr/>
        <a:lstStyle/>
        <a:p>
          <a:endParaRPr lang="en-US"/>
        </a:p>
      </dgm:t>
    </dgm:pt>
    <dgm:pt modelId="{9BB46DA0-B046-427D-8BE6-6E991B5228EE}" type="sibTrans" cxnId="{CBC99AA1-BC32-4107-860D-126926F0175B}">
      <dgm:prSet/>
      <dgm:spPr/>
      <dgm:t>
        <a:bodyPr/>
        <a:lstStyle/>
        <a:p>
          <a:endParaRPr lang="en-US"/>
        </a:p>
      </dgm:t>
    </dgm:pt>
    <dgm:pt modelId="{47D2C3EE-39B5-41DD-8F95-813B59C6BC1B}">
      <dgm:prSet/>
      <dgm:spPr/>
      <dgm:t>
        <a:bodyPr/>
        <a:lstStyle/>
        <a:p>
          <a:pPr>
            <a:defRPr cap="all"/>
          </a:pPr>
          <a:r>
            <a:rPr lang="en-IN"/>
            <a:t>- Optimizer: Adam</a:t>
          </a:r>
          <a:endParaRPr lang="en-US"/>
        </a:p>
      </dgm:t>
    </dgm:pt>
    <dgm:pt modelId="{0CC5A23C-B072-4786-94D4-666850F18EC5}" type="parTrans" cxnId="{4BD15A78-E07A-4BA0-9467-6FCB9741C4E9}">
      <dgm:prSet/>
      <dgm:spPr/>
      <dgm:t>
        <a:bodyPr/>
        <a:lstStyle/>
        <a:p>
          <a:endParaRPr lang="en-US"/>
        </a:p>
      </dgm:t>
    </dgm:pt>
    <dgm:pt modelId="{9A59202F-7433-411A-9262-AE876341E1A8}" type="sibTrans" cxnId="{4BD15A78-E07A-4BA0-9467-6FCB9741C4E9}">
      <dgm:prSet/>
      <dgm:spPr/>
      <dgm:t>
        <a:bodyPr/>
        <a:lstStyle/>
        <a:p>
          <a:endParaRPr lang="en-US"/>
        </a:p>
      </dgm:t>
    </dgm:pt>
    <dgm:pt modelId="{66665CE2-1951-455C-A5E2-8E808E5B82BD}">
      <dgm:prSet/>
      <dgm:spPr/>
      <dgm:t>
        <a:bodyPr/>
        <a:lstStyle/>
        <a:p>
          <a:pPr>
            <a:defRPr cap="all"/>
          </a:pPr>
          <a:r>
            <a:rPr lang="en-IN"/>
            <a:t>- Loss Function: Binary Crossentropy</a:t>
          </a:r>
          <a:endParaRPr lang="en-US"/>
        </a:p>
      </dgm:t>
    </dgm:pt>
    <dgm:pt modelId="{747E4F5F-C493-4958-BD26-411F39E4E269}" type="parTrans" cxnId="{2856FF0E-3890-4E55-8BEB-546E9621BF98}">
      <dgm:prSet/>
      <dgm:spPr/>
      <dgm:t>
        <a:bodyPr/>
        <a:lstStyle/>
        <a:p>
          <a:endParaRPr lang="en-US"/>
        </a:p>
      </dgm:t>
    </dgm:pt>
    <dgm:pt modelId="{65EC034A-AE54-4D06-9194-6279EAA0FF97}" type="sibTrans" cxnId="{2856FF0E-3890-4E55-8BEB-546E9621BF98}">
      <dgm:prSet/>
      <dgm:spPr/>
      <dgm:t>
        <a:bodyPr/>
        <a:lstStyle/>
        <a:p>
          <a:endParaRPr lang="en-US"/>
        </a:p>
      </dgm:t>
    </dgm:pt>
    <dgm:pt modelId="{56424370-8477-4AA4-BF02-BF2653A40657}">
      <dgm:prSet/>
      <dgm:spPr/>
      <dgm:t>
        <a:bodyPr/>
        <a:lstStyle/>
        <a:p>
          <a:pPr>
            <a:defRPr cap="all"/>
          </a:pPr>
          <a:r>
            <a:rPr lang="en-IN"/>
            <a:t>- Trained for 20 epochs</a:t>
          </a:r>
          <a:endParaRPr lang="en-US"/>
        </a:p>
      </dgm:t>
    </dgm:pt>
    <dgm:pt modelId="{13A00DFF-6742-4521-96D5-7C35381EF1AE}" type="parTrans" cxnId="{5F84023B-33CA-42C4-A849-F029E7B0EE5D}">
      <dgm:prSet/>
      <dgm:spPr/>
      <dgm:t>
        <a:bodyPr/>
        <a:lstStyle/>
        <a:p>
          <a:endParaRPr lang="en-US"/>
        </a:p>
      </dgm:t>
    </dgm:pt>
    <dgm:pt modelId="{97E6B2C8-99D6-4D89-91D3-511709889382}" type="sibTrans" cxnId="{5F84023B-33CA-42C4-A849-F029E7B0EE5D}">
      <dgm:prSet/>
      <dgm:spPr/>
      <dgm:t>
        <a:bodyPr/>
        <a:lstStyle/>
        <a:p>
          <a:endParaRPr lang="en-US"/>
        </a:p>
      </dgm:t>
    </dgm:pt>
    <dgm:pt modelId="{1E401508-9341-436D-ADFB-CAB33F0CD886}">
      <dgm:prSet/>
      <dgm:spPr/>
      <dgm:t>
        <a:bodyPr/>
        <a:lstStyle/>
        <a:p>
          <a:pPr>
            <a:defRPr cap="all"/>
          </a:pPr>
          <a:r>
            <a:rPr lang="en-IN"/>
            <a:t>Model Evaluation Metrics:</a:t>
          </a:r>
          <a:endParaRPr lang="en-US"/>
        </a:p>
      </dgm:t>
    </dgm:pt>
    <dgm:pt modelId="{4DA83C93-FCC2-4222-A9A2-6ACB79747B21}" type="parTrans" cxnId="{EFD017A1-CD81-496F-99F4-2BCA9775E7BC}">
      <dgm:prSet/>
      <dgm:spPr/>
      <dgm:t>
        <a:bodyPr/>
        <a:lstStyle/>
        <a:p>
          <a:endParaRPr lang="en-US"/>
        </a:p>
      </dgm:t>
    </dgm:pt>
    <dgm:pt modelId="{CFAA1F0C-E82A-4E3E-B185-038784ABCB6D}" type="sibTrans" cxnId="{EFD017A1-CD81-496F-99F4-2BCA9775E7BC}">
      <dgm:prSet/>
      <dgm:spPr/>
      <dgm:t>
        <a:bodyPr/>
        <a:lstStyle/>
        <a:p>
          <a:endParaRPr lang="en-US"/>
        </a:p>
      </dgm:t>
    </dgm:pt>
    <dgm:pt modelId="{ECED7924-E28C-43F2-A47C-F0CC92DC8EA2}">
      <dgm:prSet/>
      <dgm:spPr/>
      <dgm:t>
        <a:bodyPr/>
        <a:lstStyle/>
        <a:p>
          <a:pPr>
            <a:defRPr cap="all"/>
          </a:pPr>
          <a:r>
            <a:rPr lang="en-IN"/>
            <a:t>- Accuracy</a:t>
          </a:r>
          <a:endParaRPr lang="en-US"/>
        </a:p>
      </dgm:t>
    </dgm:pt>
    <dgm:pt modelId="{B1228549-1DD4-4B63-B51C-8423113C7C1A}" type="parTrans" cxnId="{84564247-8B43-4957-96E8-322ED4350520}">
      <dgm:prSet/>
      <dgm:spPr/>
      <dgm:t>
        <a:bodyPr/>
        <a:lstStyle/>
        <a:p>
          <a:endParaRPr lang="en-US"/>
        </a:p>
      </dgm:t>
    </dgm:pt>
    <dgm:pt modelId="{BCE74753-9BAA-4A7C-B789-ED2540EFB21B}" type="sibTrans" cxnId="{84564247-8B43-4957-96E8-322ED4350520}">
      <dgm:prSet/>
      <dgm:spPr/>
      <dgm:t>
        <a:bodyPr/>
        <a:lstStyle/>
        <a:p>
          <a:endParaRPr lang="en-US"/>
        </a:p>
      </dgm:t>
    </dgm:pt>
    <dgm:pt modelId="{3FAE9DB0-A87F-4E08-AC5E-31A6E1AEAB4F}">
      <dgm:prSet/>
      <dgm:spPr/>
      <dgm:t>
        <a:bodyPr/>
        <a:lstStyle/>
        <a:p>
          <a:pPr>
            <a:defRPr cap="all"/>
          </a:pPr>
          <a:r>
            <a:rPr lang="en-IN"/>
            <a:t>- Precision</a:t>
          </a:r>
          <a:endParaRPr lang="en-US"/>
        </a:p>
      </dgm:t>
    </dgm:pt>
    <dgm:pt modelId="{B3A2F53F-902B-4233-8EE5-EFDBE38D566E}" type="parTrans" cxnId="{13B21881-0D8E-4A39-8221-D428DE4189B3}">
      <dgm:prSet/>
      <dgm:spPr/>
      <dgm:t>
        <a:bodyPr/>
        <a:lstStyle/>
        <a:p>
          <a:endParaRPr lang="en-US"/>
        </a:p>
      </dgm:t>
    </dgm:pt>
    <dgm:pt modelId="{6EE183B4-38CC-4291-A8F7-B9C7E863C2B4}" type="sibTrans" cxnId="{13B21881-0D8E-4A39-8221-D428DE4189B3}">
      <dgm:prSet/>
      <dgm:spPr/>
      <dgm:t>
        <a:bodyPr/>
        <a:lstStyle/>
        <a:p>
          <a:endParaRPr lang="en-US"/>
        </a:p>
      </dgm:t>
    </dgm:pt>
    <dgm:pt modelId="{18284ABA-115B-4798-9720-BCFF25B8E12B}">
      <dgm:prSet/>
      <dgm:spPr/>
      <dgm:t>
        <a:bodyPr/>
        <a:lstStyle/>
        <a:p>
          <a:pPr>
            <a:defRPr cap="all"/>
          </a:pPr>
          <a:r>
            <a:rPr lang="en-IN"/>
            <a:t>- Recall</a:t>
          </a:r>
          <a:endParaRPr lang="en-US"/>
        </a:p>
      </dgm:t>
    </dgm:pt>
    <dgm:pt modelId="{1062CA50-0CF2-4196-B084-D22575D1461A}" type="parTrans" cxnId="{D9AB7606-33A3-480D-B845-5750A34486DD}">
      <dgm:prSet/>
      <dgm:spPr/>
      <dgm:t>
        <a:bodyPr/>
        <a:lstStyle/>
        <a:p>
          <a:endParaRPr lang="en-US"/>
        </a:p>
      </dgm:t>
    </dgm:pt>
    <dgm:pt modelId="{7CD8ACB0-2617-483A-ACB5-543B0531E0AE}" type="sibTrans" cxnId="{D9AB7606-33A3-480D-B845-5750A34486DD}">
      <dgm:prSet/>
      <dgm:spPr/>
      <dgm:t>
        <a:bodyPr/>
        <a:lstStyle/>
        <a:p>
          <a:endParaRPr lang="en-US"/>
        </a:p>
      </dgm:t>
    </dgm:pt>
    <dgm:pt modelId="{E96F8697-B6B8-45E7-9C2E-57B106C89E92}" type="pres">
      <dgm:prSet presAssocID="{606E6A33-F18A-483A-93E1-779E0E898D1C}" presName="root" presStyleCnt="0">
        <dgm:presLayoutVars>
          <dgm:dir/>
          <dgm:resizeHandles val="exact"/>
        </dgm:presLayoutVars>
      </dgm:prSet>
      <dgm:spPr/>
    </dgm:pt>
    <dgm:pt modelId="{9EB33B77-6424-40EB-8C29-309CBD8F1C48}" type="pres">
      <dgm:prSet presAssocID="{8166121C-EF14-440E-8F91-06B0DCC4EBFE}" presName="compNode" presStyleCnt="0"/>
      <dgm:spPr/>
    </dgm:pt>
    <dgm:pt modelId="{C989481D-28B7-487C-BBCB-B778D3302A12}" type="pres">
      <dgm:prSet presAssocID="{8166121C-EF14-440E-8F91-06B0DCC4EBFE}" presName="iconBgRect" presStyleLbl="bgShp" presStyleIdx="0" presStyleCnt="8"/>
      <dgm:spPr/>
    </dgm:pt>
    <dgm:pt modelId="{0DCB4176-9AEC-4C2A-B6AC-7F770C527971}" type="pres">
      <dgm:prSet presAssocID="{8166121C-EF14-440E-8F91-06B0DCC4EBF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DA07F43-F21E-4D81-8189-9570D3D78ACD}" type="pres">
      <dgm:prSet presAssocID="{8166121C-EF14-440E-8F91-06B0DCC4EBFE}" presName="spaceRect" presStyleCnt="0"/>
      <dgm:spPr/>
    </dgm:pt>
    <dgm:pt modelId="{8EE93AAD-44AD-4B22-87E4-D5998BCC62B7}" type="pres">
      <dgm:prSet presAssocID="{8166121C-EF14-440E-8F91-06B0DCC4EBFE}" presName="textRect" presStyleLbl="revTx" presStyleIdx="0" presStyleCnt="8">
        <dgm:presLayoutVars>
          <dgm:chMax val="1"/>
          <dgm:chPref val="1"/>
        </dgm:presLayoutVars>
      </dgm:prSet>
      <dgm:spPr/>
    </dgm:pt>
    <dgm:pt modelId="{0A72B631-47F8-4786-ADD9-561246875EE0}" type="pres">
      <dgm:prSet presAssocID="{9BB46DA0-B046-427D-8BE6-6E991B5228EE}" presName="sibTrans" presStyleCnt="0"/>
      <dgm:spPr/>
    </dgm:pt>
    <dgm:pt modelId="{87B7A092-BB52-4782-9EAD-9E85A1772741}" type="pres">
      <dgm:prSet presAssocID="{47D2C3EE-39B5-41DD-8F95-813B59C6BC1B}" presName="compNode" presStyleCnt="0"/>
      <dgm:spPr/>
    </dgm:pt>
    <dgm:pt modelId="{35A50D1D-6905-450A-B568-621B89A5A813}" type="pres">
      <dgm:prSet presAssocID="{47D2C3EE-39B5-41DD-8F95-813B59C6BC1B}" presName="iconBgRect" presStyleLbl="bgShp" presStyleIdx="1" presStyleCnt="8"/>
      <dgm:spPr/>
    </dgm:pt>
    <dgm:pt modelId="{F30399F0-402A-487D-97F0-04F91C1ACBE3}" type="pres">
      <dgm:prSet presAssocID="{47D2C3EE-39B5-41DD-8F95-813B59C6BC1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3D43212-BD45-4BA3-AAF5-E73747D611E1}" type="pres">
      <dgm:prSet presAssocID="{47D2C3EE-39B5-41DD-8F95-813B59C6BC1B}" presName="spaceRect" presStyleCnt="0"/>
      <dgm:spPr/>
    </dgm:pt>
    <dgm:pt modelId="{C5D7BEA2-6D9E-434A-84DD-1A8FDD6E4EA3}" type="pres">
      <dgm:prSet presAssocID="{47D2C3EE-39B5-41DD-8F95-813B59C6BC1B}" presName="textRect" presStyleLbl="revTx" presStyleIdx="1" presStyleCnt="8">
        <dgm:presLayoutVars>
          <dgm:chMax val="1"/>
          <dgm:chPref val="1"/>
        </dgm:presLayoutVars>
      </dgm:prSet>
      <dgm:spPr/>
    </dgm:pt>
    <dgm:pt modelId="{9BF0522D-1E49-4A28-A857-B9F42F769C1E}" type="pres">
      <dgm:prSet presAssocID="{9A59202F-7433-411A-9262-AE876341E1A8}" presName="sibTrans" presStyleCnt="0"/>
      <dgm:spPr/>
    </dgm:pt>
    <dgm:pt modelId="{EA0E01D0-F28A-42E2-A9C0-3111CB572668}" type="pres">
      <dgm:prSet presAssocID="{66665CE2-1951-455C-A5E2-8E808E5B82BD}" presName="compNode" presStyleCnt="0"/>
      <dgm:spPr/>
    </dgm:pt>
    <dgm:pt modelId="{61451CD7-4BDE-4EF6-8608-483C494C86A6}" type="pres">
      <dgm:prSet presAssocID="{66665CE2-1951-455C-A5E2-8E808E5B82BD}" presName="iconBgRect" presStyleLbl="bgShp" presStyleIdx="2" presStyleCnt="8"/>
      <dgm:spPr/>
    </dgm:pt>
    <dgm:pt modelId="{CFE413C2-53EA-4FB3-8B2F-97C3A27ABF32}" type="pres">
      <dgm:prSet presAssocID="{66665CE2-1951-455C-A5E2-8E808E5B82B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9011D2-83B2-4EC6-82A8-AE34C038DA88}" type="pres">
      <dgm:prSet presAssocID="{66665CE2-1951-455C-A5E2-8E808E5B82BD}" presName="spaceRect" presStyleCnt="0"/>
      <dgm:spPr/>
    </dgm:pt>
    <dgm:pt modelId="{FC7A8F2C-D1F8-43D2-839C-7A8342E06E09}" type="pres">
      <dgm:prSet presAssocID="{66665CE2-1951-455C-A5E2-8E808E5B82BD}" presName="textRect" presStyleLbl="revTx" presStyleIdx="2" presStyleCnt="8">
        <dgm:presLayoutVars>
          <dgm:chMax val="1"/>
          <dgm:chPref val="1"/>
        </dgm:presLayoutVars>
      </dgm:prSet>
      <dgm:spPr/>
    </dgm:pt>
    <dgm:pt modelId="{5D2B993F-759E-4FF5-8041-A051591701B8}" type="pres">
      <dgm:prSet presAssocID="{65EC034A-AE54-4D06-9194-6279EAA0FF97}" presName="sibTrans" presStyleCnt="0"/>
      <dgm:spPr/>
    </dgm:pt>
    <dgm:pt modelId="{C8146BA9-4C4B-40A1-BD83-EF9A8F6D0A1A}" type="pres">
      <dgm:prSet presAssocID="{56424370-8477-4AA4-BF02-BF2653A40657}" presName="compNode" presStyleCnt="0"/>
      <dgm:spPr/>
    </dgm:pt>
    <dgm:pt modelId="{9CC9EA86-22FE-4648-A22E-BABC707874A3}" type="pres">
      <dgm:prSet presAssocID="{56424370-8477-4AA4-BF02-BF2653A40657}" presName="iconBgRect" presStyleLbl="bgShp" presStyleIdx="3" presStyleCnt="8"/>
      <dgm:spPr/>
    </dgm:pt>
    <dgm:pt modelId="{A60BCCBB-1C63-418F-8B61-F870C7D4F890}" type="pres">
      <dgm:prSet presAssocID="{56424370-8477-4AA4-BF02-BF2653A4065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8E2D585-0492-4C1A-A1F2-282650A3BBFD}" type="pres">
      <dgm:prSet presAssocID="{56424370-8477-4AA4-BF02-BF2653A40657}" presName="spaceRect" presStyleCnt="0"/>
      <dgm:spPr/>
    </dgm:pt>
    <dgm:pt modelId="{75F073AD-AA11-4188-8D43-012C25295F42}" type="pres">
      <dgm:prSet presAssocID="{56424370-8477-4AA4-BF02-BF2653A40657}" presName="textRect" presStyleLbl="revTx" presStyleIdx="3" presStyleCnt="8">
        <dgm:presLayoutVars>
          <dgm:chMax val="1"/>
          <dgm:chPref val="1"/>
        </dgm:presLayoutVars>
      </dgm:prSet>
      <dgm:spPr/>
    </dgm:pt>
    <dgm:pt modelId="{E5321BAD-61BD-4EE8-9D94-73B509A58971}" type="pres">
      <dgm:prSet presAssocID="{97E6B2C8-99D6-4D89-91D3-511709889382}" presName="sibTrans" presStyleCnt="0"/>
      <dgm:spPr/>
    </dgm:pt>
    <dgm:pt modelId="{A4D5529F-3E60-4DA7-81F9-DF7B6B9FE173}" type="pres">
      <dgm:prSet presAssocID="{1E401508-9341-436D-ADFB-CAB33F0CD886}" presName="compNode" presStyleCnt="0"/>
      <dgm:spPr/>
    </dgm:pt>
    <dgm:pt modelId="{3465C837-C85C-4D3F-946B-D145E8E52364}" type="pres">
      <dgm:prSet presAssocID="{1E401508-9341-436D-ADFB-CAB33F0CD886}" presName="iconBgRect" presStyleLbl="bgShp" presStyleIdx="4" presStyleCnt="8"/>
      <dgm:spPr/>
    </dgm:pt>
    <dgm:pt modelId="{35EDD021-F732-47DA-9139-74F0002F1463}" type="pres">
      <dgm:prSet presAssocID="{1E401508-9341-436D-ADFB-CAB33F0CD88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F7557C3-B52A-4ADE-A5BC-16C26CE7A432}" type="pres">
      <dgm:prSet presAssocID="{1E401508-9341-436D-ADFB-CAB33F0CD886}" presName="spaceRect" presStyleCnt="0"/>
      <dgm:spPr/>
    </dgm:pt>
    <dgm:pt modelId="{8646466D-368A-4608-A758-D80C6C095685}" type="pres">
      <dgm:prSet presAssocID="{1E401508-9341-436D-ADFB-CAB33F0CD886}" presName="textRect" presStyleLbl="revTx" presStyleIdx="4" presStyleCnt="8">
        <dgm:presLayoutVars>
          <dgm:chMax val="1"/>
          <dgm:chPref val="1"/>
        </dgm:presLayoutVars>
      </dgm:prSet>
      <dgm:spPr/>
    </dgm:pt>
    <dgm:pt modelId="{230CA161-35D0-4306-A860-9DC4F644E74B}" type="pres">
      <dgm:prSet presAssocID="{CFAA1F0C-E82A-4E3E-B185-038784ABCB6D}" presName="sibTrans" presStyleCnt="0"/>
      <dgm:spPr/>
    </dgm:pt>
    <dgm:pt modelId="{982E54CF-8EEB-4BAD-8528-212E9CB46494}" type="pres">
      <dgm:prSet presAssocID="{ECED7924-E28C-43F2-A47C-F0CC92DC8EA2}" presName="compNode" presStyleCnt="0"/>
      <dgm:spPr/>
    </dgm:pt>
    <dgm:pt modelId="{A3700751-8008-4B27-812E-2DD862928CA5}" type="pres">
      <dgm:prSet presAssocID="{ECED7924-E28C-43F2-A47C-F0CC92DC8EA2}" presName="iconBgRect" presStyleLbl="bgShp" presStyleIdx="5" presStyleCnt="8"/>
      <dgm:spPr/>
    </dgm:pt>
    <dgm:pt modelId="{7F515036-0763-4257-A6A7-4C1381F717F7}" type="pres">
      <dgm:prSet presAssocID="{ECED7924-E28C-43F2-A47C-F0CC92DC8EA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F29C3F8-AEEE-41AF-A5F9-256E4CBA8030}" type="pres">
      <dgm:prSet presAssocID="{ECED7924-E28C-43F2-A47C-F0CC92DC8EA2}" presName="spaceRect" presStyleCnt="0"/>
      <dgm:spPr/>
    </dgm:pt>
    <dgm:pt modelId="{45406903-1318-4AE1-8652-5E55634716F3}" type="pres">
      <dgm:prSet presAssocID="{ECED7924-E28C-43F2-A47C-F0CC92DC8EA2}" presName="textRect" presStyleLbl="revTx" presStyleIdx="5" presStyleCnt="8">
        <dgm:presLayoutVars>
          <dgm:chMax val="1"/>
          <dgm:chPref val="1"/>
        </dgm:presLayoutVars>
      </dgm:prSet>
      <dgm:spPr/>
    </dgm:pt>
    <dgm:pt modelId="{6550EAFA-012A-4E56-A885-CAE6EAC332EF}" type="pres">
      <dgm:prSet presAssocID="{BCE74753-9BAA-4A7C-B789-ED2540EFB21B}" presName="sibTrans" presStyleCnt="0"/>
      <dgm:spPr/>
    </dgm:pt>
    <dgm:pt modelId="{8E58D748-4F69-4B90-9C25-F618E90B2426}" type="pres">
      <dgm:prSet presAssocID="{3FAE9DB0-A87F-4E08-AC5E-31A6E1AEAB4F}" presName="compNode" presStyleCnt="0"/>
      <dgm:spPr/>
    </dgm:pt>
    <dgm:pt modelId="{369F7389-F980-4CF2-87D7-38B7D259DE1A}" type="pres">
      <dgm:prSet presAssocID="{3FAE9DB0-A87F-4E08-AC5E-31A6E1AEAB4F}" presName="iconBgRect" presStyleLbl="bgShp" presStyleIdx="6" presStyleCnt="8"/>
      <dgm:spPr/>
    </dgm:pt>
    <dgm:pt modelId="{365B88C1-6316-47DB-961B-09FDC4055280}" type="pres">
      <dgm:prSet presAssocID="{3FAE9DB0-A87F-4E08-AC5E-31A6E1AEAB4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816BF30-590F-46B8-818D-1AC823176FBC}" type="pres">
      <dgm:prSet presAssocID="{3FAE9DB0-A87F-4E08-AC5E-31A6E1AEAB4F}" presName="spaceRect" presStyleCnt="0"/>
      <dgm:spPr/>
    </dgm:pt>
    <dgm:pt modelId="{FD4F62C1-5555-4338-A8DA-54271C189451}" type="pres">
      <dgm:prSet presAssocID="{3FAE9DB0-A87F-4E08-AC5E-31A6E1AEAB4F}" presName="textRect" presStyleLbl="revTx" presStyleIdx="6" presStyleCnt="8">
        <dgm:presLayoutVars>
          <dgm:chMax val="1"/>
          <dgm:chPref val="1"/>
        </dgm:presLayoutVars>
      </dgm:prSet>
      <dgm:spPr/>
    </dgm:pt>
    <dgm:pt modelId="{41F30789-9603-4180-B59D-EC603E790D2C}" type="pres">
      <dgm:prSet presAssocID="{6EE183B4-38CC-4291-A8F7-B9C7E863C2B4}" presName="sibTrans" presStyleCnt="0"/>
      <dgm:spPr/>
    </dgm:pt>
    <dgm:pt modelId="{96498CB7-BFC5-43AF-8BEE-99B88444E361}" type="pres">
      <dgm:prSet presAssocID="{18284ABA-115B-4798-9720-BCFF25B8E12B}" presName="compNode" presStyleCnt="0"/>
      <dgm:spPr/>
    </dgm:pt>
    <dgm:pt modelId="{11E5B960-C45E-4668-98AD-2E859AB5D241}" type="pres">
      <dgm:prSet presAssocID="{18284ABA-115B-4798-9720-BCFF25B8E12B}" presName="iconBgRect" presStyleLbl="bgShp" presStyleIdx="7" presStyleCnt="8"/>
      <dgm:spPr/>
    </dgm:pt>
    <dgm:pt modelId="{35D15EFC-DC37-43B4-9570-4759CA641EED}" type="pres">
      <dgm:prSet presAssocID="{18284ABA-115B-4798-9720-BCFF25B8E12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B469DC9-1714-4F09-AB0D-57F9BB8E2224}" type="pres">
      <dgm:prSet presAssocID="{18284ABA-115B-4798-9720-BCFF25B8E12B}" presName="spaceRect" presStyleCnt="0"/>
      <dgm:spPr/>
    </dgm:pt>
    <dgm:pt modelId="{7FB6C0B9-C453-4983-ACA1-7991BCFCC8F6}" type="pres">
      <dgm:prSet presAssocID="{18284ABA-115B-4798-9720-BCFF25B8E12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B574302-EA82-4C26-B94A-066A8CF33CCE}" type="presOf" srcId="{606E6A33-F18A-483A-93E1-779E0E898D1C}" destId="{E96F8697-B6B8-45E7-9C2E-57B106C89E92}" srcOrd="0" destOrd="0" presId="urn:microsoft.com/office/officeart/2018/5/layout/IconCircleLabelList"/>
    <dgm:cxn modelId="{70F3FE03-5308-43A9-AB98-5068605C059D}" type="presOf" srcId="{56424370-8477-4AA4-BF02-BF2653A40657}" destId="{75F073AD-AA11-4188-8D43-012C25295F42}" srcOrd="0" destOrd="0" presId="urn:microsoft.com/office/officeart/2018/5/layout/IconCircleLabelList"/>
    <dgm:cxn modelId="{D9AB7606-33A3-480D-B845-5750A34486DD}" srcId="{606E6A33-F18A-483A-93E1-779E0E898D1C}" destId="{18284ABA-115B-4798-9720-BCFF25B8E12B}" srcOrd="7" destOrd="0" parTransId="{1062CA50-0CF2-4196-B084-D22575D1461A}" sibTransId="{7CD8ACB0-2617-483A-ACB5-543B0531E0AE}"/>
    <dgm:cxn modelId="{2856FF0E-3890-4E55-8BEB-546E9621BF98}" srcId="{606E6A33-F18A-483A-93E1-779E0E898D1C}" destId="{66665CE2-1951-455C-A5E2-8E808E5B82BD}" srcOrd="2" destOrd="0" parTransId="{747E4F5F-C493-4958-BD26-411F39E4E269}" sibTransId="{65EC034A-AE54-4D06-9194-6279EAA0FF97}"/>
    <dgm:cxn modelId="{14789224-BD84-4636-9354-B7E1BF27309F}" type="presOf" srcId="{ECED7924-E28C-43F2-A47C-F0CC92DC8EA2}" destId="{45406903-1318-4AE1-8652-5E55634716F3}" srcOrd="0" destOrd="0" presId="urn:microsoft.com/office/officeart/2018/5/layout/IconCircleLabelList"/>
    <dgm:cxn modelId="{5F84023B-33CA-42C4-A849-F029E7B0EE5D}" srcId="{606E6A33-F18A-483A-93E1-779E0E898D1C}" destId="{56424370-8477-4AA4-BF02-BF2653A40657}" srcOrd="3" destOrd="0" parTransId="{13A00DFF-6742-4521-96D5-7C35381EF1AE}" sibTransId="{97E6B2C8-99D6-4D89-91D3-511709889382}"/>
    <dgm:cxn modelId="{067A3441-621D-4E4B-9EE1-B3AF8B8F8A7C}" type="presOf" srcId="{8166121C-EF14-440E-8F91-06B0DCC4EBFE}" destId="{8EE93AAD-44AD-4B22-87E4-D5998BCC62B7}" srcOrd="0" destOrd="0" presId="urn:microsoft.com/office/officeart/2018/5/layout/IconCircleLabelList"/>
    <dgm:cxn modelId="{84564247-8B43-4957-96E8-322ED4350520}" srcId="{606E6A33-F18A-483A-93E1-779E0E898D1C}" destId="{ECED7924-E28C-43F2-A47C-F0CC92DC8EA2}" srcOrd="5" destOrd="0" parTransId="{B1228549-1DD4-4B63-B51C-8423113C7C1A}" sibTransId="{BCE74753-9BAA-4A7C-B789-ED2540EFB21B}"/>
    <dgm:cxn modelId="{E151E569-0204-462C-A0CB-740018775699}" type="presOf" srcId="{1E401508-9341-436D-ADFB-CAB33F0CD886}" destId="{8646466D-368A-4608-A758-D80C6C095685}" srcOrd="0" destOrd="0" presId="urn:microsoft.com/office/officeart/2018/5/layout/IconCircleLabelList"/>
    <dgm:cxn modelId="{4BD15A78-E07A-4BA0-9467-6FCB9741C4E9}" srcId="{606E6A33-F18A-483A-93E1-779E0E898D1C}" destId="{47D2C3EE-39B5-41DD-8F95-813B59C6BC1B}" srcOrd="1" destOrd="0" parTransId="{0CC5A23C-B072-4786-94D4-666850F18EC5}" sibTransId="{9A59202F-7433-411A-9262-AE876341E1A8}"/>
    <dgm:cxn modelId="{13B21881-0D8E-4A39-8221-D428DE4189B3}" srcId="{606E6A33-F18A-483A-93E1-779E0E898D1C}" destId="{3FAE9DB0-A87F-4E08-AC5E-31A6E1AEAB4F}" srcOrd="6" destOrd="0" parTransId="{B3A2F53F-902B-4233-8EE5-EFDBE38D566E}" sibTransId="{6EE183B4-38CC-4291-A8F7-B9C7E863C2B4}"/>
    <dgm:cxn modelId="{5028A887-B7B1-4232-BB74-F5C946CE3D67}" type="presOf" srcId="{3FAE9DB0-A87F-4E08-AC5E-31A6E1AEAB4F}" destId="{FD4F62C1-5555-4338-A8DA-54271C189451}" srcOrd="0" destOrd="0" presId="urn:microsoft.com/office/officeart/2018/5/layout/IconCircleLabelList"/>
    <dgm:cxn modelId="{29E22B8E-2509-4511-A910-3F197F4A377B}" type="presOf" srcId="{47D2C3EE-39B5-41DD-8F95-813B59C6BC1B}" destId="{C5D7BEA2-6D9E-434A-84DD-1A8FDD6E4EA3}" srcOrd="0" destOrd="0" presId="urn:microsoft.com/office/officeart/2018/5/layout/IconCircleLabelList"/>
    <dgm:cxn modelId="{EFD017A1-CD81-496F-99F4-2BCA9775E7BC}" srcId="{606E6A33-F18A-483A-93E1-779E0E898D1C}" destId="{1E401508-9341-436D-ADFB-CAB33F0CD886}" srcOrd="4" destOrd="0" parTransId="{4DA83C93-FCC2-4222-A9A2-6ACB79747B21}" sibTransId="{CFAA1F0C-E82A-4E3E-B185-038784ABCB6D}"/>
    <dgm:cxn modelId="{CBC99AA1-BC32-4107-860D-126926F0175B}" srcId="{606E6A33-F18A-483A-93E1-779E0E898D1C}" destId="{8166121C-EF14-440E-8F91-06B0DCC4EBFE}" srcOrd="0" destOrd="0" parTransId="{FA7F7C3D-53A6-4CED-BFCC-2DFC3B8D347E}" sibTransId="{9BB46DA0-B046-427D-8BE6-6E991B5228EE}"/>
    <dgm:cxn modelId="{BA718CB9-795C-4BDB-AC1D-90AAC3AB00F6}" type="presOf" srcId="{66665CE2-1951-455C-A5E2-8E808E5B82BD}" destId="{FC7A8F2C-D1F8-43D2-839C-7A8342E06E09}" srcOrd="0" destOrd="0" presId="urn:microsoft.com/office/officeart/2018/5/layout/IconCircleLabelList"/>
    <dgm:cxn modelId="{16B73CE6-AAD3-476F-9D10-72767EF41CCA}" type="presOf" srcId="{18284ABA-115B-4798-9720-BCFF25B8E12B}" destId="{7FB6C0B9-C453-4983-ACA1-7991BCFCC8F6}" srcOrd="0" destOrd="0" presId="urn:microsoft.com/office/officeart/2018/5/layout/IconCircleLabelList"/>
    <dgm:cxn modelId="{5BFE9AB7-794A-429C-B90D-26F86212A6FE}" type="presParOf" srcId="{E96F8697-B6B8-45E7-9C2E-57B106C89E92}" destId="{9EB33B77-6424-40EB-8C29-309CBD8F1C48}" srcOrd="0" destOrd="0" presId="urn:microsoft.com/office/officeart/2018/5/layout/IconCircleLabelList"/>
    <dgm:cxn modelId="{8572A88C-DED6-45A4-BF33-4912F932CD99}" type="presParOf" srcId="{9EB33B77-6424-40EB-8C29-309CBD8F1C48}" destId="{C989481D-28B7-487C-BBCB-B778D3302A12}" srcOrd="0" destOrd="0" presId="urn:microsoft.com/office/officeart/2018/5/layout/IconCircleLabelList"/>
    <dgm:cxn modelId="{853CBB0A-A3B7-4D53-8A4F-63FE8D3186EF}" type="presParOf" srcId="{9EB33B77-6424-40EB-8C29-309CBD8F1C48}" destId="{0DCB4176-9AEC-4C2A-B6AC-7F770C527971}" srcOrd="1" destOrd="0" presId="urn:microsoft.com/office/officeart/2018/5/layout/IconCircleLabelList"/>
    <dgm:cxn modelId="{C6FC018B-07B7-46F8-A578-933A5F16F6A5}" type="presParOf" srcId="{9EB33B77-6424-40EB-8C29-309CBD8F1C48}" destId="{9DA07F43-F21E-4D81-8189-9570D3D78ACD}" srcOrd="2" destOrd="0" presId="urn:microsoft.com/office/officeart/2018/5/layout/IconCircleLabelList"/>
    <dgm:cxn modelId="{E22B1973-5EB4-42F7-B6AB-8DC6AE7B56B9}" type="presParOf" srcId="{9EB33B77-6424-40EB-8C29-309CBD8F1C48}" destId="{8EE93AAD-44AD-4B22-87E4-D5998BCC62B7}" srcOrd="3" destOrd="0" presId="urn:microsoft.com/office/officeart/2018/5/layout/IconCircleLabelList"/>
    <dgm:cxn modelId="{0FA14373-A380-45FC-92BA-EF012016B5B9}" type="presParOf" srcId="{E96F8697-B6B8-45E7-9C2E-57B106C89E92}" destId="{0A72B631-47F8-4786-ADD9-561246875EE0}" srcOrd="1" destOrd="0" presId="urn:microsoft.com/office/officeart/2018/5/layout/IconCircleLabelList"/>
    <dgm:cxn modelId="{FF3E63A2-2387-4331-A188-EB8A02F7EA14}" type="presParOf" srcId="{E96F8697-B6B8-45E7-9C2E-57B106C89E92}" destId="{87B7A092-BB52-4782-9EAD-9E85A1772741}" srcOrd="2" destOrd="0" presId="urn:microsoft.com/office/officeart/2018/5/layout/IconCircleLabelList"/>
    <dgm:cxn modelId="{47209A11-A4BB-4FF9-92FA-CE9769F0BA82}" type="presParOf" srcId="{87B7A092-BB52-4782-9EAD-9E85A1772741}" destId="{35A50D1D-6905-450A-B568-621B89A5A813}" srcOrd="0" destOrd="0" presId="urn:microsoft.com/office/officeart/2018/5/layout/IconCircleLabelList"/>
    <dgm:cxn modelId="{684A273A-3DDC-43E6-A08F-24C54199C9B3}" type="presParOf" srcId="{87B7A092-BB52-4782-9EAD-9E85A1772741}" destId="{F30399F0-402A-487D-97F0-04F91C1ACBE3}" srcOrd="1" destOrd="0" presId="urn:microsoft.com/office/officeart/2018/5/layout/IconCircleLabelList"/>
    <dgm:cxn modelId="{6DF77004-4BD3-42EB-820B-31DBB93B85FA}" type="presParOf" srcId="{87B7A092-BB52-4782-9EAD-9E85A1772741}" destId="{73D43212-BD45-4BA3-AAF5-E73747D611E1}" srcOrd="2" destOrd="0" presId="urn:microsoft.com/office/officeart/2018/5/layout/IconCircleLabelList"/>
    <dgm:cxn modelId="{C9B80418-930F-4138-973A-D71E789CC43E}" type="presParOf" srcId="{87B7A092-BB52-4782-9EAD-9E85A1772741}" destId="{C5D7BEA2-6D9E-434A-84DD-1A8FDD6E4EA3}" srcOrd="3" destOrd="0" presId="urn:microsoft.com/office/officeart/2018/5/layout/IconCircleLabelList"/>
    <dgm:cxn modelId="{0A700CDD-EAC2-47BA-AE40-7DBD23B54E3E}" type="presParOf" srcId="{E96F8697-B6B8-45E7-9C2E-57B106C89E92}" destId="{9BF0522D-1E49-4A28-A857-B9F42F769C1E}" srcOrd="3" destOrd="0" presId="urn:microsoft.com/office/officeart/2018/5/layout/IconCircleLabelList"/>
    <dgm:cxn modelId="{0CECE429-DC57-4B2B-8E8D-0C50FE507DDE}" type="presParOf" srcId="{E96F8697-B6B8-45E7-9C2E-57B106C89E92}" destId="{EA0E01D0-F28A-42E2-A9C0-3111CB572668}" srcOrd="4" destOrd="0" presId="urn:microsoft.com/office/officeart/2018/5/layout/IconCircleLabelList"/>
    <dgm:cxn modelId="{960A54DD-0EEF-4927-B5BE-38F34CA4EE01}" type="presParOf" srcId="{EA0E01D0-F28A-42E2-A9C0-3111CB572668}" destId="{61451CD7-4BDE-4EF6-8608-483C494C86A6}" srcOrd="0" destOrd="0" presId="urn:microsoft.com/office/officeart/2018/5/layout/IconCircleLabelList"/>
    <dgm:cxn modelId="{C503EF07-5CF6-4447-BD7F-247EF2D8B498}" type="presParOf" srcId="{EA0E01D0-F28A-42E2-A9C0-3111CB572668}" destId="{CFE413C2-53EA-4FB3-8B2F-97C3A27ABF32}" srcOrd="1" destOrd="0" presId="urn:microsoft.com/office/officeart/2018/5/layout/IconCircleLabelList"/>
    <dgm:cxn modelId="{2FB20989-8BB1-4FC6-84A3-47156B762743}" type="presParOf" srcId="{EA0E01D0-F28A-42E2-A9C0-3111CB572668}" destId="{FF9011D2-83B2-4EC6-82A8-AE34C038DA88}" srcOrd="2" destOrd="0" presId="urn:microsoft.com/office/officeart/2018/5/layout/IconCircleLabelList"/>
    <dgm:cxn modelId="{8A9D2B55-6CE5-401C-81EE-A096B43AFF3E}" type="presParOf" srcId="{EA0E01D0-F28A-42E2-A9C0-3111CB572668}" destId="{FC7A8F2C-D1F8-43D2-839C-7A8342E06E09}" srcOrd="3" destOrd="0" presId="urn:microsoft.com/office/officeart/2018/5/layout/IconCircleLabelList"/>
    <dgm:cxn modelId="{E9ECBE17-A7F5-4DAF-AB2B-401EBEEF1D1D}" type="presParOf" srcId="{E96F8697-B6B8-45E7-9C2E-57B106C89E92}" destId="{5D2B993F-759E-4FF5-8041-A051591701B8}" srcOrd="5" destOrd="0" presId="urn:microsoft.com/office/officeart/2018/5/layout/IconCircleLabelList"/>
    <dgm:cxn modelId="{EB390757-C8FA-493D-8C26-9806E028D4CF}" type="presParOf" srcId="{E96F8697-B6B8-45E7-9C2E-57B106C89E92}" destId="{C8146BA9-4C4B-40A1-BD83-EF9A8F6D0A1A}" srcOrd="6" destOrd="0" presId="urn:microsoft.com/office/officeart/2018/5/layout/IconCircleLabelList"/>
    <dgm:cxn modelId="{F562DC62-4702-424E-AEBD-F0B2C69E7AC1}" type="presParOf" srcId="{C8146BA9-4C4B-40A1-BD83-EF9A8F6D0A1A}" destId="{9CC9EA86-22FE-4648-A22E-BABC707874A3}" srcOrd="0" destOrd="0" presId="urn:microsoft.com/office/officeart/2018/5/layout/IconCircleLabelList"/>
    <dgm:cxn modelId="{068DF24C-F45F-44D0-A3C3-43E51E364A40}" type="presParOf" srcId="{C8146BA9-4C4B-40A1-BD83-EF9A8F6D0A1A}" destId="{A60BCCBB-1C63-418F-8B61-F870C7D4F890}" srcOrd="1" destOrd="0" presId="urn:microsoft.com/office/officeart/2018/5/layout/IconCircleLabelList"/>
    <dgm:cxn modelId="{A379C7C9-6E83-4DF1-BDBB-2D08EA00B614}" type="presParOf" srcId="{C8146BA9-4C4B-40A1-BD83-EF9A8F6D0A1A}" destId="{A8E2D585-0492-4C1A-A1F2-282650A3BBFD}" srcOrd="2" destOrd="0" presId="urn:microsoft.com/office/officeart/2018/5/layout/IconCircleLabelList"/>
    <dgm:cxn modelId="{AB804787-1B73-4F0B-B4B9-47E03ABCD090}" type="presParOf" srcId="{C8146BA9-4C4B-40A1-BD83-EF9A8F6D0A1A}" destId="{75F073AD-AA11-4188-8D43-012C25295F42}" srcOrd="3" destOrd="0" presId="urn:microsoft.com/office/officeart/2018/5/layout/IconCircleLabelList"/>
    <dgm:cxn modelId="{67954026-EA73-49B4-A3FE-B6EBBEB3CA5C}" type="presParOf" srcId="{E96F8697-B6B8-45E7-9C2E-57B106C89E92}" destId="{E5321BAD-61BD-4EE8-9D94-73B509A58971}" srcOrd="7" destOrd="0" presId="urn:microsoft.com/office/officeart/2018/5/layout/IconCircleLabelList"/>
    <dgm:cxn modelId="{81F5779C-AB08-4C5D-A010-9EF20F1422B7}" type="presParOf" srcId="{E96F8697-B6B8-45E7-9C2E-57B106C89E92}" destId="{A4D5529F-3E60-4DA7-81F9-DF7B6B9FE173}" srcOrd="8" destOrd="0" presId="urn:microsoft.com/office/officeart/2018/5/layout/IconCircleLabelList"/>
    <dgm:cxn modelId="{2C25C389-8D80-4D6E-AA6E-9C6AE0955B4F}" type="presParOf" srcId="{A4D5529F-3E60-4DA7-81F9-DF7B6B9FE173}" destId="{3465C837-C85C-4D3F-946B-D145E8E52364}" srcOrd="0" destOrd="0" presId="urn:microsoft.com/office/officeart/2018/5/layout/IconCircleLabelList"/>
    <dgm:cxn modelId="{2F25CDFB-AB8C-4E90-BAC6-E932E602D14F}" type="presParOf" srcId="{A4D5529F-3E60-4DA7-81F9-DF7B6B9FE173}" destId="{35EDD021-F732-47DA-9139-74F0002F1463}" srcOrd="1" destOrd="0" presId="urn:microsoft.com/office/officeart/2018/5/layout/IconCircleLabelList"/>
    <dgm:cxn modelId="{E23F3D7F-A2E9-4B7D-B63B-CE869A71CF16}" type="presParOf" srcId="{A4D5529F-3E60-4DA7-81F9-DF7B6B9FE173}" destId="{5F7557C3-B52A-4ADE-A5BC-16C26CE7A432}" srcOrd="2" destOrd="0" presId="urn:microsoft.com/office/officeart/2018/5/layout/IconCircleLabelList"/>
    <dgm:cxn modelId="{7B649DF8-A37F-49D0-A9CA-037F5BB523A1}" type="presParOf" srcId="{A4D5529F-3E60-4DA7-81F9-DF7B6B9FE173}" destId="{8646466D-368A-4608-A758-D80C6C095685}" srcOrd="3" destOrd="0" presId="urn:microsoft.com/office/officeart/2018/5/layout/IconCircleLabelList"/>
    <dgm:cxn modelId="{A0BDC091-849B-497F-9566-FA7E5D5A54D9}" type="presParOf" srcId="{E96F8697-B6B8-45E7-9C2E-57B106C89E92}" destId="{230CA161-35D0-4306-A860-9DC4F644E74B}" srcOrd="9" destOrd="0" presId="urn:microsoft.com/office/officeart/2018/5/layout/IconCircleLabelList"/>
    <dgm:cxn modelId="{FFCA5E1E-661D-438F-9D46-A57319AB4A2D}" type="presParOf" srcId="{E96F8697-B6B8-45E7-9C2E-57B106C89E92}" destId="{982E54CF-8EEB-4BAD-8528-212E9CB46494}" srcOrd="10" destOrd="0" presId="urn:microsoft.com/office/officeart/2018/5/layout/IconCircleLabelList"/>
    <dgm:cxn modelId="{459C9E1A-045F-4FB3-8F81-412EA65697D9}" type="presParOf" srcId="{982E54CF-8EEB-4BAD-8528-212E9CB46494}" destId="{A3700751-8008-4B27-812E-2DD862928CA5}" srcOrd="0" destOrd="0" presId="urn:microsoft.com/office/officeart/2018/5/layout/IconCircleLabelList"/>
    <dgm:cxn modelId="{891582C1-835C-472C-824B-76906FA8EE25}" type="presParOf" srcId="{982E54CF-8EEB-4BAD-8528-212E9CB46494}" destId="{7F515036-0763-4257-A6A7-4C1381F717F7}" srcOrd="1" destOrd="0" presId="urn:microsoft.com/office/officeart/2018/5/layout/IconCircleLabelList"/>
    <dgm:cxn modelId="{D7864DE3-30B7-48CE-AB72-5D4034AA182D}" type="presParOf" srcId="{982E54CF-8EEB-4BAD-8528-212E9CB46494}" destId="{CF29C3F8-AEEE-41AF-A5F9-256E4CBA8030}" srcOrd="2" destOrd="0" presId="urn:microsoft.com/office/officeart/2018/5/layout/IconCircleLabelList"/>
    <dgm:cxn modelId="{77D5E859-8A53-46DF-A3C8-FB3BC997FEFB}" type="presParOf" srcId="{982E54CF-8EEB-4BAD-8528-212E9CB46494}" destId="{45406903-1318-4AE1-8652-5E55634716F3}" srcOrd="3" destOrd="0" presId="urn:microsoft.com/office/officeart/2018/5/layout/IconCircleLabelList"/>
    <dgm:cxn modelId="{E3E7E096-52B1-4D24-9046-B6A09EC4585A}" type="presParOf" srcId="{E96F8697-B6B8-45E7-9C2E-57B106C89E92}" destId="{6550EAFA-012A-4E56-A885-CAE6EAC332EF}" srcOrd="11" destOrd="0" presId="urn:microsoft.com/office/officeart/2018/5/layout/IconCircleLabelList"/>
    <dgm:cxn modelId="{25C318E2-737C-403A-9592-94327DD48E4F}" type="presParOf" srcId="{E96F8697-B6B8-45E7-9C2E-57B106C89E92}" destId="{8E58D748-4F69-4B90-9C25-F618E90B2426}" srcOrd="12" destOrd="0" presId="urn:microsoft.com/office/officeart/2018/5/layout/IconCircleLabelList"/>
    <dgm:cxn modelId="{23B73DC7-E9D0-4AED-9D23-0EB34CC230BA}" type="presParOf" srcId="{8E58D748-4F69-4B90-9C25-F618E90B2426}" destId="{369F7389-F980-4CF2-87D7-38B7D259DE1A}" srcOrd="0" destOrd="0" presId="urn:microsoft.com/office/officeart/2018/5/layout/IconCircleLabelList"/>
    <dgm:cxn modelId="{410ECC22-5984-448F-BD1A-E21E81E5C084}" type="presParOf" srcId="{8E58D748-4F69-4B90-9C25-F618E90B2426}" destId="{365B88C1-6316-47DB-961B-09FDC4055280}" srcOrd="1" destOrd="0" presId="urn:microsoft.com/office/officeart/2018/5/layout/IconCircleLabelList"/>
    <dgm:cxn modelId="{7D226568-B044-4959-B67A-8A0DEE473AA7}" type="presParOf" srcId="{8E58D748-4F69-4B90-9C25-F618E90B2426}" destId="{B816BF30-590F-46B8-818D-1AC823176FBC}" srcOrd="2" destOrd="0" presId="urn:microsoft.com/office/officeart/2018/5/layout/IconCircleLabelList"/>
    <dgm:cxn modelId="{75256632-BC4B-40A0-93DA-4AC922B1C89E}" type="presParOf" srcId="{8E58D748-4F69-4B90-9C25-F618E90B2426}" destId="{FD4F62C1-5555-4338-A8DA-54271C189451}" srcOrd="3" destOrd="0" presId="urn:microsoft.com/office/officeart/2018/5/layout/IconCircleLabelList"/>
    <dgm:cxn modelId="{D7F735E6-D74E-428C-96B7-927D16283A76}" type="presParOf" srcId="{E96F8697-B6B8-45E7-9C2E-57B106C89E92}" destId="{41F30789-9603-4180-B59D-EC603E790D2C}" srcOrd="13" destOrd="0" presId="urn:microsoft.com/office/officeart/2018/5/layout/IconCircleLabelList"/>
    <dgm:cxn modelId="{333369AA-1499-4C48-98A6-42E1AC64435B}" type="presParOf" srcId="{E96F8697-B6B8-45E7-9C2E-57B106C89E92}" destId="{96498CB7-BFC5-43AF-8BEE-99B88444E361}" srcOrd="14" destOrd="0" presId="urn:microsoft.com/office/officeart/2018/5/layout/IconCircleLabelList"/>
    <dgm:cxn modelId="{4DEFAA38-C186-4D7C-9EA7-0D7062F64788}" type="presParOf" srcId="{96498CB7-BFC5-43AF-8BEE-99B88444E361}" destId="{11E5B960-C45E-4668-98AD-2E859AB5D241}" srcOrd="0" destOrd="0" presId="urn:microsoft.com/office/officeart/2018/5/layout/IconCircleLabelList"/>
    <dgm:cxn modelId="{B8607D08-AD1C-4E3D-ACF2-7C4331B679E2}" type="presParOf" srcId="{96498CB7-BFC5-43AF-8BEE-99B88444E361}" destId="{35D15EFC-DC37-43B4-9570-4759CA641EED}" srcOrd="1" destOrd="0" presId="urn:microsoft.com/office/officeart/2018/5/layout/IconCircleLabelList"/>
    <dgm:cxn modelId="{C1A84870-B8AE-4B8C-A0F0-7E2A05B422A9}" type="presParOf" srcId="{96498CB7-BFC5-43AF-8BEE-99B88444E361}" destId="{3B469DC9-1714-4F09-AB0D-57F9BB8E2224}" srcOrd="2" destOrd="0" presId="urn:microsoft.com/office/officeart/2018/5/layout/IconCircleLabelList"/>
    <dgm:cxn modelId="{0E704E6B-D513-4486-8452-BD47E843A508}" type="presParOf" srcId="{96498CB7-BFC5-43AF-8BEE-99B88444E361}" destId="{7FB6C0B9-C453-4983-ACA1-7991BCFCC8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FBEF6-C942-427E-9FDC-CC2666E67A5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D0EDF-8E25-4BB4-BC85-9EC7B87041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Code Snippets:</a:t>
          </a:r>
        </a:p>
      </dgm:t>
    </dgm:pt>
    <dgm:pt modelId="{B32A5335-40D1-41DF-A27F-7BB359BB49DE}" type="parTrans" cxnId="{4157F8AF-95BF-45E2-9D09-BB58093BEC97}">
      <dgm:prSet/>
      <dgm:spPr/>
      <dgm:t>
        <a:bodyPr/>
        <a:lstStyle/>
        <a:p>
          <a:endParaRPr lang="en-US"/>
        </a:p>
      </dgm:t>
    </dgm:pt>
    <dgm:pt modelId="{6DDCEE41-C578-4EA1-BB45-205453517734}" type="sibTrans" cxnId="{4157F8AF-95BF-45E2-9D09-BB58093BEC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F9DF5-88FE-44BA-ABFC-29D9FFA48E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'Build the deep learning model architecture using TensorFlow/Keras'</a:t>
          </a:r>
        </a:p>
      </dgm:t>
    </dgm:pt>
    <dgm:pt modelId="{1D575CCE-B31F-4BD3-B8E6-7EB94543045E}" type="parTrans" cxnId="{E2AFF739-A1BA-477B-87E1-53E0C281CF53}">
      <dgm:prSet/>
      <dgm:spPr/>
      <dgm:t>
        <a:bodyPr/>
        <a:lstStyle/>
        <a:p>
          <a:endParaRPr lang="en-US"/>
        </a:p>
      </dgm:t>
    </dgm:pt>
    <dgm:pt modelId="{DF361C48-A9F3-4AB2-9A10-F122B6D2B6B1}" type="sibTrans" cxnId="{E2AFF739-A1BA-477B-87E1-53E0C281CF53}">
      <dgm:prSet/>
      <dgm:spPr/>
      <dgm:t>
        <a:bodyPr/>
        <a:lstStyle/>
        <a:p>
          <a:endParaRPr lang="en-US"/>
        </a:p>
      </dgm:t>
    </dgm:pt>
    <dgm:pt modelId="{DBA98BA7-755A-4540-8762-FC03B765F9FC}" type="pres">
      <dgm:prSet presAssocID="{97DFBEF6-C942-427E-9FDC-CC2666E67A50}" presName="root" presStyleCnt="0">
        <dgm:presLayoutVars>
          <dgm:dir/>
          <dgm:resizeHandles val="exact"/>
        </dgm:presLayoutVars>
      </dgm:prSet>
      <dgm:spPr/>
    </dgm:pt>
    <dgm:pt modelId="{837FFCC9-31E4-4651-8A85-BEBFD8ECDE15}" type="pres">
      <dgm:prSet presAssocID="{97DFBEF6-C942-427E-9FDC-CC2666E67A50}" presName="container" presStyleCnt="0">
        <dgm:presLayoutVars>
          <dgm:dir/>
          <dgm:resizeHandles val="exact"/>
        </dgm:presLayoutVars>
      </dgm:prSet>
      <dgm:spPr/>
    </dgm:pt>
    <dgm:pt modelId="{92DB6D7B-9B8E-426C-A151-7D4BCB6C3E85}" type="pres">
      <dgm:prSet presAssocID="{074D0EDF-8E25-4BB4-BC85-9EC7B87041BB}" presName="compNode" presStyleCnt="0"/>
      <dgm:spPr/>
    </dgm:pt>
    <dgm:pt modelId="{E71F6CE9-4090-4716-AA85-BBA1C3B76936}" type="pres">
      <dgm:prSet presAssocID="{074D0EDF-8E25-4BB4-BC85-9EC7B87041BB}" presName="iconBgRect" presStyleLbl="bgShp" presStyleIdx="0" presStyleCnt="2"/>
      <dgm:spPr/>
    </dgm:pt>
    <dgm:pt modelId="{28356941-D9C2-4A3C-AA09-BBA21B008086}" type="pres">
      <dgm:prSet presAssocID="{074D0EDF-8E25-4BB4-BC85-9EC7B87041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5C2F566-DDED-4111-88CB-AEBC233D7BF9}" type="pres">
      <dgm:prSet presAssocID="{074D0EDF-8E25-4BB4-BC85-9EC7B87041BB}" presName="spaceRect" presStyleCnt="0"/>
      <dgm:spPr/>
    </dgm:pt>
    <dgm:pt modelId="{B4914DB4-8342-487B-BE50-0DA26A5B8244}" type="pres">
      <dgm:prSet presAssocID="{074D0EDF-8E25-4BB4-BC85-9EC7B87041BB}" presName="textRect" presStyleLbl="revTx" presStyleIdx="0" presStyleCnt="2">
        <dgm:presLayoutVars>
          <dgm:chMax val="1"/>
          <dgm:chPref val="1"/>
        </dgm:presLayoutVars>
      </dgm:prSet>
      <dgm:spPr/>
    </dgm:pt>
    <dgm:pt modelId="{6CA55053-2C49-40F4-9153-5431E6874BE7}" type="pres">
      <dgm:prSet presAssocID="{6DDCEE41-C578-4EA1-BB45-205453517734}" presName="sibTrans" presStyleLbl="sibTrans2D1" presStyleIdx="0" presStyleCnt="0"/>
      <dgm:spPr/>
    </dgm:pt>
    <dgm:pt modelId="{EBF3A57E-E315-43F7-AF48-E03DDD19CDD4}" type="pres">
      <dgm:prSet presAssocID="{703F9DF5-88FE-44BA-ABFC-29D9FFA48E69}" presName="compNode" presStyleCnt="0"/>
      <dgm:spPr/>
    </dgm:pt>
    <dgm:pt modelId="{D8297CEF-59BD-4A17-80F6-83B4DF9D2671}" type="pres">
      <dgm:prSet presAssocID="{703F9DF5-88FE-44BA-ABFC-29D9FFA48E69}" presName="iconBgRect" presStyleLbl="bgShp" presStyleIdx="1" presStyleCnt="2"/>
      <dgm:spPr/>
    </dgm:pt>
    <dgm:pt modelId="{742362D9-84C1-4096-A7C2-CBA9F763E826}" type="pres">
      <dgm:prSet presAssocID="{703F9DF5-88FE-44BA-ABFC-29D9FFA48E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6C17444-85F0-4880-A1E2-652EAB11856E}" type="pres">
      <dgm:prSet presAssocID="{703F9DF5-88FE-44BA-ABFC-29D9FFA48E69}" presName="spaceRect" presStyleCnt="0"/>
      <dgm:spPr/>
    </dgm:pt>
    <dgm:pt modelId="{FFD384AE-D424-4A10-B773-B2D270B8A6D9}" type="pres">
      <dgm:prSet presAssocID="{703F9DF5-88FE-44BA-ABFC-29D9FFA48E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0F1312-7C3B-4320-9D2B-62E372A092EC}" type="presOf" srcId="{97DFBEF6-C942-427E-9FDC-CC2666E67A50}" destId="{DBA98BA7-755A-4540-8762-FC03B765F9FC}" srcOrd="0" destOrd="0" presId="urn:microsoft.com/office/officeart/2018/2/layout/IconCircleList"/>
    <dgm:cxn modelId="{6DCD1324-5CBF-4B81-A082-BDC91060AE85}" type="presOf" srcId="{703F9DF5-88FE-44BA-ABFC-29D9FFA48E69}" destId="{FFD384AE-D424-4A10-B773-B2D270B8A6D9}" srcOrd="0" destOrd="0" presId="urn:microsoft.com/office/officeart/2018/2/layout/IconCircleList"/>
    <dgm:cxn modelId="{E2AFF739-A1BA-477B-87E1-53E0C281CF53}" srcId="{97DFBEF6-C942-427E-9FDC-CC2666E67A50}" destId="{703F9DF5-88FE-44BA-ABFC-29D9FFA48E69}" srcOrd="1" destOrd="0" parTransId="{1D575CCE-B31F-4BD3-B8E6-7EB94543045E}" sibTransId="{DF361C48-A9F3-4AB2-9A10-F122B6D2B6B1}"/>
    <dgm:cxn modelId="{4157F8AF-95BF-45E2-9D09-BB58093BEC97}" srcId="{97DFBEF6-C942-427E-9FDC-CC2666E67A50}" destId="{074D0EDF-8E25-4BB4-BC85-9EC7B87041BB}" srcOrd="0" destOrd="0" parTransId="{B32A5335-40D1-41DF-A27F-7BB359BB49DE}" sibTransId="{6DDCEE41-C578-4EA1-BB45-205453517734}"/>
    <dgm:cxn modelId="{0E4A0CDD-8B1C-4651-BE92-8CEECDE13CDB}" type="presOf" srcId="{6DDCEE41-C578-4EA1-BB45-205453517734}" destId="{6CA55053-2C49-40F4-9153-5431E6874BE7}" srcOrd="0" destOrd="0" presId="urn:microsoft.com/office/officeart/2018/2/layout/IconCircleList"/>
    <dgm:cxn modelId="{ED4BCCDD-081E-4061-B6FD-8B333CC84365}" type="presOf" srcId="{074D0EDF-8E25-4BB4-BC85-9EC7B87041BB}" destId="{B4914DB4-8342-487B-BE50-0DA26A5B8244}" srcOrd="0" destOrd="0" presId="urn:microsoft.com/office/officeart/2018/2/layout/IconCircleList"/>
    <dgm:cxn modelId="{4D75B6EF-7A90-40EA-A132-B1A30C88D6CB}" type="presParOf" srcId="{DBA98BA7-755A-4540-8762-FC03B765F9FC}" destId="{837FFCC9-31E4-4651-8A85-BEBFD8ECDE15}" srcOrd="0" destOrd="0" presId="urn:microsoft.com/office/officeart/2018/2/layout/IconCircleList"/>
    <dgm:cxn modelId="{49ECCEC5-4768-4A54-9E7A-AB7B52832017}" type="presParOf" srcId="{837FFCC9-31E4-4651-8A85-BEBFD8ECDE15}" destId="{92DB6D7B-9B8E-426C-A151-7D4BCB6C3E85}" srcOrd="0" destOrd="0" presId="urn:microsoft.com/office/officeart/2018/2/layout/IconCircleList"/>
    <dgm:cxn modelId="{D63AE5DB-4ACB-463A-93D0-124CAB13082D}" type="presParOf" srcId="{92DB6D7B-9B8E-426C-A151-7D4BCB6C3E85}" destId="{E71F6CE9-4090-4716-AA85-BBA1C3B76936}" srcOrd="0" destOrd="0" presId="urn:microsoft.com/office/officeart/2018/2/layout/IconCircleList"/>
    <dgm:cxn modelId="{7D484EC8-41E0-444C-A691-CF895FD6904F}" type="presParOf" srcId="{92DB6D7B-9B8E-426C-A151-7D4BCB6C3E85}" destId="{28356941-D9C2-4A3C-AA09-BBA21B008086}" srcOrd="1" destOrd="0" presId="urn:microsoft.com/office/officeart/2018/2/layout/IconCircleList"/>
    <dgm:cxn modelId="{F94826F1-9101-40D9-BC8C-F016D21B5C2D}" type="presParOf" srcId="{92DB6D7B-9B8E-426C-A151-7D4BCB6C3E85}" destId="{05C2F566-DDED-4111-88CB-AEBC233D7BF9}" srcOrd="2" destOrd="0" presId="urn:microsoft.com/office/officeart/2018/2/layout/IconCircleList"/>
    <dgm:cxn modelId="{6BA72397-2211-4C6B-85C4-1763D516B007}" type="presParOf" srcId="{92DB6D7B-9B8E-426C-A151-7D4BCB6C3E85}" destId="{B4914DB4-8342-487B-BE50-0DA26A5B8244}" srcOrd="3" destOrd="0" presId="urn:microsoft.com/office/officeart/2018/2/layout/IconCircleList"/>
    <dgm:cxn modelId="{9BF48A5A-92BF-41F2-B390-3FAE4AC3EED6}" type="presParOf" srcId="{837FFCC9-31E4-4651-8A85-BEBFD8ECDE15}" destId="{6CA55053-2C49-40F4-9153-5431E6874BE7}" srcOrd="1" destOrd="0" presId="urn:microsoft.com/office/officeart/2018/2/layout/IconCircleList"/>
    <dgm:cxn modelId="{3B506F0C-0098-455B-9B9C-143CC6BA2E4B}" type="presParOf" srcId="{837FFCC9-31E4-4651-8A85-BEBFD8ECDE15}" destId="{EBF3A57E-E315-43F7-AF48-E03DDD19CDD4}" srcOrd="2" destOrd="0" presId="urn:microsoft.com/office/officeart/2018/2/layout/IconCircleList"/>
    <dgm:cxn modelId="{F04717C5-7ECF-474A-B28F-9E1BED3B970C}" type="presParOf" srcId="{EBF3A57E-E315-43F7-AF48-E03DDD19CDD4}" destId="{D8297CEF-59BD-4A17-80F6-83B4DF9D2671}" srcOrd="0" destOrd="0" presId="urn:microsoft.com/office/officeart/2018/2/layout/IconCircleList"/>
    <dgm:cxn modelId="{889CB10D-EBFD-4EB6-A1B8-8FCA452AB292}" type="presParOf" srcId="{EBF3A57E-E315-43F7-AF48-E03DDD19CDD4}" destId="{742362D9-84C1-4096-A7C2-CBA9F763E826}" srcOrd="1" destOrd="0" presId="urn:microsoft.com/office/officeart/2018/2/layout/IconCircleList"/>
    <dgm:cxn modelId="{DBF7154E-3A18-48D6-9CE7-BE258263078A}" type="presParOf" srcId="{EBF3A57E-E315-43F7-AF48-E03DDD19CDD4}" destId="{06C17444-85F0-4880-A1E2-652EAB11856E}" srcOrd="2" destOrd="0" presId="urn:microsoft.com/office/officeart/2018/2/layout/IconCircleList"/>
    <dgm:cxn modelId="{A1D1DE04-2B17-4FA4-A1DD-DEB7B7A47A78}" type="presParOf" srcId="{EBF3A57E-E315-43F7-AF48-E03DDD19CDD4}" destId="{FFD384AE-D424-4A10-B773-B2D270B8A6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D0A3B-F1AD-4006-8D25-3686218BC488}">
      <dsp:nvSpPr>
        <dsp:cNvPr id="0" name=""/>
        <dsp:cNvSpPr/>
      </dsp:nvSpPr>
      <dsp:spPr>
        <a:xfrm>
          <a:off x="2959256" y="904366"/>
          <a:ext cx="648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6594" y="946690"/>
        <a:ext cx="33961" cy="6792"/>
      </dsp:txXfrm>
    </dsp:sp>
    <dsp:sp modelId="{E0AB5661-F094-4703-B6AE-55599BA2ABA7}">
      <dsp:nvSpPr>
        <dsp:cNvPr id="0" name=""/>
        <dsp:cNvSpPr/>
      </dsp:nvSpPr>
      <dsp:spPr>
        <a:xfrm>
          <a:off x="7845" y="64123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Source:</a:t>
          </a:r>
        </a:p>
      </dsp:txBody>
      <dsp:txXfrm>
        <a:off x="7845" y="64123"/>
        <a:ext cx="2953210" cy="1771926"/>
      </dsp:txXfrm>
    </dsp:sp>
    <dsp:sp modelId="{29906158-1DF3-4B37-8527-5983F0075AF3}">
      <dsp:nvSpPr>
        <dsp:cNvPr id="0" name=""/>
        <dsp:cNvSpPr/>
      </dsp:nvSpPr>
      <dsp:spPr>
        <a:xfrm>
          <a:off x="6591705" y="904366"/>
          <a:ext cx="648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9043" y="946690"/>
        <a:ext cx="33961" cy="6792"/>
      </dsp:txXfrm>
    </dsp:sp>
    <dsp:sp modelId="{1E50C68F-2619-458C-A0B7-58929B8A5026}">
      <dsp:nvSpPr>
        <dsp:cNvPr id="0" name=""/>
        <dsp:cNvSpPr/>
      </dsp:nvSpPr>
      <dsp:spPr>
        <a:xfrm>
          <a:off x="3640294" y="64123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Collected images from various sources for training the model.</a:t>
          </a:r>
        </a:p>
      </dsp:txBody>
      <dsp:txXfrm>
        <a:off x="3640294" y="64123"/>
        <a:ext cx="2953210" cy="1771926"/>
      </dsp:txXfrm>
    </dsp:sp>
    <dsp:sp modelId="{237C9675-FD9E-4037-9AC1-BA30109B32D0}">
      <dsp:nvSpPr>
        <dsp:cNvPr id="0" name=""/>
        <dsp:cNvSpPr/>
      </dsp:nvSpPr>
      <dsp:spPr>
        <a:xfrm>
          <a:off x="1484450" y="1834249"/>
          <a:ext cx="7264898" cy="648638"/>
        </a:xfrm>
        <a:custGeom>
          <a:avLst/>
          <a:gdLst/>
          <a:ahLst/>
          <a:cxnLst/>
          <a:rect l="0" t="0" r="0" b="0"/>
          <a:pathLst>
            <a:path>
              <a:moveTo>
                <a:pt x="7264898" y="0"/>
              </a:moveTo>
              <a:lnTo>
                <a:pt x="7264898" y="341419"/>
              </a:lnTo>
              <a:lnTo>
                <a:pt x="0" y="341419"/>
              </a:lnTo>
              <a:lnTo>
                <a:pt x="0" y="6486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4485" y="2155172"/>
        <a:ext cx="364829" cy="6792"/>
      </dsp:txXfrm>
    </dsp:sp>
    <dsp:sp modelId="{B49986B9-337B-4A7C-8445-5727B52BE85D}">
      <dsp:nvSpPr>
        <dsp:cNvPr id="0" name=""/>
        <dsp:cNvSpPr/>
      </dsp:nvSpPr>
      <dsp:spPr>
        <a:xfrm>
          <a:off x="7272743" y="64123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Preprocessing Steps:</a:t>
          </a:r>
        </a:p>
      </dsp:txBody>
      <dsp:txXfrm>
        <a:off x="7272743" y="64123"/>
        <a:ext cx="2953210" cy="1771926"/>
      </dsp:txXfrm>
    </dsp:sp>
    <dsp:sp modelId="{AAF7C5DC-B7C5-4B8C-84AD-7BBCC50877D8}">
      <dsp:nvSpPr>
        <dsp:cNvPr id="0" name=""/>
        <dsp:cNvSpPr/>
      </dsp:nvSpPr>
      <dsp:spPr>
        <a:xfrm>
          <a:off x="2959256" y="3355531"/>
          <a:ext cx="648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6594" y="3397855"/>
        <a:ext cx="33961" cy="6792"/>
      </dsp:txXfrm>
    </dsp:sp>
    <dsp:sp modelId="{B2DD5800-1D6B-49DD-8B89-244CA1F4DD31}">
      <dsp:nvSpPr>
        <dsp:cNvPr id="0" name=""/>
        <dsp:cNvSpPr/>
      </dsp:nvSpPr>
      <dsp:spPr>
        <a:xfrm>
          <a:off x="7845" y="2515288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Removed non-image files and corrupted images</a:t>
          </a:r>
        </a:p>
      </dsp:txBody>
      <dsp:txXfrm>
        <a:off x="7845" y="2515288"/>
        <a:ext cx="2953210" cy="1771926"/>
      </dsp:txXfrm>
    </dsp:sp>
    <dsp:sp modelId="{23C96F88-62A5-4023-9494-3163C3E688CD}">
      <dsp:nvSpPr>
        <dsp:cNvPr id="0" name=""/>
        <dsp:cNvSpPr/>
      </dsp:nvSpPr>
      <dsp:spPr>
        <a:xfrm>
          <a:off x="6591705" y="3355531"/>
          <a:ext cx="6486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99043" y="3397855"/>
        <a:ext cx="33961" cy="6792"/>
      </dsp:txXfrm>
    </dsp:sp>
    <dsp:sp modelId="{0C6423D6-E100-4BD5-83DC-BEF3427356AD}">
      <dsp:nvSpPr>
        <dsp:cNvPr id="0" name=""/>
        <dsp:cNvSpPr/>
      </dsp:nvSpPr>
      <dsp:spPr>
        <a:xfrm>
          <a:off x="3640294" y="2515288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Normalized image pixel values to [0,1] range</a:t>
          </a:r>
        </a:p>
      </dsp:txBody>
      <dsp:txXfrm>
        <a:off x="3640294" y="2515288"/>
        <a:ext cx="2953210" cy="1771926"/>
      </dsp:txXfrm>
    </dsp:sp>
    <dsp:sp modelId="{44313B5B-BA83-46EE-ACCC-C5388A7F61CA}">
      <dsp:nvSpPr>
        <dsp:cNvPr id="0" name=""/>
        <dsp:cNvSpPr/>
      </dsp:nvSpPr>
      <dsp:spPr>
        <a:xfrm>
          <a:off x="7272743" y="2515288"/>
          <a:ext cx="2953210" cy="177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0" tIns="151898" rIns="144710" bIns="15189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Split dataset into training, validation, and test sets</a:t>
          </a:r>
        </a:p>
      </dsp:txBody>
      <dsp:txXfrm>
        <a:off x="7272743" y="2515288"/>
        <a:ext cx="2953210" cy="1771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5BC4E-2F26-4E4A-9387-E030A6AF1D96}">
      <dsp:nvSpPr>
        <dsp:cNvPr id="0" name=""/>
        <dsp:cNvSpPr/>
      </dsp:nvSpPr>
      <dsp:spPr>
        <a:xfrm>
          <a:off x="0" y="2703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3E2B91-4529-4A04-9C7C-B76B09F4A121}">
      <dsp:nvSpPr>
        <dsp:cNvPr id="0" name=""/>
        <dsp:cNvSpPr/>
      </dsp:nvSpPr>
      <dsp:spPr>
        <a:xfrm>
          <a:off x="0" y="2703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 Learning Model Architecture:</a:t>
          </a:r>
        </a:p>
      </dsp:txBody>
      <dsp:txXfrm>
        <a:off x="0" y="2703"/>
        <a:ext cx="6912245" cy="921912"/>
      </dsp:txXfrm>
    </dsp:sp>
    <dsp:sp modelId="{9C9026E6-EBE0-4740-ABF8-1E82AC1E6806}">
      <dsp:nvSpPr>
        <dsp:cNvPr id="0" name=""/>
        <dsp:cNvSpPr/>
      </dsp:nvSpPr>
      <dsp:spPr>
        <a:xfrm>
          <a:off x="0" y="924616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1022600"/>
                <a:satOff val="-1364"/>
                <a:lumOff val="-40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22600"/>
                <a:satOff val="-1364"/>
                <a:lumOff val="-40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22600"/>
                <a:satOff val="-1364"/>
                <a:lumOff val="-40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22600"/>
              <a:satOff val="-1364"/>
              <a:lumOff val="-40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5D2BE-3380-4461-B915-03D62FFBFAD2}">
      <dsp:nvSpPr>
        <dsp:cNvPr id="0" name=""/>
        <dsp:cNvSpPr/>
      </dsp:nvSpPr>
      <dsp:spPr>
        <a:xfrm>
          <a:off x="0" y="924616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Convolutional Layers: Extract features from input images</a:t>
          </a:r>
        </a:p>
      </dsp:txBody>
      <dsp:txXfrm>
        <a:off x="0" y="924616"/>
        <a:ext cx="6912245" cy="921912"/>
      </dsp:txXfrm>
    </dsp:sp>
    <dsp:sp modelId="{57831A21-28CC-44B5-9C23-F43EC1CFD8D0}">
      <dsp:nvSpPr>
        <dsp:cNvPr id="0" name=""/>
        <dsp:cNvSpPr/>
      </dsp:nvSpPr>
      <dsp:spPr>
        <a:xfrm>
          <a:off x="0" y="1846528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045199"/>
                <a:satOff val="-2728"/>
                <a:lumOff val="-8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45199"/>
                <a:satOff val="-2728"/>
                <a:lumOff val="-8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45199"/>
                <a:satOff val="-2728"/>
                <a:lumOff val="-8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045199"/>
              <a:satOff val="-2728"/>
              <a:lumOff val="-815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02420F-5E1A-4989-AAC0-812E87A7F177}">
      <dsp:nvSpPr>
        <dsp:cNvPr id="0" name=""/>
        <dsp:cNvSpPr/>
      </dsp:nvSpPr>
      <dsp:spPr>
        <a:xfrm>
          <a:off x="0" y="1846528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MaxPooling Layers: Reduce spatial dimensions to capture important features</a:t>
          </a:r>
        </a:p>
      </dsp:txBody>
      <dsp:txXfrm>
        <a:off x="0" y="1846528"/>
        <a:ext cx="6912245" cy="921912"/>
      </dsp:txXfrm>
    </dsp:sp>
    <dsp:sp modelId="{6486C88D-3D6F-4524-965E-3F1B381B5919}">
      <dsp:nvSpPr>
        <dsp:cNvPr id="0" name=""/>
        <dsp:cNvSpPr/>
      </dsp:nvSpPr>
      <dsp:spPr>
        <a:xfrm>
          <a:off x="0" y="2768441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3067798"/>
                <a:satOff val="-4092"/>
                <a:lumOff val="-12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067798"/>
                <a:satOff val="-4092"/>
                <a:lumOff val="-12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067798"/>
                <a:satOff val="-4092"/>
                <a:lumOff val="-12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3067798"/>
              <a:satOff val="-4092"/>
              <a:lumOff val="-12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AA6274-2918-4961-ABDB-89196CED5CBE}">
      <dsp:nvSpPr>
        <dsp:cNvPr id="0" name=""/>
        <dsp:cNvSpPr/>
      </dsp:nvSpPr>
      <dsp:spPr>
        <a:xfrm>
          <a:off x="0" y="2768441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Fully Connected Layers: Perform classification based on extracted features</a:t>
          </a:r>
        </a:p>
      </dsp:txBody>
      <dsp:txXfrm>
        <a:off x="0" y="2768441"/>
        <a:ext cx="6912245" cy="921912"/>
      </dsp:txXfrm>
    </dsp:sp>
    <dsp:sp modelId="{61BAB024-DF9F-41CF-9CE0-9DFFA9DB356A}">
      <dsp:nvSpPr>
        <dsp:cNvPr id="0" name=""/>
        <dsp:cNvSpPr/>
      </dsp:nvSpPr>
      <dsp:spPr>
        <a:xfrm>
          <a:off x="0" y="3690354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4090398"/>
                <a:satOff val="-5456"/>
                <a:lumOff val="-16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090398"/>
                <a:satOff val="-5456"/>
                <a:lumOff val="-16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090398"/>
                <a:satOff val="-5456"/>
                <a:lumOff val="-16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090398"/>
              <a:satOff val="-5456"/>
              <a:lumOff val="-16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5E911-5351-45CD-9EFE-279752A773DD}">
      <dsp:nvSpPr>
        <dsp:cNvPr id="0" name=""/>
        <dsp:cNvSpPr/>
      </dsp:nvSpPr>
      <dsp:spPr>
        <a:xfrm>
          <a:off x="0" y="3690354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 Shape: (256, 256, 3)</a:t>
          </a:r>
        </a:p>
      </dsp:txBody>
      <dsp:txXfrm>
        <a:off x="0" y="3690354"/>
        <a:ext cx="6912245" cy="921912"/>
      </dsp:txXfrm>
    </dsp:sp>
    <dsp:sp modelId="{DF171C3C-7EAD-47D2-88EC-066D8BB72C1C}">
      <dsp:nvSpPr>
        <dsp:cNvPr id="0" name=""/>
        <dsp:cNvSpPr/>
      </dsp:nvSpPr>
      <dsp:spPr>
        <a:xfrm>
          <a:off x="0" y="4612266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E76394-FD9A-4EF9-9AF1-B19FB82EB74D}">
      <dsp:nvSpPr>
        <dsp:cNvPr id="0" name=""/>
        <dsp:cNvSpPr/>
      </dsp:nvSpPr>
      <dsp:spPr>
        <a:xfrm>
          <a:off x="0" y="4612266"/>
          <a:ext cx="6912245" cy="9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 Layer: Sigmoid activation for binary classification (happy or sad)</a:t>
          </a:r>
        </a:p>
      </dsp:txBody>
      <dsp:txXfrm>
        <a:off x="0" y="4612266"/>
        <a:ext cx="6912245" cy="92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9481D-28B7-487C-BBCB-B778D3302A12}">
      <dsp:nvSpPr>
        <dsp:cNvPr id="0" name=""/>
        <dsp:cNvSpPr/>
      </dsp:nvSpPr>
      <dsp:spPr>
        <a:xfrm>
          <a:off x="757541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B4176-9AEC-4C2A-B6AC-7F770C527971}">
      <dsp:nvSpPr>
        <dsp:cNvPr id="0" name=""/>
        <dsp:cNvSpPr/>
      </dsp:nvSpPr>
      <dsp:spPr>
        <a:xfrm>
          <a:off x="97097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93AAD-44AD-4B22-87E4-D5998BCC62B7}">
      <dsp:nvSpPr>
        <dsp:cNvPr id="0" name=""/>
        <dsp:cNvSpPr/>
      </dsp:nvSpPr>
      <dsp:spPr>
        <a:xfrm>
          <a:off x="43739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Training Process:</a:t>
          </a:r>
          <a:endParaRPr lang="en-US" sz="1500" kern="1200"/>
        </a:p>
      </dsp:txBody>
      <dsp:txXfrm>
        <a:off x="437391" y="1313725"/>
        <a:ext cx="1641796" cy="656718"/>
      </dsp:txXfrm>
    </dsp:sp>
    <dsp:sp modelId="{35A50D1D-6905-450A-B568-621B89A5A813}">
      <dsp:nvSpPr>
        <dsp:cNvPr id="0" name=""/>
        <dsp:cNvSpPr/>
      </dsp:nvSpPr>
      <dsp:spPr>
        <a:xfrm>
          <a:off x="2686653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399F0-402A-487D-97F0-04F91C1ACBE3}">
      <dsp:nvSpPr>
        <dsp:cNvPr id="0" name=""/>
        <dsp:cNvSpPr/>
      </dsp:nvSpPr>
      <dsp:spPr>
        <a:xfrm>
          <a:off x="290008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BEA2-6D9E-434A-84DD-1A8FDD6E4EA3}">
      <dsp:nvSpPr>
        <dsp:cNvPr id="0" name=""/>
        <dsp:cNvSpPr/>
      </dsp:nvSpPr>
      <dsp:spPr>
        <a:xfrm>
          <a:off x="236650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Optimizer: Adam</a:t>
          </a:r>
          <a:endParaRPr lang="en-US" sz="1500" kern="1200"/>
        </a:p>
      </dsp:txBody>
      <dsp:txXfrm>
        <a:off x="2366502" y="1313725"/>
        <a:ext cx="1641796" cy="656718"/>
      </dsp:txXfrm>
    </dsp:sp>
    <dsp:sp modelId="{61451CD7-4BDE-4EF6-8608-483C494C86A6}">
      <dsp:nvSpPr>
        <dsp:cNvPr id="0" name=""/>
        <dsp:cNvSpPr/>
      </dsp:nvSpPr>
      <dsp:spPr>
        <a:xfrm>
          <a:off x="4615764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413C2-53EA-4FB3-8B2F-97C3A27ABF32}">
      <dsp:nvSpPr>
        <dsp:cNvPr id="0" name=""/>
        <dsp:cNvSpPr/>
      </dsp:nvSpPr>
      <dsp:spPr>
        <a:xfrm>
          <a:off x="482919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A8F2C-D1F8-43D2-839C-7A8342E06E09}">
      <dsp:nvSpPr>
        <dsp:cNvPr id="0" name=""/>
        <dsp:cNvSpPr/>
      </dsp:nvSpPr>
      <dsp:spPr>
        <a:xfrm>
          <a:off x="429561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Loss Function: Binary Crossentropy</a:t>
          </a:r>
          <a:endParaRPr lang="en-US" sz="1500" kern="1200"/>
        </a:p>
      </dsp:txBody>
      <dsp:txXfrm>
        <a:off x="4295614" y="1313725"/>
        <a:ext cx="1641796" cy="656718"/>
      </dsp:txXfrm>
    </dsp:sp>
    <dsp:sp modelId="{9CC9EA86-22FE-4648-A22E-BABC707874A3}">
      <dsp:nvSpPr>
        <dsp:cNvPr id="0" name=""/>
        <dsp:cNvSpPr/>
      </dsp:nvSpPr>
      <dsp:spPr>
        <a:xfrm>
          <a:off x="6544875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BCCBB-1C63-418F-8B61-F870C7D4F890}">
      <dsp:nvSpPr>
        <dsp:cNvPr id="0" name=""/>
        <dsp:cNvSpPr/>
      </dsp:nvSpPr>
      <dsp:spPr>
        <a:xfrm>
          <a:off x="675830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73AD-AA11-4188-8D43-012C25295F42}">
      <dsp:nvSpPr>
        <dsp:cNvPr id="0" name=""/>
        <dsp:cNvSpPr/>
      </dsp:nvSpPr>
      <dsp:spPr>
        <a:xfrm>
          <a:off x="622472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Trained for 20 epochs</a:t>
          </a:r>
          <a:endParaRPr lang="en-US" sz="1500" kern="1200"/>
        </a:p>
      </dsp:txBody>
      <dsp:txXfrm>
        <a:off x="6224725" y="1313725"/>
        <a:ext cx="1641796" cy="656718"/>
      </dsp:txXfrm>
    </dsp:sp>
    <dsp:sp modelId="{3465C837-C85C-4D3F-946B-D145E8E52364}">
      <dsp:nvSpPr>
        <dsp:cNvPr id="0" name=""/>
        <dsp:cNvSpPr/>
      </dsp:nvSpPr>
      <dsp:spPr>
        <a:xfrm>
          <a:off x="8473987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DD021-F732-47DA-9139-74F0002F1463}">
      <dsp:nvSpPr>
        <dsp:cNvPr id="0" name=""/>
        <dsp:cNvSpPr/>
      </dsp:nvSpPr>
      <dsp:spPr>
        <a:xfrm>
          <a:off x="868742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6466D-368A-4608-A758-D80C6C095685}">
      <dsp:nvSpPr>
        <dsp:cNvPr id="0" name=""/>
        <dsp:cNvSpPr/>
      </dsp:nvSpPr>
      <dsp:spPr>
        <a:xfrm>
          <a:off x="815383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Model Evaluation Metrics:</a:t>
          </a:r>
          <a:endParaRPr lang="en-US" sz="1500" kern="1200"/>
        </a:p>
      </dsp:txBody>
      <dsp:txXfrm>
        <a:off x="8153836" y="1313725"/>
        <a:ext cx="1641796" cy="656718"/>
      </dsp:txXfrm>
    </dsp:sp>
    <dsp:sp modelId="{A3700751-8008-4B27-812E-2DD862928CA5}">
      <dsp:nvSpPr>
        <dsp:cNvPr id="0" name=""/>
        <dsp:cNvSpPr/>
      </dsp:nvSpPr>
      <dsp:spPr>
        <a:xfrm>
          <a:off x="2686653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15036-0763-4257-A6A7-4C1381F717F7}">
      <dsp:nvSpPr>
        <dsp:cNvPr id="0" name=""/>
        <dsp:cNvSpPr/>
      </dsp:nvSpPr>
      <dsp:spPr>
        <a:xfrm>
          <a:off x="290008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06903-1318-4AE1-8652-5E55634716F3}">
      <dsp:nvSpPr>
        <dsp:cNvPr id="0" name=""/>
        <dsp:cNvSpPr/>
      </dsp:nvSpPr>
      <dsp:spPr>
        <a:xfrm>
          <a:off x="236650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Accuracy</a:t>
          </a:r>
          <a:endParaRPr lang="en-US" sz="1500" kern="1200"/>
        </a:p>
      </dsp:txBody>
      <dsp:txXfrm>
        <a:off x="2366502" y="3694331"/>
        <a:ext cx="1641796" cy="656718"/>
      </dsp:txXfrm>
    </dsp:sp>
    <dsp:sp modelId="{369F7389-F980-4CF2-87D7-38B7D259DE1A}">
      <dsp:nvSpPr>
        <dsp:cNvPr id="0" name=""/>
        <dsp:cNvSpPr/>
      </dsp:nvSpPr>
      <dsp:spPr>
        <a:xfrm>
          <a:off x="4615764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B88C1-6316-47DB-961B-09FDC4055280}">
      <dsp:nvSpPr>
        <dsp:cNvPr id="0" name=""/>
        <dsp:cNvSpPr/>
      </dsp:nvSpPr>
      <dsp:spPr>
        <a:xfrm>
          <a:off x="4829198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F62C1-5555-4338-A8DA-54271C189451}">
      <dsp:nvSpPr>
        <dsp:cNvPr id="0" name=""/>
        <dsp:cNvSpPr/>
      </dsp:nvSpPr>
      <dsp:spPr>
        <a:xfrm>
          <a:off x="4295614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Precision</a:t>
          </a:r>
          <a:endParaRPr lang="en-US" sz="1500" kern="1200"/>
        </a:p>
      </dsp:txBody>
      <dsp:txXfrm>
        <a:off x="4295614" y="3694331"/>
        <a:ext cx="1641796" cy="656718"/>
      </dsp:txXfrm>
    </dsp:sp>
    <dsp:sp modelId="{11E5B960-C45E-4668-98AD-2E859AB5D241}">
      <dsp:nvSpPr>
        <dsp:cNvPr id="0" name=""/>
        <dsp:cNvSpPr/>
      </dsp:nvSpPr>
      <dsp:spPr>
        <a:xfrm>
          <a:off x="6544875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15EFC-DC37-43B4-9570-4759CA641EED}">
      <dsp:nvSpPr>
        <dsp:cNvPr id="0" name=""/>
        <dsp:cNvSpPr/>
      </dsp:nvSpPr>
      <dsp:spPr>
        <a:xfrm>
          <a:off x="675830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6C0B9-C453-4983-ACA1-7991BCFCC8F6}">
      <dsp:nvSpPr>
        <dsp:cNvPr id="0" name=""/>
        <dsp:cNvSpPr/>
      </dsp:nvSpPr>
      <dsp:spPr>
        <a:xfrm>
          <a:off x="622472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- Recall</a:t>
          </a:r>
          <a:endParaRPr lang="en-US" sz="1500" kern="1200"/>
        </a:p>
      </dsp:txBody>
      <dsp:txXfrm>
        <a:off x="6224725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F6CE9-4090-4716-AA85-BBA1C3B76936}">
      <dsp:nvSpPr>
        <dsp:cNvPr id="0" name=""/>
        <dsp:cNvSpPr/>
      </dsp:nvSpPr>
      <dsp:spPr>
        <a:xfrm>
          <a:off x="164561" y="1520040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56941-D9C2-4A3C-AA09-BBA21B008086}">
      <dsp:nvSpPr>
        <dsp:cNvPr id="0" name=""/>
        <dsp:cNvSpPr/>
      </dsp:nvSpPr>
      <dsp:spPr>
        <a:xfrm>
          <a:off x="439925" y="1795404"/>
          <a:ext cx="760529" cy="760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14DB4-8342-487B-BE50-0DA26A5B8244}">
      <dsp:nvSpPr>
        <dsp:cNvPr id="0" name=""/>
        <dsp:cNvSpPr/>
      </dsp:nvSpPr>
      <dsp:spPr>
        <a:xfrm>
          <a:off x="1756802" y="1520040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Code Snippets:</a:t>
          </a:r>
        </a:p>
      </dsp:txBody>
      <dsp:txXfrm>
        <a:off x="1756802" y="1520040"/>
        <a:ext cx="3090821" cy="1311257"/>
      </dsp:txXfrm>
    </dsp:sp>
    <dsp:sp modelId="{D8297CEF-59BD-4A17-80F6-83B4DF9D2671}">
      <dsp:nvSpPr>
        <dsp:cNvPr id="0" name=""/>
        <dsp:cNvSpPr/>
      </dsp:nvSpPr>
      <dsp:spPr>
        <a:xfrm>
          <a:off x="5386176" y="1520040"/>
          <a:ext cx="1311257" cy="13112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362D9-84C1-4096-A7C2-CBA9F763E826}">
      <dsp:nvSpPr>
        <dsp:cNvPr id="0" name=""/>
        <dsp:cNvSpPr/>
      </dsp:nvSpPr>
      <dsp:spPr>
        <a:xfrm>
          <a:off x="5661540" y="1795404"/>
          <a:ext cx="760529" cy="760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384AE-D424-4A10-B773-B2D270B8A6D9}">
      <dsp:nvSpPr>
        <dsp:cNvPr id="0" name=""/>
        <dsp:cNvSpPr/>
      </dsp:nvSpPr>
      <dsp:spPr>
        <a:xfrm>
          <a:off x="6978417" y="1520040"/>
          <a:ext cx="3090821" cy="13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'Build the deep learning model architecture using TensorFlow/Keras'</a:t>
          </a:r>
        </a:p>
      </dsp:txBody>
      <dsp:txXfrm>
        <a:off x="6978417" y="1520040"/>
        <a:ext cx="3090821" cy="13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9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5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4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9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1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39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F6A5-AE48-B105-1FE8-13B7C482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A3734-8EE8-B79C-1488-31E50583F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3693-984E-C33E-84D2-157EA170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47E4-945D-0A4F-9E87-B9D51538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1822-15DA-BFEF-B99E-40474D6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2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4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1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4DD9DD3-01C2-4B78-A555-84EBB428F3CA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BCD76C1-E623-49CD-BBB6-BA0C1BB94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01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F77E-D4D4-A5D1-2A9D-1DD2561F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163" y="514473"/>
            <a:ext cx="5757673" cy="1543080"/>
          </a:xfrm>
        </p:spPr>
        <p:txBody>
          <a:bodyPr vert="horz" wrap="square" lIns="91440" tIns="45720" rIns="91440" bIns="45720" rtlCol="0" anchor="t">
            <a:normAutofit fontScale="90000"/>
          </a:bodyPr>
          <a:lstStyle/>
          <a:p>
            <a:pPr algn="ctr"/>
            <a:r>
              <a:rPr lang="en-US" sz="5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Happy-Sad Image Recognition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45BB20-C8B5-C98B-E771-10060CE02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86102"/>
              </p:ext>
            </p:extLst>
          </p:nvPr>
        </p:nvGraphicFramePr>
        <p:xfrm>
          <a:off x="474688" y="2823395"/>
          <a:ext cx="11242624" cy="337547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60350">
                  <a:extLst>
                    <a:ext uri="{9D8B030D-6E8A-4147-A177-3AD203B41FA5}">
                      <a16:colId xmlns:a16="http://schemas.microsoft.com/office/drawing/2014/main" val="4152977026"/>
                    </a:ext>
                  </a:extLst>
                </a:gridCol>
                <a:gridCol w="2207616">
                  <a:extLst>
                    <a:ext uri="{9D8B030D-6E8A-4147-A177-3AD203B41FA5}">
                      <a16:colId xmlns:a16="http://schemas.microsoft.com/office/drawing/2014/main" val="2928180424"/>
                    </a:ext>
                  </a:extLst>
                </a:gridCol>
                <a:gridCol w="5774658">
                  <a:extLst>
                    <a:ext uri="{9D8B030D-6E8A-4147-A177-3AD203B41FA5}">
                      <a16:colId xmlns:a16="http://schemas.microsoft.com/office/drawing/2014/main" val="523704850"/>
                    </a:ext>
                  </a:extLst>
                </a:gridCol>
              </a:tblGrid>
              <a:tr h="549215">
                <a:tc>
                  <a:txBody>
                    <a:bodyPr/>
                    <a:lstStyle/>
                    <a:p>
                      <a:pPr algn="ctr"/>
                      <a:r>
                        <a:rPr lang="en-IN" sz="2000" b="0" cap="none" spc="60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 marL="75369" marR="75369" marT="75369" marB="376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cap="none" spc="60">
                          <a:solidFill>
                            <a:schemeClr val="bg1"/>
                          </a:solidFill>
                        </a:rPr>
                        <a:t>Roll No </a:t>
                      </a:r>
                    </a:p>
                  </a:txBody>
                  <a:tcPr marL="75369" marR="75369" marT="75369" marB="376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cap="none" spc="60">
                          <a:solidFill>
                            <a:schemeClr val="bg1"/>
                          </a:solidFill>
                        </a:rPr>
                        <a:t>Email</a:t>
                      </a:r>
                    </a:p>
                  </a:txBody>
                  <a:tcPr marL="75369" marR="75369" marT="75369" marB="3768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54604"/>
                  </a:ext>
                </a:extLst>
              </a:tr>
              <a:tr h="509128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Amit Bhramanna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324008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amit.22110628@viit.ac.in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710826"/>
                  </a:ext>
                </a:extLst>
              </a:tr>
              <a:tr h="509128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Gayatri </a:t>
                      </a:r>
                      <a:r>
                        <a:rPr lang="en-IN" sz="2000" cap="none" spc="0" dirty="0" err="1">
                          <a:solidFill>
                            <a:schemeClr val="tx1"/>
                          </a:solidFill>
                        </a:rPr>
                        <a:t>Bhutada</a:t>
                      </a:r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324009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gayatri.22111190@viit.ac.in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49574"/>
                  </a:ext>
                </a:extLst>
              </a:tr>
              <a:tr h="789748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 dirty="0" err="1">
                          <a:solidFill>
                            <a:schemeClr val="tx1"/>
                          </a:solidFill>
                        </a:rPr>
                        <a:t>Sanskar</a:t>
                      </a:r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cap="none" spc="0" dirty="0" err="1">
                          <a:solidFill>
                            <a:schemeClr val="tx1"/>
                          </a:solidFill>
                        </a:rPr>
                        <a:t>Dudhyal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3240019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sanskar.22110201@viit.ac.in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44925"/>
                  </a:ext>
                </a:extLst>
              </a:tr>
              <a:tr h="509128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Vaibhav </a:t>
                      </a:r>
                      <a:r>
                        <a:rPr lang="en-IN" sz="2000" cap="none" spc="0" err="1">
                          <a:solidFill>
                            <a:schemeClr val="tx1"/>
                          </a:solidFill>
                        </a:rPr>
                        <a:t>Gutte</a:t>
                      </a:r>
                      <a:endParaRPr lang="en-IN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324020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vaibhav.22110479@viit.ac.in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321553"/>
                  </a:ext>
                </a:extLst>
              </a:tr>
              <a:tr h="509128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 err="1">
                          <a:solidFill>
                            <a:schemeClr val="tx1"/>
                          </a:solidFill>
                        </a:rPr>
                        <a:t>Bhairavnath</a:t>
                      </a:r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 Hake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324022</a:t>
                      </a: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bhairavnath.22110927@viit.ac.in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5369" marR="75369" marT="75369" marB="376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18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90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4E4E0B86-C55D-A739-0CCE-8D5157423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2500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FC16C-111A-9E1E-67AF-A3C0F09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8255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65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C1EDBB90-7FAF-2A01-5634-1B67C42C7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1" r="29209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2B42-DFD8-BD17-3314-184C3623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999C-1E73-EE58-AA03-2749074BC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457287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Objective:</a:t>
            </a:r>
          </a:p>
          <a:p>
            <a:r>
              <a:rPr lang="en-US" sz="2200" dirty="0"/>
              <a:t>Build a deep learning model to classify images as either depicting happy or sad emotions.</a:t>
            </a:r>
          </a:p>
          <a:p>
            <a:r>
              <a:rPr lang="en-US" sz="2200" dirty="0"/>
              <a:t>Technologies Used:</a:t>
            </a:r>
          </a:p>
          <a:p>
            <a:r>
              <a:rPr lang="en-US" sz="2200" dirty="0"/>
              <a:t>TensorFlow/</a:t>
            </a:r>
            <a:r>
              <a:rPr lang="en-US" sz="2200" dirty="0" err="1"/>
              <a:t>Keras</a:t>
            </a:r>
            <a:r>
              <a:rPr lang="en-US" sz="2200" dirty="0"/>
              <a:t> for deep learning</a:t>
            </a:r>
          </a:p>
          <a:p>
            <a:r>
              <a:rPr lang="en-US" sz="2200" dirty="0"/>
              <a:t>OpenCV for image processing</a:t>
            </a:r>
          </a:p>
          <a:p>
            <a:r>
              <a:rPr lang="en-US" sz="2200" dirty="0"/>
              <a:t>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21113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48C0-DEF5-E406-5D56-BA242193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Collection and Preprocessing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88642D2-D4DF-447B-3386-8A259DC11EEA}"/>
              </a:ext>
            </a:extLst>
          </p:cNvPr>
          <p:cNvGraphicFramePr/>
          <p:nvPr/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8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F037-89FA-53E5-8D7F-3A60CE7B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tx1"/>
                </a:solidFill>
              </a:rPr>
              <a:t>Model Architecture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AFF6134E-541C-18CA-BA68-9ED695FEE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500922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19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28B8-76B9-CFC4-5D7E-31AA9BFD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Training and Evaluation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38BA5D7-0050-BAEC-E6C0-02DD8E7F7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698951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38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F580-4BAA-53A0-E830-0CD70E79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Code - Data Loading and Preprocessing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97FE-CE94-E2E7-FD92-8FAEEA506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Code Snippets:</a:t>
            </a:r>
          </a:p>
          <a:p>
            <a:r>
              <a:rPr lang="en-IN" dirty="0"/>
              <a:t>import </a:t>
            </a:r>
            <a:r>
              <a:rPr lang="en-IN" dirty="0" err="1"/>
              <a:t>tensorflow</a:t>
            </a:r>
            <a:r>
              <a:rPr lang="en-IN" dirty="0"/>
              <a:t> as </a:t>
            </a:r>
            <a:r>
              <a:rPr lang="en-IN" dirty="0" err="1"/>
              <a:t>tf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tensorflow.keras.preprocessing.image</a:t>
            </a:r>
            <a:r>
              <a:rPr lang="en-IN" dirty="0"/>
              <a:t> import </a:t>
            </a:r>
            <a:r>
              <a:rPr lang="en-IN" dirty="0" err="1"/>
              <a:t>ImageDataGenerator</a:t>
            </a:r>
            <a:endParaRPr lang="en-IN" dirty="0"/>
          </a:p>
          <a:p>
            <a:r>
              <a:rPr lang="en-IN" dirty="0"/>
              <a:t>Load and </a:t>
            </a:r>
            <a:r>
              <a:rPr lang="en-IN" dirty="0" err="1"/>
              <a:t>preprocess</a:t>
            </a:r>
            <a:r>
              <a:rPr lang="en-IN" dirty="0"/>
              <a:t> data using </a:t>
            </a:r>
            <a:r>
              <a:rPr lang="en-IN" dirty="0" err="1"/>
              <a:t>ImageDataGenerator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60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2C54-D980-3F9B-6031-84B1D6CE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Code - Model Building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1B7E791-E75C-A42D-2006-BF451488A85D}"/>
              </a:ext>
            </a:extLst>
          </p:cNvPr>
          <p:cNvGraphicFramePr/>
          <p:nvPr/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5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D441-44AA-44A2-83C2-2A9EDD59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Code -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5A093-BBD7-1E46-7B22-31E549F6B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Code Snippets:</a:t>
            </a:r>
          </a:p>
          <a:p>
            <a:r>
              <a:rPr lang="en-US" dirty="0"/>
              <a:t>'Compile and train the model'</a:t>
            </a:r>
          </a:p>
          <a:p>
            <a:r>
              <a:rPr lang="en-US" dirty="0"/>
              <a:t>'Evaluate model performance using test dataset'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2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E5C47E56-CF96-BFE8-123C-EA43EF946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grayscl/>
          </a:blip>
          <a:srcRect t="32144" b="2910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B9146-31BF-8E67-75C1-3E228AD5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6871-AECC-5F00-9E0D-FB0006FA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/>
              <a:t>- Successfully developed a deep learning model for happy-sad image classification.</a:t>
            </a:r>
          </a:p>
          <a:p>
            <a:r>
              <a:rPr lang="en-US" dirty="0"/>
              <a:t>Future Work:</a:t>
            </a:r>
          </a:p>
          <a:p>
            <a:r>
              <a:rPr lang="en-US" dirty="0"/>
              <a:t>- Improve model accuracy with more data and advanced techniques.</a:t>
            </a:r>
          </a:p>
          <a:p>
            <a:r>
              <a:rPr lang="en-US" dirty="0"/>
              <a:t>- Deploy the model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3937700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</TotalTime>
  <Words>362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Happy-Sad Image Recognition Model</vt:lpstr>
      <vt:lpstr>Project Overview</vt:lpstr>
      <vt:lpstr>Data Collection and Preprocessing</vt:lpstr>
      <vt:lpstr>Model Architecture</vt:lpstr>
      <vt:lpstr>Training and Evaluation</vt:lpstr>
      <vt:lpstr>Code - Data Loading and Preprocessing</vt:lpstr>
      <vt:lpstr>Code - Model Building</vt:lpstr>
      <vt:lpstr>Code - Training and Evaluation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Happy-Sad Image Classification Model</dc:title>
  <dc:creator>amit bhramanna</dc:creator>
  <cp:lastModifiedBy>147 258</cp:lastModifiedBy>
  <cp:revision>4</cp:revision>
  <dcterms:created xsi:type="dcterms:W3CDTF">2024-04-24T06:02:28Z</dcterms:created>
  <dcterms:modified xsi:type="dcterms:W3CDTF">2024-04-24T06:32:08Z</dcterms:modified>
</cp:coreProperties>
</file>