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6" r:id="rId3"/>
    <p:sldId id="257" r:id="rId4"/>
    <p:sldId id="268" r:id="rId5"/>
    <p:sldId id="26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EF3FA-BBC6-492B-8ACE-120E388E6801}"/>
              </a:ext>
            </a:extLst>
          </p:cNvPr>
          <p:cNvSpPr>
            <a:spLocks noGrp="1"/>
          </p:cNvSpPr>
          <p:nvPr>
            <p:ph type="ctrTitle"/>
          </p:nvPr>
        </p:nvSpPr>
        <p:spPr>
          <a:xfrm>
            <a:off x="1950021" y="1813265"/>
            <a:ext cx="8915399" cy="2262781"/>
          </a:xfrm>
        </p:spPr>
        <p:txBody>
          <a:bodyPr>
            <a:noAutofit/>
          </a:bodyPr>
          <a:lstStyle/>
          <a:p>
            <a:r>
              <a:rPr lang="es-MX" sz="8800" dirty="0"/>
              <a:t>Bienvenidos a mi </a:t>
            </a:r>
            <a:r>
              <a:rPr lang="es-MX" sz="8800" dirty="0" err="1"/>
              <a:t>TedTalk</a:t>
            </a:r>
            <a:endParaRPr lang="de-DE" sz="8800" dirty="0"/>
          </a:p>
        </p:txBody>
      </p:sp>
      <p:sp>
        <p:nvSpPr>
          <p:cNvPr id="3" name="Subtítulo 2">
            <a:extLst>
              <a:ext uri="{FF2B5EF4-FFF2-40B4-BE49-F238E27FC236}">
                <a16:creationId xmlns:a16="http://schemas.microsoft.com/office/drawing/2014/main" id="{84BAEA6E-0998-405E-BDE0-630723B61174}"/>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3974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1497168"/>
            <a:ext cx="8915399" cy="2262781"/>
          </a:xfrm>
        </p:spPr>
        <p:txBody>
          <a:bodyPr>
            <a:normAutofit/>
          </a:bodyPr>
          <a:lstStyle/>
          <a:p>
            <a:r>
              <a:rPr lang="es-MX" sz="6600" b="1" dirty="0"/>
              <a:t>Base de Datos Para Estudiantes</a:t>
            </a:r>
          </a:p>
        </p:txBody>
      </p:sp>
      <p:sp>
        <p:nvSpPr>
          <p:cNvPr id="3" name="Subtítulo 2"/>
          <p:cNvSpPr>
            <a:spLocks noGrp="1"/>
          </p:cNvSpPr>
          <p:nvPr>
            <p:ph type="subTitle" idx="1"/>
          </p:nvPr>
        </p:nvSpPr>
        <p:spPr>
          <a:xfrm>
            <a:off x="2589212" y="4635711"/>
            <a:ext cx="8915399" cy="1984030"/>
          </a:xfrm>
        </p:spPr>
        <p:txBody>
          <a:bodyPr>
            <a:normAutofit lnSpcReduction="10000"/>
          </a:bodyPr>
          <a:lstStyle/>
          <a:p>
            <a:pPr marL="285750" indent="-285750">
              <a:buFontTx/>
              <a:buChar char="-"/>
            </a:pPr>
            <a:r>
              <a:rPr lang="es-MX" sz="2000" b="1" dirty="0"/>
              <a:t>EQUIPO : ERROR EN LINEA 1</a:t>
            </a:r>
          </a:p>
          <a:p>
            <a:pPr marL="285750" indent="-285750">
              <a:buFontTx/>
              <a:buChar char="-"/>
            </a:pPr>
            <a:r>
              <a:rPr lang="es-MX" dirty="0"/>
              <a:t>Ricardo Echaniz Almaraz (</a:t>
            </a:r>
            <a:r>
              <a:rPr lang="ja-JP" altLang="de-DE" dirty="0">
                <a:solidFill>
                  <a:srgbClr val="FF0000"/>
                </a:solidFill>
              </a:rPr>
              <a:t>リカルドくん</a:t>
            </a:r>
            <a:r>
              <a:rPr lang="es-MX" dirty="0"/>
              <a:t>)</a:t>
            </a:r>
          </a:p>
          <a:p>
            <a:pPr marL="285750" indent="-285750">
              <a:buFontTx/>
              <a:buChar char="-"/>
            </a:pPr>
            <a:r>
              <a:rPr lang="es-MX" dirty="0"/>
              <a:t>Yesenia Selene Rosales Pacheco  (</a:t>
            </a:r>
            <a:r>
              <a:rPr lang="az-Cyrl-AZ" dirty="0">
                <a:solidFill>
                  <a:srgbClr val="FF0000"/>
                </a:solidFill>
              </a:rPr>
              <a:t>Есения</a:t>
            </a:r>
            <a:r>
              <a:rPr lang="es-MX" dirty="0"/>
              <a:t>)</a:t>
            </a:r>
          </a:p>
          <a:p>
            <a:pPr marL="285750" indent="-285750">
              <a:buFontTx/>
              <a:buChar char="-"/>
            </a:pPr>
            <a:r>
              <a:rPr lang="es-MX" dirty="0"/>
              <a:t>Gema Lizeth Sosa García (</a:t>
            </a:r>
            <a:r>
              <a:rPr lang="az-Cyrl-AZ" dirty="0">
                <a:solidFill>
                  <a:srgbClr val="FF0000"/>
                </a:solidFill>
              </a:rPr>
              <a:t>эрдэнийн</a:t>
            </a:r>
            <a:r>
              <a:rPr lang="es-MX" dirty="0"/>
              <a:t>)</a:t>
            </a:r>
          </a:p>
          <a:p>
            <a:pPr marL="285750" indent="-285750">
              <a:buFontTx/>
              <a:buChar char="-"/>
            </a:pPr>
            <a:r>
              <a:rPr lang="es-MX" dirty="0"/>
              <a:t>Emmanuel Catillo Davila (</a:t>
            </a:r>
            <a:r>
              <a:rPr lang="ar-AE" dirty="0">
                <a:solidFill>
                  <a:srgbClr val="FF0000"/>
                </a:solidFill>
              </a:rPr>
              <a:t>إيمانويل كاتيلو دافيلا </a:t>
            </a:r>
            <a:r>
              <a:rPr lang="ar-AE" dirty="0"/>
              <a:t>الله أكبر</a:t>
            </a:r>
            <a:r>
              <a:rPr lang="es-MX" dirty="0"/>
              <a:t>)</a:t>
            </a:r>
          </a:p>
          <a:p>
            <a:pPr marL="285750" indent="-285750">
              <a:buFontTx/>
              <a:buChar char="-"/>
            </a:pPr>
            <a:endParaRPr lang="es-MX" dirty="0"/>
          </a:p>
          <a:p>
            <a:pPr marL="285750" indent="-285750">
              <a:buFontTx/>
              <a:buChar char="-"/>
            </a:pPr>
            <a:endParaRPr lang="es-MX" dirty="0"/>
          </a:p>
        </p:txBody>
      </p:sp>
    </p:spTree>
    <p:extLst>
      <p:ext uri="{BB962C8B-B14F-4D97-AF65-F5344CB8AC3E}">
        <p14:creationId xmlns:p14="http://schemas.microsoft.com/office/powerpoint/2010/main" val="387009514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Bases de Datos para estudiantes</a:t>
            </a:r>
          </a:p>
        </p:txBody>
      </p:sp>
      <p:sp>
        <p:nvSpPr>
          <p:cNvPr id="3" name="Marcador de contenido 2"/>
          <p:cNvSpPr>
            <a:spLocks noGrp="1"/>
          </p:cNvSpPr>
          <p:nvPr>
            <p:ph idx="1"/>
          </p:nvPr>
        </p:nvSpPr>
        <p:spPr/>
        <p:txBody>
          <a:bodyPr/>
          <a:lstStyle/>
          <a:p>
            <a:r>
              <a:rPr lang="es-MX" dirty="0"/>
              <a:t>El objetivo de nuestro proyecto es el de crear una base de datos para guardar la información de un grupo estudiantil, para esto será necesario que nuestra base de datos pueda almacenar la siguiente información:</a:t>
            </a:r>
          </a:p>
          <a:p>
            <a:pPr marL="0" indent="0">
              <a:buNone/>
            </a:pPr>
            <a:endParaRPr lang="es-MX" dirty="0"/>
          </a:p>
          <a:p>
            <a:r>
              <a:rPr lang="es-MX" dirty="0"/>
              <a:t>Control de Calificaciones.</a:t>
            </a:r>
          </a:p>
          <a:p>
            <a:r>
              <a:rPr lang="es-MX" dirty="0"/>
              <a:t>Control de Horarios.</a:t>
            </a:r>
          </a:p>
          <a:p>
            <a:r>
              <a:rPr lang="es-MX" dirty="0"/>
              <a:t>Control de </a:t>
            </a:r>
            <a:r>
              <a:rPr lang="es-MX" dirty="0" err="1"/>
              <a:t>No.Control</a:t>
            </a:r>
            <a:r>
              <a:rPr lang="es-MX" dirty="0"/>
              <a:t> .</a:t>
            </a:r>
          </a:p>
          <a:p>
            <a:r>
              <a:rPr lang="es-MX" dirty="0"/>
              <a:t>Control datos de alumno.</a:t>
            </a:r>
          </a:p>
          <a:p>
            <a:r>
              <a:rPr lang="es-MX" dirty="0"/>
              <a:t>Seguro Social.</a:t>
            </a:r>
          </a:p>
          <a:p>
            <a:r>
              <a:rPr lang="es-MX" dirty="0"/>
              <a:t>Control </a:t>
            </a:r>
            <a:r>
              <a:rPr lang="es-MX" dirty="0" err="1"/>
              <a:t>Kardex</a:t>
            </a:r>
            <a:r>
              <a:rPr lang="es-MX" dirty="0"/>
              <a:t>.</a:t>
            </a:r>
          </a:p>
          <a:p>
            <a:endParaRPr lang="es-MX" dirty="0"/>
          </a:p>
        </p:txBody>
      </p:sp>
    </p:spTree>
    <p:extLst>
      <p:ext uri="{BB962C8B-B14F-4D97-AF65-F5344CB8AC3E}">
        <p14:creationId xmlns:p14="http://schemas.microsoft.com/office/powerpoint/2010/main" val="138948481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DEMONSTRACION </a:t>
            </a:r>
          </a:p>
        </p:txBody>
      </p:sp>
      <p:sp>
        <p:nvSpPr>
          <p:cNvPr id="3" name="Marcador de contenido 2"/>
          <p:cNvSpPr>
            <a:spLocks noGrp="1"/>
          </p:cNvSpPr>
          <p:nvPr>
            <p:ph idx="1"/>
          </p:nvPr>
        </p:nvSpPr>
        <p:spPr/>
        <p:txBody>
          <a:bodyPr/>
          <a:lstStyle/>
          <a:p>
            <a:endParaRPr lang="es-MX"/>
          </a:p>
        </p:txBody>
      </p:sp>
      <p:pic>
        <p:nvPicPr>
          <p:cNvPr id="1026" name="Picture 2" descr="Image result for demostr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118" y="1911344"/>
            <a:ext cx="5326040" cy="3999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2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r>
              <a:rPr lang="es-MX" dirty="0"/>
              <a:t>Gracias por su atención </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267" y="1905000"/>
            <a:ext cx="9525000" cy="3162300"/>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267" y="1296216"/>
            <a:ext cx="9525000" cy="5357812"/>
          </a:xfrm>
          <a:prstGeom prst="rect">
            <a:avLst/>
          </a:prstGeom>
        </p:spPr>
      </p:pic>
    </p:spTree>
    <p:extLst>
      <p:ext uri="{BB962C8B-B14F-4D97-AF65-F5344CB8AC3E}">
        <p14:creationId xmlns:p14="http://schemas.microsoft.com/office/powerpoint/2010/main" val="221277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122</Words>
  <Application>Microsoft Office PowerPoint</Application>
  <PresentationFormat>Panorámica</PresentationFormat>
  <Paragraphs>18</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Gothic</vt:lpstr>
      <vt:lpstr>Wingdings 3</vt:lpstr>
      <vt:lpstr>Espiral</vt:lpstr>
      <vt:lpstr>Bienvenidos a mi TedTalk</vt:lpstr>
      <vt:lpstr>Base de Datos Para Estudiantes</vt:lpstr>
      <vt:lpstr>Bases de Datos para estudiantes</vt:lpstr>
      <vt:lpstr>DEMONSTRACION </vt:lpstr>
      <vt:lpstr>Gracias por su atención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Para Estudiantes</dc:title>
  <dc:creator>Emmanuel</dc:creator>
  <cp:lastModifiedBy>Ricky Echaniz</cp:lastModifiedBy>
  <cp:revision>16</cp:revision>
  <dcterms:created xsi:type="dcterms:W3CDTF">2019-02-26T02:55:17Z</dcterms:created>
  <dcterms:modified xsi:type="dcterms:W3CDTF">2019-02-26T17:31:17Z</dcterms:modified>
</cp:coreProperties>
</file>