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BFD9-5C9E-44C4-9F7F-97F15EF45BE4}" type="datetimeFigureOut">
              <a:rPr lang="en-CA" smtClean="0"/>
              <a:t>2024-09-25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9BA86-052B-45B5-806C-425667EF09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00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9BA86-052B-45B5-806C-425667EF097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92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6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1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lurry conference table and chairs">
            <a:extLst>
              <a:ext uri="{FF2B5EF4-FFF2-40B4-BE49-F238E27FC236}">
                <a16:creationId xmlns:a16="http://schemas.microsoft.com/office/drawing/2014/main" id="{84E0B5D5-50E5-6A48-7243-62336095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16" b="104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34A23-A23A-73FE-9C5C-E0E3F3682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4800"/>
              <a:t>AI Powered Mock Interview Tool - MoQ</a:t>
            </a:r>
            <a:endParaRPr lang="en-CA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D521-E89A-9243-DD90-133D5E186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US" sz="2000" dirty="0"/>
              <a:t>Team 3</a:t>
            </a:r>
            <a:endParaRPr lang="en-CA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856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61959-0AE5-451A-56E8-BA9233C1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451B53F-76D9-A3E2-FCEC-EF1ADAD8D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6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5451-AFF2-18C8-A8A9-EC21E96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Project Overview and Purpose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89F8-F233-E74E-36C3-E5C2ABCC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 Mock Interview Tool utilizes advanced natural language processing and emotion recognition algorithms to analyze candidates’ interview performances. Users will get real-time feedback on eye-movement, tone, clarity, and confidence levels.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tool is designed to address the evolving demands of modern recruitment and talent development by providing a streamlined and efficient interview process.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delivering personalized feedback, the tool helps candidates improve their performance, increasing their chances of success.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6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5451-AFF2-18C8-A8A9-EC21E963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QA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24" descr="Test Case">
            <a:extLst>
              <a:ext uri="{FF2B5EF4-FFF2-40B4-BE49-F238E27FC236}">
                <a16:creationId xmlns:a16="http://schemas.microsoft.com/office/drawing/2014/main" id="{E0F002B5-4C90-68F4-6BDD-820BFD678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0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1594B-D88B-BA7A-1394-11275898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Develop and Optimize NLP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6314DD4-4A13-EAB9-00DA-41C8E929D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01722-B8B4-3909-0047-7EBA9F29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Content writer/designer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24" descr="Typewriter">
            <a:extLst>
              <a:ext uri="{FF2B5EF4-FFF2-40B4-BE49-F238E27FC236}">
                <a16:creationId xmlns:a16="http://schemas.microsoft.com/office/drawing/2014/main" id="{F2E88BCE-0A14-3270-79B0-0F4D41A0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4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6AD19-DF56-894C-5F51-8666B853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Machine Learning Engineer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C">
            <a:extLst>
              <a:ext uri="{FF2B5EF4-FFF2-40B4-BE49-F238E27FC236}">
                <a16:creationId xmlns:a16="http://schemas.microsoft.com/office/drawing/2014/main" id="{DDA94FD6-E7A1-1E36-A68A-DA794286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1B64F-75B3-B2B2-C7D4-620F19CD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UI/UX Design Front end developer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17244F5C-89AF-7F58-A81B-870CE11B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4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A2951-DB24-B88A-7E2B-5B68CF20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Back-end Developer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ile HTML">
            <a:extLst>
              <a:ext uri="{FF2B5EF4-FFF2-40B4-BE49-F238E27FC236}">
                <a16:creationId xmlns:a16="http://schemas.microsoft.com/office/drawing/2014/main" id="{BF21ABF9-4140-B628-589D-AF6FC71B4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D1147-CBEE-F9B3-7E4E-2BF4126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Scientist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E4EC155B-2BD4-9C8C-E1B6-C9218A6FA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001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041"/>
      </a:dk2>
      <a:lt2>
        <a:srgbClr val="E2E8E2"/>
      </a:lt2>
      <a:accent1>
        <a:srgbClr val="C392C5"/>
      </a:accent1>
      <a:accent2>
        <a:srgbClr val="A07EBA"/>
      </a:accent2>
      <a:accent3>
        <a:srgbClr val="9D96C7"/>
      </a:accent3>
      <a:accent4>
        <a:srgbClr val="7E8FBA"/>
      </a:accent4>
      <a:accent5>
        <a:srgbClr val="82AABC"/>
      </a:accent5>
      <a:accent6>
        <a:srgbClr val="75ACA6"/>
      </a:accent6>
      <a:hlink>
        <a:srgbClr val="58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124</Words>
  <Application>Microsoft Office PowerPoint</Application>
  <PresentationFormat>Widescreen</PresentationFormat>
  <Paragraphs>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Avenir Next LT Pro</vt:lpstr>
      <vt:lpstr>Calibri</vt:lpstr>
      <vt:lpstr>Times New Roman</vt:lpstr>
      <vt:lpstr>AccentBoxVTI</vt:lpstr>
      <vt:lpstr>AI Powered Mock Interview Tool - MoQ</vt:lpstr>
      <vt:lpstr>Project Overview and Purpose</vt:lpstr>
      <vt:lpstr>QA Testing</vt:lpstr>
      <vt:lpstr>Develop and Optimize NLP Models</vt:lpstr>
      <vt:lpstr>Content writer/designer</vt:lpstr>
      <vt:lpstr>Machine Learning Engineer</vt:lpstr>
      <vt:lpstr>UI/UX Design Front end developer</vt:lpstr>
      <vt:lpstr>Back-end Developer</vt:lpstr>
      <vt:lpstr>Data Scientist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Dhvani Patel</dc:creator>
  <cp:lastModifiedBy>Dhvani Patel</cp:lastModifiedBy>
  <cp:revision>1</cp:revision>
  <dcterms:created xsi:type="dcterms:W3CDTF">2024-09-25T11:55:36Z</dcterms:created>
  <dcterms:modified xsi:type="dcterms:W3CDTF">2024-09-25T12:37:57Z</dcterms:modified>
</cp:coreProperties>
</file>