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59" r:id="rId4"/>
    <p:sldId id="257" r:id="rId5"/>
    <p:sldId id="260"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1579" autoAdjust="0"/>
  </p:normalViewPr>
  <p:slideViewPr>
    <p:cSldViewPr snapToGrid="0">
      <p:cViewPr varScale="1">
        <p:scale>
          <a:sx n="76" d="100"/>
          <a:sy n="76" d="100"/>
        </p:scale>
        <p:origin x="12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AB53F-0B47-49AD-9CB7-7AAC31D37D93}" type="datetimeFigureOut">
              <a:rPr lang="en-US" smtClean="0"/>
              <a:t>6/28/2017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8DF6C-7D10-4E83-A4A3-4A0D908BFA55}" type="slidenum">
              <a:rPr lang="en-US" smtClean="0"/>
              <a:t>‹#›</a:t>
            </a:fld>
            <a:endParaRPr lang="en-US"/>
          </a:p>
        </p:txBody>
      </p:sp>
    </p:spTree>
    <p:extLst>
      <p:ext uri="{BB962C8B-B14F-4D97-AF65-F5344CB8AC3E}">
        <p14:creationId xmlns:p14="http://schemas.microsoft.com/office/powerpoint/2010/main" val="3240967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I sorted all our data into nested dictionaries, it became clear I did not have enough data at all to train a machine learning algorithm on. Because of this, we added/subtracted random values to existing data to create new lines. It is a lot noisier, but it works quite well.</a:t>
            </a:r>
            <a:endParaRPr lang="en-US" dirty="0"/>
          </a:p>
        </p:txBody>
      </p:sp>
      <p:sp>
        <p:nvSpPr>
          <p:cNvPr id="4" name="Slide Number Placeholder 3"/>
          <p:cNvSpPr>
            <a:spLocks noGrp="1"/>
          </p:cNvSpPr>
          <p:nvPr>
            <p:ph type="sldNum" sz="quarter" idx="10"/>
          </p:nvPr>
        </p:nvSpPr>
        <p:spPr/>
        <p:txBody>
          <a:bodyPr/>
          <a:lstStyle/>
          <a:p>
            <a:fld id="{7078DF6C-7D10-4E83-A4A3-4A0D908BFA55}" type="slidenum">
              <a:rPr lang="en-US" smtClean="0"/>
              <a:t>2</a:t>
            </a:fld>
            <a:endParaRPr lang="en-US"/>
          </a:p>
        </p:txBody>
      </p:sp>
    </p:spTree>
    <p:extLst>
      <p:ext uri="{BB962C8B-B14F-4D97-AF65-F5344CB8AC3E}">
        <p14:creationId xmlns:p14="http://schemas.microsoft.com/office/powerpoint/2010/main" val="379881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doing some tests, I realized I was just arbitrarily picking a classifier to use for each machine learning problem I did. Because of this, I decided to make a bunch of bad data by adding random noise to magS22 data, with the max amplitudes of the noise being called the “randomness amplitude”. I then made a graph of randomness amplitudes vs F1 scores of different classifiers, to find out which classifiers were doing the best. </a:t>
            </a:r>
            <a:endParaRPr lang="en-US" dirty="0"/>
          </a:p>
        </p:txBody>
      </p:sp>
      <p:sp>
        <p:nvSpPr>
          <p:cNvPr id="4" name="Slide Number Placeholder 3"/>
          <p:cNvSpPr>
            <a:spLocks noGrp="1"/>
          </p:cNvSpPr>
          <p:nvPr>
            <p:ph type="sldNum" sz="quarter" idx="10"/>
          </p:nvPr>
        </p:nvSpPr>
        <p:spPr/>
        <p:txBody>
          <a:bodyPr/>
          <a:lstStyle/>
          <a:p>
            <a:fld id="{7078DF6C-7D10-4E83-A4A3-4A0D908BFA55}" type="slidenum">
              <a:rPr lang="en-US" smtClean="0"/>
              <a:t>3</a:t>
            </a:fld>
            <a:endParaRPr lang="en-US"/>
          </a:p>
        </p:txBody>
      </p:sp>
    </p:spTree>
    <p:extLst>
      <p:ext uri="{BB962C8B-B14F-4D97-AF65-F5344CB8AC3E}">
        <p14:creationId xmlns:p14="http://schemas.microsoft.com/office/powerpoint/2010/main" val="311482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a:t>
            </a:r>
            <a:r>
              <a:rPr lang="en-US" baseline="0" dirty="0"/>
              <a:t> graphed the predicted good vs predicted bad values of different classifiers on the data discussed in the previous slide. I just selected 5 randomness amplitudes that seemed good, and graphed the results with different classifiers. Datasets that are predicted good by the classifiers are red, and Datasets that are predicted bad by the classifiers are blue.</a:t>
            </a:r>
            <a:endParaRPr lang="en-US" dirty="0"/>
          </a:p>
        </p:txBody>
      </p:sp>
      <p:sp>
        <p:nvSpPr>
          <p:cNvPr id="4" name="Slide Number Placeholder 3"/>
          <p:cNvSpPr>
            <a:spLocks noGrp="1"/>
          </p:cNvSpPr>
          <p:nvPr>
            <p:ph type="sldNum" sz="quarter" idx="10"/>
          </p:nvPr>
        </p:nvSpPr>
        <p:spPr/>
        <p:txBody>
          <a:bodyPr/>
          <a:lstStyle/>
          <a:p>
            <a:fld id="{7078DF6C-7D10-4E83-A4A3-4A0D908BFA55}" type="slidenum">
              <a:rPr lang="en-US" smtClean="0"/>
              <a:t>4</a:t>
            </a:fld>
            <a:endParaRPr lang="en-US"/>
          </a:p>
        </p:txBody>
      </p:sp>
    </p:spTree>
    <p:extLst>
      <p:ext uri="{BB962C8B-B14F-4D97-AF65-F5344CB8AC3E}">
        <p14:creationId xmlns:p14="http://schemas.microsoft.com/office/powerpoint/2010/main" val="1638418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Aric said it would be a good idea to exclude</a:t>
            </a:r>
            <a:r>
              <a:rPr lang="en-US" baseline="0" dirty="0"/>
              <a:t> some values as bases for fake data creation then test whether the classifiers can correctly say the measured values are valid. I took this idea a bit farther and made this graph. Basically, I excluded two datasets from the fake data creation, then trained and tested classifiers using fake data and these excluded datasets 25 times each. The graph shows what percentage of the time the different classifiers correctly labelled the excluded datasets as valid, at different randomness amplitudes for magS21 values.</a:t>
            </a:r>
            <a:endParaRPr lang="en-US" dirty="0"/>
          </a:p>
        </p:txBody>
      </p:sp>
      <p:sp>
        <p:nvSpPr>
          <p:cNvPr id="4" name="Slide Number Placeholder 3"/>
          <p:cNvSpPr>
            <a:spLocks noGrp="1"/>
          </p:cNvSpPr>
          <p:nvPr>
            <p:ph type="sldNum" sz="quarter" idx="10"/>
          </p:nvPr>
        </p:nvSpPr>
        <p:spPr/>
        <p:txBody>
          <a:bodyPr/>
          <a:lstStyle/>
          <a:p>
            <a:fld id="{7078DF6C-7D10-4E83-A4A3-4A0D908BFA55}" type="slidenum">
              <a:rPr lang="en-US" smtClean="0"/>
              <a:t>5</a:t>
            </a:fld>
            <a:endParaRPr lang="en-US"/>
          </a:p>
        </p:txBody>
      </p:sp>
    </p:spTree>
    <p:extLst>
      <p:ext uri="{BB962C8B-B14F-4D97-AF65-F5344CB8AC3E}">
        <p14:creationId xmlns:p14="http://schemas.microsoft.com/office/powerpoint/2010/main" val="422366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try testing</a:t>
            </a:r>
            <a:r>
              <a:rPr lang="en-US" baseline="0" dirty="0"/>
              <a:t> a classifier on data from different devices and systems, so I generated random noise on fake data and graphed predicted good datasets as red and predicted bad datasets as blue.</a:t>
            </a:r>
            <a:endParaRPr lang="en-US" dirty="0"/>
          </a:p>
        </p:txBody>
      </p:sp>
      <p:sp>
        <p:nvSpPr>
          <p:cNvPr id="4" name="Slide Number Placeholder 3"/>
          <p:cNvSpPr>
            <a:spLocks noGrp="1"/>
          </p:cNvSpPr>
          <p:nvPr>
            <p:ph type="sldNum" sz="quarter" idx="10"/>
          </p:nvPr>
        </p:nvSpPr>
        <p:spPr/>
        <p:txBody>
          <a:bodyPr/>
          <a:lstStyle/>
          <a:p>
            <a:fld id="{7078DF6C-7D10-4E83-A4A3-4A0D908BFA55}" type="slidenum">
              <a:rPr lang="en-US" smtClean="0"/>
              <a:t>6</a:t>
            </a:fld>
            <a:endParaRPr lang="en-US"/>
          </a:p>
        </p:txBody>
      </p:sp>
    </p:spTree>
    <p:extLst>
      <p:ext uri="{BB962C8B-B14F-4D97-AF65-F5344CB8AC3E}">
        <p14:creationId xmlns:p14="http://schemas.microsoft.com/office/powerpoint/2010/main" val="135032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157769-02AA-487F-AC67-8D622ABF9D1F}"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1429C-096B-4E78-BBBA-2E693278E619}" type="slidenum">
              <a:rPr lang="en-US" smtClean="0"/>
              <a:t>‹#›</a:t>
            </a:fld>
            <a:endParaRPr lang="en-US"/>
          </a:p>
        </p:txBody>
      </p:sp>
    </p:spTree>
    <p:extLst>
      <p:ext uri="{BB962C8B-B14F-4D97-AF65-F5344CB8AC3E}">
        <p14:creationId xmlns:p14="http://schemas.microsoft.com/office/powerpoint/2010/main" val="57941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157769-02AA-487F-AC67-8D622ABF9D1F}"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1429C-096B-4E78-BBBA-2E693278E619}" type="slidenum">
              <a:rPr lang="en-US" smtClean="0"/>
              <a:t>‹#›</a:t>
            </a:fld>
            <a:endParaRPr lang="en-US"/>
          </a:p>
        </p:txBody>
      </p:sp>
    </p:spTree>
    <p:extLst>
      <p:ext uri="{BB962C8B-B14F-4D97-AF65-F5344CB8AC3E}">
        <p14:creationId xmlns:p14="http://schemas.microsoft.com/office/powerpoint/2010/main" val="131853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157769-02AA-487F-AC67-8D622ABF9D1F}"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1429C-096B-4E78-BBBA-2E693278E619}" type="slidenum">
              <a:rPr lang="en-US" smtClean="0"/>
              <a:t>‹#›</a:t>
            </a:fld>
            <a:endParaRPr lang="en-US"/>
          </a:p>
        </p:txBody>
      </p:sp>
    </p:spTree>
    <p:extLst>
      <p:ext uri="{BB962C8B-B14F-4D97-AF65-F5344CB8AC3E}">
        <p14:creationId xmlns:p14="http://schemas.microsoft.com/office/powerpoint/2010/main" val="96312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157769-02AA-487F-AC67-8D622ABF9D1F}"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1429C-096B-4E78-BBBA-2E693278E619}" type="slidenum">
              <a:rPr lang="en-US" smtClean="0"/>
              <a:t>‹#›</a:t>
            </a:fld>
            <a:endParaRPr lang="en-US"/>
          </a:p>
        </p:txBody>
      </p:sp>
    </p:spTree>
    <p:extLst>
      <p:ext uri="{BB962C8B-B14F-4D97-AF65-F5344CB8AC3E}">
        <p14:creationId xmlns:p14="http://schemas.microsoft.com/office/powerpoint/2010/main" val="926881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157769-02AA-487F-AC67-8D622ABF9D1F}"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1429C-096B-4E78-BBBA-2E693278E619}" type="slidenum">
              <a:rPr lang="en-US" smtClean="0"/>
              <a:t>‹#›</a:t>
            </a:fld>
            <a:endParaRPr lang="en-US"/>
          </a:p>
        </p:txBody>
      </p:sp>
    </p:spTree>
    <p:extLst>
      <p:ext uri="{BB962C8B-B14F-4D97-AF65-F5344CB8AC3E}">
        <p14:creationId xmlns:p14="http://schemas.microsoft.com/office/powerpoint/2010/main" val="291744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157769-02AA-487F-AC67-8D622ABF9D1F}" type="datetimeFigureOut">
              <a:rPr lang="en-US" smtClean="0"/>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1429C-096B-4E78-BBBA-2E693278E619}" type="slidenum">
              <a:rPr lang="en-US" smtClean="0"/>
              <a:t>‹#›</a:t>
            </a:fld>
            <a:endParaRPr lang="en-US"/>
          </a:p>
        </p:txBody>
      </p:sp>
    </p:spTree>
    <p:extLst>
      <p:ext uri="{BB962C8B-B14F-4D97-AF65-F5344CB8AC3E}">
        <p14:creationId xmlns:p14="http://schemas.microsoft.com/office/powerpoint/2010/main" val="401965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157769-02AA-487F-AC67-8D622ABF9D1F}" type="datetimeFigureOut">
              <a:rPr lang="en-US" smtClean="0"/>
              <a:t>6/28/2017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51429C-096B-4E78-BBBA-2E693278E619}" type="slidenum">
              <a:rPr lang="en-US" smtClean="0"/>
              <a:t>‹#›</a:t>
            </a:fld>
            <a:endParaRPr lang="en-US"/>
          </a:p>
        </p:txBody>
      </p:sp>
    </p:spTree>
    <p:extLst>
      <p:ext uri="{BB962C8B-B14F-4D97-AF65-F5344CB8AC3E}">
        <p14:creationId xmlns:p14="http://schemas.microsoft.com/office/powerpoint/2010/main" val="403399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157769-02AA-487F-AC67-8D622ABF9D1F}" type="datetimeFigureOut">
              <a:rPr lang="en-US" smtClean="0"/>
              <a:t>6/28/2017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51429C-096B-4E78-BBBA-2E693278E619}" type="slidenum">
              <a:rPr lang="en-US" smtClean="0"/>
              <a:t>‹#›</a:t>
            </a:fld>
            <a:endParaRPr lang="en-US"/>
          </a:p>
        </p:txBody>
      </p:sp>
    </p:spTree>
    <p:extLst>
      <p:ext uri="{BB962C8B-B14F-4D97-AF65-F5344CB8AC3E}">
        <p14:creationId xmlns:p14="http://schemas.microsoft.com/office/powerpoint/2010/main" val="1583062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57769-02AA-487F-AC67-8D622ABF9D1F}" type="datetimeFigureOut">
              <a:rPr lang="en-US" smtClean="0"/>
              <a:t>6/28/2017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51429C-096B-4E78-BBBA-2E693278E619}" type="slidenum">
              <a:rPr lang="en-US" smtClean="0"/>
              <a:t>‹#›</a:t>
            </a:fld>
            <a:endParaRPr lang="en-US"/>
          </a:p>
        </p:txBody>
      </p:sp>
    </p:spTree>
    <p:extLst>
      <p:ext uri="{BB962C8B-B14F-4D97-AF65-F5344CB8AC3E}">
        <p14:creationId xmlns:p14="http://schemas.microsoft.com/office/powerpoint/2010/main" val="199509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157769-02AA-487F-AC67-8D622ABF9D1F}" type="datetimeFigureOut">
              <a:rPr lang="en-US" smtClean="0"/>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1429C-096B-4E78-BBBA-2E693278E619}" type="slidenum">
              <a:rPr lang="en-US" smtClean="0"/>
              <a:t>‹#›</a:t>
            </a:fld>
            <a:endParaRPr lang="en-US"/>
          </a:p>
        </p:txBody>
      </p:sp>
    </p:spTree>
    <p:extLst>
      <p:ext uri="{BB962C8B-B14F-4D97-AF65-F5344CB8AC3E}">
        <p14:creationId xmlns:p14="http://schemas.microsoft.com/office/powerpoint/2010/main" val="295345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157769-02AA-487F-AC67-8D622ABF9D1F}" type="datetimeFigureOut">
              <a:rPr lang="en-US" smtClean="0"/>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1429C-096B-4E78-BBBA-2E693278E619}" type="slidenum">
              <a:rPr lang="en-US" smtClean="0"/>
              <a:t>‹#›</a:t>
            </a:fld>
            <a:endParaRPr lang="en-US"/>
          </a:p>
        </p:txBody>
      </p:sp>
    </p:spTree>
    <p:extLst>
      <p:ext uri="{BB962C8B-B14F-4D97-AF65-F5344CB8AC3E}">
        <p14:creationId xmlns:p14="http://schemas.microsoft.com/office/powerpoint/2010/main" val="303686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57769-02AA-487F-AC67-8D622ABF9D1F}" type="datetimeFigureOut">
              <a:rPr lang="en-US" smtClean="0"/>
              <a:t>6/28/2017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1429C-096B-4E78-BBBA-2E693278E619}" type="slidenum">
              <a:rPr lang="en-US" smtClean="0"/>
              <a:t>‹#›</a:t>
            </a:fld>
            <a:endParaRPr lang="en-US"/>
          </a:p>
        </p:txBody>
      </p:sp>
    </p:spTree>
    <p:extLst>
      <p:ext uri="{BB962C8B-B14F-4D97-AF65-F5344CB8AC3E}">
        <p14:creationId xmlns:p14="http://schemas.microsoft.com/office/powerpoint/2010/main" val="4058504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a:t>
            </a:r>
            <a:r>
              <a:rPr lang="en-US"/>
              <a:t>learning graphs</a:t>
            </a:r>
            <a:endParaRPr lang="en-US" dirty="0"/>
          </a:p>
        </p:txBody>
      </p:sp>
      <p:sp>
        <p:nvSpPr>
          <p:cNvPr id="3" name="Subtitle 2"/>
          <p:cNvSpPr>
            <a:spLocks noGrp="1"/>
          </p:cNvSpPr>
          <p:nvPr>
            <p:ph type="subTitle" idx="1"/>
          </p:nvPr>
        </p:nvSpPr>
        <p:spPr/>
        <p:txBody>
          <a:bodyPr/>
          <a:lstStyle/>
          <a:p>
            <a:r>
              <a:rPr lang="en-US" dirty="0"/>
              <a:t>I didn’t really have place to put information about what the graphs are so I put them in the presentation notes</a:t>
            </a:r>
          </a:p>
        </p:txBody>
      </p:sp>
    </p:spTree>
    <p:extLst>
      <p:ext uri="{BB962C8B-B14F-4D97-AF65-F5344CB8AC3E}">
        <p14:creationId xmlns:p14="http://schemas.microsoft.com/office/powerpoint/2010/main" val="363974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2038" y="1499392"/>
            <a:ext cx="4928723" cy="3201129"/>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438" y="1499393"/>
            <a:ext cx="4928723" cy="3201129"/>
          </a:xfrm>
          <a:prstGeom prst="rect">
            <a:avLst/>
          </a:prstGeom>
        </p:spPr>
      </p:pic>
      <p:sp>
        <p:nvSpPr>
          <p:cNvPr id="8" name="TextBox 7"/>
          <p:cNvSpPr txBox="1"/>
          <p:nvPr/>
        </p:nvSpPr>
        <p:spPr>
          <a:xfrm>
            <a:off x="2308113" y="787400"/>
            <a:ext cx="1073371" cy="369332"/>
          </a:xfrm>
          <a:prstGeom prst="rect">
            <a:avLst/>
          </a:prstGeom>
          <a:noFill/>
        </p:spPr>
        <p:txBody>
          <a:bodyPr wrap="none" rtlCol="0">
            <a:spAutoFit/>
          </a:bodyPr>
          <a:lstStyle/>
          <a:p>
            <a:r>
              <a:rPr lang="en-US" dirty="0"/>
              <a:t>Real Data</a:t>
            </a:r>
          </a:p>
        </p:txBody>
      </p:sp>
      <p:sp>
        <p:nvSpPr>
          <p:cNvPr id="9" name="TextBox 8"/>
          <p:cNvSpPr txBox="1"/>
          <p:nvPr/>
        </p:nvSpPr>
        <p:spPr>
          <a:xfrm>
            <a:off x="8748492" y="602734"/>
            <a:ext cx="1095813" cy="369332"/>
          </a:xfrm>
          <a:prstGeom prst="rect">
            <a:avLst/>
          </a:prstGeom>
          <a:noFill/>
        </p:spPr>
        <p:txBody>
          <a:bodyPr wrap="none" rtlCol="0">
            <a:spAutoFit/>
          </a:bodyPr>
          <a:lstStyle/>
          <a:p>
            <a:r>
              <a:rPr lang="en-US" dirty="0"/>
              <a:t>Fake Data</a:t>
            </a:r>
          </a:p>
        </p:txBody>
      </p:sp>
    </p:spTree>
    <p:extLst>
      <p:ext uri="{BB962C8B-B14F-4D97-AF65-F5344CB8AC3E}">
        <p14:creationId xmlns:p14="http://schemas.microsoft.com/office/powerpoint/2010/main" val="395723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7699" y="0"/>
            <a:ext cx="9282198" cy="6858000"/>
          </a:xfrm>
        </p:spPr>
      </p:pic>
    </p:spTree>
    <p:extLst>
      <p:ext uri="{BB962C8B-B14F-4D97-AF65-F5344CB8AC3E}">
        <p14:creationId xmlns:p14="http://schemas.microsoft.com/office/powerpoint/2010/main" val="271544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4025" y="0"/>
            <a:ext cx="9761975" cy="6863802"/>
          </a:xfrm>
        </p:spPr>
      </p:pic>
    </p:spTree>
    <p:extLst>
      <p:ext uri="{BB962C8B-B14F-4D97-AF65-F5344CB8AC3E}">
        <p14:creationId xmlns:p14="http://schemas.microsoft.com/office/powerpoint/2010/main" val="60237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9304" y="0"/>
            <a:ext cx="10625767" cy="6858000"/>
          </a:xfrm>
        </p:spPr>
      </p:pic>
    </p:spTree>
    <p:extLst>
      <p:ext uri="{BB962C8B-B14F-4D97-AF65-F5344CB8AC3E}">
        <p14:creationId xmlns:p14="http://schemas.microsoft.com/office/powerpoint/2010/main" val="305710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28" y="901700"/>
            <a:ext cx="12200028" cy="5409851"/>
          </a:xfrm>
        </p:spPr>
      </p:pic>
      <p:sp>
        <p:nvSpPr>
          <p:cNvPr id="6" name="TextBox 5"/>
          <p:cNvSpPr txBox="1"/>
          <p:nvPr/>
        </p:nvSpPr>
        <p:spPr>
          <a:xfrm>
            <a:off x="4812982" y="241300"/>
            <a:ext cx="2558008" cy="369332"/>
          </a:xfrm>
          <a:prstGeom prst="rect">
            <a:avLst/>
          </a:prstGeom>
          <a:noFill/>
        </p:spPr>
        <p:txBody>
          <a:bodyPr wrap="none" rtlCol="0">
            <a:spAutoFit/>
          </a:bodyPr>
          <a:lstStyle/>
          <a:p>
            <a:r>
              <a:rPr lang="en-US" dirty="0"/>
              <a:t>Classifier: Random Forest</a:t>
            </a:r>
          </a:p>
        </p:txBody>
      </p:sp>
    </p:spTree>
    <p:extLst>
      <p:ext uri="{BB962C8B-B14F-4D97-AF65-F5344CB8AC3E}">
        <p14:creationId xmlns:p14="http://schemas.microsoft.com/office/powerpoint/2010/main" val="893186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379</Words>
  <Application>Microsoft Office PowerPoint</Application>
  <PresentationFormat>Widescreen</PresentationFormat>
  <Paragraphs>15</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Machine learning graphs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Bass, John M. (Assoc)</dc:creator>
  <cp:lastModifiedBy>Bass, John M. (Assoc)</cp:lastModifiedBy>
  <cp:revision>7</cp:revision>
  <dcterms:created xsi:type="dcterms:W3CDTF">2017-06-28T15:43:21Z</dcterms:created>
  <dcterms:modified xsi:type="dcterms:W3CDTF">2017-06-28T16:55:50Z</dcterms:modified>
</cp:coreProperties>
</file>