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51" r:id="rId1"/>
  </p:sldMasterIdLst>
  <p:notesMasterIdLst>
    <p:notesMasterId r:id="rId2"/>
  </p:notesMasterIdLst>
  <p:sldIdLst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232" y="948"/>
      </p:cViewPr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811486F-3532-47A5-933F-9136F5CA0ACF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104873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</p:sp>
      <p:sp>
        <p:nvSpPr>
          <p:cNvPr id="104873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3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25D16997-D261-4FC1-BE9B-8388E68EF10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606E91-D864-439B-AC1F-EC1A90E59880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10487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3680F4-503F-4CF1-A851-1D03335A16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606E91-D864-439B-AC1F-EC1A90E59880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3680F4-503F-4CF1-A851-1D03335A16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06E91-D864-439B-AC1F-EC1A90E59880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680F4-503F-4CF1-A851-1D03335A16A8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2" r:id="rId1"/>
    <p:sldLayoutId id="2147483653" r:id="rId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Freeform: Shape 70"/>
          <p:cNvSpPr/>
          <p:nvPr/>
        </p:nvSpPr>
        <p:spPr>
          <a:xfrm>
            <a:off x="-464621" y="-2075"/>
            <a:ext cx="7743000" cy="6176350"/>
          </a:xfrm>
          <a:custGeom>
            <a:avLst/>
            <a:gdLst>
              <a:gd name="connsiteX0" fmla="*/ 2001295 w 7743000"/>
              <a:gd name="connsiteY0" fmla="*/ 0 h 6176350"/>
              <a:gd name="connsiteX1" fmla="*/ 7743000 w 7743000"/>
              <a:gd name="connsiteY1" fmla="*/ 0 h 6176350"/>
              <a:gd name="connsiteX2" fmla="*/ 7619502 w 7743000"/>
              <a:gd name="connsiteY2" fmla="*/ 210701 h 6176350"/>
              <a:gd name="connsiteX3" fmla="*/ 4418793 w 7743000"/>
              <a:gd name="connsiteY3" fmla="*/ 5089465 h 6176350"/>
              <a:gd name="connsiteX4" fmla="*/ 1086503 w 7743000"/>
              <a:gd name="connsiteY4" fmla="*/ 5781625 h 6176350"/>
              <a:gd name="connsiteX5" fmla="*/ 394781 w 7743000"/>
              <a:gd name="connsiteY5" fmla="*/ 2448783 h 6176350"/>
              <a:gd name="connsiteX6" fmla="*/ 2001295 w 7743000"/>
              <a:gd name="connsiteY6" fmla="*/ 0 h 61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42999" h="6176350">
                <a:moveTo>
                  <a:pt x="2001295" y="0"/>
                </a:moveTo>
                <a:lnTo>
                  <a:pt x="7743000" y="0"/>
                </a:lnTo>
                <a:lnTo>
                  <a:pt x="7619502" y="210701"/>
                </a:lnTo>
                <a:lnTo>
                  <a:pt x="4418793" y="5089465"/>
                </a:lnTo>
                <a:cubicBezTo>
                  <a:pt x="3689621" y="6200939"/>
                  <a:pt x="2197703" y="6510814"/>
                  <a:pt x="1086503" y="5781625"/>
                </a:cubicBezTo>
                <a:cubicBezTo>
                  <a:pt x="-24698" y="5052437"/>
                  <a:pt x="-334390" y="3560254"/>
                  <a:pt x="394781" y="2448783"/>
                </a:cubicBezTo>
                <a:lnTo>
                  <a:pt x="2001295" y="0"/>
                </a:lnTo>
                <a:close/>
              </a:path>
            </a:pathLst>
          </a:custGeom>
          <a:solidFill>
            <a:schemeClr val="accent2">
              <a:alpha val="26000"/>
            </a:schemeClr>
          </a:solidFill>
          <a:ln w="3429" cap="flat">
            <a:noFill/>
            <a:prstDash val="solid"/>
            <a:miter/>
          </a:ln>
        </p:spPr>
        <p:txBody>
          <a:bodyPr anchor="ctr" rtlCol="0"/>
          <a:p>
            <a:endParaRPr lang="en-IN"/>
          </a:p>
        </p:txBody>
      </p:sp>
      <p:sp>
        <p:nvSpPr>
          <p:cNvPr id="1048662" name="Freeform: Shape 43"/>
          <p:cNvSpPr/>
          <p:nvPr/>
        </p:nvSpPr>
        <p:spPr>
          <a:xfrm>
            <a:off x="3442904" y="590211"/>
            <a:ext cx="4457142" cy="1374857"/>
          </a:xfrm>
          <a:custGeom>
            <a:avLst/>
            <a:gdLst>
              <a:gd name="connsiteX0" fmla="*/ 687223 w 4457142"/>
              <a:gd name="connsiteY0" fmla="*/ 0 h 1374857"/>
              <a:gd name="connsiteX1" fmla="*/ 3769920 w 4457142"/>
              <a:gd name="connsiteY1" fmla="*/ 0 h 1374857"/>
              <a:gd name="connsiteX2" fmla="*/ 4457143 w 4457142"/>
              <a:gd name="connsiteY2" fmla="*/ 687429 h 1374857"/>
              <a:gd name="connsiteX3" fmla="*/ 3769920 w 4457142"/>
              <a:gd name="connsiteY3" fmla="*/ 1374857 h 1374857"/>
              <a:gd name="connsiteX4" fmla="*/ 687223 w 4457142"/>
              <a:gd name="connsiteY4" fmla="*/ 1374857 h 1374857"/>
              <a:gd name="connsiteX5" fmla="*/ 0 w 4457142"/>
              <a:gd name="connsiteY5" fmla="*/ 687429 h 1374857"/>
              <a:gd name="connsiteX6" fmla="*/ 687223 w 4457142"/>
              <a:gd name="connsiteY6" fmla="*/ 0 h 137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7142" h="1374857">
                <a:moveTo>
                  <a:pt x="687223" y="0"/>
                </a:moveTo>
                <a:lnTo>
                  <a:pt x="3769920" y="0"/>
                </a:lnTo>
                <a:cubicBezTo>
                  <a:pt x="4149463" y="0"/>
                  <a:pt x="4457143" y="307773"/>
                  <a:pt x="4457143" y="687429"/>
                </a:cubicBezTo>
                <a:cubicBezTo>
                  <a:pt x="4457143" y="1067085"/>
                  <a:pt x="4149463" y="1374857"/>
                  <a:pt x="3769920" y="1374857"/>
                </a:cubicBezTo>
                <a:lnTo>
                  <a:pt x="687223" y="1374857"/>
                </a:lnTo>
                <a:cubicBezTo>
                  <a:pt x="307680" y="1374857"/>
                  <a:pt x="0" y="1067085"/>
                  <a:pt x="0" y="687429"/>
                </a:cubicBezTo>
                <a:cubicBezTo>
                  <a:pt x="0" y="307773"/>
                  <a:pt x="307680" y="0"/>
                  <a:pt x="687223" y="0"/>
                </a:cubicBezTo>
                <a:close/>
              </a:path>
            </a:pathLst>
          </a:custGeom>
          <a:solidFill>
            <a:schemeClr val="bg1"/>
          </a:solidFill>
          <a:ln w="3429" cap="flat">
            <a:noFill/>
            <a:prstDash val="solid"/>
            <a:miter/>
          </a:ln>
          <a:effectLst>
            <a:outerShdw algn="ctr" blurRad="63500" rotWithShape="0" sx="102000" sy="102000">
              <a:prstClr val="black">
                <a:alpha val="14000"/>
              </a:prstClr>
            </a:outerShdw>
          </a:effectLst>
        </p:spPr>
        <p:txBody>
          <a:bodyPr anchor="ctr" rtlCol="0"/>
          <a:p>
            <a:endParaRPr lang="en-IN"/>
          </a:p>
        </p:txBody>
      </p:sp>
      <p:pic>
        <p:nvPicPr>
          <p:cNvPr id="2097159" name="Picture 11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25708" t="1204" r="30396" b="13259"/>
          <a:stretch>
            <a:fillRect/>
          </a:stretch>
        </p:blipFill>
        <p:spPr>
          <a:xfrm>
            <a:off x="0" y="-14376"/>
            <a:ext cx="5665595" cy="6853326"/>
          </a:xfrm>
          <a:custGeom>
            <a:avLst/>
            <a:gdLst>
              <a:gd name="connsiteX0" fmla="*/ 0 w 5665595"/>
              <a:gd name="connsiteY0" fmla="*/ 0 h 6853326"/>
              <a:gd name="connsiteX1" fmla="*/ 5665595 w 5665595"/>
              <a:gd name="connsiteY1" fmla="*/ 0 h 6853326"/>
              <a:gd name="connsiteX2" fmla="*/ 5595529 w 5665595"/>
              <a:gd name="connsiteY2" fmla="*/ 163107 h 6853326"/>
              <a:gd name="connsiteX3" fmla="*/ 5466965 w 5665595"/>
              <a:gd name="connsiteY3" fmla="*/ 397843 h 6853326"/>
              <a:gd name="connsiteX4" fmla="*/ 2023263 w 5665595"/>
              <a:gd name="connsiteY4" fmla="*/ 5982849 h 6853326"/>
              <a:gd name="connsiteX5" fmla="*/ 1224608 w 5665595"/>
              <a:gd name="connsiteY5" fmla="*/ 6823336 h 6853326"/>
              <a:gd name="connsiteX6" fmla="*/ 1174932 w 5665595"/>
              <a:gd name="connsiteY6" fmla="*/ 6853326 h 6853326"/>
              <a:gd name="connsiteX7" fmla="*/ 0 w 5665595"/>
              <a:gd name="connsiteY7" fmla="*/ 6853326 h 6853326"/>
              <a:gd name="connsiteX8" fmla="*/ 0 w 5665595"/>
              <a:gd name="connsiteY8" fmla="*/ 0 h 685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65595" h="6853326">
                <a:moveTo>
                  <a:pt x="0" y="0"/>
                </a:moveTo>
                <a:lnTo>
                  <a:pt x="5665595" y="0"/>
                </a:lnTo>
                <a:lnTo>
                  <a:pt x="5595529" y="163107"/>
                </a:lnTo>
                <a:cubicBezTo>
                  <a:pt x="5556869" y="242492"/>
                  <a:pt x="5514035" y="320835"/>
                  <a:pt x="5466965" y="397843"/>
                </a:cubicBezTo>
                <a:lnTo>
                  <a:pt x="2023263" y="5982849"/>
                </a:lnTo>
                <a:cubicBezTo>
                  <a:pt x="1811442" y="6329375"/>
                  <a:pt x="1536400" y="6611945"/>
                  <a:pt x="1224608" y="6823336"/>
                </a:cubicBezTo>
                <a:lnTo>
                  <a:pt x="1174932" y="6853326"/>
                </a:lnTo>
                <a:lnTo>
                  <a:pt x="0" y="685332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48663" name="Freeform: Shape 113"/>
          <p:cNvSpPr/>
          <p:nvPr/>
        </p:nvSpPr>
        <p:spPr>
          <a:xfrm>
            <a:off x="-5880" y="-19050"/>
            <a:ext cx="5665596" cy="6853326"/>
          </a:xfrm>
          <a:custGeom>
            <a:avLst/>
            <a:gdLst>
              <a:gd name="connsiteX0" fmla="*/ 0 w 5665596"/>
              <a:gd name="connsiteY0" fmla="*/ 0 h 6853326"/>
              <a:gd name="connsiteX1" fmla="*/ 5665596 w 5665596"/>
              <a:gd name="connsiteY1" fmla="*/ 0 h 6853326"/>
              <a:gd name="connsiteX2" fmla="*/ 5595529 w 5665596"/>
              <a:gd name="connsiteY2" fmla="*/ 163107 h 6853326"/>
              <a:gd name="connsiteX3" fmla="*/ 5466965 w 5665596"/>
              <a:gd name="connsiteY3" fmla="*/ 397843 h 6853326"/>
              <a:gd name="connsiteX4" fmla="*/ 2023263 w 5665596"/>
              <a:gd name="connsiteY4" fmla="*/ 5982849 h 6853326"/>
              <a:gd name="connsiteX5" fmla="*/ 1224608 w 5665596"/>
              <a:gd name="connsiteY5" fmla="*/ 6823336 h 6853326"/>
              <a:gd name="connsiteX6" fmla="*/ 1174932 w 5665596"/>
              <a:gd name="connsiteY6" fmla="*/ 6853326 h 6853326"/>
              <a:gd name="connsiteX7" fmla="*/ 0 w 5665596"/>
              <a:gd name="connsiteY7" fmla="*/ 6853326 h 6853326"/>
              <a:gd name="connsiteX8" fmla="*/ 0 w 5665596"/>
              <a:gd name="connsiteY8" fmla="*/ 0 h 685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65596" h="6853326">
                <a:moveTo>
                  <a:pt x="0" y="0"/>
                </a:moveTo>
                <a:lnTo>
                  <a:pt x="5665596" y="0"/>
                </a:lnTo>
                <a:lnTo>
                  <a:pt x="5595529" y="163107"/>
                </a:lnTo>
                <a:cubicBezTo>
                  <a:pt x="5556869" y="242492"/>
                  <a:pt x="5514035" y="320835"/>
                  <a:pt x="5466965" y="397843"/>
                </a:cubicBezTo>
                <a:lnTo>
                  <a:pt x="2023263" y="5982849"/>
                </a:lnTo>
                <a:cubicBezTo>
                  <a:pt x="1811442" y="6329375"/>
                  <a:pt x="1536400" y="6611945"/>
                  <a:pt x="1224608" y="6823336"/>
                </a:cubicBezTo>
                <a:lnTo>
                  <a:pt x="1174932" y="6853326"/>
                </a:lnTo>
                <a:lnTo>
                  <a:pt x="0" y="685332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71000"/>
                </a:schemeClr>
              </a:gs>
              <a:gs pos="100000">
                <a:schemeClr val="accent1">
                  <a:lumMod val="50000"/>
                  <a:alpha val="58000"/>
                </a:schemeClr>
              </a:gs>
            </a:gsLst>
            <a:lin ang="18900000" scaled="1"/>
          </a:gradFill>
          <a:ln w="3429" cap="flat">
            <a:noFill/>
            <a:prstDash val="solid"/>
            <a:miter/>
          </a:ln>
          <a:effectLst>
            <a:outerShdw algn="ctr" blurRad="63500" rotWithShape="0" sx="102000" sy="102000">
              <a:prstClr val="black">
                <a:alpha val="15000"/>
              </a:prstClr>
            </a:outerShdw>
          </a:effectLst>
        </p:spPr>
        <p:txBody>
          <a:bodyPr anchor="ctr" rtlCol="0"/>
          <a:p>
            <a:endParaRPr lang="en-IN"/>
          </a:p>
        </p:txBody>
      </p:sp>
      <p:sp>
        <p:nvSpPr>
          <p:cNvPr id="1048664" name="Freeform: Shape 86"/>
          <p:cNvSpPr/>
          <p:nvPr/>
        </p:nvSpPr>
        <p:spPr>
          <a:xfrm>
            <a:off x="7338798" y="-31662"/>
            <a:ext cx="4853203" cy="6889662"/>
          </a:xfrm>
          <a:custGeom>
            <a:avLst/>
            <a:gdLst>
              <a:gd name="connsiteX0" fmla="*/ 2808790 w 4853203"/>
              <a:gd name="connsiteY0" fmla="*/ 0 h 6889662"/>
              <a:gd name="connsiteX1" fmla="*/ 4853203 w 4853203"/>
              <a:gd name="connsiteY1" fmla="*/ 0 h 6889662"/>
              <a:gd name="connsiteX2" fmla="*/ 4853203 w 4853203"/>
              <a:gd name="connsiteY2" fmla="*/ 5658177 h 6889662"/>
              <a:gd name="connsiteX3" fmla="*/ 4418803 w 4853203"/>
              <a:gd name="connsiteY3" fmla="*/ 6320322 h 6889662"/>
              <a:gd name="connsiteX4" fmla="*/ 3935741 w 4853203"/>
              <a:gd name="connsiteY4" fmla="*/ 6859418 h 6889662"/>
              <a:gd name="connsiteX5" fmla="*/ 3895066 w 4853203"/>
              <a:gd name="connsiteY5" fmla="*/ 6889662 h 6889662"/>
              <a:gd name="connsiteX6" fmla="*/ 918477 w 4853203"/>
              <a:gd name="connsiteY6" fmla="*/ 6889662 h 6889662"/>
              <a:gd name="connsiteX7" fmla="*/ 887606 w 4853203"/>
              <a:gd name="connsiteY7" fmla="*/ 6867097 h 6889662"/>
              <a:gd name="connsiteX8" fmla="*/ 394791 w 4853203"/>
              <a:gd name="connsiteY8" fmla="*/ 3679637 h 6889662"/>
              <a:gd name="connsiteX9" fmla="*/ 2808790 w 4853203"/>
              <a:gd name="connsiteY9" fmla="*/ 0 h 6889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53203" h="6889661">
                <a:moveTo>
                  <a:pt x="2808790" y="0"/>
                </a:moveTo>
                <a:lnTo>
                  <a:pt x="4853203" y="0"/>
                </a:lnTo>
                <a:lnTo>
                  <a:pt x="4853203" y="5658177"/>
                </a:lnTo>
                <a:lnTo>
                  <a:pt x="4418803" y="6320322"/>
                </a:lnTo>
                <a:cubicBezTo>
                  <a:pt x="4282086" y="6528724"/>
                  <a:pt x="4118553" y="6708944"/>
                  <a:pt x="3935741" y="6859418"/>
                </a:cubicBezTo>
                <a:lnTo>
                  <a:pt x="3895066" y="6889662"/>
                </a:lnTo>
                <a:lnTo>
                  <a:pt x="918477" y="6889662"/>
                </a:lnTo>
                <a:lnTo>
                  <a:pt x="887606" y="6867097"/>
                </a:lnTo>
                <a:cubicBezTo>
                  <a:pt x="-59349" y="6098259"/>
                  <a:pt x="-288824" y="4721644"/>
                  <a:pt x="394791" y="3679637"/>
                </a:cubicBezTo>
                <a:lnTo>
                  <a:pt x="2808790" y="0"/>
                </a:lnTo>
                <a:close/>
              </a:path>
            </a:pathLst>
          </a:custGeom>
          <a:solidFill>
            <a:schemeClr val="accent3">
              <a:alpha val="4000"/>
            </a:schemeClr>
          </a:solidFill>
          <a:ln w="3429" cap="flat">
            <a:noFill/>
            <a:prstDash val="solid"/>
            <a:miter/>
          </a:ln>
        </p:spPr>
        <p:txBody>
          <a:bodyPr anchor="ctr" rtlCol="0"/>
          <a:p>
            <a:endParaRPr lang="en-IN"/>
          </a:p>
        </p:txBody>
      </p:sp>
      <p:pic>
        <p:nvPicPr>
          <p:cNvPr id="2097160" name="Picture 102" descr="A group of people walking outside of a building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 l="16431" t="3818" r="10942" b="9904"/>
          <a:stretch>
            <a:fillRect/>
          </a:stretch>
        </p:blipFill>
        <p:spPr>
          <a:xfrm>
            <a:off x="-1676617" y="193650"/>
            <a:ext cx="8438881" cy="6683400"/>
          </a:xfrm>
          <a:custGeom>
            <a:avLst/>
            <a:gdLst>
              <a:gd name="connsiteX0" fmla="*/ 2851790 w 8438881"/>
              <a:gd name="connsiteY0" fmla="*/ 66 h 6683400"/>
              <a:gd name="connsiteX1" fmla="*/ 5545459 w 8438881"/>
              <a:gd name="connsiteY1" fmla="*/ 1618523 h 6683400"/>
              <a:gd name="connsiteX2" fmla="*/ 8438881 w 8438881"/>
              <a:gd name="connsiteY2" fmla="*/ 6683400 h 6683400"/>
              <a:gd name="connsiteX3" fmla="*/ 1672330 w 8438881"/>
              <a:gd name="connsiteY3" fmla="*/ 6683400 h 6683400"/>
              <a:gd name="connsiteX4" fmla="*/ 428528 w 8438881"/>
              <a:gd name="connsiteY4" fmla="*/ 4506120 h 6683400"/>
              <a:gd name="connsiteX5" fmla="*/ 1446317 w 8438881"/>
              <a:gd name="connsiteY5" fmla="*/ 362404 h 6683400"/>
              <a:gd name="connsiteX6" fmla="*/ 2851790 w 8438881"/>
              <a:gd name="connsiteY6" fmla="*/ 66 h 66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38881" h="6683400">
                <a:moveTo>
                  <a:pt x="2851790" y="66"/>
                </a:moveTo>
                <a:cubicBezTo>
                  <a:pt x="3910229" y="7199"/>
                  <a:pt x="4960481" y="593373"/>
                  <a:pt x="5545459" y="1618523"/>
                </a:cubicBezTo>
                <a:lnTo>
                  <a:pt x="8438881" y="6683400"/>
                </a:lnTo>
                <a:lnTo>
                  <a:pt x="1672330" y="6683400"/>
                </a:lnTo>
                <a:lnTo>
                  <a:pt x="428528" y="4506120"/>
                </a:lnTo>
                <a:cubicBezTo>
                  <a:pt x="-422371" y="3015007"/>
                  <a:pt x="33310" y="1159797"/>
                  <a:pt x="1446317" y="362404"/>
                </a:cubicBezTo>
                <a:cubicBezTo>
                  <a:pt x="1887882" y="113218"/>
                  <a:pt x="2370682" y="-3176"/>
                  <a:pt x="2851790" y="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1000"/>
                </a:schemeClr>
              </a:gs>
              <a:gs pos="88000">
                <a:schemeClr val="accent2">
                  <a:alpha val="86000"/>
                </a:schemeClr>
              </a:gs>
            </a:gsLst>
            <a:lin ang="18900000" scaled="1"/>
          </a:gradFill>
        </p:spPr>
      </p:pic>
      <p:sp>
        <p:nvSpPr>
          <p:cNvPr id="1048665" name="Freeform: Shape 60"/>
          <p:cNvSpPr/>
          <p:nvPr/>
        </p:nvSpPr>
        <p:spPr>
          <a:xfrm>
            <a:off x="-1676617" y="193649"/>
            <a:ext cx="8430990" cy="6662013"/>
          </a:xfrm>
          <a:custGeom>
            <a:avLst/>
            <a:gdLst>
              <a:gd name="connsiteX0" fmla="*/ 2851789 w 8438881"/>
              <a:gd name="connsiteY0" fmla="*/ 66 h 6683400"/>
              <a:gd name="connsiteX1" fmla="*/ 5545458 w 8438881"/>
              <a:gd name="connsiteY1" fmla="*/ 1618523 h 6683400"/>
              <a:gd name="connsiteX2" fmla="*/ 8438881 w 8438881"/>
              <a:gd name="connsiteY2" fmla="*/ 6683400 h 6683400"/>
              <a:gd name="connsiteX3" fmla="*/ 1672329 w 8438881"/>
              <a:gd name="connsiteY3" fmla="*/ 6683400 h 6683400"/>
              <a:gd name="connsiteX4" fmla="*/ 428527 w 8438881"/>
              <a:gd name="connsiteY4" fmla="*/ 4506120 h 6683400"/>
              <a:gd name="connsiteX5" fmla="*/ 1446316 w 8438881"/>
              <a:gd name="connsiteY5" fmla="*/ 362404 h 6683400"/>
              <a:gd name="connsiteX6" fmla="*/ 2851789 w 8438881"/>
              <a:gd name="connsiteY6" fmla="*/ 66 h 66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38881" h="6683400">
                <a:moveTo>
                  <a:pt x="2851789" y="66"/>
                </a:moveTo>
                <a:cubicBezTo>
                  <a:pt x="3910228" y="7199"/>
                  <a:pt x="4960479" y="593373"/>
                  <a:pt x="5545458" y="1618523"/>
                </a:cubicBezTo>
                <a:lnTo>
                  <a:pt x="8438881" y="6683400"/>
                </a:lnTo>
                <a:lnTo>
                  <a:pt x="1672329" y="6683400"/>
                </a:lnTo>
                <a:lnTo>
                  <a:pt x="428527" y="4506120"/>
                </a:lnTo>
                <a:cubicBezTo>
                  <a:pt x="-422372" y="3015007"/>
                  <a:pt x="33309" y="1159797"/>
                  <a:pt x="1446316" y="362404"/>
                </a:cubicBezTo>
                <a:cubicBezTo>
                  <a:pt x="1887881" y="113218"/>
                  <a:pt x="2370681" y="-3176"/>
                  <a:pt x="2851789" y="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1000"/>
                </a:schemeClr>
              </a:gs>
              <a:gs pos="88000">
                <a:schemeClr val="accent2">
                  <a:alpha val="86000"/>
                </a:schemeClr>
              </a:gs>
            </a:gsLst>
            <a:lin ang="18900000" scaled="1"/>
          </a:gradFill>
          <a:ln w="3429" cap="flat">
            <a:noFill/>
            <a:prstDash val="solid"/>
            <a:miter/>
          </a:ln>
          <a:effectLst>
            <a:outerShdw algn="ctr" blurRad="127000" rotWithShape="0" sx="102000" sy="102000">
              <a:prstClr val="black">
                <a:alpha val="10000"/>
              </a:prstClr>
            </a:outerShdw>
          </a:effectLst>
        </p:spPr>
        <p:txBody>
          <a:bodyPr anchor="ctr" rtlCol="0"/>
          <a:p>
            <a:endParaRPr lang="en-IN"/>
          </a:p>
        </p:txBody>
      </p:sp>
      <p:sp>
        <p:nvSpPr>
          <p:cNvPr id="1048666" name="Freeform: Shape 44"/>
          <p:cNvSpPr/>
          <p:nvPr/>
        </p:nvSpPr>
        <p:spPr>
          <a:xfrm>
            <a:off x="4588272" y="3015415"/>
            <a:ext cx="1468690" cy="2035124"/>
          </a:xfrm>
          <a:custGeom>
            <a:avLst/>
            <a:gdLst>
              <a:gd name="connsiteX0" fmla="*/ 645853 w 1468690"/>
              <a:gd name="connsiteY0" fmla="*/ 172949 h 2035124"/>
              <a:gd name="connsiteX1" fmla="*/ 1422151 w 1468690"/>
              <a:gd name="connsiteY1" fmla="*/ 1515698 h 2035124"/>
              <a:gd name="connsiteX2" fmla="*/ 1295773 w 1468690"/>
              <a:gd name="connsiteY2" fmla="*/ 1988601 h 2035124"/>
              <a:gd name="connsiteX3" fmla="*/ 822870 w 1468690"/>
              <a:gd name="connsiteY3" fmla="*/ 1862190 h 2035124"/>
              <a:gd name="connsiteX4" fmla="*/ 46539 w 1468690"/>
              <a:gd name="connsiteY4" fmla="*/ 519424 h 2035124"/>
              <a:gd name="connsiteX5" fmla="*/ 172950 w 1468690"/>
              <a:gd name="connsiteY5" fmla="*/ 46531 h 2035124"/>
              <a:gd name="connsiteX6" fmla="*/ 645853 w 1468690"/>
              <a:gd name="connsiteY6" fmla="*/ 172949 h 20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8690" h="2035124">
                <a:moveTo>
                  <a:pt x="645853" y="172949"/>
                </a:moveTo>
                <a:lnTo>
                  <a:pt x="1422151" y="1515698"/>
                </a:lnTo>
                <a:cubicBezTo>
                  <a:pt x="1517842" y="1681195"/>
                  <a:pt x="1461236" y="1892909"/>
                  <a:pt x="1295773" y="1988601"/>
                </a:cubicBezTo>
                <a:cubicBezTo>
                  <a:pt x="1130276" y="2084258"/>
                  <a:pt x="918562" y="2027687"/>
                  <a:pt x="822870" y="1862190"/>
                </a:cubicBezTo>
                <a:lnTo>
                  <a:pt x="46539" y="519424"/>
                </a:lnTo>
                <a:cubicBezTo>
                  <a:pt x="-49152" y="353927"/>
                  <a:pt x="7453" y="142206"/>
                  <a:pt x="172950" y="46531"/>
                </a:cubicBezTo>
                <a:cubicBezTo>
                  <a:pt x="338447" y="-49147"/>
                  <a:pt x="550162" y="7452"/>
                  <a:pt x="645853" y="172949"/>
                </a:cubicBezTo>
                <a:close/>
              </a:path>
            </a:pathLst>
          </a:custGeom>
          <a:solidFill>
            <a:schemeClr val="accent2"/>
          </a:solidFill>
          <a:ln w="3429" cap="flat">
            <a:noFill/>
            <a:prstDash val="solid"/>
            <a:miter/>
          </a:ln>
          <a:effectLst>
            <a:outerShdw algn="ctr" blurRad="63500" rotWithShape="0" sx="102000" sy="102000">
              <a:prstClr val="black">
                <a:alpha val="14000"/>
              </a:prstClr>
            </a:outerShdw>
          </a:effectLst>
        </p:spPr>
        <p:txBody>
          <a:bodyPr anchor="ctr" rtlCol="0"/>
          <a:p>
            <a:endParaRPr lang="en-IN"/>
          </a:p>
        </p:txBody>
      </p:sp>
      <p:grpSp>
        <p:nvGrpSpPr>
          <p:cNvPr id="57" name="Group 123"/>
          <p:cNvGrpSpPr/>
          <p:nvPr/>
        </p:nvGrpSpPr>
        <p:grpSpPr>
          <a:xfrm>
            <a:off x="6328343" y="2267881"/>
            <a:ext cx="5516439" cy="2147892"/>
            <a:chOff x="6328343" y="2459504"/>
            <a:chExt cx="5516439" cy="2147892"/>
          </a:xfrm>
        </p:grpSpPr>
        <p:sp>
          <p:nvSpPr>
            <p:cNvPr id="1048667" name="TextBox 121"/>
            <p:cNvSpPr txBox="1"/>
            <p:nvPr/>
          </p:nvSpPr>
          <p:spPr>
            <a:xfrm>
              <a:off x="6328343" y="2459504"/>
              <a:ext cx="5469958" cy="1894840"/>
            </a:xfrm>
            <a:prstGeom prst="rect"/>
            <a:noFill/>
          </p:spPr>
          <p:txBody>
            <a:bodyPr wrap="square">
              <a:spAutoFit/>
            </a:bodyPr>
            <a:p>
              <a:r>
                <a:rPr b="1" sz="6000" lang="en-US">
                  <a:solidFill>
                    <a:schemeClr val="accent1"/>
                  </a:solidFill>
                  <a:latin typeface="Montserrat" pitchFamily="2" charset="0"/>
                </a:rPr>
                <a:t>T</a:t>
              </a:r>
              <a:r>
                <a:rPr b="1" sz="6000" lang="en-US">
                  <a:solidFill>
                    <a:schemeClr val="accent1"/>
                  </a:solidFill>
                  <a:latin typeface="Montserrat" pitchFamily="2" charset="0"/>
                </a:rPr>
                <a:t>e</a:t>
              </a:r>
              <a:r>
                <a:rPr b="1" sz="6000" lang="en-US">
                  <a:solidFill>
                    <a:schemeClr val="accent1"/>
                  </a:solidFill>
                  <a:latin typeface="Montserrat" pitchFamily="2" charset="0"/>
                </a:rPr>
                <a:t>e</a:t>
              </a:r>
              <a:r>
                <a:rPr b="1" sz="6000" lang="en-US">
                  <a:solidFill>
                    <a:schemeClr val="accent1"/>
                  </a:solidFill>
                  <a:latin typeface="Montserrat" pitchFamily="2" charset="0"/>
                </a:rPr>
                <a:t>h</a:t>
              </a:r>
              <a:r>
                <a:rPr b="1" sz="6000" lang="en-US">
                  <a:solidFill>
                    <a:schemeClr val="accent1"/>
                  </a:solidFill>
                  <a:latin typeface="Montserrat" pitchFamily="2" charset="0"/>
                </a:rPr>
                <a:t>z</a:t>
              </a:r>
              <a:r>
                <a:rPr b="1" sz="6000" lang="en-US">
                  <a:solidFill>
                    <a:schemeClr val="accent1"/>
                  </a:solidFill>
                  <a:latin typeface="Montserrat" pitchFamily="2" charset="0"/>
                </a:rPr>
                <a:t>o</a:t>
              </a:r>
              <a:r>
                <a:rPr b="1" sz="6000" lang="en-US">
                  <a:solidFill>
                    <a:schemeClr val="accent1"/>
                  </a:solidFill>
                  <a:latin typeface="Montserrat" pitchFamily="2" charset="0"/>
                </a:rPr>
                <a:t>n</a:t>
              </a:r>
              <a:r>
                <a:rPr b="1" sz="6000" lang="en-US">
                  <a:solidFill>
                    <a:schemeClr val="accent1"/>
                  </a:solidFill>
                  <a:latin typeface="Montserrat" pitchFamily="2" charset="0"/>
                </a:rPr>
                <a:t>e</a:t>
              </a:r>
              <a:r>
                <a:rPr b="1" sz="6000" lang="en-IN">
                  <a:solidFill>
                    <a:schemeClr val="accent1"/>
                  </a:solidFill>
                  <a:latin typeface="Montserrat" pitchFamily="2" charset="0"/>
                </a:rPr>
                <a:t> </a:t>
              </a:r>
              <a:r>
                <a:rPr b="1" sz="6000" lang="en-US">
                  <a:solidFill>
                    <a:schemeClr val="accent2"/>
                  </a:solidFill>
                  <a:latin typeface="Montserrat" pitchFamily="2" charset="0"/>
                </a:rPr>
                <a:t>C</a:t>
              </a:r>
              <a:r>
                <a:rPr b="1" sz="6000" lang="en-US">
                  <a:solidFill>
                    <a:schemeClr val="accent2"/>
                  </a:solidFill>
                  <a:latin typeface="Montserrat" pitchFamily="2" charset="0"/>
                </a:rPr>
                <a:t>o</a:t>
              </a:r>
              <a:r>
                <a:rPr b="1" sz="6000" lang="en-US">
                  <a:solidFill>
                    <a:schemeClr val="accent2"/>
                  </a:solidFill>
                  <a:latin typeface="Montserrat" pitchFamily="2" charset="0"/>
                </a:rPr>
                <a:t>r</a:t>
              </a:r>
              <a:r>
                <a:rPr b="1" sz="6000" lang="en-US">
                  <a:solidFill>
                    <a:schemeClr val="accent2"/>
                  </a:solidFill>
                  <a:latin typeface="Montserrat" pitchFamily="2" charset="0"/>
                </a:rPr>
                <a:t>p</a:t>
              </a:r>
              <a:r>
                <a:rPr b="1" sz="6000" lang="en-US">
                  <a:solidFill>
                    <a:schemeClr val="accent2"/>
                  </a:solidFill>
                  <a:latin typeface="Montserrat" pitchFamily="2" charset="0"/>
                </a:rPr>
                <a:t>o</a:t>
              </a:r>
              <a:r>
                <a:rPr b="1" sz="6000" lang="en-US">
                  <a:solidFill>
                    <a:schemeClr val="accent2"/>
                  </a:solidFill>
                  <a:latin typeface="Montserrat" pitchFamily="2" charset="0"/>
                </a:rPr>
                <a:t>r</a:t>
              </a:r>
              <a:r>
                <a:rPr b="1" sz="6000" lang="en-US">
                  <a:solidFill>
                    <a:schemeClr val="accent2"/>
                  </a:solidFill>
                  <a:latin typeface="Montserrat" pitchFamily="2" charset="0"/>
                </a:rPr>
                <a:t>ation </a:t>
              </a:r>
              <a:endParaRPr altLang="en-US" lang="zh-CN"/>
            </a:p>
          </p:txBody>
        </p:sp>
        <p:sp>
          <p:nvSpPr>
            <p:cNvPr id="1048668" name="TextBox 122"/>
            <p:cNvSpPr txBox="1"/>
            <p:nvPr/>
          </p:nvSpPr>
          <p:spPr>
            <a:xfrm>
              <a:off x="6328343" y="4350855"/>
              <a:ext cx="5516439" cy="256541"/>
            </a:xfrm>
            <a:prstGeom prst="rect"/>
            <a:noFill/>
          </p:spPr>
          <p:txBody>
            <a:bodyPr wrap="square">
              <a:spAutoFit/>
            </a:bodyPr>
            <a:p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W</a:t>
              </a:r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e</a:t>
              </a:r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 </a:t>
              </a:r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f</a:t>
              </a:r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o</a:t>
              </a:r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c</a:t>
              </a:r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u</a:t>
              </a:r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s</a:t>
              </a:r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e</a:t>
              </a:r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d</a:t>
              </a:r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 </a:t>
              </a:r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t</a:t>
              </a:r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o</a:t>
              </a:r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 </a:t>
              </a:r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p</a:t>
              </a:r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r</a:t>
              </a:r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o</a:t>
              </a:r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v</a:t>
              </a:r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i</a:t>
              </a:r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d</a:t>
              </a:r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e</a:t>
              </a:r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 </a:t>
              </a:r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s</a:t>
              </a:r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u</a:t>
              </a:r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r</a:t>
              </a:r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veillance </a:t>
              </a:r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s</a:t>
              </a:r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o</a:t>
              </a:r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l</a:t>
              </a:r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u</a:t>
              </a:r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t</a:t>
              </a:r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i</a:t>
              </a:r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ons</a:t>
              </a:r>
              <a:r>
                <a:rPr b="0" sz="11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.</a:t>
              </a:r>
              <a:endParaRPr sz="1100" lang="en-IN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58" name="Group 132"/>
          <p:cNvGrpSpPr/>
          <p:nvPr/>
        </p:nvGrpSpPr>
        <p:grpSpPr>
          <a:xfrm>
            <a:off x="5195225" y="1107089"/>
            <a:ext cx="2353319" cy="341100"/>
            <a:chOff x="5242471" y="1216340"/>
            <a:chExt cx="2353319" cy="341100"/>
          </a:xfrm>
          <a:solidFill>
            <a:schemeClr val="accent1"/>
          </a:solidFill>
        </p:grpSpPr>
        <p:sp>
          <p:nvSpPr>
            <p:cNvPr id="1048669" name="Google Shape;3494;p38"/>
            <p:cNvSpPr/>
            <p:nvPr/>
          </p:nvSpPr>
          <p:spPr>
            <a:xfrm>
              <a:off x="5242471" y="1216340"/>
              <a:ext cx="177650" cy="341100"/>
            </a:xfrm>
            <a:custGeom>
              <a:avLst/>
              <a:ahLst/>
              <a:rect l="l" t="t" r="r" b="b"/>
              <a:pathLst>
                <a:path w="7106" h="13644" extrusionOk="0">
                  <a:moveTo>
                    <a:pt x="5671" y="2302"/>
                  </a:moveTo>
                  <a:cubicBezTo>
                    <a:pt x="6071" y="2302"/>
                    <a:pt x="6505" y="2302"/>
                    <a:pt x="6939" y="2302"/>
                  </a:cubicBezTo>
                  <a:lnTo>
                    <a:pt x="7105" y="2302"/>
                  </a:lnTo>
                  <a:lnTo>
                    <a:pt x="7105" y="101"/>
                  </a:lnTo>
                  <a:cubicBezTo>
                    <a:pt x="6872" y="101"/>
                    <a:pt x="6638" y="67"/>
                    <a:pt x="6405" y="34"/>
                  </a:cubicBezTo>
                  <a:cubicBezTo>
                    <a:pt x="5971" y="34"/>
                    <a:pt x="5538" y="1"/>
                    <a:pt x="5104" y="1"/>
                  </a:cubicBezTo>
                  <a:cubicBezTo>
                    <a:pt x="4437" y="34"/>
                    <a:pt x="3803" y="201"/>
                    <a:pt x="3269" y="568"/>
                  </a:cubicBezTo>
                  <a:cubicBezTo>
                    <a:pt x="2635" y="1035"/>
                    <a:pt x="2302" y="1669"/>
                    <a:pt x="2168" y="2402"/>
                  </a:cubicBezTo>
                  <a:cubicBezTo>
                    <a:pt x="2102" y="2736"/>
                    <a:pt x="2102" y="3036"/>
                    <a:pt x="2102" y="3370"/>
                  </a:cubicBezTo>
                  <a:cubicBezTo>
                    <a:pt x="2068" y="3837"/>
                    <a:pt x="2068" y="4337"/>
                    <a:pt x="2102" y="4838"/>
                  </a:cubicBezTo>
                  <a:lnTo>
                    <a:pt x="2102" y="5004"/>
                  </a:lnTo>
                  <a:lnTo>
                    <a:pt x="0" y="5004"/>
                  </a:lnTo>
                  <a:lnTo>
                    <a:pt x="0" y="7473"/>
                  </a:lnTo>
                  <a:lnTo>
                    <a:pt x="2068" y="7473"/>
                  </a:lnTo>
                  <a:lnTo>
                    <a:pt x="2068" y="13644"/>
                  </a:lnTo>
                  <a:lnTo>
                    <a:pt x="4637" y="13644"/>
                  </a:lnTo>
                  <a:lnTo>
                    <a:pt x="4637" y="7473"/>
                  </a:lnTo>
                  <a:lnTo>
                    <a:pt x="6705" y="7473"/>
                  </a:lnTo>
                  <a:cubicBezTo>
                    <a:pt x="6805" y="6672"/>
                    <a:pt x="6905" y="5872"/>
                    <a:pt x="7039" y="5004"/>
                  </a:cubicBezTo>
                  <a:lnTo>
                    <a:pt x="6572" y="5004"/>
                  </a:lnTo>
                  <a:cubicBezTo>
                    <a:pt x="5971" y="5004"/>
                    <a:pt x="4604" y="5004"/>
                    <a:pt x="4604" y="5004"/>
                  </a:cubicBezTo>
                  <a:cubicBezTo>
                    <a:pt x="4604" y="5004"/>
                    <a:pt x="4604" y="3803"/>
                    <a:pt x="4637" y="3270"/>
                  </a:cubicBezTo>
                  <a:cubicBezTo>
                    <a:pt x="4637" y="2569"/>
                    <a:pt x="5071" y="2336"/>
                    <a:pt x="5671" y="23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048670" name="Google Shape;3495;p38"/>
            <p:cNvSpPr/>
            <p:nvPr/>
          </p:nvSpPr>
          <p:spPr>
            <a:xfrm>
              <a:off x="5633982" y="1250115"/>
              <a:ext cx="331925" cy="273550"/>
            </a:xfrm>
            <a:custGeom>
              <a:avLst/>
              <a:ahLst/>
              <a:rect l="l" t="t" r="r" b="b"/>
              <a:pathLst>
                <a:path w="13277" h="10942" extrusionOk="0">
                  <a:moveTo>
                    <a:pt x="4037" y="8574"/>
                  </a:moveTo>
                  <a:cubicBezTo>
                    <a:pt x="2602" y="8507"/>
                    <a:pt x="1735" y="7473"/>
                    <a:pt x="1502" y="6672"/>
                  </a:cubicBezTo>
                  <a:cubicBezTo>
                    <a:pt x="1902" y="6739"/>
                    <a:pt x="2269" y="6739"/>
                    <a:pt x="2669" y="6639"/>
                  </a:cubicBezTo>
                  <a:cubicBezTo>
                    <a:pt x="2669" y="6639"/>
                    <a:pt x="2669" y="6639"/>
                    <a:pt x="2702" y="6606"/>
                  </a:cubicBezTo>
                  <a:cubicBezTo>
                    <a:pt x="1935" y="6439"/>
                    <a:pt x="1335" y="6038"/>
                    <a:pt x="934" y="5371"/>
                  </a:cubicBezTo>
                  <a:cubicBezTo>
                    <a:pt x="668" y="4938"/>
                    <a:pt x="534" y="4437"/>
                    <a:pt x="534" y="3904"/>
                  </a:cubicBezTo>
                  <a:cubicBezTo>
                    <a:pt x="901" y="4104"/>
                    <a:pt x="1301" y="4237"/>
                    <a:pt x="1735" y="4237"/>
                  </a:cubicBezTo>
                  <a:cubicBezTo>
                    <a:pt x="1168" y="3837"/>
                    <a:pt x="768" y="3270"/>
                    <a:pt x="634" y="2603"/>
                  </a:cubicBezTo>
                  <a:cubicBezTo>
                    <a:pt x="467" y="1902"/>
                    <a:pt x="568" y="1235"/>
                    <a:pt x="901" y="601"/>
                  </a:cubicBezTo>
                  <a:cubicBezTo>
                    <a:pt x="2402" y="2336"/>
                    <a:pt x="4270" y="3303"/>
                    <a:pt x="6538" y="3470"/>
                  </a:cubicBezTo>
                  <a:cubicBezTo>
                    <a:pt x="6538" y="3370"/>
                    <a:pt x="6505" y="3270"/>
                    <a:pt x="6505" y="3170"/>
                  </a:cubicBezTo>
                  <a:cubicBezTo>
                    <a:pt x="6405" y="2536"/>
                    <a:pt x="6538" y="1936"/>
                    <a:pt x="6905" y="1368"/>
                  </a:cubicBezTo>
                  <a:cubicBezTo>
                    <a:pt x="7339" y="701"/>
                    <a:pt x="7939" y="268"/>
                    <a:pt x="8740" y="134"/>
                  </a:cubicBezTo>
                  <a:cubicBezTo>
                    <a:pt x="9674" y="1"/>
                    <a:pt x="10475" y="268"/>
                    <a:pt x="11142" y="901"/>
                  </a:cubicBezTo>
                  <a:cubicBezTo>
                    <a:pt x="11175" y="935"/>
                    <a:pt x="11208" y="968"/>
                    <a:pt x="11275" y="935"/>
                  </a:cubicBezTo>
                  <a:cubicBezTo>
                    <a:pt x="11842" y="835"/>
                    <a:pt x="12376" y="635"/>
                    <a:pt x="12876" y="334"/>
                  </a:cubicBezTo>
                  <a:cubicBezTo>
                    <a:pt x="12876" y="334"/>
                    <a:pt x="12910" y="334"/>
                    <a:pt x="12910" y="334"/>
                  </a:cubicBezTo>
                  <a:lnTo>
                    <a:pt x="12910" y="334"/>
                  </a:lnTo>
                  <a:cubicBezTo>
                    <a:pt x="12710" y="968"/>
                    <a:pt x="12309" y="1435"/>
                    <a:pt x="11742" y="1802"/>
                  </a:cubicBezTo>
                  <a:cubicBezTo>
                    <a:pt x="12276" y="1735"/>
                    <a:pt x="12776" y="1602"/>
                    <a:pt x="13277" y="1402"/>
                  </a:cubicBezTo>
                  <a:lnTo>
                    <a:pt x="13277" y="1402"/>
                  </a:lnTo>
                  <a:cubicBezTo>
                    <a:pt x="13177" y="1535"/>
                    <a:pt x="13076" y="1669"/>
                    <a:pt x="12976" y="1802"/>
                  </a:cubicBezTo>
                  <a:cubicBezTo>
                    <a:pt x="12676" y="2169"/>
                    <a:pt x="12343" y="2503"/>
                    <a:pt x="11976" y="2769"/>
                  </a:cubicBezTo>
                  <a:cubicBezTo>
                    <a:pt x="11942" y="2769"/>
                    <a:pt x="11942" y="2803"/>
                    <a:pt x="11942" y="2836"/>
                  </a:cubicBezTo>
                  <a:cubicBezTo>
                    <a:pt x="11942" y="3236"/>
                    <a:pt x="11942" y="3670"/>
                    <a:pt x="11876" y="4070"/>
                  </a:cubicBezTo>
                  <a:cubicBezTo>
                    <a:pt x="11776" y="4904"/>
                    <a:pt x="11542" y="5705"/>
                    <a:pt x="11175" y="6505"/>
                  </a:cubicBezTo>
                  <a:cubicBezTo>
                    <a:pt x="10808" y="7273"/>
                    <a:pt x="10308" y="8007"/>
                    <a:pt x="9707" y="8640"/>
                  </a:cubicBezTo>
                  <a:cubicBezTo>
                    <a:pt x="8673" y="9708"/>
                    <a:pt x="7406" y="10408"/>
                    <a:pt x="5971" y="10742"/>
                  </a:cubicBezTo>
                  <a:cubicBezTo>
                    <a:pt x="5438" y="10842"/>
                    <a:pt x="4937" y="10909"/>
                    <a:pt x="4437" y="10909"/>
                  </a:cubicBezTo>
                  <a:cubicBezTo>
                    <a:pt x="2869" y="10942"/>
                    <a:pt x="1401" y="10575"/>
                    <a:pt x="67" y="9741"/>
                  </a:cubicBezTo>
                  <a:cubicBezTo>
                    <a:pt x="34" y="9741"/>
                    <a:pt x="34" y="9708"/>
                    <a:pt x="0" y="9708"/>
                  </a:cubicBezTo>
                  <a:cubicBezTo>
                    <a:pt x="968" y="9808"/>
                    <a:pt x="1868" y="9674"/>
                    <a:pt x="2736" y="9307"/>
                  </a:cubicBezTo>
                  <a:cubicBezTo>
                    <a:pt x="3203" y="9141"/>
                    <a:pt x="3636" y="8874"/>
                    <a:pt x="4037" y="85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048671" name="Google Shape;3496;p38"/>
            <p:cNvSpPr/>
            <p:nvPr/>
          </p:nvSpPr>
          <p:spPr>
            <a:xfrm>
              <a:off x="6755579" y="1233440"/>
              <a:ext cx="312750" cy="306900"/>
            </a:xfrm>
            <a:custGeom>
              <a:avLst/>
              <a:ahLst/>
              <a:rect l="l" t="t" r="r" b="b"/>
              <a:pathLst>
                <a:path w="12510" h="12276" extrusionOk="0">
                  <a:moveTo>
                    <a:pt x="9540" y="2135"/>
                  </a:moveTo>
                  <a:cubicBezTo>
                    <a:pt x="9107" y="2135"/>
                    <a:pt x="8773" y="2469"/>
                    <a:pt x="8773" y="2869"/>
                  </a:cubicBezTo>
                  <a:cubicBezTo>
                    <a:pt x="8773" y="3269"/>
                    <a:pt x="9107" y="3603"/>
                    <a:pt x="9540" y="3603"/>
                  </a:cubicBezTo>
                  <a:cubicBezTo>
                    <a:pt x="9941" y="3603"/>
                    <a:pt x="10274" y="3269"/>
                    <a:pt x="10274" y="2869"/>
                  </a:cubicBezTo>
                  <a:cubicBezTo>
                    <a:pt x="10274" y="2469"/>
                    <a:pt x="9941" y="2135"/>
                    <a:pt x="9540" y="2135"/>
                  </a:cubicBezTo>
                  <a:close/>
                  <a:moveTo>
                    <a:pt x="6271" y="4103"/>
                  </a:moveTo>
                  <a:cubicBezTo>
                    <a:pt x="7372" y="4103"/>
                    <a:pt x="8306" y="5037"/>
                    <a:pt x="8273" y="6171"/>
                  </a:cubicBezTo>
                  <a:cubicBezTo>
                    <a:pt x="8273" y="7253"/>
                    <a:pt x="7371" y="8174"/>
                    <a:pt x="6295" y="8174"/>
                  </a:cubicBezTo>
                  <a:cubicBezTo>
                    <a:pt x="6276" y="8174"/>
                    <a:pt x="6257" y="8173"/>
                    <a:pt x="6238" y="8173"/>
                  </a:cubicBezTo>
                  <a:cubicBezTo>
                    <a:pt x="5104" y="8173"/>
                    <a:pt x="4203" y="7239"/>
                    <a:pt x="4203" y="6138"/>
                  </a:cubicBezTo>
                  <a:cubicBezTo>
                    <a:pt x="4203" y="5004"/>
                    <a:pt x="5137" y="4103"/>
                    <a:pt x="6271" y="4103"/>
                  </a:cubicBezTo>
                  <a:close/>
                  <a:moveTo>
                    <a:pt x="6238" y="3002"/>
                  </a:moveTo>
                  <a:cubicBezTo>
                    <a:pt x="4503" y="3002"/>
                    <a:pt x="3102" y="4403"/>
                    <a:pt x="3102" y="6138"/>
                  </a:cubicBezTo>
                  <a:cubicBezTo>
                    <a:pt x="3102" y="7872"/>
                    <a:pt x="4503" y="9307"/>
                    <a:pt x="6238" y="9307"/>
                  </a:cubicBezTo>
                  <a:cubicBezTo>
                    <a:pt x="7972" y="9307"/>
                    <a:pt x="9407" y="7906"/>
                    <a:pt x="9407" y="6138"/>
                  </a:cubicBezTo>
                  <a:cubicBezTo>
                    <a:pt x="9407" y="4403"/>
                    <a:pt x="8006" y="3002"/>
                    <a:pt x="6238" y="3002"/>
                  </a:cubicBezTo>
                  <a:close/>
                  <a:moveTo>
                    <a:pt x="6121" y="1105"/>
                  </a:moveTo>
                  <a:cubicBezTo>
                    <a:pt x="7440" y="1105"/>
                    <a:pt x="8794" y="1146"/>
                    <a:pt x="9340" y="1234"/>
                  </a:cubicBezTo>
                  <a:cubicBezTo>
                    <a:pt x="10408" y="1401"/>
                    <a:pt x="11075" y="2102"/>
                    <a:pt x="11208" y="3169"/>
                  </a:cubicBezTo>
                  <a:cubicBezTo>
                    <a:pt x="11308" y="4203"/>
                    <a:pt x="11342" y="8139"/>
                    <a:pt x="11175" y="9240"/>
                  </a:cubicBezTo>
                  <a:cubicBezTo>
                    <a:pt x="11008" y="10307"/>
                    <a:pt x="10274" y="10975"/>
                    <a:pt x="9207" y="11075"/>
                  </a:cubicBezTo>
                  <a:cubicBezTo>
                    <a:pt x="8730" y="11122"/>
                    <a:pt x="7479" y="11163"/>
                    <a:pt x="6199" y="11163"/>
                  </a:cubicBezTo>
                  <a:cubicBezTo>
                    <a:pt x="4796" y="11163"/>
                    <a:pt x="3357" y="11114"/>
                    <a:pt x="2869" y="10975"/>
                  </a:cubicBezTo>
                  <a:cubicBezTo>
                    <a:pt x="2002" y="10741"/>
                    <a:pt x="1468" y="10141"/>
                    <a:pt x="1334" y="9240"/>
                  </a:cubicBezTo>
                  <a:cubicBezTo>
                    <a:pt x="1201" y="8406"/>
                    <a:pt x="1168" y="4170"/>
                    <a:pt x="1334" y="3036"/>
                  </a:cubicBezTo>
                  <a:cubicBezTo>
                    <a:pt x="1501" y="1968"/>
                    <a:pt x="2202" y="1334"/>
                    <a:pt x="3269" y="1201"/>
                  </a:cubicBezTo>
                  <a:cubicBezTo>
                    <a:pt x="3789" y="1138"/>
                    <a:pt x="4941" y="1105"/>
                    <a:pt x="6121" y="1105"/>
                  </a:cubicBezTo>
                  <a:close/>
                  <a:moveTo>
                    <a:pt x="5917" y="0"/>
                  </a:moveTo>
                  <a:cubicBezTo>
                    <a:pt x="4728" y="0"/>
                    <a:pt x="3569" y="33"/>
                    <a:pt x="2969" y="134"/>
                  </a:cubicBezTo>
                  <a:cubicBezTo>
                    <a:pt x="1601" y="367"/>
                    <a:pt x="667" y="1168"/>
                    <a:pt x="300" y="2535"/>
                  </a:cubicBezTo>
                  <a:cubicBezTo>
                    <a:pt x="0" y="3569"/>
                    <a:pt x="67" y="8406"/>
                    <a:pt x="234" y="9440"/>
                  </a:cubicBezTo>
                  <a:cubicBezTo>
                    <a:pt x="467" y="10841"/>
                    <a:pt x="1301" y="11742"/>
                    <a:pt x="2702" y="12109"/>
                  </a:cubicBezTo>
                  <a:cubicBezTo>
                    <a:pt x="3186" y="12226"/>
                    <a:pt x="4620" y="12276"/>
                    <a:pt x="6067" y="12276"/>
                  </a:cubicBezTo>
                  <a:cubicBezTo>
                    <a:pt x="7514" y="12276"/>
                    <a:pt x="8973" y="12226"/>
                    <a:pt x="9507" y="12142"/>
                  </a:cubicBezTo>
                  <a:cubicBezTo>
                    <a:pt x="10941" y="11909"/>
                    <a:pt x="11842" y="11108"/>
                    <a:pt x="12209" y="9707"/>
                  </a:cubicBezTo>
                  <a:cubicBezTo>
                    <a:pt x="12509" y="8606"/>
                    <a:pt x="12409" y="4036"/>
                    <a:pt x="12309" y="3069"/>
                  </a:cubicBezTo>
                  <a:cubicBezTo>
                    <a:pt x="12209" y="2268"/>
                    <a:pt x="11909" y="1568"/>
                    <a:pt x="11308" y="1001"/>
                  </a:cubicBezTo>
                  <a:cubicBezTo>
                    <a:pt x="10674" y="367"/>
                    <a:pt x="9907" y="100"/>
                    <a:pt x="9040" y="67"/>
                  </a:cubicBezTo>
                  <a:cubicBezTo>
                    <a:pt x="8323" y="33"/>
                    <a:pt x="7105" y="0"/>
                    <a:pt x="5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grpSp>
          <p:nvGrpSpPr>
            <p:cNvPr id="59" name="Google Shape;3497;p38"/>
            <p:cNvGrpSpPr/>
            <p:nvPr/>
          </p:nvGrpSpPr>
          <p:grpSpPr>
            <a:xfrm>
              <a:off x="6179768" y="1216765"/>
              <a:ext cx="361950" cy="340250"/>
              <a:chOff x="7930825" y="2812938"/>
              <a:chExt cx="361950" cy="340250"/>
            </a:xfrm>
            <a:grpFill/>
          </p:grpSpPr>
          <p:sp>
            <p:nvSpPr>
              <p:cNvPr id="1048672" name="Google Shape;3498;p38"/>
              <p:cNvSpPr/>
              <p:nvPr/>
            </p:nvSpPr>
            <p:spPr>
              <a:xfrm>
                <a:off x="7930825" y="2812938"/>
                <a:ext cx="361950" cy="340250"/>
              </a:xfrm>
              <a:custGeom>
                <a:avLst/>
                <a:ahLst/>
                <a:rect l="l" t="t" r="r" b="b"/>
                <a:pathLst>
                  <a:path w="14477" h="13610" extrusionOk="0">
                    <a:moveTo>
                      <a:pt x="1168" y="13543"/>
                    </a:moveTo>
                    <a:cubicBezTo>
                      <a:pt x="1235" y="13276"/>
                      <a:pt x="1301" y="13043"/>
                      <a:pt x="1368" y="12776"/>
                    </a:cubicBezTo>
                    <a:cubicBezTo>
                      <a:pt x="1568" y="12009"/>
                      <a:pt x="1802" y="11241"/>
                      <a:pt x="2002" y="10474"/>
                    </a:cubicBezTo>
                    <a:cubicBezTo>
                      <a:pt x="2002" y="10374"/>
                      <a:pt x="2002" y="10207"/>
                      <a:pt x="1935" y="10107"/>
                    </a:cubicBezTo>
                    <a:cubicBezTo>
                      <a:pt x="1" y="6371"/>
                      <a:pt x="2002" y="1835"/>
                      <a:pt x="6138" y="867"/>
                    </a:cubicBezTo>
                    <a:cubicBezTo>
                      <a:pt x="9874" y="0"/>
                      <a:pt x="13210" y="2535"/>
                      <a:pt x="13844" y="5904"/>
                    </a:cubicBezTo>
                    <a:cubicBezTo>
                      <a:pt x="14478" y="9407"/>
                      <a:pt x="12176" y="12742"/>
                      <a:pt x="8673" y="13376"/>
                    </a:cubicBezTo>
                    <a:cubicBezTo>
                      <a:pt x="7306" y="13610"/>
                      <a:pt x="5971" y="13410"/>
                      <a:pt x="4704" y="12776"/>
                    </a:cubicBezTo>
                    <a:cubicBezTo>
                      <a:pt x="4604" y="12742"/>
                      <a:pt x="4437" y="12709"/>
                      <a:pt x="4304" y="12742"/>
                    </a:cubicBezTo>
                    <a:cubicBezTo>
                      <a:pt x="2636" y="13176"/>
                      <a:pt x="1502" y="13476"/>
                      <a:pt x="1168" y="13543"/>
                    </a:cubicBezTo>
                    <a:close/>
                    <a:moveTo>
                      <a:pt x="2636" y="12075"/>
                    </a:moveTo>
                    <a:cubicBezTo>
                      <a:pt x="3270" y="11909"/>
                      <a:pt x="3870" y="11775"/>
                      <a:pt x="4437" y="11608"/>
                    </a:cubicBezTo>
                    <a:cubicBezTo>
                      <a:pt x="4604" y="11575"/>
                      <a:pt x="4737" y="11575"/>
                      <a:pt x="4871" y="11675"/>
                    </a:cubicBezTo>
                    <a:cubicBezTo>
                      <a:pt x="5971" y="12309"/>
                      <a:pt x="7139" y="12542"/>
                      <a:pt x="8407" y="12342"/>
                    </a:cubicBezTo>
                    <a:cubicBezTo>
                      <a:pt x="11309" y="11875"/>
                      <a:pt x="13277" y="9173"/>
                      <a:pt x="12843" y="6271"/>
                    </a:cubicBezTo>
                    <a:cubicBezTo>
                      <a:pt x="12376" y="3302"/>
                      <a:pt x="9574" y="1301"/>
                      <a:pt x="6605" y="1835"/>
                    </a:cubicBezTo>
                    <a:cubicBezTo>
                      <a:pt x="3036" y="2502"/>
                      <a:pt x="1135" y="6471"/>
                      <a:pt x="2903" y="9640"/>
                    </a:cubicBezTo>
                    <a:cubicBezTo>
                      <a:pt x="3103" y="10007"/>
                      <a:pt x="3169" y="10274"/>
                      <a:pt x="3036" y="10641"/>
                    </a:cubicBezTo>
                    <a:cubicBezTo>
                      <a:pt x="2869" y="11108"/>
                      <a:pt x="2769" y="11575"/>
                      <a:pt x="2636" y="120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48673" name="Google Shape;3499;p38"/>
              <p:cNvSpPr/>
              <p:nvPr/>
            </p:nvSpPr>
            <p:spPr>
              <a:xfrm>
                <a:off x="8035075" y="2914663"/>
                <a:ext cx="166800" cy="152625"/>
              </a:xfrm>
              <a:custGeom>
                <a:avLst/>
                <a:ahLst/>
                <a:rect l="l" t="t" r="r" b="b"/>
                <a:pathLst>
                  <a:path w="6672" h="6105" extrusionOk="0">
                    <a:moveTo>
                      <a:pt x="5070" y="6072"/>
                    </a:moveTo>
                    <a:cubicBezTo>
                      <a:pt x="3803" y="6005"/>
                      <a:pt x="1835" y="5038"/>
                      <a:pt x="467" y="2669"/>
                    </a:cubicBezTo>
                    <a:cubicBezTo>
                      <a:pt x="0" y="1835"/>
                      <a:pt x="67" y="868"/>
                      <a:pt x="767" y="234"/>
                    </a:cubicBezTo>
                    <a:cubicBezTo>
                      <a:pt x="1001" y="1"/>
                      <a:pt x="1301" y="67"/>
                      <a:pt x="1601" y="101"/>
                    </a:cubicBezTo>
                    <a:cubicBezTo>
                      <a:pt x="1668" y="101"/>
                      <a:pt x="1735" y="234"/>
                      <a:pt x="1768" y="301"/>
                    </a:cubicBezTo>
                    <a:cubicBezTo>
                      <a:pt x="1935" y="701"/>
                      <a:pt x="2135" y="1101"/>
                      <a:pt x="2268" y="1535"/>
                    </a:cubicBezTo>
                    <a:cubicBezTo>
                      <a:pt x="2369" y="1769"/>
                      <a:pt x="2202" y="1969"/>
                      <a:pt x="1902" y="2336"/>
                    </a:cubicBezTo>
                    <a:cubicBezTo>
                      <a:pt x="1801" y="2469"/>
                      <a:pt x="1768" y="2569"/>
                      <a:pt x="1835" y="2703"/>
                    </a:cubicBezTo>
                    <a:cubicBezTo>
                      <a:pt x="2369" y="3603"/>
                      <a:pt x="3102" y="4237"/>
                      <a:pt x="4070" y="4604"/>
                    </a:cubicBezTo>
                    <a:cubicBezTo>
                      <a:pt x="4203" y="4671"/>
                      <a:pt x="4303" y="4637"/>
                      <a:pt x="4403" y="4504"/>
                    </a:cubicBezTo>
                    <a:cubicBezTo>
                      <a:pt x="4904" y="3903"/>
                      <a:pt x="4937" y="3703"/>
                      <a:pt x="5237" y="3837"/>
                    </a:cubicBezTo>
                    <a:cubicBezTo>
                      <a:pt x="6505" y="4470"/>
                      <a:pt x="6605" y="4470"/>
                      <a:pt x="6605" y="4637"/>
                    </a:cubicBezTo>
                    <a:cubicBezTo>
                      <a:pt x="6672" y="5705"/>
                      <a:pt x="5671" y="6105"/>
                      <a:pt x="5070" y="60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1048674" name="Google Shape;3500;p38"/>
            <p:cNvSpPr/>
            <p:nvPr/>
          </p:nvSpPr>
          <p:spPr>
            <a:xfrm>
              <a:off x="7282190" y="1277640"/>
              <a:ext cx="313600" cy="218500"/>
            </a:xfrm>
            <a:custGeom>
              <a:avLst/>
              <a:ahLst/>
              <a:rect l="l" t="t" r="r" b="b"/>
              <a:pathLst>
                <a:path w="12544" h="8740" extrusionOk="0">
                  <a:moveTo>
                    <a:pt x="1469" y="8373"/>
                  </a:moveTo>
                  <a:cubicBezTo>
                    <a:pt x="1002" y="8240"/>
                    <a:pt x="701" y="7940"/>
                    <a:pt x="535" y="7473"/>
                  </a:cubicBezTo>
                  <a:cubicBezTo>
                    <a:pt x="134" y="6338"/>
                    <a:pt x="1" y="1702"/>
                    <a:pt x="768" y="768"/>
                  </a:cubicBezTo>
                  <a:cubicBezTo>
                    <a:pt x="1035" y="468"/>
                    <a:pt x="1402" y="267"/>
                    <a:pt x="1802" y="234"/>
                  </a:cubicBezTo>
                  <a:cubicBezTo>
                    <a:pt x="3904" y="1"/>
                    <a:pt x="10408" y="34"/>
                    <a:pt x="11175" y="301"/>
                  </a:cubicBezTo>
                  <a:cubicBezTo>
                    <a:pt x="11609" y="468"/>
                    <a:pt x="11909" y="734"/>
                    <a:pt x="12076" y="1168"/>
                  </a:cubicBezTo>
                  <a:cubicBezTo>
                    <a:pt x="12510" y="2336"/>
                    <a:pt x="12543" y="6539"/>
                    <a:pt x="12009" y="7639"/>
                  </a:cubicBezTo>
                  <a:cubicBezTo>
                    <a:pt x="11876" y="7940"/>
                    <a:pt x="11643" y="8140"/>
                    <a:pt x="11376" y="8306"/>
                  </a:cubicBezTo>
                  <a:cubicBezTo>
                    <a:pt x="10575" y="8740"/>
                    <a:pt x="2503" y="8707"/>
                    <a:pt x="1469" y="8373"/>
                  </a:cubicBezTo>
                  <a:close/>
                  <a:moveTo>
                    <a:pt x="4804" y="6205"/>
                  </a:moveTo>
                  <a:cubicBezTo>
                    <a:pt x="6072" y="5538"/>
                    <a:pt x="7339" y="4871"/>
                    <a:pt x="8607" y="4237"/>
                  </a:cubicBezTo>
                  <a:cubicBezTo>
                    <a:pt x="7339" y="3570"/>
                    <a:pt x="6072" y="2903"/>
                    <a:pt x="4804" y="22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Freeform: Shape 10"/>
          <p:cNvSpPr/>
          <p:nvPr/>
        </p:nvSpPr>
        <p:spPr>
          <a:xfrm>
            <a:off x="0" y="0"/>
            <a:ext cx="4601497" cy="6858000"/>
          </a:xfrm>
          <a:custGeom>
            <a:avLst/>
            <a:gdLst>
              <a:gd name="connsiteX0" fmla="*/ 0 w 4601497"/>
              <a:gd name="connsiteY0" fmla="*/ 0 h 6858000"/>
              <a:gd name="connsiteX1" fmla="*/ 2383496 w 4601497"/>
              <a:gd name="connsiteY1" fmla="*/ 0 h 6858000"/>
              <a:gd name="connsiteX2" fmla="*/ 4601497 w 4601497"/>
              <a:gd name="connsiteY2" fmla="*/ 2218001 h 6858000"/>
              <a:gd name="connsiteX3" fmla="*/ 4601497 w 4601497"/>
              <a:gd name="connsiteY3" fmla="*/ 6858000 h 6858000"/>
              <a:gd name="connsiteX4" fmla="*/ 0 w 4601497"/>
              <a:gd name="connsiteY4" fmla="*/ 6858000 h 6858000"/>
              <a:gd name="connsiteX5" fmla="*/ 0 w 460149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1497" h="6858000">
                <a:moveTo>
                  <a:pt x="0" y="0"/>
                </a:moveTo>
                <a:lnTo>
                  <a:pt x="2383496" y="0"/>
                </a:lnTo>
                <a:cubicBezTo>
                  <a:pt x="3608464" y="0"/>
                  <a:pt x="4601497" y="993033"/>
                  <a:pt x="4601497" y="2218001"/>
                </a:cubicBezTo>
                <a:lnTo>
                  <a:pt x="46014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lang="en-IN"/>
          </a:p>
        </p:txBody>
      </p:sp>
      <p:sp>
        <p:nvSpPr>
          <p:cNvPr id="1048676" name="Oval 14"/>
          <p:cNvSpPr/>
          <p:nvPr/>
        </p:nvSpPr>
        <p:spPr>
          <a:xfrm>
            <a:off x="1997352" y="1511007"/>
            <a:ext cx="4532672" cy="4532672"/>
          </a:xfrm>
          <a:prstGeom prst="ellipse"/>
          <a:solidFill>
            <a:schemeClr val="accent2"/>
          </a:solidFill>
          <a:ln>
            <a:noFill/>
          </a:ln>
          <a:effectLst>
            <a:outerShdw algn="ctr" blurRad="63500" rotWithShape="0" sx="102000" sy="10200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pic>
        <p:nvPicPr>
          <p:cNvPr id="2097161" name="Picture 1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17914" t="3141" r="17914" b="510"/>
          <a:stretch>
            <a:fillRect/>
          </a:stretch>
        </p:blipFill>
        <p:spPr>
          <a:xfrm>
            <a:off x="2213662" y="1727317"/>
            <a:ext cx="4100052" cy="4100052"/>
          </a:xfrm>
          <a:custGeom>
            <a:avLst/>
            <a:gdLst>
              <a:gd name="connsiteX0" fmla="*/ 1981199 w 3962398"/>
              <a:gd name="connsiteY0" fmla="*/ 0 h 3962398"/>
              <a:gd name="connsiteX1" fmla="*/ 3962398 w 3962398"/>
              <a:gd name="connsiteY1" fmla="*/ 1981199 h 3962398"/>
              <a:gd name="connsiteX2" fmla="*/ 1981199 w 3962398"/>
              <a:gd name="connsiteY2" fmla="*/ 3962398 h 3962398"/>
              <a:gd name="connsiteX3" fmla="*/ 0 w 3962398"/>
              <a:gd name="connsiteY3" fmla="*/ 1981199 h 3962398"/>
              <a:gd name="connsiteX4" fmla="*/ 1981199 w 3962398"/>
              <a:gd name="connsiteY4" fmla="*/ 0 h 3962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2398" h="3962398">
                <a:moveTo>
                  <a:pt x="1981199" y="0"/>
                </a:moveTo>
                <a:cubicBezTo>
                  <a:pt x="3075385" y="0"/>
                  <a:pt x="3962398" y="887013"/>
                  <a:pt x="3962398" y="1981199"/>
                </a:cubicBezTo>
                <a:cubicBezTo>
                  <a:pt x="3962398" y="3075385"/>
                  <a:pt x="3075385" y="3962398"/>
                  <a:pt x="1981199" y="3962398"/>
                </a:cubicBezTo>
                <a:cubicBezTo>
                  <a:pt x="887013" y="3962398"/>
                  <a:pt x="0" y="3075385"/>
                  <a:pt x="0" y="1981199"/>
                </a:cubicBezTo>
                <a:cubicBezTo>
                  <a:pt x="0" y="887013"/>
                  <a:pt x="887013" y="0"/>
                  <a:pt x="1981199" y="0"/>
                </a:cubicBezTo>
                <a:close/>
              </a:path>
            </a:pathLst>
          </a:custGeom>
          <a:ln w="38100">
            <a:solidFill>
              <a:schemeClr val="bg1"/>
            </a:solidFill>
          </a:ln>
          <a:effectLst>
            <a:outerShdw algn="ctr" blurRad="63500" rotWithShape="0" sx="102000" sy="102000">
              <a:prstClr val="black">
                <a:alpha val="11000"/>
              </a:prstClr>
            </a:outerShdw>
          </a:effectLst>
        </p:spPr>
      </p:pic>
      <p:grpSp>
        <p:nvGrpSpPr>
          <p:cNvPr id="61" name="Group 20"/>
          <p:cNvGrpSpPr/>
          <p:nvPr/>
        </p:nvGrpSpPr>
        <p:grpSpPr>
          <a:xfrm>
            <a:off x="6976107" y="1659606"/>
            <a:ext cx="4673037" cy="3476565"/>
            <a:chOff x="7085872" y="1659606"/>
            <a:chExt cx="4673037" cy="3476565"/>
          </a:xfrm>
        </p:grpSpPr>
        <p:sp>
          <p:nvSpPr>
            <p:cNvPr id="1048677" name="TextBox 21"/>
            <p:cNvSpPr txBox="1"/>
            <p:nvPr/>
          </p:nvSpPr>
          <p:spPr>
            <a:xfrm>
              <a:off x="7085872" y="2244381"/>
              <a:ext cx="4541705" cy="2891790"/>
            </a:xfrm>
            <a:prstGeom prst="rect"/>
            <a:noFill/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b="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We are a leading company committed to delivering innovative</a:t>
              </a:r>
              <a:r>
                <a:rPr b="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 </a:t>
              </a:r>
              <a:r>
                <a:rPr b="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s</a:t>
              </a:r>
              <a:r>
                <a:rPr b="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u</a:t>
              </a:r>
              <a:r>
                <a:rPr b="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r</a:t>
              </a:r>
              <a:r>
                <a:rPr b="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v</a:t>
              </a:r>
              <a:r>
                <a:rPr b="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eillance </a:t>
              </a:r>
              <a:r>
                <a:rPr b="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solutions and exceptional services to our valued customers. Our expertise spans </a:t>
              </a:r>
              <a:r>
                <a:rPr b="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s</a:t>
              </a:r>
              <a:r>
                <a:rPr b="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u</a:t>
              </a:r>
              <a:r>
                <a:rPr b="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r</a:t>
              </a:r>
              <a:r>
                <a:rPr b="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v</a:t>
              </a:r>
              <a:r>
                <a:rPr b="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eillance</a:t>
              </a:r>
              <a:r>
                <a:rPr b="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 </a:t>
              </a:r>
              <a:r>
                <a:rPr b="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I</a:t>
              </a:r>
              <a:r>
                <a:rPr b="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n</a:t>
              </a:r>
              <a:r>
                <a:rPr b="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d</a:t>
              </a:r>
              <a:r>
                <a:rPr b="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u</a:t>
              </a:r>
              <a:r>
                <a:rPr b="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s</a:t>
              </a:r>
              <a:r>
                <a:rPr b="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t</a:t>
              </a:r>
              <a:r>
                <a:rPr b="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r</a:t>
              </a:r>
              <a:r>
                <a:rPr b="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y</a:t>
              </a:r>
              <a:r>
                <a:rPr b="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, and we strive for excellence in every aspect of our operations</a:t>
              </a:r>
              <a:endParaRPr lang="en-IN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048678" name="TextBox 22"/>
            <p:cNvSpPr txBox="1"/>
            <p:nvPr/>
          </p:nvSpPr>
          <p:spPr>
            <a:xfrm>
              <a:off x="7085872" y="1659606"/>
              <a:ext cx="4673037" cy="584775"/>
            </a:xfrm>
            <a:prstGeom prst="rect"/>
            <a:noFill/>
          </p:spPr>
          <p:txBody>
            <a:bodyPr wrap="square">
              <a:spAutoFit/>
            </a:bodyPr>
            <a:p>
              <a:r>
                <a:rPr b="1" sz="3200" i="0" lang="en-IN">
                  <a:solidFill>
                    <a:schemeClr val="accent1"/>
                  </a:solidFill>
                  <a:effectLst/>
                  <a:latin typeface="Montserrat" pitchFamily="2" charset="0"/>
                </a:rPr>
                <a:t>About Our </a:t>
              </a:r>
              <a:r>
                <a:rPr b="1" sz="3200" i="0" lang="en-IN">
                  <a:solidFill>
                    <a:schemeClr val="accent2"/>
                  </a:solidFill>
                  <a:effectLst/>
                  <a:latin typeface="Montserrat" pitchFamily="2" charset="0"/>
                </a:rPr>
                <a:t>Company</a:t>
              </a:r>
              <a:endParaRPr b="1" sz="3200" lang="en-IN">
                <a:solidFill>
                  <a:schemeClr val="accent2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048679" name="Oval 23"/>
          <p:cNvSpPr/>
          <p:nvPr/>
        </p:nvSpPr>
        <p:spPr>
          <a:xfrm>
            <a:off x="10889743" y="5962444"/>
            <a:ext cx="333830" cy="333830"/>
          </a:xfrm>
          <a:prstGeom prst="ellipse"/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>
            <a:outerShdw algn="ctr" blurRad="63500" rotWithShape="0" sx="102000" sy="10200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80" name="Oval 24"/>
          <p:cNvSpPr/>
          <p:nvPr/>
        </p:nvSpPr>
        <p:spPr>
          <a:xfrm>
            <a:off x="6595156" y="580480"/>
            <a:ext cx="212044" cy="212044"/>
          </a:xfrm>
          <a:prstGeom prst="ellipse"/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>
            <a:outerShdw algn="ctr" blurRad="63500" rotWithShape="0" sx="102000" sy="10200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Rectangle 41"/>
          <p:cNvSpPr/>
          <p:nvPr/>
        </p:nvSpPr>
        <p:spPr>
          <a:xfrm>
            <a:off x="9405256" y="-1"/>
            <a:ext cx="2786743" cy="6858001"/>
          </a:xfrm>
          <a:prstGeom prst="rect"/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82" name="Freeform: Shape 18"/>
          <p:cNvSpPr/>
          <p:nvPr/>
        </p:nvSpPr>
        <p:spPr>
          <a:xfrm rot="16200000">
            <a:off x="7460698" y="205958"/>
            <a:ext cx="4937260" cy="4525344"/>
          </a:xfrm>
          <a:custGeom>
            <a:avLst/>
            <a:gdLst>
              <a:gd name="connsiteX0" fmla="*/ 4557206 w 4557206"/>
              <a:gd name="connsiteY0" fmla="*/ 1056172 h 4176997"/>
              <a:gd name="connsiteX1" fmla="*/ 4557206 w 4557206"/>
              <a:gd name="connsiteY1" fmla="*/ 4176997 h 4176997"/>
              <a:gd name="connsiteX2" fmla="*/ 1035078 w 4557206"/>
              <a:gd name="connsiteY2" fmla="*/ 4176997 h 4176997"/>
              <a:gd name="connsiteX3" fmla="*/ 1023577 w 4557206"/>
              <a:gd name="connsiteY3" fmla="*/ 4169433 h 4176997"/>
              <a:gd name="connsiteX4" fmla="*/ 373879 w 4557206"/>
              <a:gd name="connsiteY4" fmla="*/ 1023575 h 4176997"/>
              <a:gd name="connsiteX5" fmla="*/ 3519736 w 4557206"/>
              <a:gd name="connsiteY5" fmla="*/ 373877 h 4176997"/>
              <a:gd name="connsiteX6" fmla="*/ 4557206 w 4557206"/>
              <a:gd name="connsiteY6" fmla="*/ 1056172 h 417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7206" h="4176997">
                <a:moveTo>
                  <a:pt x="4557206" y="1056172"/>
                </a:moveTo>
                <a:lnTo>
                  <a:pt x="4557206" y="4176997"/>
                </a:lnTo>
                <a:lnTo>
                  <a:pt x="1035078" y="4176997"/>
                </a:lnTo>
                <a:lnTo>
                  <a:pt x="1023577" y="4169433"/>
                </a:lnTo>
                <a:cubicBezTo>
                  <a:pt x="-24537" y="3480137"/>
                  <a:pt x="-315417" y="2071689"/>
                  <a:pt x="373879" y="1023575"/>
                </a:cubicBezTo>
                <a:cubicBezTo>
                  <a:pt x="1063174" y="-24538"/>
                  <a:pt x="2471623" y="-315418"/>
                  <a:pt x="3519736" y="373877"/>
                </a:cubicBezTo>
                <a:lnTo>
                  <a:pt x="4557206" y="105617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algn="ctr" blurRad="139700" rotWithShape="0" sx="102000" sy="10200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lang="en-IN"/>
          </a:p>
        </p:txBody>
      </p:sp>
      <p:sp>
        <p:nvSpPr>
          <p:cNvPr id="1048683" name="Freeform: Shape 7"/>
          <p:cNvSpPr/>
          <p:nvPr/>
        </p:nvSpPr>
        <p:spPr>
          <a:xfrm rot="16200000">
            <a:off x="7824898" y="190105"/>
            <a:ext cx="4557206" cy="4176997"/>
          </a:xfrm>
          <a:custGeom>
            <a:avLst/>
            <a:gdLst>
              <a:gd name="connsiteX0" fmla="*/ 4557206 w 4557206"/>
              <a:gd name="connsiteY0" fmla="*/ 1056172 h 4176997"/>
              <a:gd name="connsiteX1" fmla="*/ 4557206 w 4557206"/>
              <a:gd name="connsiteY1" fmla="*/ 4176997 h 4176997"/>
              <a:gd name="connsiteX2" fmla="*/ 1035078 w 4557206"/>
              <a:gd name="connsiteY2" fmla="*/ 4176997 h 4176997"/>
              <a:gd name="connsiteX3" fmla="*/ 1023577 w 4557206"/>
              <a:gd name="connsiteY3" fmla="*/ 4169433 h 4176997"/>
              <a:gd name="connsiteX4" fmla="*/ 373879 w 4557206"/>
              <a:gd name="connsiteY4" fmla="*/ 1023575 h 4176997"/>
              <a:gd name="connsiteX5" fmla="*/ 3519736 w 4557206"/>
              <a:gd name="connsiteY5" fmla="*/ 373877 h 4176997"/>
              <a:gd name="connsiteX6" fmla="*/ 4557206 w 4557206"/>
              <a:gd name="connsiteY6" fmla="*/ 1056172 h 417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7206" h="4176997">
                <a:moveTo>
                  <a:pt x="4557206" y="1056172"/>
                </a:moveTo>
                <a:lnTo>
                  <a:pt x="4557206" y="4176997"/>
                </a:lnTo>
                <a:lnTo>
                  <a:pt x="1035078" y="4176997"/>
                </a:lnTo>
                <a:lnTo>
                  <a:pt x="1023577" y="4169433"/>
                </a:lnTo>
                <a:cubicBezTo>
                  <a:pt x="-24537" y="3480137"/>
                  <a:pt x="-315417" y="2071689"/>
                  <a:pt x="373879" y="1023575"/>
                </a:cubicBezTo>
                <a:cubicBezTo>
                  <a:pt x="1063174" y="-24538"/>
                  <a:pt x="2471623" y="-315418"/>
                  <a:pt x="3519736" y="373877"/>
                </a:cubicBezTo>
                <a:lnTo>
                  <a:pt x="4557206" y="1056172"/>
                </a:lnTo>
                <a:close/>
              </a:path>
            </a:pathLst>
          </a:custGeom>
          <a:ln>
            <a:noFill/>
          </a:ln>
          <a:effectLst>
            <a:outerShdw algn="ctr" blurRad="139700" rotWithShape="0" sx="102000" sy="10200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lang="en-IN"/>
          </a:p>
        </p:txBody>
      </p:sp>
      <p:grpSp>
        <p:nvGrpSpPr>
          <p:cNvPr id="63" name="Group 37"/>
          <p:cNvGrpSpPr/>
          <p:nvPr/>
        </p:nvGrpSpPr>
        <p:grpSpPr>
          <a:xfrm>
            <a:off x="451029" y="853417"/>
            <a:ext cx="6070325" cy="4831852"/>
            <a:chOff x="480057" y="854749"/>
            <a:chExt cx="6070325" cy="4831852"/>
          </a:xfrm>
        </p:grpSpPr>
        <p:grpSp>
          <p:nvGrpSpPr>
            <p:cNvPr id="64" name="Group 21"/>
            <p:cNvGrpSpPr/>
            <p:nvPr/>
          </p:nvGrpSpPr>
          <p:grpSpPr>
            <a:xfrm>
              <a:off x="896207" y="854749"/>
              <a:ext cx="5503002" cy="2738021"/>
              <a:chOff x="6365052" y="879459"/>
              <a:chExt cx="5503002" cy="2738021"/>
            </a:xfrm>
          </p:grpSpPr>
          <p:sp>
            <p:nvSpPr>
              <p:cNvPr id="1048684" name="TextBox 22"/>
              <p:cNvSpPr txBox="1"/>
              <p:nvPr/>
            </p:nvSpPr>
            <p:spPr>
              <a:xfrm>
                <a:off x="6365052" y="879459"/>
                <a:ext cx="3711193" cy="646331"/>
              </a:xfrm>
              <a:prstGeom prst="rect"/>
              <a:noFill/>
            </p:spPr>
            <p:txBody>
              <a:bodyPr wrap="square">
                <a:spAutoFit/>
              </a:bodyPr>
              <a:p>
                <a:r>
                  <a:rPr b="1" sz="3600" lang="en-IN">
                    <a:solidFill>
                      <a:schemeClr val="accent1"/>
                    </a:solidFill>
                    <a:latin typeface="Montserrat" pitchFamily="2" charset="0"/>
                  </a:rPr>
                  <a:t>History</a:t>
                </a:r>
                <a:endParaRPr b="1" sz="3600" lang="en-IN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1048685" name="TextBox 23"/>
              <p:cNvSpPr txBox="1"/>
              <p:nvPr/>
            </p:nvSpPr>
            <p:spPr>
              <a:xfrm>
                <a:off x="6365052" y="1525790"/>
                <a:ext cx="5503002" cy="2091690"/>
              </a:xfrm>
              <a:prstGeom prst="rect"/>
              <a:noFill/>
            </p:spPr>
            <p:txBody>
              <a:bodyPr wrap="square">
                <a:spAutoFit/>
              </a:bodyPr>
              <a:p>
                <a:pPr>
                  <a:lnSpc>
                    <a:spcPct val="150000"/>
                  </a:lnSpc>
                </a:pPr>
                <a:r>
                  <a:rPr b="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Founded </a:t>
                </a:r>
                <a:r>
                  <a:rPr b="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2</a:t>
                </a:r>
                <a:r>
                  <a:rPr b="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0</a:t>
                </a:r>
                <a:r>
                  <a:rPr b="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2</a:t>
                </a:r>
                <a:r>
                  <a:rPr b="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1</a:t>
                </a:r>
                <a:r>
                  <a:rPr b="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, our company has grown from a small startup to a prominent </a:t>
                </a:r>
                <a:r>
                  <a:rPr b="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 </a:t>
                </a:r>
                <a:r>
                  <a:rPr b="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s</a:t>
                </a:r>
                <a:r>
                  <a:rPr b="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u</a:t>
                </a:r>
                <a:r>
                  <a:rPr b="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r</a:t>
                </a:r>
                <a:r>
                  <a:rPr b="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v</a:t>
                </a:r>
                <a:r>
                  <a:rPr b="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eillance</a:t>
                </a:r>
                <a:r>
                  <a:rPr b="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 c</a:t>
                </a:r>
                <a:r>
                  <a:rPr b="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o</a:t>
                </a:r>
                <a:r>
                  <a:rPr b="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m</a:t>
                </a:r>
                <a:r>
                  <a:rPr b="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p</a:t>
                </a:r>
                <a:r>
                  <a:rPr b="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a</a:t>
                </a:r>
                <a:r>
                  <a:rPr b="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n</a:t>
                </a:r>
                <a:r>
                  <a:rPr b="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y</a:t>
                </a:r>
                <a:r>
                  <a:rPr b="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. Our journey is marked by perseverance, strategic expansion, and a strong commitment to customer satisfaction.</a:t>
                </a:r>
                <a:endParaRPr lang="en-IN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</p:grpSp>
        <p:grpSp>
          <p:nvGrpSpPr>
            <p:cNvPr id="65" name="Group 24"/>
            <p:cNvGrpSpPr/>
            <p:nvPr/>
          </p:nvGrpSpPr>
          <p:grpSpPr>
            <a:xfrm>
              <a:off x="480057" y="4110574"/>
              <a:ext cx="6070325" cy="1576027"/>
              <a:chOff x="6017282" y="4688424"/>
              <a:chExt cx="6070325" cy="1576027"/>
            </a:xfrm>
          </p:grpSpPr>
          <p:sp>
            <p:nvSpPr>
              <p:cNvPr id="1048686" name="TextBox 25"/>
              <p:cNvSpPr txBox="1"/>
              <p:nvPr/>
            </p:nvSpPr>
            <p:spPr>
              <a:xfrm>
                <a:off x="6017282" y="5679676"/>
                <a:ext cx="1647927" cy="574040"/>
              </a:xfrm>
              <a:prstGeom prst="rect"/>
              <a:noFill/>
            </p:spPr>
            <p:txBody>
              <a:bodyPr wrap="square">
                <a:spAutoFit/>
              </a:bodyPr>
              <a:p>
                <a:pPr algn="ctr"/>
                <a:r>
                  <a:rPr b="0" sz="1600" i="0" lang="en-IN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Established </a:t>
                </a:r>
                <a:r>
                  <a:rPr b="0" sz="16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2</a:t>
                </a:r>
                <a:r>
                  <a:rPr b="0" sz="16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0</a:t>
                </a:r>
                <a:r>
                  <a:rPr b="0" sz="16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2</a:t>
                </a:r>
                <a:r>
                  <a:rPr b="0" sz="16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1</a:t>
                </a:r>
                <a:endParaRPr sz="1600" lang="en-IN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1048687" name="TextBox 26"/>
              <p:cNvSpPr txBox="1"/>
              <p:nvPr/>
            </p:nvSpPr>
            <p:spPr>
              <a:xfrm>
                <a:off x="8130292" y="5679676"/>
                <a:ext cx="1647927" cy="332740"/>
              </a:xfrm>
              <a:prstGeom prst="rect"/>
              <a:noFill/>
            </p:spPr>
            <p:txBody>
              <a:bodyPr wrap="square">
                <a:spAutoFit/>
              </a:bodyPr>
              <a:p>
                <a:pPr algn="ctr"/>
                <a:r>
                  <a:rPr b="0" sz="1600" i="0" lang="en-IN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Steady Growth</a:t>
                </a:r>
                <a:endParaRPr sz="1600" lang="en-IN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1048688" name="TextBox 27"/>
              <p:cNvSpPr txBox="1"/>
              <p:nvPr/>
            </p:nvSpPr>
            <p:spPr>
              <a:xfrm>
                <a:off x="10016242" y="5679676"/>
                <a:ext cx="2071365" cy="584775"/>
              </a:xfrm>
              <a:prstGeom prst="rect"/>
              <a:noFill/>
            </p:spPr>
            <p:txBody>
              <a:bodyPr wrap="square">
                <a:spAutoFit/>
              </a:bodyPr>
              <a:p>
                <a:pPr algn="ctr"/>
                <a:r>
                  <a:rPr b="0" sz="1600" i="0" lang="en-IN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Customer Centric Approach</a:t>
                </a:r>
                <a:endParaRPr sz="1600" lang="en-IN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grpSp>
            <p:nvGrpSpPr>
              <p:cNvPr id="66" name="Group 28"/>
              <p:cNvGrpSpPr/>
              <p:nvPr/>
            </p:nvGrpSpPr>
            <p:grpSpPr>
              <a:xfrm>
                <a:off x="6458832" y="4688424"/>
                <a:ext cx="764826" cy="764826"/>
                <a:chOff x="6474174" y="4878924"/>
                <a:chExt cx="764826" cy="764826"/>
              </a:xfrm>
              <a:solidFill>
                <a:schemeClr val="accent2"/>
              </a:solidFill>
            </p:grpSpPr>
            <p:sp>
              <p:nvSpPr>
                <p:cNvPr id="1048689" name="Oval 35"/>
                <p:cNvSpPr/>
                <p:nvPr/>
              </p:nvSpPr>
              <p:spPr>
                <a:xfrm>
                  <a:off x="6474174" y="4878924"/>
                  <a:ext cx="764826" cy="764826"/>
                </a:xfrm>
                <a:prstGeom prst="ellipse"/>
                <a:grpFill/>
                <a:ln>
                  <a:noFill/>
                </a:ln>
                <a:effectLst>
                  <a:outerShdw algn="ctr" blurRad="63500" rotWithShape="0" sx="102000" sy="102000">
                    <a:prstClr val="black">
                      <a:alpha val="14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IN"/>
                </a:p>
              </p:txBody>
            </p:sp>
            <p:sp>
              <p:nvSpPr>
                <p:cNvPr id="1048690" name="TextBox 36"/>
                <p:cNvSpPr txBox="1"/>
                <p:nvPr/>
              </p:nvSpPr>
              <p:spPr>
                <a:xfrm>
                  <a:off x="6599947" y="5030505"/>
                  <a:ext cx="513281" cy="461665"/>
                </a:xfrm>
                <a:prstGeom prst="rect"/>
                <a:grpFill/>
              </p:spPr>
              <p:txBody>
                <a:bodyPr anchor="ctr" rtlCol="0" wrap="none">
                  <a:spAutoFit/>
                </a:bodyPr>
                <a:p>
                  <a:pPr algn="ctr"/>
                  <a:r>
                    <a:rPr b="1" sz="2400" lang="en-US">
                      <a:solidFill>
                        <a:schemeClr val="bg1"/>
                      </a:solidFill>
                      <a:latin typeface="Montserrat" pitchFamily="2" charset="0"/>
                    </a:rPr>
                    <a:t>01</a:t>
                  </a:r>
                  <a:endParaRPr b="1" sz="2400" lang="en-IN">
                    <a:solidFill>
                      <a:schemeClr val="bg1"/>
                    </a:solidFill>
                    <a:latin typeface="Montserrat" panose="00000500000000000000" pitchFamily="2" charset="0"/>
                  </a:endParaRPr>
                </a:p>
              </p:txBody>
            </p:sp>
          </p:grpSp>
          <p:grpSp>
            <p:nvGrpSpPr>
              <p:cNvPr id="67" name="Group 29"/>
              <p:cNvGrpSpPr/>
              <p:nvPr/>
            </p:nvGrpSpPr>
            <p:grpSpPr>
              <a:xfrm>
                <a:off x="8571842" y="4688424"/>
                <a:ext cx="764826" cy="764826"/>
                <a:chOff x="8571843" y="4878924"/>
                <a:chExt cx="764826" cy="764826"/>
              </a:xfrm>
              <a:solidFill>
                <a:schemeClr val="accent2"/>
              </a:solidFill>
            </p:grpSpPr>
            <p:sp>
              <p:nvSpPr>
                <p:cNvPr id="1048691" name="Oval 33"/>
                <p:cNvSpPr/>
                <p:nvPr/>
              </p:nvSpPr>
              <p:spPr>
                <a:xfrm>
                  <a:off x="8571843" y="4878924"/>
                  <a:ext cx="764826" cy="764826"/>
                </a:xfrm>
                <a:prstGeom prst="ellipse"/>
                <a:grpFill/>
                <a:ln>
                  <a:noFill/>
                </a:ln>
                <a:effectLst>
                  <a:outerShdw algn="ctr" blurRad="63500" rotWithShape="0" sx="102000" sy="102000">
                    <a:prstClr val="black">
                      <a:alpha val="14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IN"/>
                </a:p>
              </p:txBody>
            </p:sp>
            <p:sp>
              <p:nvSpPr>
                <p:cNvPr id="1048692" name="TextBox 34"/>
                <p:cNvSpPr txBox="1"/>
                <p:nvPr/>
              </p:nvSpPr>
              <p:spPr>
                <a:xfrm>
                  <a:off x="8667158" y="5037817"/>
                  <a:ext cx="513080" cy="447041"/>
                </a:xfrm>
                <a:prstGeom prst="rect"/>
                <a:grpFill/>
              </p:spPr>
              <p:txBody>
                <a:bodyPr anchor="ctr" rtlCol="0" wrap="none">
                  <a:spAutoFit/>
                </a:bodyPr>
                <a:p>
                  <a:pPr algn="ctr"/>
                  <a:r>
                    <a:rPr b="1" sz="2400" lang="en-US">
                      <a:solidFill>
                        <a:schemeClr val="bg1"/>
                      </a:solidFill>
                      <a:latin typeface="Montserrat" pitchFamily="2" charset="0"/>
                    </a:rPr>
                    <a:t>02</a:t>
                  </a:r>
                  <a:endParaRPr b="1" sz="2400" lang="en-IN">
                    <a:solidFill>
                      <a:schemeClr val="bg1"/>
                    </a:solidFill>
                    <a:latin typeface="Montserrat" pitchFamily="2" charset="0"/>
                  </a:endParaRPr>
                </a:p>
              </p:txBody>
            </p:sp>
          </p:grpSp>
          <p:grpSp>
            <p:nvGrpSpPr>
              <p:cNvPr id="68" name="Group 30"/>
              <p:cNvGrpSpPr/>
              <p:nvPr/>
            </p:nvGrpSpPr>
            <p:grpSpPr>
              <a:xfrm>
                <a:off x="10669511" y="4688424"/>
                <a:ext cx="764826" cy="764826"/>
                <a:chOff x="10669512" y="4878924"/>
                <a:chExt cx="764826" cy="764826"/>
              </a:xfrm>
              <a:solidFill>
                <a:schemeClr val="accent2"/>
              </a:solidFill>
            </p:grpSpPr>
            <p:sp>
              <p:nvSpPr>
                <p:cNvPr id="1048693" name="Oval 31"/>
                <p:cNvSpPr/>
                <p:nvPr/>
              </p:nvSpPr>
              <p:spPr>
                <a:xfrm>
                  <a:off x="10669512" y="4878924"/>
                  <a:ext cx="764826" cy="764826"/>
                </a:xfrm>
                <a:prstGeom prst="ellipse"/>
                <a:grpFill/>
                <a:ln>
                  <a:noFill/>
                </a:ln>
                <a:effectLst>
                  <a:outerShdw algn="ctr" blurRad="63500" rotWithShape="0" sx="102000" sy="102000">
                    <a:prstClr val="black">
                      <a:alpha val="14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IN"/>
                </a:p>
              </p:txBody>
            </p:sp>
            <p:sp>
              <p:nvSpPr>
                <p:cNvPr id="1048694" name="TextBox 32"/>
                <p:cNvSpPr txBox="1"/>
                <p:nvPr/>
              </p:nvSpPr>
              <p:spPr>
                <a:xfrm>
                  <a:off x="10764026" y="5037817"/>
                  <a:ext cx="513080" cy="447041"/>
                </a:xfrm>
                <a:prstGeom prst="rect"/>
                <a:grpFill/>
              </p:spPr>
              <p:txBody>
                <a:bodyPr anchor="ctr" rtlCol="0" wrap="none">
                  <a:spAutoFit/>
                </a:bodyPr>
                <a:p>
                  <a:pPr algn="ctr"/>
                  <a:r>
                    <a:rPr b="1" sz="2400" lang="en-US">
                      <a:solidFill>
                        <a:schemeClr val="bg1"/>
                      </a:solidFill>
                      <a:latin typeface="Montserrat" pitchFamily="2" charset="0"/>
                    </a:rPr>
                    <a:t>03</a:t>
                  </a:r>
                  <a:endParaRPr b="1" sz="2400" lang="en-IN">
                    <a:solidFill>
                      <a:schemeClr val="bg1"/>
                    </a:solidFill>
                    <a:latin typeface="Montserrat" pitchFamily="2" charset="0"/>
                  </a:endParaRPr>
                </a:p>
              </p:txBody>
            </p:sp>
          </p:grpSp>
        </p:grpSp>
      </p:grpSp>
      <p:pic>
        <p:nvPicPr>
          <p:cNvPr id="2097162" name="Picture 4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2547" t="6798" r="54006" b="8905"/>
          <a:stretch>
            <a:fillRect/>
          </a:stretch>
        </p:blipFill>
        <p:spPr>
          <a:xfrm>
            <a:off x="8414096" y="1"/>
            <a:ext cx="3777905" cy="4121783"/>
          </a:xfrm>
          <a:custGeom>
            <a:avLst/>
            <a:gdLst>
              <a:gd name="connsiteX0" fmla="*/ 955261 w 3777905"/>
              <a:gd name="connsiteY0" fmla="*/ 0 h 4121783"/>
              <a:gd name="connsiteX1" fmla="*/ 3777905 w 3777905"/>
              <a:gd name="connsiteY1" fmla="*/ 0 h 4121783"/>
              <a:gd name="connsiteX2" fmla="*/ 3777905 w 3777905"/>
              <a:gd name="connsiteY2" fmla="*/ 3185603 h 4121783"/>
              <a:gd name="connsiteX3" fmla="*/ 3771064 w 3777905"/>
              <a:gd name="connsiteY3" fmla="*/ 3196006 h 4121783"/>
              <a:gd name="connsiteX4" fmla="*/ 925778 w 3777905"/>
              <a:gd name="connsiteY4" fmla="*/ 3783628 h 4121783"/>
              <a:gd name="connsiteX5" fmla="*/ 338156 w 3777905"/>
              <a:gd name="connsiteY5" fmla="*/ 938344 h 4121783"/>
              <a:gd name="connsiteX6" fmla="*/ 955261 w 3777905"/>
              <a:gd name="connsiteY6" fmla="*/ 0 h 41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77905" h="4121783">
                <a:moveTo>
                  <a:pt x="955261" y="0"/>
                </a:moveTo>
                <a:lnTo>
                  <a:pt x="3777905" y="0"/>
                </a:lnTo>
                <a:lnTo>
                  <a:pt x="3777905" y="3185603"/>
                </a:lnTo>
                <a:lnTo>
                  <a:pt x="3771064" y="3196006"/>
                </a:lnTo>
                <a:cubicBezTo>
                  <a:pt x="3147627" y="4143977"/>
                  <a:pt x="1873750" y="4407064"/>
                  <a:pt x="925778" y="3783628"/>
                </a:cubicBezTo>
                <a:cubicBezTo>
                  <a:pt x="-22193" y="3160192"/>
                  <a:pt x="-285280" y="1886314"/>
                  <a:pt x="338156" y="938344"/>
                </a:cubicBezTo>
                <a:lnTo>
                  <a:pt x="955261" y="0"/>
                </a:lnTo>
                <a:close/>
              </a:path>
            </a:pathLst>
          </a:custGeom>
          <a:effectLst>
            <a:outerShdw algn="ctr" blurRad="139700" rotWithShape="0" sx="102000" sy="102000">
              <a:prstClr val="black">
                <a:alpha val="13000"/>
              </a:prstClr>
            </a:outerShdw>
          </a:effectLst>
        </p:spPr>
      </p:pic>
      <p:sp>
        <p:nvSpPr>
          <p:cNvPr id="1048695" name="Oval 46"/>
          <p:cNvSpPr/>
          <p:nvPr/>
        </p:nvSpPr>
        <p:spPr>
          <a:xfrm>
            <a:off x="8369041" y="5811877"/>
            <a:ext cx="333830" cy="333830"/>
          </a:xfrm>
          <a:prstGeom prst="ellipse"/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>
            <a:outerShdw algn="ctr" blurRad="63500" rotWithShape="0" sx="102000" sy="10200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6" name="Oval 47"/>
          <p:cNvSpPr/>
          <p:nvPr/>
        </p:nvSpPr>
        <p:spPr>
          <a:xfrm>
            <a:off x="6595156" y="580480"/>
            <a:ext cx="212044" cy="212044"/>
          </a:xfrm>
          <a:prstGeom prst="ellipse"/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>
            <a:outerShdw algn="ctr" blurRad="63500" rotWithShape="0" sx="102000" sy="10200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7" name="Oval 48"/>
          <p:cNvSpPr/>
          <p:nvPr/>
        </p:nvSpPr>
        <p:spPr>
          <a:xfrm>
            <a:off x="284114" y="352672"/>
            <a:ext cx="333830" cy="333830"/>
          </a:xfrm>
          <a:prstGeom prst="ellipse"/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>
            <a:outerShdw algn="ctr" blurRad="63500" rotWithShape="0" sx="102000" sy="10200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Freeform: Shape 15"/>
          <p:cNvSpPr/>
          <p:nvPr/>
        </p:nvSpPr>
        <p:spPr>
          <a:xfrm>
            <a:off x="5857422" y="310244"/>
            <a:ext cx="5924550" cy="4320720"/>
          </a:xfrm>
          <a:custGeom>
            <a:avLst/>
            <a:gdLst>
              <a:gd name="connsiteX0" fmla="*/ 529634 w 5924550"/>
              <a:gd name="connsiteY0" fmla="*/ 0 h 4320720"/>
              <a:gd name="connsiteX1" fmla="*/ 5924550 w 5924550"/>
              <a:gd name="connsiteY1" fmla="*/ 0 h 4320720"/>
              <a:gd name="connsiteX2" fmla="*/ 5924550 w 5924550"/>
              <a:gd name="connsiteY2" fmla="*/ 4320720 h 4320720"/>
              <a:gd name="connsiteX3" fmla="*/ 529634 w 5924550"/>
              <a:gd name="connsiteY3" fmla="*/ 4320720 h 4320720"/>
              <a:gd name="connsiteX4" fmla="*/ 0 w 5924550"/>
              <a:gd name="connsiteY4" fmla="*/ 3791086 h 4320720"/>
              <a:gd name="connsiteX5" fmla="*/ 0 w 5924550"/>
              <a:gd name="connsiteY5" fmla="*/ 529634 h 4320720"/>
              <a:gd name="connsiteX6" fmla="*/ 529634 w 5924550"/>
              <a:gd name="connsiteY6" fmla="*/ 0 h 432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4550" h="4320720">
                <a:moveTo>
                  <a:pt x="529634" y="0"/>
                </a:moveTo>
                <a:lnTo>
                  <a:pt x="5924550" y="0"/>
                </a:lnTo>
                <a:lnTo>
                  <a:pt x="5924550" y="4320720"/>
                </a:lnTo>
                <a:lnTo>
                  <a:pt x="529634" y="4320720"/>
                </a:lnTo>
                <a:cubicBezTo>
                  <a:pt x="237125" y="4320720"/>
                  <a:pt x="0" y="4083595"/>
                  <a:pt x="0" y="3791086"/>
                </a:cubicBezTo>
                <a:lnTo>
                  <a:pt x="0" y="529634"/>
                </a:lnTo>
                <a:cubicBezTo>
                  <a:pt x="0" y="237125"/>
                  <a:pt x="237125" y="0"/>
                  <a:pt x="5296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algn="ctr" blurRad="63500" rotWithShape="0" sx="102000" sy="10200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lang="en-IN"/>
          </a:p>
        </p:txBody>
      </p:sp>
      <p:sp>
        <p:nvSpPr>
          <p:cNvPr id="1048699" name="Freeform: Shape 6"/>
          <p:cNvSpPr/>
          <p:nvPr/>
        </p:nvSpPr>
        <p:spPr>
          <a:xfrm>
            <a:off x="1" y="2061029"/>
            <a:ext cx="7590971" cy="4796971"/>
          </a:xfrm>
          <a:custGeom>
            <a:avLst/>
            <a:gdLst>
              <a:gd name="connsiteX0" fmla="*/ 892066 w 7590971"/>
              <a:gd name="connsiteY0" fmla="*/ 0 h 4796971"/>
              <a:gd name="connsiteX1" fmla="*/ 6698905 w 7590971"/>
              <a:gd name="connsiteY1" fmla="*/ 0 h 4796971"/>
              <a:gd name="connsiteX2" fmla="*/ 7590971 w 7590971"/>
              <a:gd name="connsiteY2" fmla="*/ 892066 h 4796971"/>
              <a:gd name="connsiteX3" fmla="*/ 7590971 w 7590971"/>
              <a:gd name="connsiteY3" fmla="*/ 4796971 h 4796971"/>
              <a:gd name="connsiteX4" fmla="*/ 0 w 7590971"/>
              <a:gd name="connsiteY4" fmla="*/ 4796971 h 4796971"/>
              <a:gd name="connsiteX5" fmla="*/ 0 w 7590971"/>
              <a:gd name="connsiteY5" fmla="*/ 892066 h 4796971"/>
              <a:gd name="connsiteX6" fmla="*/ 892066 w 7590971"/>
              <a:gd name="connsiteY6" fmla="*/ 0 h 479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90971" h="4796971">
                <a:moveTo>
                  <a:pt x="892066" y="0"/>
                </a:moveTo>
                <a:lnTo>
                  <a:pt x="6698905" y="0"/>
                </a:lnTo>
                <a:cubicBezTo>
                  <a:pt x="7191579" y="0"/>
                  <a:pt x="7590971" y="399392"/>
                  <a:pt x="7590971" y="892066"/>
                </a:cubicBezTo>
                <a:lnTo>
                  <a:pt x="7590971" y="4796971"/>
                </a:lnTo>
                <a:lnTo>
                  <a:pt x="0" y="4796971"/>
                </a:lnTo>
                <a:lnTo>
                  <a:pt x="0" y="892066"/>
                </a:lnTo>
                <a:cubicBezTo>
                  <a:pt x="0" y="399392"/>
                  <a:pt x="399392" y="0"/>
                  <a:pt x="89206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lang="en-IN"/>
          </a:p>
        </p:txBody>
      </p:sp>
      <p:pic>
        <p:nvPicPr>
          <p:cNvPr id="2097163" name="Picture 1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20183" t="7212" r="-123" b="5380"/>
          <a:stretch>
            <a:fillRect/>
          </a:stretch>
        </p:blipFill>
        <p:spPr>
          <a:xfrm>
            <a:off x="6276521" y="666750"/>
            <a:ext cx="5924550" cy="4320720"/>
          </a:xfrm>
          <a:custGeom>
            <a:avLst/>
            <a:gdLst>
              <a:gd name="connsiteX0" fmla="*/ 529634 w 5924550"/>
              <a:gd name="connsiteY0" fmla="*/ 0 h 4320720"/>
              <a:gd name="connsiteX1" fmla="*/ 5924550 w 5924550"/>
              <a:gd name="connsiteY1" fmla="*/ 0 h 4320720"/>
              <a:gd name="connsiteX2" fmla="*/ 5924550 w 5924550"/>
              <a:gd name="connsiteY2" fmla="*/ 4320720 h 4320720"/>
              <a:gd name="connsiteX3" fmla="*/ 529634 w 5924550"/>
              <a:gd name="connsiteY3" fmla="*/ 4320720 h 4320720"/>
              <a:gd name="connsiteX4" fmla="*/ 0 w 5924550"/>
              <a:gd name="connsiteY4" fmla="*/ 3791086 h 4320720"/>
              <a:gd name="connsiteX5" fmla="*/ 0 w 5924550"/>
              <a:gd name="connsiteY5" fmla="*/ 529634 h 4320720"/>
              <a:gd name="connsiteX6" fmla="*/ 529634 w 5924550"/>
              <a:gd name="connsiteY6" fmla="*/ 0 h 432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4550" h="4320720">
                <a:moveTo>
                  <a:pt x="529634" y="0"/>
                </a:moveTo>
                <a:lnTo>
                  <a:pt x="5924550" y="0"/>
                </a:lnTo>
                <a:lnTo>
                  <a:pt x="5924550" y="4320720"/>
                </a:lnTo>
                <a:lnTo>
                  <a:pt x="529634" y="4320720"/>
                </a:lnTo>
                <a:cubicBezTo>
                  <a:pt x="237125" y="4320720"/>
                  <a:pt x="0" y="4083595"/>
                  <a:pt x="0" y="3791086"/>
                </a:cubicBezTo>
                <a:lnTo>
                  <a:pt x="0" y="529634"/>
                </a:lnTo>
                <a:cubicBezTo>
                  <a:pt x="0" y="237125"/>
                  <a:pt x="237125" y="0"/>
                  <a:pt x="529634" y="0"/>
                </a:cubicBezTo>
                <a:close/>
              </a:path>
            </a:pathLst>
          </a:custGeom>
          <a:ln w="38100">
            <a:solidFill>
              <a:schemeClr val="bg1"/>
            </a:solidFill>
          </a:ln>
          <a:effectLst>
            <a:outerShdw algn="ctr" blurRad="63500" rotWithShape="0" sx="102000" sy="102000">
              <a:prstClr val="black">
                <a:alpha val="11000"/>
              </a:prstClr>
            </a:outerShdw>
          </a:effectLst>
        </p:spPr>
      </p:pic>
      <p:grpSp>
        <p:nvGrpSpPr>
          <p:cNvPr id="70" name="Group 33"/>
          <p:cNvGrpSpPr/>
          <p:nvPr/>
        </p:nvGrpSpPr>
        <p:grpSpPr>
          <a:xfrm>
            <a:off x="586674" y="2676347"/>
            <a:ext cx="5103175" cy="3566334"/>
            <a:chOff x="586674" y="2701585"/>
            <a:chExt cx="5103175" cy="3566334"/>
          </a:xfrm>
        </p:grpSpPr>
        <p:grpSp>
          <p:nvGrpSpPr>
            <p:cNvPr id="71" name="Group 20"/>
            <p:cNvGrpSpPr/>
            <p:nvPr/>
          </p:nvGrpSpPr>
          <p:grpSpPr>
            <a:xfrm>
              <a:off x="586674" y="2701585"/>
              <a:ext cx="5103175" cy="1511740"/>
              <a:chOff x="323897" y="2510277"/>
              <a:chExt cx="5103175" cy="1511740"/>
            </a:xfrm>
          </p:grpSpPr>
          <p:sp>
            <p:nvSpPr>
              <p:cNvPr id="1048700" name="Rectangle: Rounded Corners 28"/>
              <p:cNvSpPr/>
              <p:nvPr/>
            </p:nvSpPr>
            <p:spPr>
              <a:xfrm>
                <a:off x="323897" y="2510277"/>
                <a:ext cx="5103175" cy="1511740"/>
              </a:xfrm>
              <a:prstGeom prst="roundRect"/>
              <a:solidFill>
                <a:schemeClr val="bg1"/>
              </a:solidFill>
              <a:ln>
                <a:noFill/>
              </a:ln>
              <a:effectLst>
                <a:outerShdw algn="ctr" blurRad="63500" rotWithShape="0" sx="102000" sy="10200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IN"/>
              </a:p>
            </p:txBody>
          </p:sp>
          <p:sp>
            <p:nvSpPr>
              <p:cNvPr id="1048701" name="TextBox 29"/>
              <p:cNvSpPr txBox="1"/>
              <p:nvPr/>
            </p:nvSpPr>
            <p:spPr>
              <a:xfrm>
                <a:off x="1518350" y="2750622"/>
                <a:ext cx="3684416" cy="840740"/>
              </a:xfrm>
              <a:prstGeom prst="rect"/>
              <a:noFill/>
            </p:spPr>
            <p:txBody>
              <a:bodyPr wrap="square">
                <a:spAutoFit/>
              </a:bodyPr>
              <a:p>
                <a:pPr>
                  <a:spcAft>
                    <a:spcPts val="600"/>
                  </a:spcAft>
                </a:pPr>
                <a:r>
                  <a:rPr b="1" sz="12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Mission</a:t>
                </a:r>
                <a:endParaRPr b="1" sz="1200"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To empower individuals and businesses through innovative technologies and exceptional services, driving positive change </a:t>
                </a: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i</a:t>
                </a: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n</a:t>
                </a: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 </a:t>
                </a: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s</a:t>
                </a: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o</a:t>
                </a: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c</a:t>
                </a: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i</a:t>
                </a: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ety</a:t>
                </a: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.</a:t>
                </a:r>
                <a:endParaRPr sz="1100" lang="en-IN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grpSp>
            <p:nvGrpSpPr>
              <p:cNvPr id="72" name="Group 30"/>
              <p:cNvGrpSpPr/>
              <p:nvPr/>
            </p:nvGrpSpPr>
            <p:grpSpPr>
              <a:xfrm>
                <a:off x="501436" y="2769380"/>
                <a:ext cx="993534" cy="993534"/>
                <a:chOff x="428866" y="2769380"/>
                <a:chExt cx="993534" cy="993534"/>
              </a:xfrm>
            </p:grpSpPr>
            <p:sp>
              <p:nvSpPr>
                <p:cNvPr id="1048702" name="Oval 31"/>
                <p:cNvSpPr/>
                <p:nvPr/>
              </p:nvSpPr>
              <p:spPr>
                <a:xfrm>
                  <a:off x="428866" y="2769380"/>
                  <a:ext cx="993534" cy="993534"/>
                </a:xfrm>
                <a:prstGeom prst="ellipse"/>
                <a:solidFill>
                  <a:schemeClr val="accent2"/>
                </a:solidFill>
                <a:ln>
                  <a:noFill/>
                </a:ln>
                <a:effectLst>
                  <a:outerShdw algn="ctr" blurRad="63500" rotWithShape="0" sx="102000" sy="10200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IN"/>
                </a:p>
              </p:txBody>
            </p:sp>
            <p:pic>
              <p:nvPicPr>
                <p:cNvPr id="2097164" name="Picture 32"/>
                <p:cNvPicPr>
                  <a:picLocks noChangeAspect="1"/>
                </p:cNvPicPr>
                <p:nvPr/>
              </p:nvPicPr>
              <p:blipFill>
                <a:blip xmlns:r="http://schemas.openxmlformats.org/officeDocument/2006/relationships" r:embed="rId2"/>
                <a:stretch>
                  <a:fillRect/>
                </a:stretch>
              </p:blipFill>
              <p:spPr>
                <a:xfrm>
                  <a:off x="656185" y="2996699"/>
                  <a:ext cx="538896" cy="538896"/>
                </a:xfrm>
                <a:prstGeom prst="rect"/>
              </p:spPr>
            </p:pic>
          </p:grpSp>
        </p:grpSp>
        <p:grpSp>
          <p:nvGrpSpPr>
            <p:cNvPr id="73" name="Group 21"/>
            <p:cNvGrpSpPr/>
            <p:nvPr/>
          </p:nvGrpSpPr>
          <p:grpSpPr>
            <a:xfrm>
              <a:off x="586674" y="4756179"/>
              <a:ext cx="5103175" cy="1511740"/>
              <a:chOff x="323897" y="4310743"/>
              <a:chExt cx="5103175" cy="1511740"/>
            </a:xfrm>
          </p:grpSpPr>
          <p:sp>
            <p:nvSpPr>
              <p:cNvPr id="1048703" name="Rectangle: Rounded Corners 23"/>
              <p:cNvSpPr/>
              <p:nvPr/>
            </p:nvSpPr>
            <p:spPr>
              <a:xfrm>
                <a:off x="323897" y="4310743"/>
                <a:ext cx="5103175" cy="1511740"/>
              </a:xfrm>
              <a:prstGeom prst="roundRect"/>
              <a:solidFill>
                <a:schemeClr val="bg1"/>
              </a:solidFill>
              <a:ln>
                <a:noFill/>
              </a:ln>
              <a:effectLst>
                <a:outerShdw algn="ctr" blurRad="63500" rotWithShape="0" sx="102000" sy="10200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IN"/>
              </a:p>
            </p:txBody>
          </p:sp>
          <p:sp>
            <p:nvSpPr>
              <p:cNvPr id="1048704" name="TextBox 24"/>
              <p:cNvSpPr txBox="1"/>
              <p:nvPr/>
            </p:nvSpPr>
            <p:spPr>
              <a:xfrm>
                <a:off x="1518350" y="4551088"/>
                <a:ext cx="3684416" cy="1005840"/>
              </a:xfrm>
              <a:prstGeom prst="rect"/>
              <a:noFill/>
            </p:spPr>
            <p:txBody>
              <a:bodyPr wrap="square">
                <a:spAutoFit/>
              </a:bodyPr>
              <a:p>
                <a:pPr>
                  <a:spcAft>
                    <a:spcPts val="600"/>
                  </a:spcAft>
                </a:pPr>
                <a:r>
                  <a:rPr b="1" sz="12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Vision</a:t>
                </a:r>
              </a:p>
              <a:p>
                <a:pPr>
                  <a:spcAft>
                    <a:spcPts val="600"/>
                  </a:spcAft>
                </a:pP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To be a </a:t>
                </a: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b</a:t>
                </a: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e</a:t>
                </a: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s</a:t>
                </a: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t</a:t>
                </a: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 </a:t>
                </a: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s</a:t>
                </a: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u</a:t>
                </a: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r</a:t>
                </a: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v</a:t>
                </a: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i</a:t>
                </a: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l</a:t>
                </a: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l</a:t>
                </a: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i</a:t>
                </a: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a</a:t>
                </a: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n</a:t>
                </a: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c</a:t>
                </a: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e</a:t>
                </a: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 </a:t>
                </a: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c</a:t>
                </a: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o</a:t>
                </a: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m</a:t>
                </a: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p</a:t>
                </a: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any </a:t>
                </a:r>
                <a:r>
                  <a:rPr b="0" sz="1100" i="0"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itchFamily="2" charset="0"/>
                  </a:rPr>
                  <a:t>our industry, recognized for our commitment to excellence, customer satisfaction, and making a meaningful impact on the world.</a:t>
                </a:r>
                <a:endParaRPr sz="1100" lang="en-IN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grpSp>
            <p:nvGrpSpPr>
              <p:cNvPr id="74" name="Group 25"/>
              <p:cNvGrpSpPr/>
              <p:nvPr/>
            </p:nvGrpSpPr>
            <p:grpSpPr>
              <a:xfrm>
                <a:off x="501436" y="4569846"/>
                <a:ext cx="993534" cy="993534"/>
                <a:chOff x="428866" y="4554514"/>
                <a:chExt cx="993534" cy="993534"/>
              </a:xfrm>
            </p:grpSpPr>
            <p:sp>
              <p:nvSpPr>
                <p:cNvPr id="1048705" name="Oval 26"/>
                <p:cNvSpPr/>
                <p:nvPr/>
              </p:nvSpPr>
              <p:spPr>
                <a:xfrm>
                  <a:off x="428866" y="4554514"/>
                  <a:ext cx="993534" cy="993534"/>
                </a:xfrm>
                <a:prstGeom prst="ellipse"/>
                <a:solidFill>
                  <a:schemeClr val="accent2"/>
                </a:solidFill>
                <a:ln>
                  <a:noFill/>
                </a:ln>
                <a:effectLst>
                  <a:outerShdw algn="ctr" blurRad="63500" rotWithShape="0" sx="102000" sy="10200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IN"/>
                </a:p>
              </p:txBody>
            </p:sp>
            <p:pic>
              <p:nvPicPr>
                <p:cNvPr id="2097165" name="Picture 27"/>
                <p:cNvPicPr>
                  <a:picLocks noChangeAspect="1"/>
                </p:cNvPicPr>
                <p:nvPr/>
              </p:nvPicPr>
              <p:blipFill>
                <a:blip xmlns:r="http://schemas.openxmlformats.org/officeDocument/2006/relationships" r:embed="rId3"/>
                <a:stretch>
                  <a:fillRect/>
                </a:stretch>
              </p:blipFill>
              <p:spPr>
                <a:xfrm>
                  <a:off x="649552" y="4775200"/>
                  <a:ext cx="552162" cy="552162"/>
                </a:xfrm>
                <a:prstGeom prst="rect"/>
              </p:spPr>
            </p:pic>
          </p:grpSp>
        </p:grpSp>
      </p:grpSp>
      <p:sp>
        <p:nvSpPr>
          <p:cNvPr id="1048706" name="TextBox 22"/>
          <p:cNvSpPr txBox="1"/>
          <p:nvPr/>
        </p:nvSpPr>
        <p:spPr>
          <a:xfrm>
            <a:off x="586674" y="1040724"/>
            <a:ext cx="5083283" cy="646331"/>
          </a:xfrm>
          <a:prstGeom prst="rect"/>
          <a:noFill/>
        </p:spPr>
        <p:txBody>
          <a:bodyPr wrap="square">
            <a:spAutoFit/>
          </a:bodyPr>
          <a:p>
            <a:r>
              <a:rPr b="1" sz="3600" lang="en-IN">
                <a:solidFill>
                  <a:schemeClr val="accent1"/>
                </a:solidFill>
                <a:latin typeface="Montserrat" pitchFamily="2" charset="0"/>
              </a:rPr>
              <a:t>Mission And </a:t>
            </a:r>
            <a:r>
              <a:rPr b="1" sz="3600" lang="en-IN">
                <a:solidFill>
                  <a:schemeClr val="accent2"/>
                </a:solidFill>
                <a:latin typeface="Montserrat" pitchFamily="2" charset="0"/>
              </a:rPr>
              <a:t>Vision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Freeform: Shape 34"/>
          <p:cNvSpPr/>
          <p:nvPr/>
        </p:nvSpPr>
        <p:spPr>
          <a:xfrm>
            <a:off x="6210300" y="1698526"/>
            <a:ext cx="5981700" cy="5159474"/>
          </a:xfrm>
          <a:custGeom>
            <a:avLst/>
            <a:gdLst>
              <a:gd name="connsiteX0" fmla="*/ 658118 w 5543550"/>
              <a:gd name="connsiteY0" fmla="*/ 0 h 4781550"/>
              <a:gd name="connsiteX1" fmla="*/ 5543550 w 5543550"/>
              <a:gd name="connsiteY1" fmla="*/ 0 h 4781550"/>
              <a:gd name="connsiteX2" fmla="*/ 5543550 w 5543550"/>
              <a:gd name="connsiteY2" fmla="*/ 4781550 h 4781550"/>
              <a:gd name="connsiteX3" fmla="*/ 0 w 5543550"/>
              <a:gd name="connsiteY3" fmla="*/ 4781550 h 4781550"/>
              <a:gd name="connsiteX4" fmla="*/ 0 w 5543550"/>
              <a:gd name="connsiteY4" fmla="*/ 658118 h 4781550"/>
              <a:gd name="connsiteX5" fmla="*/ 658118 w 5543550"/>
              <a:gd name="connsiteY5" fmla="*/ 0 h 478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3550" h="4781550">
                <a:moveTo>
                  <a:pt x="658118" y="0"/>
                </a:moveTo>
                <a:lnTo>
                  <a:pt x="5543550" y="0"/>
                </a:lnTo>
                <a:lnTo>
                  <a:pt x="5543550" y="4781550"/>
                </a:lnTo>
                <a:lnTo>
                  <a:pt x="0" y="4781550"/>
                </a:lnTo>
                <a:lnTo>
                  <a:pt x="0" y="658118"/>
                </a:lnTo>
                <a:cubicBezTo>
                  <a:pt x="0" y="294649"/>
                  <a:pt x="294649" y="0"/>
                  <a:pt x="6581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algn="ctr" blurRad="127000" rotWithShape="0" sx="102000" sy="10200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lang="en-IN"/>
          </a:p>
        </p:txBody>
      </p:sp>
      <p:sp>
        <p:nvSpPr>
          <p:cNvPr id="1048708" name="Freeform: Shape 28"/>
          <p:cNvSpPr/>
          <p:nvPr/>
        </p:nvSpPr>
        <p:spPr>
          <a:xfrm>
            <a:off x="6648450" y="2076450"/>
            <a:ext cx="5543550" cy="4781550"/>
          </a:xfrm>
          <a:custGeom>
            <a:avLst/>
            <a:gdLst>
              <a:gd name="connsiteX0" fmla="*/ 658118 w 5543550"/>
              <a:gd name="connsiteY0" fmla="*/ 0 h 4781550"/>
              <a:gd name="connsiteX1" fmla="*/ 5543550 w 5543550"/>
              <a:gd name="connsiteY1" fmla="*/ 0 h 4781550"/>
              <a:gd name="connsiteX2" fmla="*/ 5543550 w 5543550"/>
              <a:gd name="connsiteY2" fmla="*/ 4781550 h 4781550"/>
              <a:gd name="connsiteX3" fmla="*/ 0 w 5543550"/>
              <a:gd name="connsiteY3" fmla="*/ 4781550 h 4781550"/>
              <a:gd name="connsiteX4" fmla="*/ 0 w 5543550"/>
              <a:gd name="connsiteY4" fmla="*/ 658118 h 4781550"/>
              <a:gd name="connsiteX5" fmla="*/ 658118 w 5543550"/>
              <a:gd name="connsiteY5" fmla="*/ 0 h 478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3550" h="4781550">
                <a:moveTo>
                  <a:pt x="658118" y="0"/>
                </a:moveTo>
                <a:lnTo>
                  <a:pt x="5543550" y="0"/>
                </a:lnTo>
                <a:lnTo>
                  <a:pt x="5543550" y="4781550"/>
                </a:lnTo>
                <a:lnTo>
                  <a:pt x="0" y="4781550"/>
                </a:lnTo>
                <a:lnTo>
                  <a:pt x="0" y="658118"/>
                </a:lnTo>
                <a:cubicBezTo>
                  <a:pt x="0" y="294649"/>
                  <a:pt x="294649" y="0"/>
                  <a:pt x="658118" y="0"/>
                </a:cubicBezTo>
                <a:close/>
              </a:path>
            </a:pathLst>
          </a:custGeom>
          <a:ln>
            <a:noFill/>
          </a:ln>
          <a:effectLst>
            <a:outerShdw algn="ctr" blurRad="127000" rotWithShape="0" sx="102000" sy="10200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lang="en-IN"/>
          </a:p>
        </p:txBody>
      </p:sp>
      <p:pic>
        <p:nvPicPr>
          <p:cNvPr id="2097166" name="Picture 3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33816"/>
          <a:stretch>
            <a:fillRect/>
          </a:stretch>
        </p:blipFill>
        <p:spPr>
          <a:xfrm>
            <a:off x="5131707" y="505853"/>
            <a:ext cx="5219700" cy="5260280"/>
          </a:xfrm>
          <a:prstGeom prst="roundRect">
            <a:avLst>
              <a:gd name="adj" fmla="val 9003"/>
            </a:avLst>
          </a:prstGeom>
          <a:ln w="38100">
            <a:solidFill>
              <a:schemeClr val="bg1"/>
            </a:solidFill>
          </a:ln>
          <a:effectLst>
            <a:outerShdw algn="ctr" blurRad="127000" rotWithShape="0" sx="102000" sy="102000">
              <a:prstClr val="black">
                <a:alpha val="15000"/>
              </a:prstClr>
            </a:outerShdw>
          </a:effectLst>
        </p:spPr>
      </p:pic>
      <p:sp>
        <p:nvSpPr>
          <p:cNvPr id="1048709" name="Oval 37"/>
          <p:cNvSpPr/>
          <p:nvPr/>
        </p:nvSpPr>
        <p:spPr>
          <a:xfrm>
            <a:off x="5418238" y="6352147"/>
            <a:ext cx="333830" cy="333830"/>
          </a:xfrm>
          <a:prstGeom prst="ellipse"/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>
            <a:outerShdw algn="ctr" blurRad="63500" rotWithShape="0" sx="102000" sy="10200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710" name="Oval 38"/>
          <p:cNvSpPr/>
          <p:nvPr/>
        </p:nvSpPr>
        <p:spPr>
          <a:xfrm>
            <a:off x="11588071" y="574081"/>
            <a:ext cx="212044" cy="212044"/>
          </a:xfrm>
          <a:prstGeom prst="ellipse"/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>
            <a:outerShdw algn="ctr" blurRad="63500" rotWithShape="0" sx="102000" sy="10200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711" name="Oval 39"/>
          <p:cNvSpPr/>
          <p:nvPr/>
        </p:nvSpPr>
        <p:spPr>
          <a:xfrm>
            <a:off x="284114" y="352672"/>
            <a:ext cx="333830" cy="333830"/>
          </a:xfrm>
          <a:prstGeom prst="ellipse"/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>
            <a:outerShdw algn="ctr" blurRad="63500" rotWithShape="0" sx="102000" sy="10200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grpSp>
        <p:nvGrpSpPr>
          <p:cNvPr id="76" name="Group 60"/>
          <p:cNvGrpSpPr/>
          <p:nvPr/>
        </p:nvGrpSpPr>
        <p:grpSpPr>
          <a:xfrm>
            <a:off x="548935" y="836486"/>
            <a:ext cx="5438930" cy="5185028"/>
            <a:chOff x="548935" y="873592"/>
            <a:chExt cx="5438930" cy="5185028"/>
          </a:xfrm>
        </p:grpSpPr>
        <p:sp>
          <p:nvSpPr>
            <p:cNvPr id="1048712" name="TextBox 40"/>
            <p:cNvSpPr txBox="1"/>
            <p:nvPr/>
          </p:nvSpPr>
          <p:spPr>
            <a:xfrm>
              <a:off x="813634" y="873592"/>
              <a:ext cx="2764238" cy="646331"/>
            </a:xfrm>
            <a:prstGeom prst="rect"/>
            <a:noFill/>
          </p:spPr>
          <p:txBody>
            <a:bodyPr wrap="square">
              <a:spAutoFit/>
            </a:bodyPr>
            <a:p>
              <a:r>
                <a:rPr b="1" sz="3600" lang="en-US">
                  <a:solidFill>
                    <a:schemeClr val="accent2"/>
                  </a:solidFill>
                  <a:latin typeface="Montserrat" pitchFamily="2" charset="0"/>
                  <a:cs typeface="Trebuchet MS"/>
                </a:rPr>
                <a:t>Our </a:t>
              </a:r>
              <a:r>
                <a:rPr b="1" sz="3600" lang="en-US">
                  <a:solidFill>
                    <a:schemeClr val="accent1"/>
                  </a:solidFill>
                  <a:latin typeface="Montserrat" pitchFamily="2" charset="0"/>
                  <a:cs typeface="Trebuchet MS"/>
                </a:rPr>
                <a:t>Goals</a:t>
              </a:r>
              <a:endParaRPr sz="3600" lang="en-US">
                <a:solidFill>
                  <a:schemeClr val="accent1"/>
                </a:solidFill>
              </a:endParaRPr>
            </a:p>
          </p:txBody>
        </p:sp>
        <p:grpSp>
          <p:nvGrpSpPr>
            <p:cNvPr id="77" name="Group 41"/>
            <p:cNvGrpSpPr/>
            <p:nvPr/>
          </p:nvGrpSpPr>
          <p:grpSpPr>
            <a:xfrm>
              <a:off x="548935" y="1817012"/>
              <a:ext cx="5438930" cy="4241608"/>
              <a:chOff x="6295870" y="1936942"/>
              <a:chExt cx="5438930" cy="4241608"/>
            </a:xfrm>
          </p:grpSpPr>
          <p:grpSp>
            <p:nvGrpSpPr>
              <p:cNvPr id="78" name="Group 42"/>
              <p:cNvGrpSpPr/>
              <p:nvPr/>
            </p:nvGrpSpPr>
            <p:grpSpPr>
              <a:xfrm>
                <a:off x="6295870" y="1936942"/>
                <a:ext cx="5438930" cy="1265416"/>
                <a:chOff x="6295870" y="1936942"/>
                <a:chExt cx="5438930" cy="1265416"/>
              </a:xfrm>
            </p:grpSpPr>
            <p:sp>
              <p:nvSpPr>
                <p:cNvPr id="1048713" name="Rectangle: Rounded Corners 55"/>
                <p:cNvSpPr/>
                <p:nvPr/>
              </p:nvSpPr>
              <p:spPr>
                <a:xfrm>
                  <a:off x="6295870" y="1936942"/>
                  <a:ext cx="5438930" cy="1265416"/>
                </a:xfrm>
                <a:prstGeom prst="roundRect">
                  <a:avLst>
                    <a:gd name="adj" fmla="val 1529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algn="ctr" blurRad="127000" rotWithShape="0" sx="102000" sy="10200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IN"/>
                </a:p>
              </p:txBody>
            </p:sp>
            <p:sp>
              <p:nvSpPr>
                <p:cNvPr id="1048714" name="TextBox 56"/>
                <p:cNvSpPr txBox="1"/>
                <p:nvPr/>
              </p:nvSpPr>
              <p:spPr>
                <a:xfrm>
                  <a:off x="7419039" y="2246485"/>
                  <a:ext cx="4120680" cy="646331"/>
                </a:xfrm>
                <a:prstGeom prst="rect"/>
                <a:noFill/>
              </p:spPr>
              <p:txBody>
                <a:bodyPr wrap="square">
                  <a:spAutoFit/>
                </a:bodyPr>
                <a:p>
                  <a:r>
                    <a:rPr b="0" sz="1200" i="0"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Montserrat" pitchFamily="2" charset="0"/>
                    </a:rPr>
                    <a:t>Driven by innovation and excellence, our goal is deliver high-quality products/services and create long-term value for our customers.</a:t>
                  </a:r>
                  <a:endParaRPr altLang="en-US" baseline="0" b="0" cap="none" sz="1200" i="0" kumimoji="0" lang="en-US" normalizeH="0" strike="noStrike" u="none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Montserrat" panose="00000500000000000000" pitchFamily="2" charset="0"/>
                  </a:endParaRPr>
                </a:p>
              </p:txBody>
            </p:sp>
            <p:grpSp>
              <p:nvGrpSpPr>
                <p:cNvPr id="79" name="Group 57"/>
                <p:cNvGrpSpPr/>
                <p:nvPr/>
              </p:nvGrpSpPr>
              <p:grpSpPr>
                <a:xfrm>
                  <a:off x="6459794" y="2148114"/>
                  <a:ext cx="843072" cy="843072"/>
                  <a:chOff x="6459794" y="2148114"/>
                  <a:chExt cx="843072" cy="843072"/>
                </a:xfrm>
              </p:grpSpPr>
              <p:sp>
                <p:nvSpPr>
                  <p:cNvPr id="1048715" name="Oval 58"/>
                  <p:cNvSpPr/>
                  <p:nvPr/>
                </p:nvSpPr>
                <p:spPr>
                  <a:xfrm>
                    <a:off x="6459794" y="2148114"/>
                    <a:ext cx="843072" cy="843072"/>
                  </a:xfrm>
                  <a:prstGeom prst="ellipse"/>
                  <a:ln>
                    <a:noFill/>
                  </a:ln>
                  <a:effectLst>
                    <a:outerShdw algn="ctr" blurRad="63500" rotWithShape="0" sx="102000" sy="102000">
                      <a:prstClr val="black">
                        <a:alpha val="1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rtlCol="0"/>
                  <a:p>
                    <a:pPr algn="ctr"/>
                    <a:endParaRPr lang="en-IN"/>
                  </a:p>
                </p:txBody>
              </p:sp>
              <p:sp>
                <p:nvSpPr>
                  <p:cNvPr id="1048716" name="TextBox 59"/>
                  <p:cNvSpPr txBox="1"/>
                  <p:nvPr/>
                </p:nvSpPr>
                <p:spPr>
                  <a:xfrm>
                    <a:off x="6596637" y="2308040"/>
                    <a:ext cx="569387" cy="523220"/>
                  </a:xfrm>
                  <a:prstGeom prst="rect"/>
                  <a:noFill/>
                </p:spPr>
                <p:txBody>
                  <a:bodyPr anchor="ctr" rtlCol="0" wrap="none">
                    <a:spAutoFit/>
                  </a:bodyPr>
                  <a:p>
                    <a:pPr algn="ctr"/>
                    <a:r>
                      <a:rPr b="1" sz="2800" lang="en-US">
                        <a:solidFill>
                          <a:schemeClr val="bg1"/>
                        </a:solidFill>
                        <a:latin typeface="Montserrat" pitchFamily="2" charset="0"/>
                      </a:rPr>
                      <a:t>01</a:t>
                    </a:r>
                    <a:endParaRPr b="1" sz="2800" lang="en-IN">
                      <a:solidFill>
                        <a:schemeClr val="bg1"/>
                      </a:solidFill>
                      <a:latin typeface="Montserrat" panose="00000500000000000000" pitchFamily="2" charset="0"/>
                    </a:endParaRPr>
                  </a:p>
                </p:txBody>
              </p:sp>
            </p:grpSp>
          </p:grpSp>
          <p:grpSp>
            <p:nvGrpSpPr>
              <p:cNvPr id="80" name="Group 43"/>
              <p:cNvGrpSpPr/>
              <p:nvPr/>
            </p:nvGrpSpPr>
            <p:grpSpPr>
              <a:xfrm>
                <a:off x="6295870" y="3425038"/>
                <a:ext cx="5438930" cy="1265416"/>
                <a:chOff x="6295870" y="3425038"/>
                <a:chExt cx="5438930" cy="1265416"/>
              </a:xfrm>
            </p:grpSpPr>
            <p:sp>
              <p:nvSpPr>
                <p:cNvPr id="1048717" name="Rectangle: Rounded Corners 50"/>
                <p:cNvSpPr/>
                <p:nvPr/>
              </p:nvSpPr>
              <p:spPr>
                <a:xfrm>
                  <a:off x="6295870" y="3425038"/>
                  <a:ext cx="5438930" cy="1265416"/>
                </a:xfrm>
                <a:prstGeom prst="roundRect">
                  <a:avLst>
                    <a:gd name="adj" fmla="val 1529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algn="ctr" blurRad="127000" rotWithShape="0" sx="102000" sy="10200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IN"/>
                </a:p>
              </p:txBody>
            </p:sp>
            <p:sp>
              <p:nvSpPr>
                <p:cNvPr id="1048718" name="TextBox 51"/>
                <p:cNvSpPr txBox="1"/>
                <p:nvPr/>
              </p:nvSpPr>
              <p:spPr>
                <a:xfrm>
                  <a:off x="7419039" y="3734581"/>
                  <a:ext cx="3746134" cy="646331"/>
                </a:xfrm>
                <a:prstGeom prst="rect"/>
                <a:noFill/>
              </p:spPr>
              <p:txBody>
                <a:bodyPr wrap="square">
                  <a:spAutoFit/>
                </a:bodyPr>
                <a:p>
                  <a:r>
                    <a:rPr b="0" sz="1200" i="0"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Montserrat" pitchFamily="2" charset="0"/>
                    </a:rPr>
                    <a:t>Our goals are to innovate continuously and deliver exceptional customer service to drive long-term success</a:t>
                  </a:r>
                  <a:endParaRPr sz="1200" lang="en-IN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</a:endParaRPr>
                </a:p>
              </p:txBody>
            </p:sp>
            <p:grpSp>
              <p:nvGrpSpPr>
                <p:cNvPr id="81" name="Group 52"/>
                <p:cNvGrpSpPr/>
                <p:nvPr/>
              </p:nvGrpSpPr>
              <p:grpSpPr>
                <a:xfrm>
                  <a:off x="6459794" y="3636210"/>
                  <a:ext cx="843072" cy="843072"/>
                  <a:chOff x="6459794" y="3636210"/>
                  <a:chExt cx="843072" cy="843072"/>
                </a:xfrm>
              </p:grpSpPr>
              <p:sp>
                <p:nvSpPr>
                  <p:cNvPr id="1048719" name="Oval 53"/>
                  <p:cNvSpPr/>
                  <p:nvPr/>
                </p:nvSpPr>
                <p:spPr>
                  <a:xfrm>
                    <a:off x="6459794" y="3636210"/>
                    <a:ext cx="843072" cy="843072"/>
                  </a:xfrm>
                  <a:prstGeom prst="ellipse"/>
                  <a:ln>
                    <a:noFill/>
                  </a:ln>
                  <a:effectLst>
                    <a:outerShdw algn="ctr" blurRad="63500" rotWithShape="0" sx="102000" sy="102000">
                      <a:prstClr val="black">
                        <a:alpha val="1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rtlCol="0"/>
                  <a:p>
                    <a:pPr algn="ctr"/>
                    <a:endParaRPr lang="en-IN"/>
                  </a:p>
                </p:txBody>
              </p:sp>
              <p:sp>
                <p:nvSpPr>
                  <p:cNvPr id="1048720" name="TextBox 54"/>
                  <p:cNvSpPr txBox="1"/>
                  <p:nvPr/>
                </p:nvSpPr>
                <p:spPr>
                  <a:xfrm>
                    <a:off x="6561370" y="3802476"/>
                    <a:ext cx="589280" cy="510540"/>
                  </a:xfrm>
                  <a:prstGeom prst="rect"/>
                  <a:noFill/>
                </p:spPr>
                <p:txBody>
                  <a:bodyPr anchor="ctr" rtlCol="0" wrap="none">
                    <a:spAutoFit/>
                  </a:bodyPr>
                  <a:p>
                    <a:pPr algn="ctr"/>
                    <a:r>
                      <a:rPr b="1" sz="2800" lang="en-US">
                        <a:solidFill>
                          <a:schemeClr val="bg1"/>
                        </a:solidFill>
                        <a:latin typeface="Montserrat" pitchFamily="2" charset="0"/>
                      </a:rPr>
                      <a:t>02</a:t>
                    </a:r>
                    <a:endParaRPr b="1" sz="2800" lang="en-IN">
                      <a:solidFill>
                        <a:schemeClr val="bg1"/>
                      </a:solidFill>
                      <a:latin typeface="Montserrat" pitchFamily="2" charset="0"/>
                    </a:endParaRPr>
                  </a:p>
                </p:txBody>
              </p:sp>
            </p:grpSp>
          </p:grpSp>
          <p:grpSp>
            <p:nvGrpSpPr>
              <p:cNvPr id="82" name="Group 44"/>
              <p:cNvGrpSpPr/>
              <p:nvPr/>
            </p:nvGrpSpPr>
            <p:grpSpPr>
              <a:xfrm>
                <a:off x="6295870" y="4913134"/>
                <a:ext cx="5438930" cy="1265416"/>
                <a:chOff x="6295870" y="4913134"/>
                <a:chExt cx="5438930" cy="1265416"/>
              </a:xfrm>
            </p:grpSpPr>
            <p:sp>
              <p:nvSpPr>
                <p:cNvPr id="1048721" name="Rectangle: Rounded Corners 45"/>
                <p:cNvSpPr/>
                <p:nvPr/>
              </p:nvSpPr>
              <p:spPr>
                <a:xfrm>
                  <a:off x="6295870" y="4913134"/>
                  <a:ext cx="5438930" cy="1265416"/>
                </a:xfrm>
                <a:prstGeom prst="roundRect">
                  <a:avLst>
                    <a:gd name="adj" fmla="val 1529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algn="ctr" blurRad="127000" rotWithShape="0" sx="102000" sy="10200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IN"/>
                </a:p>
              </p:txBody>
            </p:sp>
            <p:sp>
              <p:nvSpPr>
                <p:cNvPr id="1048722" name="TextBox 46"/>
                <p:cNvSpPr txBox="1"/>
                <p:nvPr/>
              </p:nvSpPr>
              <p:spPr>
                <a:xfrm>
                  <a:off x="7419040" y="5222677"/>
                  <a:ext cx="4120680" cy="646331"/>
                </a:xfrm>
                <a:prstGeom prst="rect"/>
                <a:noFill/>
              </p:spPr>
              <p:txBody>
                <a:bodyPr wrap="square">
                  <a:spAutoFit/>
                </a:bodyPr>
                <a:p>
                  <a:r>
                    <a:rPr b="0" sz="1200" i="0"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Montserrat" pitchFamily="2" charset="0"/>
                    </a:rPr>
                    <a:t>We strive to achieve sustainable growth and make a positive impact on the world through our products and services</a:t>
                  </a:r>
                  <a:endParaRPr sz="1200" lang="en-IN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</a:endParaRPr>
                </a:p>
              </p:txBody>
            </p:sp>
            <p:grpSp>
              <p:nvGrpSpPr>
                <p:cNvPr id="83" name="Group 47"/>
                <p:cNvGrpSpPr/>
                <p:nvPr/>
              </p:nvGrpSpPr>
              <p:grpSpPr>
                <a:xfrm>
                  <a:off x="6459794" y="5124306"/>
                  <a:ext cx="843072" cy="843072"/>
                  <a:chOff x="6459794" y="5124306"/>
                  <a:chExt cx="843072" cy="843072"/>
                </a:xfrm>
              </p:grpSpPr>
              <p:sp>
                <p:nvSpPr>
                  <p:cNvPr id="1048723" name="Oval 48"/>
                  <p:cNvSpPr/>
                  <p:nvPr/>
                </p:nvSpPr>
                <p:spPr>
                  <a:xfrm>
                    <a:off x="6459794" y="5124306"/>
                    <a:ext cx="843072" cy="843072"/>
                  </a:xfrm>
                  <a:prstGeom prst="ellipse"/>
                  <a:ln>
                    <a:noFill/>
                  </a:ln>
                  <a:effectLst>
                    <a:outerShdw algn="ctr" blurRad="63500" rotWithShape="0" sx="102000" sy="102000">
                      <a:prstClr val="black">
                        <a:alpha val="1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rtlCol="0"/>
                  <a:p>
                    <a:pPr algn="ctr"/>
                    <a:endParaRPr lang="en-IN"/>
                  </a:p>
                </p:txBody>
              </p:sp>
              <p:sp>
                <p:nvSpPr>
                  <p:cNvPr id="1048724" name="TextBox 49"/>
                  <p:cNvSpPr txBox="1"/>
                  <p:nvPr/>
                </p:nvSpPr>
                <p:spPr>
                  <a:xfrm>
                    <a:off x="6560569" y="5290572"/>
                    <a:ext cx="589281" cy="510540"/>
                  </a:xfrm>
                  <a:prstGeom prst="rect"/>
                  <a:noFill/>
                </p:spPr>
                <p:txBody>
                  <a:bodyPr anchor="ctr" rtlCol="0" wrap="none">
                    <a:spAutoFit/>
                  </a:bodyPr>
                  <a:p>
                    <a:pPr algn="ctr"/>
                    <a:r>
                      <a:rPr b="1" sz="2800" lang="en-US">
                        <a:solidFill>
                          <a:schemeClr val="bg1"/>
                        </a:solidFill>
                        <a:latin typeface="Montserrat" pitchFamily="2" charset="0"/>
                      </a:rPr>
                      <a:t>03</a:t>
                    </a:r>
                    <a:endParaRPr b="1" sz="2800" lang="en-IN">
                      <a:solidFill>
                        <a:schemeClr val="bg1"/>
                      </a:solidFill>
                      <a:latin typeface="Montserrat" pitchFamily="2" charset="0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1"/>
          <p:cNvSpPr/>
          <p:nvPr/>
        </p:nvSpPr>
        <p:spPr>
          <a:xfrm>
            <a:off x="0" y="0"/>
            <a:ext cx="3149599" cy="6858000"/>
          </a:xfrm>
          <a:prstGeom prst="rect"/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43" name="Freeform: Shape 5"/>
          <p:cNvSpPr/>
          <p:nvPr/>
        </p:nvSpPr>
        <p:spPr>
          <a:xfrm>
            <a:off x="0" y="972457"/>
            <a:ext cx="4572000" cy="4049486"/>
          </a:xfrm>
          <a:custGeom>
            <a:avLst/>
            <a:gdLst>
              <a:gd name="connsiteX0" fmla="*/ 0 w 4209144"/>
              <a:gd name="connsiteY0" fmla="*/ 0 h 4049486"/>
              <a:gd name="connsiteX1" fmla="*/ 3530572 w 4209144"/>
              <a:gd name="connsiteY1" fmla="*/ 0 h 4049486"/>
              <a:gd name="connsiteX2" fmla="*/ 4209144 w 4209144"/>
              <a:gd name="connsiteY2" fmla="*/ 678572 h 4049486"/>
              <a:gd name="connsiteX3" fmla="*/ 4209144 w 4209144"/>
              <a:gd name="connsiteY3" fmla="*/ 3370914 h 4049486"/>
              <a:gd name="connsiteX4" fmla="*/ 3530572 w 4209144"/>
              <a:gd name="connsiteY4" fmla="*/ 4049486 h 4049486"/>
              <a:gd name="connsiteX5" fmla="*/ 0 w 4209144"/>
              <a:gd name="connsiteY5" fmla="*/ 4049486 h 4049486"/>
              <a:gd name="connsiteX6" fmla="*/ 0 w 4209144"/>
              <a:gd name="connsiteY6" fmla="*/ 0 h 404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9144" h="4049486">
                <a:moveTo>
                  <a:pt x="0" y="0"/>
                </a:moveTo>
                <a:lnTo>
                  <a:pt x="3530572" y="0"/>
                </a:lnTo>
                <a:cubicBezTo>
                  <a:pt x="3905337" y="0"/>
                  <a:pt x="4209144" y="303807"/>
                  <a:pt x="4209144" y="678572"/>
                </a:cubicBezTo>
                <a:lnTo>
                  <a:pt x="4209144" y="3370914"/>
                </a:lnTo>
                <a:cubicBezTo>
                  <a:pt x="4209144" y="3745679"/>
                  <a:pt x="3905337" y="4049486"/>
                  <a:pt x="3530572" y="4049486"/>
                </a:cubicBezTo>
                <a:lnTo>
                  <a:pt x="0" y="40494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lang="en-IN"/>
          </a:p>
        </p:txBody>
      </p:sp>
      <p:pic>
        <p:nvPicPr>
          <p:cNvPr id="2097158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758978" y="2625607"/>
            <a:ext cx="4337022" cy="2896804"/>
          </a:xfrm>
          <a:prstGeom prst="roundRect">
            <a:avLst>
              <a:gd name="adj" fmla="val 9202"/>
            </a:avLst>
          </a:prstGeom>
          <a:ln w="38100">
            <a:solidFill>
              <a:schemeClr val="bg1"/>
            </a:solidFill>
          </a:ln>
          <a:effectLst>
            <a:outerShdw algn="ctr" blurRad="63500" rotWithShape="0" sx="102000" sy="102000">
              <a:prstClr val="black">
                <a:alpha val="10000"/>
              </a:prstClr>
            </a:outerShdw>
          </a:effectLst>
        </p:spPr>
      </p:pic>
      <p:grpSp>
        <p:nvGrpSpPr>
          <p:cNvPr id="46" name="Group 52"/>
          <p:cNvGrpSpPr/>
          <p:nvPr/>
        </p:nvGrpSpPr>
        <p:grpSpPr>
          <a:xfrm>
            <a:off x="4855029" y="257801"/>
            <a:ext cx="7117443" cy="1762065"/>
            <a:chOff x="4943929" y="257801"/>
            <a:chExt cx="7117443" cy="1762065"/>
          </a:xfrm>
        </p:grpSpPr>
        <p:sp>
          <p:nvSpPr>
            <p:cNvPr id="1048644" name="TextBox 10"/>
            <p:cNvSpPr txBox="1"/>
            <p:nvPr/>
          </p:nvSpPr>
          <p:spPr>
            <a:xfrm>
              <a:off x="4943929" y="257801"/>
              <a:ext cx="4103741" cy="584775"/>
            </a:xfrm>
            <a:prstGeom prst="rect"/>
            <a:noFill/>
          </p:spPr>
          <p:txBody>
            <a:bodyPr anchor="ctr" wrap="square">
              <a:spAutoFit/>
            </a:bodyPr>
            <a:p>
              <a:r>
                <a:rPr b="1" sz="3200" lang="en-IN">
                  <a:solidFill>
                    <a:schemeClr val="accent1"/>
                  </a:solidFill>
                  <a:latin typeface="Montserrat" pitchFamily="2" charset="0"/>
                </a:rPr>
                <a:t>What </a:t>
              </a:r>
              <a:r>
                <a:rPr b="1" sz="3200" lang="en-IN">
                  <a:solidFill>
                    <a:schemeClr val="accent2"/>
                  </a:solidFill>
                  <a:latin typeface="Montserrat" pitchFamily="2" charset="0"/>
                </a:rPr>
                <a:t>We Do</a:t>
              </a:r>
            </a:p>
          </p:txBody>
        </p:sp>
        <p:sp>
          <p:nvSpPr>
            <p:cNvPr id="1048645" name="TextBox 11"/>
            <p:cNvSpPr txBox="1"/>
            <p:nvPr/>
          </p:nvSpPr>
          <p:spPr>
            <a:xfrm>
              <a:off x="4943929" y="842576"/>
              <a:ext cx="7117443" cy="1177290"/>
            </a:xfrm>
            <a:prstGeom prst="rect"/>
            <a:noFill/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delivering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s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u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r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v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i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l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liance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b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e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s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t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s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e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c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u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r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ity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s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o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l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u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t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ions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our clients. Through innovation, dedication, and a customer-centric approach, we strive to make a positive impact in the markets we serve.</a:t>
              </a:r>
              <a:endParaRPr sz="1600" lang="en-IN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endParaRPr>
            </a:p>
          </p:txBody>
        </p:sp>
      </p:grpSp>
      <p:grpSp>
        <p:nvGrpSpPr>
          <p:cNvPr id="47" name="Group 49"/>
          <p:cNvGrpSpPr/>
          <p:nvPr/>
        </p:nvGrpSpPr>
        <p:grpSpPr>
          <a:xfrm>
            <a:off x="6549652" y="2780925"/>
            <a:ext cx="4398820" cy="916939"/>
            <a:chOff x="6549652" y="2920625"/>
            <a:chExt cx="4398820" cy="916939"/>
          </a:xfrm>
        </p:grpSpPr>
        <p:sp>
          <p:nvSpPr>
            <p:cNvPr id="1048646" name="TextBox 30"/>
            <p:cNvSpPr txBox="1"/>
            <p:nvPr/>
          </p:nvSpPr>
          <p:spPr>
            <a:xfrm>
              <a:off x="7762392" y="2920625"/>
              <a:ext cx="3186080" cy="916939"/>
            </a:xfrm>
            <a:prstGeom prst="rect"/>
            <a:noFill/>
          </p:spPr>
          <p:txBody>
            <a:bodyPr wrap="square">
              <a:spAutoFit/>
            </a:bodyPr>
            <a:p>
              <a:pPr>
                <a:spcAft>
                  <a:spcPts val="600"/>
                </a:spcAft>
              </a:pPr>
              <a:r>
                <a:rPr b="1" i="0" lang="en-IN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Project</a:t>
              </a:r>
              <a:r>
                <a:rPr b="1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 </a:t>
              </a:r>
              <a:r>
                <a:rPr b="1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W</a:t>
              </a:r>
              <a:r>
                <a:rPr b="1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o</a:t>
              </a:r>
              <a:r>
                <a:rPr b="1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r</a:t>
              </a:r>
              <a:r>
                <a:rPr b="1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k</a:t>
              </a:r>
              <a:endParaRPr altLang="en-US" lang="zh-CN"/>
            </a:p>
            <a:p>
              <a:pPr>
                <a:spcAft>
                  <a:spcPts val="600"/>
                </a:spcAft>
              </a:pP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Efficient project planning for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b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e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s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t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s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u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r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v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i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l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l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i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ance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s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o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l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u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t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ions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.</a:t>
              </a:r>
              <a:endParaRPr sz="1600" lang="en-IN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endParaRPr>
            </a:p>
          </p:txBody>
        </p:sp>
        <p:grpSp>
          <p:nvGrpSpPr>
            <p:cNvPr id="48" name="Group 46"/>
            <p:cNvGrpSpPr/>
            <p:nvPr/>
          </p:nvGrpSpPr>
          <p:grpSpPr>
            <a:xfrm>
              <a:off x="6549652" y="2943837"/>
              <a:ext cx="892294" cy="892294"/>
              <a:chOff x="6549652" y="2943837"/>
              <a:chExt cx="892294" cy="892294"/>
            </a:xfrm>
          </p:grpSpPr>
          <p:grpSp>
            <p:nvGrpSpPr>
              <p:cNvPr id="49" name="Group 34"/>
              <p:cNvGrpSpPr/>
              <p:nvPr/>
            </p:nvGrpSpPr>
            <p:grpSpPr>
              <a:xfrm>
                <a:off x="6549652" y="2943837"/>
                <a:ext cx="892294" cy="892294"/>
                <a:chOff x="7923461" y="936252"/>
                <a:chExt cx="1394156" cy="1394156"/>
              </a:xfrm>
            </p:grpSpPr>
            <p:sp>
              <p:nvSpPr>
                <p:cNvPr id="1048647" name="Oval 35"/>
                <p:cNvSpPr/>
                <p:nvPr/>
              </p:nvSpPr>
              <p:spPr>
                <a:xfrm>
                  <a:off x="8016896" y="1029687"/>
                  <a:ext cx="1207287" cy="1207287"/>
                </a:xfrm>
                <a:prstGeom prst="ellipse"/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48" name="Circle: Hollow 36"/>
                <p:cNvSpPr/>
                <p:nvPr/>
              </p:nvSpPr>
              <p:spPr>
                <a:xfrm>
                  <a:off x="7923461" y="936252"/>
                  <a:ext cx="1394156" cy="1394156"/>
                </a:xfrm>
                <a:prstGeom prst="donut">
                  <a:avLst>
                    <a:gd name="adj" fmla="val 7609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algn="tl" blurRad="50800" dir="2700000" dist="762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48649" name="TextBox 43"/>
              <p:cNvSpPr txBox="1"/>
              <p:nvPr/>
            </p:nvSpPr>
            <p:spPr>
              <a:xfrm>
                <a:off x="6739159" y="3159152"/>
                <a:ext cx="513281" cy="461665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pPr algn="ctr"/>
                <a:r>
                  <a:rPr b="1" sz="2400" lang="en-US">
                    <a:solidFill>
                      <a:schemeClr val="bg1"/>
                    </a:solidFill>
                    <a:latin typeface="Montserrat" pitchFamily="2" charset="0"/>
                  </a:rPr>
                  <a:t>01</a:t>
                </a:r>
                <a:endParaRPr b="1" sz="2400" lang="en-IN">
                  <a:solidFill>
                    <a:schemeClr val="bg1"/>
                  </a:solidFill>
                  <a:latin typeface="Montserrat" pitchFamily="2" charset="0"/>
                </a:endParaRPr>
              </a:p>
            </p:txBody>
          </p:sp>
        </p:grpSp>
      </p:grpSp>
      <p:grpSp>
        <p:nvGrpSpPr>
          <p:cNvPr id="50" name="Group 50"/>
          <p:cNvGrpSpPr/>
          <p:nvPr/>
        </p:nvGrpSpPr>
        <p:grpSpPr>
          <a:xfrm>
            <a:off x="6549652" y="4041766"/>
            <a:ext cx="4829547" cy="1399540"/>
            <a:chOff x="6549652" y="4169860"/>
            <a:chExt cx="4829547" cy="1399540"/>
          </a:xfrm>
        </p:grpSpPr>
        <p:sp>
          <p:nvSpPr>
            <p:cNvPr id="1048650" name="TextBox 31"/>
            <p:cNvSpPr txBox="1"/>
            <p:nvPr/>
          </p:nvSpPr>
          <p:spPr>
            <a:xfrm>
              <a:off x="7762392" y="4169860"/>
              <a:ext cx="3616807" cy="1399540"/>
            </a:xfrm>
            <a:prstGeom prst="rect"/>
            <a:noFill/>
          </p:spPr>
          <p:txBody>
            <a:bodyPr wrap="square">
              <a:spAutoFit/>
            </a:bodyPr>
            <a:p>
              <a:pPr>
                <a:spcAft>
                  <a:spcPts val="600"/>
                </a:spcAft>
              </a:pPr>
              <a:r>
                <a:rPr altLang="en-US" b="1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S</a:t>
              </a:r>
              <a:r>
                <a:rPr altLang="en-US" b="1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e</a:t>
              </a:r>
              <a:r>
                <a:rPr altLang="en-US" b="1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r</a:t>
              </a:r>
              <a:r>
                <a:rPr altLang="en-US" b="1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v</a:t>
              </a:r>
              <a:r>
                <a:rPr altLang="en-US" b="1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i</a:t>
              </a:r>
              <a:r>
                <a:rPr altLang="en-US" b="1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c</a:t>
              </a:r>
              <a:r>
                <a:rPr altLang="en-US" b="1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e</a:t>
              </a:r>
              <a:endParaRPr altLang="en-US" lang="zh-CN"/>
            </a:p>
            <a:p>
              <a:pPr>
                <a:spcAft>
                  <a:spcPts val="600"/>
                </a:spcAft>
              </a:pP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A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s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w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e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a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r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e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i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n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e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l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e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c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t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r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onic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s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u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r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v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i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l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liance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s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e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c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t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o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r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w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e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k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n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o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w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h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o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w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s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e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r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v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i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c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e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i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s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i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m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p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o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r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t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ant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a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n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d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w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e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a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r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e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c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o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r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e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l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y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focused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o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n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s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e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r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v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i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c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e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.</a:t>
              </a:r>
              <a:endParaRPr sz="1600" lang="en-IN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endParaRPr>
            </a:p>
          </p:txBody>
        </p:sp>
        <p:grpSp>
          <p:nvGrpSpPr>
            <p:cNvPr id="51" name="Group 47"/>
            <p:cNvGrpSpPr/>
            <p:nvPr/>
          </p:nvGrpSpPr>
          <p:grpSpPr>
            <a:xfrm>
              <a:off x="6549652" y="4193072"/>
              <a:ext cx="892294" cy="892294"/>
              <a:chOff x="6549652" y="4193072"/>
              <a:chExt cx="892294" cy="892294"/>
            </a:xfrm>
          </p:grpSpPr>
          <p:grpSp>
            <p:nvGrpSpPr>
              <p:cNvPr id="52" name="Group 37"/>
              <p:cNvGrpSpPr/>
              <p:nvPr/>
            </p:nvGrpSpPr>
            <p:grpSpPr>
              <a:xfrm>
                <a:off x="6549652" y="4193072"/>
                <a:ext cx="892294" cy="892294"/>
                <a:chOff x="7923461" y="936252"/>
                <a:chExt cx="1394156" cy="1394156"/>
              </a:xfrm>
            </p:grpSpPr>
            <p:sp>
              <p:nvSpPr>
                <p:cNvPr id="1048651" name="Oval 38"/>
                <p:cNvSpPr/>
                <p:nvPr/>
              </p:nvSpPr>
              <p:spPr>
                <a:xfrm>
                  <a:off x="8016896" y="1029687"/>
                  <a:ext cx="1207287" cy="1207287"/>
                </a:xfrm>
                <a:prstGeom prst="ellipse"/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52" name="Circle: Hollow 39"/>
                <p:cNvSpPr/>
                <p:nvPr/>
              </p:nvSpPr>
              <p:spPr>
                <a:xfrm>
                  <a:off x="7923461" y="936252"/>
                  <a:ext cx="1394156" cy="1394156"/>
                </a:xfrm>
                <a:prstGeom prst="donut">
                  <a:avLst>
                    <a:gd name="adj" fmla="val 7609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algn="tl" blurRad="50800" dir="2700000" dist="762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48653" name="TextBox 44"/>
              <p:cNvSpPr txBox="1"/>
              <p:nvPr/>
            </p:nvSpPr>
            <p:spPr>
              <a:xfrm>
                <a:off x="6708701" y="4408387"/>
                <a:ext cx="5130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pPr algn="ctr"/>
                <a:r>
                  <a:rPr b="1" sz="2400" lang="en-US">
                    <a:solidFill>
                      <a:schemeClr val="bg1"/>
                    </a:solidFill>
                    <a:latin typeface="Montserrat" pitchFamily="2" charset="0"/>
                  </a:rPr>
                  <a:t>02</a:t>
                </a:r>
                <a:endParaRPr b="1" sz="2400" lang="en-IN">
                  <a:solidFill>
                    <a:schemeClr val="bg1"/>
                  </a:solidFill>
                  <a:latin typeface="Montserrat" pitchFamily="2" charset="0"/>
                </a:endParaRPr>
              </a:p>
            </p:txBody>
          </p:sp>
        </p:grpSp>
      </p:grpSp>
      <p:grpSp>
        <p:nvGrpSpPr>
          <p:cNvPr id="53" name="Group 51"/>
          <p:cNvGrpSpPr/>
          <p:nvPr/>
        </p:nvGrpSpPr>
        <p:grpSpPr>
          <a:xfrm>
            <a:off x="6549652" y="5636213"/>
            <a:ext cx="4983705" cy="916939"/>
            <a:chOff x="6549652" y="5442307"/>
            <a:chExt cx="4983705" cy="916939"/>
          </a:xfrm>
        </p:grpSpPr>
        <p:sp>
          <p:nvSpPr>
            <p:cNvPr id="1048654" name="TextBox 32"/>
            <p:cNvSpPr txBox="1"/>
            <p:nvPr/>
          </p:nvSpPr>
          <p:spPr>
            <a:xfrm>
              <a:off x="7762392" y="5442307"/>
              <a:ext cx="3770965" cy="916939"/>
            </a:xfrm>
            <a:prstGeom prst="rect"/>
            <a:noFill/>
          </p:spPr>
          <p:txBody>
            <a:bodyPr wrap="square">
              <a:spAutoFit/>
            </a:bodyPr>
            <a:p>
              <a:pPr>
                <a:spcAft>
                  <a:spcPts val="600"/>
                </a:spcAft>
              </a:pPr>
              <a:r>
                <a:rPr b="1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Q</a:t>
              </a:r>
              <a:r>
                <a:rPr b="1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u</a:t>
              </a:r>
              <a:r>
                <a:rPr b="1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i</a:t>
              </a:r>
              <a:r>
                <a:rPr b="1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c</a:t>
              </a:r>
              <a:r>
                <a:rPr b="1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k</a:t>
              </a:r>
              <a:r>
                <a:rPr b="1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 </a:t>
              </a:r>
              <a:r>
                <a:rPr b="1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S</a:t>
              </a:r>
              <a:r>
                <a:rPr b="1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o</a:t>
              </a:r>
              <a:r>
                <a:rPr b="1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l</a:t>
              </a:r>
              <a:r>
                <a:rPr b="1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u</a:t>
              </a:r>
              <a:r>
                <a:rPr b="1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t</a:t>
              </a:r>
              <a:r>
                <a:rPr b="1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i</a:t>
              </a:r>
              <a:r>
                <a:rPr b="1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on </a:t>
              </a:r>
              <a:endParaRPr altLang="en-US" lang="zh-CN"/>
            </a:p>
            <a:p>
              <a:pPr>
                <a:spcAft>
                  <a:spcPts val="600"/>
                </a:spcAft>
              </a:pP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W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e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p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r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o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v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i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d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e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q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u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i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c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k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s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o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l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u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t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i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on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on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p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r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i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o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rity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b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a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s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i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s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t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o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o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u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r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 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c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l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i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e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n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t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s</a:t>
              </a:r>
              <a:r>
                <a:rPr b="0" sz="1600" i="0" lang="en-US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ontserrat" pitchFamily="2" charset="0"/>
                </a:rPr>
                <a:t>.</a:t>
              </a:r>
              <a:endParaRPr sz="1600" lang="en-IN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endParaRPr>
            </a:p>
          </p:txBody>
        </p:sp>
        <p:grpSp>
          <p:nvGrpSpPr>
            <p:cNvPr id="54" name="Group 48"/>
            <p:cNvGrpSpPr/>
            <p:nvPr/>
          </p:nvGrpSpPr>
          <p:grpSpPr>
            <a:xfrm>
              <a:off x="6549652" y="5465519"/>
              <a:ext cx="892294" cy="892294"/>
              <a:chOff x="6549652" y="5465519"/>
              <a:chExt cx="892294" cy="892294"/>
            </a:xfrm>
          </p:grpSpPr>
          <p:grpSp>
            <p:nvGrpSpPr>
              <p:cNvPr id="55" name="Group 40"/>
              <p:cNvGrpSpPr/>
              <p:nvPr/>
            </p:nvGrpSpPr>
            <p:grpSpPr>
              <a:xfrm>
                <a:off x="6549652" y="5465519"/>
                <a:ext cx="892294" cy="892294"/>
                <a:chOff x="7923461" y="936252"/>
                <a:chExt cx="1394156" cy="1394156"/>
              </a:xfrm>
            </p:grpSpPr>
            <p:sp>
              <p:nvSpPr>
                <p:cNvPr id="1048655" name="Oval 41"/>
                <p:cNvSpPr/>
                <p:nvPr/>
              </p:nvSpPr>
              <p:spPr>
                <a:xfrm>
                  <a:off x="8016896" y="1029687"/>
                  <a:ext cx="1207287" cy="1207287"/>
                </a:xfrm>
                <a:prstGeom prst="ellipse"/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56" name="Circle: Hollow 42"/>
                <p:cNvSpPr/>
                <p:nvPr/>
              </p:nvSpPr>
              <p:spPr>
                <a:xfrm>
                  <a:off x="7923461" y="936252"/>
                  <a:ext cx="1394156" cy="1394156"/>
                </a:xfrm>
                <a:prstGeom prst="donut">
                  <a:avLst>
                    <a:gd name="adj" fmla="val 7609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algn="tl" blurRad="50800" dir="2700000" dist="762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48657" name="TextBox 45"/>
              <p:cNvSpPr txBox="1"/>
              <p:nvPr/>
            </p:nvSpPr>
            <p:spPr>
              <a:xfrm>
                <a:off x="6707900" y="5680834"/>
                <a:ext cx="513080" cy="4470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pPr algn="ctr"/>
                <a:r>
                  <a:rPr b="1" sz="2400" lang="en-US">
                    <a:solidFill>
                      <a:schemeClr val="bg1"/>
                    </a:solidFill>
                    <a:latin typeface="Montserrat" pitchFamily="2" charset="0"/>
                  </a:rPr>
                  <a:t>03</a:t>
                </a:r>
                <a:endParaRPr b="1" sz="2400" lang="en-IN">
                  <a:solidFill>
                    <a:schemeClr val="bg1"/>
                  </a:solidFill>
                  <a:latin typeface="Montserrat" pitchFamily="2" charset="0"/>
                </a:endParaRPr>
              </a:p>
            </p:txBody>
          </p:sp>
        </p:grpSp>
      </p:grpSp>
      <p:sp>
        <p:nvSpPr>
          <p:cNvPr id="1048658" name="Oval 53"/>
          <p:cNvSpPr/>
          <p:nvPr/>
        </p:nvSpPr>
        <p:spPr>
          <a:xfrm>
            <a:off x="5442427" y="5991398"/>
            <a:ext cx="333830" cy="333830"/>
          </a:xfrm>
          <a:prstGeom prst="ellipse"/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>
            <a:outerShdw algn="ctr" blurRad="63500" rotWithShape="0" sx="102000" sy="10200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59" name="Oval 54"/>
          <p:cNvSpPr/>
          <p:nvPr/>
        </p:nvSpPr>
        <p:spPr>
          <a:xfrm>
            <a:off x="11588071" y="574081"/>
            <a:ext cx="212044" cy="212044"/>
          </a:xfrm>
          <a:prstGeom prst="ellipse"/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>
            <a:outerShdw algn="ctr" blurRad="63500" rotWithShape="0" sx="102000" sy="10200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60" name="Oval 55"/>
          <p:cNvSpPr/>
          <p:nvPr/>
        </p:nvSpPr>
        <p:spPr>
          <a:xfrm>
            <a:off x="284114" y="352672"/>
            <a:ext cx="333830" cy="333830"/>
          </a:xfrm>
          <a:prstGeom prst="ellipse"/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>
            <a:outerShdw algn="ctr" blurRad="63500" rotWithShape="0" sx="102000" sy="10200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Freeform: Shape 1"/>
          <p:cNvSpPr/>
          <p:nvPr/>
        </p:nvSpPr>
        <p:spPr>
          <a:xfrm flipH="1">
            <a:off x="7645400" y="0"/>
            <a:ext cx="4546600" cy="6858000"/>
          </a:xfrm>
          <a:custGeom>
            <a:avLst/>
            <a:gdLst>
              <a:gd name="connsiteX0" fmla="*/ 0 w 4601497"/>
              <a:gd name="connsiteY0" fmla="*/ 0 h 6858000"/>
              <a:gd name="connsiteX1" fmla="*/ 2383496 w 4601497"/>
              <a:gd name="connsiteY1" fmla="*/ 0 h 6858000"/>
              <a:gd name="connsiteX2" fmla="*/ 4601497 w 4601497"/>
              <a:gd name="connsiteY2" fmla="*/ 2218001 h 6858000"/>
              <a:gd name="connsiteX3" fmla="*/ 4601497 w 4601497"/>
              <a:gd name="connsiteY3" fmla="*/ 6858000 h 6858000"/>
              <a:gd name="connsiteX4" fmla="*/ 0 w 4601497"/>
              <a:gd name="connsiteY4" fmla="*/ 6858000 h 6858000"/>
              <a:gd name="connsiteX5" fmla="*/ 0 w 460149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1497" h="6858000">
                <a:moveTo>
                  <a:pt x="0" y="0"/>
                </a:moveTo>
                <a:lnTo>
                  <a:pt x="2383496" y="0"/>
                </a:lnTo>
                <a:cubicBezTo>
                  <a:pt x="3608464" y="0"/>
                  <a:pt x="4601497" y="993033"/>
                  <a:pt x="4601497" y="2218001"/>
                </a:cubicBezTo>
                <a:lnTo>
                  <a:pt x="46014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lang="en-IN"/>
          </a:p>
        </p:txBody>
      </p:sp>
      <p:pic>
        <p:nvPicPr>
          <p:cNvPr id="2097157" name="Picture 5" descr="A group of men sitting at a table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235700" y="839495"/>
            <a:ext cx="3454400" cy="5179010"/>
          </a:xfrm>
          <a:prstGeom prst="roundRect">
            <a:avLst>
              <a:gd name="adj" fmla="val 8946"/>
            </a:avLst>
          </a:prstGeom>
          <a:ln w="38100">
            <a:solidFill>
              <a:schemeClr val="bg1"/>
            </a:solidFill>
          </a:ln>
          <a:effectLst>
            <a:outerShdw algn="ctr" blurRad="63500" rotWithShape="0" sx="102000" sy="102000">
              <a:prstClr val="black">
                <a:alpha val="15000"/>
              </a:prstClr>
            </a:outerShdw>
          </a:effectLst>
        </p:spPr>
      </p:pic>
      <p:grpSp>
        <p:nvGrpSpPr>
          <p:cNvPr id="35" name="Group 6"/>
          <p:cNvGrpSpPr/>
          <p:nvPr/>
        </p:nvGrpSpPr>
        <p:grpSpPr>
          <a:xfrm>
            <a:off x="521859" y="1097559"/>
            <a:ext cx="5085191" cy="4369922"/>
            <a:chOff x="6906358" y="1302711"/>
            <a:chExt cx="5085191" cy="4369922"/>
          </a:xfrm>
        </p:grpSpPr>
        <p:sp>
          <p:nvSpPr>
            <p:cNvPr id="1048623" name="TextBox 7"/>
            <p:cNvSpPr txBox="1"/>
            <p:nvPr/>
          </p:nvSpPr>
          <p:spPr>
            <a:xfrm>
              <a:off x="6906358" y="1302711"/>
              <a:ext cx="3607711" cy="646331"/>
            </a:xfrm>
            <a:prstGeom prst="rect"/>
            <a:noFill/>
          </p:spPr>
          <p:txBody>
            <a:bodyPr wrap="square">
              <a:spAutoFit/>
            </a:bodyPr>
            <a:p>
              <a:pPr defTabSz="914400" eaLnBrk="0" fontAlgn="base" hangingPunct="0" indent="0" latinLnBrk="0" lvl="0" marL="0" marR="0" rtl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altLang="en-US" baseline="0" b="1" cap="none" sz="3600" i="0" kumimoji="0" lang="en-US" normalizeH="0" strike="noStrike" u="none">
                  <a:ln>
                    <a:noFill/>
                  </a:ln>
                  <a:solidFill>
                    <a:schemeClr val="accent2"/>
                  </a:solidFill>
                  <a:effectLst/>
                  <a:latin typeface="Montserrat" pitchFamily="2" charset="0"/>
                </a:rPr>
                <a:t>Our </a:t>
              </a:r>
              <a:r>
                <a:rPr altLang="en-US" baseline="0" b="1" cap="none" sz="3600" i="0" kumimoji="0" lang="en-US" normalizeH="0" strike="noStrike" u="none">
                  <a:ln>
                    <a:noFill/>
                  </a:ln>
                  <a:solidFill>
                    <a:schemeClr val="accent1"/>
                  </a:solidFill>
                  <a:effectLst/>
                  <a:latin typeface="Montserrat" pitchFamily="2" charset="0"/>
                </a:rPr>
                <a:t>Services</a:t>
              </a:r>
            </a:p>
          </p:txBody>
        </p:sp>
        <p:grpSp>
          <p:nvGrpSpPr>
            <p:cNvPr id="36" name="Group 8"/>
            <p:cNvGrpSpPr/>
            <p:nvPr/>
          </p:nvGrpSpPr>
          <p:grpSpPr>
            <a:xfrm>
              <a:off x="6906358" y="2355045"/>
              <a:ext cx="4297763" cy="732448"/>
              <a:chOff x="6906358" y="2536020"/>
              <a:chExt cx="4297763" cy="732448"/>
            </a:xfrm>
          </p:grpSpPr>
          <p:sp>
            <p:nvSpPr>
              <p:cNvPr id="1048624" name="TextBox 25"/>
              <p:cNvSpPr txBox="1"/>
              <p:nvPr/>
            </p:nvSpPr>
            <p:spPr>
              <a:xfrm>
                <a:off x="7733594" y="2536020"/>
                <a:ext cx="3470527" cy="701040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l">
                  <a:lnSpc>
                    <a:spcPct val="150000"/>
                  </a:lnSpc>
                </a:pP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We offer a 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s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u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r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v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i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l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l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iance 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p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r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o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d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u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c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t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s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 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w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i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t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h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 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i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n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s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t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a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l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l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ation 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&amp;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 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s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e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r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v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i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c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e</a:t>
                </a:r>
                <a:r>
                  <a:rPr b="0" sz="14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.</a:t>
                </a:r>
                <a:endParaRPr altLang="en-US" lang="zh-CN"/>
              </a:p>
            </p:txBody>
          </p:sp>
          <p:grpSp>
            <p:nvGrpSpPr>
              <p:cNvPr id="37" name="Group 26"/>
              <p:cNvGrpSpPr/>
              <p:nvPr/>
            </p:nvGrpSpPr>
            <p:grpSpPr>
              <a:xfrm>
                <a:off x="6906358" y="2828980"/>
                <a:ext cx="698016" cy="439488"/>
                <a:chOff x="6416630" y="2321125"/>
                <a:chExt cx="698016" cy="439488"/>
              </a:xfrm>
            </p:grpSpPr>
            <p:grpSp>
              <p:nvGrpSpPr>
                <p:cNvPr id="38" name="Group 27"/>
                <p:cNvGrpSpPr/>
                <p:nvPr/>
              </p:nvGrpSpPr>
              <p:grpSpPr>
                <a:xfrm>
                  <a:off x="6416630" y="2321125"/>
                  <a:ext cx="698016" cy="439488"/>
                  <a:chOff x="920816" y="2053524"/>
                  <a:chExt cx="1294484" cy="815037"/>
                </a:xfrm>
              </p:grpSpPr>
              <p:sp>
                <p:nvSpPr>
                  <p:cNvPr id="1048625" name="Rectangle: Rounded Corners 29"/>
                  <p:cNvSpPr/>
                  <p:nvPr/>
                </p:nvSpPr>
                <p:spPr>
                  <a:xfrm rot="18900000">
                    <a:off x="920816" y="2233116"/>
                    <a:ext cx="455856" cy="455857"/>
                  </a:xfrm>
                  <a:prstGeom prst="roundRect">
                    <a:avLst>
                      <a:gd name="adj" fmla="val 9141"/>
                    </a:avLst>
                  </a:prstGeom>
                  <a:gradFill flip="none" rotWithShape="1">
                    <a:gsLst>
                      <a:gs pos="0">
                        <a:srgbClr val="BFBEBE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      <a:prstTxWarp prst="textNoShape"/>
                    <a:noAutofit/>
                  </a:bodyPr>
                  <a:p>
                    <a:pPr algn="ctr"/>
                    <a:endParaRPr sz="1600" lang="en-US"/>
                  </a:p>
                </p:txBody>
              </p:sp>
              <p:sp>
                <p:nvSpPr>
                  <p:cNvPr id="1048626" name="Rectangle: Rounded Corners 30"/>
                  <p:cNvSpPr/>
                  <p:nvPr/>
                </p:nvSpPr>
                <p:spPr>
                  <a:xfrm rot="18900000">
                    <a:off x="1759444" y="2233117"/>
                    <a:ext cx="455856" cy="455857"/>
                  </a:xfrm>
                  <a:prstGeom prst="roundRect">
                    <a:avLst>
                      <a:gd name="adj" fmla="val 9141"/>
                    </a:avLst>
                  </a:prstGeom>
                  <a:gradFill flip="none" rotWithShape="1">
                    <a:gsLst>
                      <a:gs pos="0">
                        <a:srgbClr val="BFBEBE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08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rtlCol="0"/>
                  <a:p>
                    <a:pPr algn="ctr"/>
                    <a:endParaRPr sz="1600" lang="en-US"/>
                  </a:p>
                </p:txBody>
              </p:sp>
              <p:sp>
                <p:nvSpPr>
                  <p:cNvPr id="1048627" name="Rectangle: Rounded Corners 31"/>
                  <p:cNvSpPr/>
                  <p:nvPr/>
                </p:nvSpPr>
                <p:spPr>
                  <a:xfrm rot="2700000">
                    <a:off x="1160540" y="2053524"/>
                    <a:ext cx="815037" cy="815038"/>
                  </a:xfrm>
                  <a:prstGeom prst="roundRect">
                    <a:avLst>
                      <a:gd name="adj" fmla="val 9141"/>
                    </a:avLst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108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rtlCol="0"/>
                  <a:p>
                    <a:pPr algn="ctr"/>
                    <a:endParaRPr sz="1600" lang="en-US"/>
                  </a:p>
                </p:txBody>
              </p:sp>
            </p:grpSp>
            <p:sp>
              <p:nvSpPr>
                <p:cNvPr id="1048628" name="TextBox 28"/>
                <p:cNvSpPr txBox="1"/>
                <p:nvPr/>
              </p:nvSpPr>
              <p:spPr>
                <a:xfrm>
                  <a:off x="6563499" y="2371592"/>
                  <a:ext cx="404278" cy="338554"/>
                </a:xfrm>
                <a:prstGeom prst="rect"/>
                <a:noFill/>
              </p:spPr>
              <p:txBody>
                <a:bodyPr anchor="ctr" rtlCol="0" wrap="none">
                  <a:spAutoFit/>
                </a:bodyPr>
                <a:p>
                  <a:pPr algn="ctr"/>
                  <a:r>
                    <a:rPr b="1" sz="1600" lang="en-US">
                      <a:solidFill>
                        <a:schemeClr val="bg1"/>
                      </a:solidFill>
                      <a:latin typeface="Montserrat" pitchFamily="2" charset="0"/>
                    </a:rPr>
                    <a:t>01</a:t>
                  </a:r>
                  <a:endParaRPr b="1" sz="1600" lang="en-IN">
                    <a:solidFill>
                      <a:schemeClr val="bg1"/>
                    </a:solidFill>
                    <a:latin typeface="Montserrat" panose="00000500000000000000" pitchFamily="2" charset="0"/>
                  </a:endParaRPr>
                </a:p>
              </p:txBody>
            </p:sp>
          </p:grpSp>
        </p:grpSp>
        <p:grpSp>
          <p:nvGrpSpPr>
            <p:cNvPr id="39" name="Group 9"/>
            <p:cNvGrpSpPr/>
            <p:nvPr/>
          </p:nvGrpSpPr>
          <p:grpSpPr>
            <a:xfrm>
              <a:off x="6906358" y="3647615"/>
              <a:ext cx="4930042" cy="732448"/>
              <a:chOff x="6906358" y="3738103"/>
              <a:chExt cx="4930042" cy="732448"/>
            </a:xfrm>
          </p:grpSpPr>
          <p:sp>
            <p:nvSpPr>
              <p:cNvPr id="1048629" name="TextBox 18"/>
              <p:cNvSpPr txBox="1"/>
              <p:nvPr/>
            </p:nvSpPr>
            <p:spPr>
              <a:xfrm>
                <a:off x="7733595" y="3738103"/>
                <a:ext cx="4102805" cy="701040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lvl="2" marL="0">
                  <a:lnSpc>
                    <a:spcPct val="150000"/>
                  </a:lnSpc>
                </a:pPr>
                <a:r>
                  <a:rPr sz="140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 pitchFamily="2" charset="0"/>
                  </a:rPr>
                  <a:t>Our experienced team provides high-quality </a:t>
                </a:r>
                <a:r>
                  <a:rPr sz="140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 pitchFamily="2" charset="0"/>
                  </a:rPr>
                  <a:t> </a:t>
                </a:r>
                <a:r>
                  <a:rPr sz="140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 pitchFamily="2" charset="0"/>
                  </a:rPr>
                  <a:t>&amp;</a:t>
                </a:r>
                <a:r>
                  <a:rPr sz="140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 pitchFamily="2" charset="0"/>
                  </a:rPr>
                  <a:t> </a:t>
                </a:r>
                <a:r>
                  <a:rPr sz="140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 pitchFamily="2" charset="0"/>
                  </a:rPr>
                  <a:t>q</a:t>
                </a:r>
                <a:r>
                  <a:rPr sz="140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 pitchFamily="2" charset="0"/>
                  </a:rPr>
                  <a:t>u</a:t>
                </a:r>
                <a:r>
                  <a:rPr sz="140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 pitchFamily="2" charset="0"/>
                  </a:rPr>
                  <a:t>i</a:t>
                </a:r>
                <a:r>
                  <a:rPr sz="140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 pitchFamily="2" charset="0"/>
                  </a:rPr>
                  <a:t>c</a:t>
                </a:r>
                <a:r>
                  <a:rPr sz="140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 pitchFamily="2" charset="0"/>
                  </a:rPr>
                  <a:t>k</a:t>
                </a:r>
                <a:r>
                  <a:rPr sz="140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 pitchFamily="2" charset="0"/>
                  </a:rPr>
                  <a:t> </a:t>
                </a:r>
                <a:r>
                  <a:rPr sz="140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 pitchFamily="2" charset="0"/>
                  </a:rPr>
                  <a:t>service</a:t>
                </a:r>
                <a:r>
                  <a:rPr sz="140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 pitchFamily="2" charset="0"/>
                  </a:rPr>
                  <a:t> </a:t>
                </a:r>
                <a:r>
                  <a:rPr sz="140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 pitchFamily="2" charset="0"/>
                  </a:rPr>
                  <a:t>t</a:t>
                </a:r>
                <a:r>
                  <a:rPr sz="140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 pitchFamily="2" charset="0"/>
                  </a:rPr>
                  <a:t>o</a:t>
                </a:r>
                <a:r>
                  <a:rPr sz="140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 pitchFamily="2" charset="0"/>
                  </a:rPr>
                  <a:t> </a:t>
                </a:r>
                <a:r>
                  <a:rPr sz="140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 pitchFamily="2" charset="0"/>
                  </a:rPr>
                  <a:t>o</a:t>
                </a:r>
                <a:r>
                  <a:rPr sz="140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 pitchFamily="2" charset="0"/>
                  </a:rPr>
                  <a:t>u</a:t>
                </a:r>
                <a:r>
                  <a:rPr sz="140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 pitchFamily="2" charset="0"/>
                  </a:rPr>
                  <a:t>r</a:t>
                </a:r>
                <a:r>
                  <a:rPr sz="140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 pitchFamily="2" charset="0"/>
                  </a:rPr>
                  <a:t> </a:t>
                </a:r>
                <a:r>
                  <a:rPr sz="140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 pitchFamily="2" charset="0"/>
                  </a:rPr>
                  <a:t>c</a:t>
                </a:r>
                <a:r>
                  <a:rPr sz="140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 pitchFamily="2" charset="0"/>
                  </a:rPr>
                  <a:t>l</a:t>
                </a:r>
                <a:r>
                  <a:rPr sz="140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 pitchFamily="2" charset="0"/>
                  </a:rPr>
                  <a:t>i</a:t>
                </a:r>
                <a:r>
                  <a:rPr sz="140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 pitchFamily="2" charset="0"/>
                  </a:rPr>
                  <a:t>e</a:t>
                </a:r>
                <a:r>
                  <a:rPr sz="140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 pitchFamily="2" charset="0"/>
                  </a:rPr>
                  <a:t>n</a:t>
                </a:r>
                <a:r>
                  <a:rPr sz="140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 pitchFamily="2" charset="0"/>
                  </a:rPr>
                  <a:t>t</a:t>
                </a:r>
                <a:r>
                  <a:rPr sz="140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 pitchFamily="2" charset="0"/>
                  </a:rPr>
                  <a:t>s</a:t>
                </a:r>
                <a:r>
                  <a:rPr sz="140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 pitchFamily="2" charset="0"/>
                  </a:rPr>
                  <a:t>.</a:t>
                </a:r>
                <a:endParaRPr altLang="en-US" lang="zh-CN"/>
              </a:p>
            </p:txBody>
          </p:sp>
          <p:grpSp>
            <p:nvGrpSpPr>
              <p:cNvPr id="40" name="Group 19"/>
              <p:cNvGrpSpPr/>
              <p:nvPr/>
            </p:nvGrpSpPr>
            <p:grpSpPr>
              <a:xfrm>
                <a:off x="6906358" y="4031063"/>
                <a:ext cx="698016" cy="439488"/>
                <a:chOff x="6416630" y="2321125"/>
                <a:chExt cx="698016" cy="439488"/>
              </a:xfrm>
            </p:grpSpPr>
            <p:grpSp>
              <p:nvGrpSpPr>
                <p:cNvPr id="41" name="Group 20"/>
                <p:cNvGrpSpPr/>
                <p:nvPr/>
              </p:nvGrpSpPr>
              <p:grpSpPr>
                <a:xfrm>
                  <a:off x="6416630" y="2321125"/>
                  <a:ext cx="698016" cy="439488"/>
                  <a:chOff x="920816" y="2053524"/>
                  <a:chExt cx="1294484" cy="815037"/>
                </a:xfrm>
              </p:grpSpPr>
              <p:sp>
                <p:nvSpPr>
                  <p:cNvPr id="1048630" name="Rectangle: Rounded Corners 22"/>
                  <p:cNvSpPr/>
                  <p:nvPr/>
                </p:nvSpPr>
                <p:spPr>
                  <a:xfrm rot="18900000">
                    <a:off x="920816" y="2233116"/>
                    <a:ext cx="455856" cy="455857"/>
                  </a:xfrm>
                  <a:prstGeom prst="roundRect">
                    <a:avLst>
                      <a:gd name="adj" fmla="val 9141"/>
                    </a:avLst>
                  </a:prstGeom>
                  <a:gradFill flip="none" rotWithShape="1">
                    <a:gsLst>
                      <a:gs pos="0">
                        <a:srgbClr val="BFBEBE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      <a:prstTxWarp prst="textNoShape"/>
                    <a:noAutofit/>
                  </a:bodyPr>
                  <a:p>
                    <a:pPr algn="ctr"/>
                    <a:endParaRPr sz="1600" lang="en-US"/>
                  </a:p>
                </p:txBody>
              </p:sp>
              <p:sp>
                <p:nvSpPr>
                  <p:cNvPr id="1048631" name="Rectangle: Rounded Corners 23"/>
                  <p:cNvSpPr/>
                  <p:nvPr/>
                </p:nvSpPr>
                <p:spPr>
                  <a:xfrm rot="18900000">
                    <a:off x="1759444" y="2233117"/>
                    <a:ext cx="455856" cy="455857"/>
                  </a:xfrm>
                  <a:prstGeom prst="roundRect">
                    <a:avLst>
                      <a:gd name="adj" fmla="val 9141"/>
                    </a:avLst>
                  </a:prstGeom>
                  <a:gradFill flip="none" rotWithShape="1">
                    <a:gsLst>
                      <a:gs pos="0">
                        <a:srgbClr val="BFBEBE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08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rtlCol="0"/>
                  <a:p>
                    <a:pPr algn="ctr"/>
                    <a:endParaRPr sz="1600" lang="en-US"/>
                  </a:p>
                </p:txBody>
              </p:sp>
              <p:sp>
                <p:nvSpPr>
                  <p:cNvPr id="1048632" name="Rectangle: Rounded Corners 24"/>
                  <p:cNvSpPr/>
                  <p:nvPr/>
                </p:nvSpPr>
                <p:spPr>
                  <a:xfrm rot="2700000">
                    <a:off x="1160540" y="2053524"/>
                    <a:ext cx="815037" cy="815038"/>
                  </a:xfrm>
                  <a:prstGeom prst="roundRect">
                    <a:avLst>
                      <a:gd name="adj" fmla="val 9141"/>
                    </a:avLst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108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rtlCol="0"/>
                  <a:p>
                    <a:pPr algn="ctr"/>
                    <a:endParaRPr sz="1600" lang="en-US"/>
                  </a:p>
                </p:txBody>
              </p:sp>
            </p:grpSp>
            <p:sp>
              <p:nvSpPr>
                <p:cNvPr id="1048633" name="TextBox 21"/>
                <p:cNvSpPr txBox="1"/>
                <p:nvPr/>
              </p:nvSpPr>
              <p:spPr>
                <a:xfrm>
                  <a:off x="6542659" y="2374499"/>
                  <a:ext cx="411480" cy="332740"/>
                </a:xfrm>
                <a:prstGeom prst="rect"/>
                <a:noFill/>
              </p:spPr>
              <p:txBody>
                <a:bodyPr anchor="ctr" rtlCol="0" wrap="none">
                  <a:spAutoFit/>
                </a:bodyPr>
                <a:p>
                  <a:pPr algn="ctr"/>
                  <a:r>
                    <a:rPr b="1" sz="1600" lang="en-US">
                      <a:solidFill>
                        <a:schemeClr val="bg1"/>
                      </a:solidFill>
                      <a:latin typeface="Montserrat" pitchFamily="2" charset="0"/>
                    </a:rPr>
                    <a:t>02</a:t>
                  </a:r>
                  <a:endParaRPr b="1" sz="1600" lang="en-IN">
                    <a:solidFill>
                      <a:schemeClr val="bg1"/>
                    </a:solidFill>
                    <a:latin typeface="Montserrat" pitchFamily="2" charset="0"/>
                  </a:endParaRPr>
                </a:p>
              </p:txBody>
            </p:sp>
          </p:grpSp>
        </p:grpSp>
        <p:grpSp>
          <p:nvGrpSpPr>
            <p:cNvPr id="42" name="Group 10"/>
            <p:cNvGrpSpPr/>
            <p:nvPr/>
          </p:nvGrpSpPr>
          <p:grpSpPr>
            <a:xfrm>
              <a:off x="6906358" y="4940185"/>
              <a:ext cx="5085191" cy="732448"/>
              <a:chOff x="6906358" y="4940185"/>
              <a:chExt cx="5085191" cy="732448"/>
            </a:xfrm>
          </p:grpSpPr>
          <p:sp>
            <p:nvSpPr>
              <p:cNvPr id="1048634" name="TextBox 11"/>
              <p:cNvSpPr txBox="1"/>
              <p:nvPr/>
            </p:nvSpPr>
            <p:spPr>
              <a:xfrm>
                <a:off x="7733595" y="4940185"/>
                <a:ext cx="4257954" cy="701040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lvl="2" marL="0">
                  <a:lnSpc>
                    <a:spcPct val="150000"/>
                  </a:lnSpc>
                </a:pPr>
                <a:r>
                  <a:rPr sz="140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 pitchFamily="2" charset="0"/>
                  </a:rPr>
                  <a:t>Our customer service team is available 24/7 to provide timely and effective support to our clients.</a:t>
                </a:r>
              </a:p>
            </p:txBody>
          </p:sp>
          <p:grpSp>
            <p:nvGrpSpPr>
              <p:cNvPr id="43" name="Group 12"/>
              <p:cNvGrpSpPr/>
              <p:nvPr/>
            </p:nvGrpSpPr>
            <p:grpSpPr>
              <a:xfrm>
                <a:off x="6906358" y="5233145"/>
                <a:ext cx="698016" cy="439488"/>
                <a:chOff x="6416630" y="2321125"/>
                <a:chExt cx="698016" cy="439488"/>
              </a:xfrm>
            </p:grpSpPr>
            <p:grpSp>
              <p:nvGrpSpPr>
                <p:cNvPr id="44" name="Group 13"/>
                <p:cNvGrpSpPr/>
                <p:nvPr/>
              </p:nvGrpSpPr>
              <p:grpSpPr>
                <a:xfrm>
                  <a:off x="6416630" y="2321125"/>
                  <a:ext cx="698016" cy="439488"/>
                  <a:chOff x="920816" y="2053524"/>
                  <a:chExt cx="1294484" cy="815037"/>
                </a:xfrm>
              </p:grpSpPr>
              <p:sp>
                <p:nvSpPr>
                  <p:cNvPr id="1048635" name="Rectangle: Rounded Corners 15"/>
                  <p:cNvSpPr/>
                  <p:nvPr/>
                </p:nvSpPr>
                <p:spPr>
                  <a:xfrm rot="18900000">
                    <a:off x="920816" y="2233116"/>
                    <a:ext cx="455856" cy="455857"/>
                  </a:xfrm>
                  <a:prstGeom prst="roundRect">
                    <a:avLst>
                      <a:gd name="adj" fmla="val 9141"/>
                    </a:avLst>
                  </a:prstGeom>
                  <a:gradFill flip="none" rotWithShape="1">
                    <a:gsLst>
                      <a:gs pos="0">
                        <a:srgbClr val="BFBEBE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      <a:prstTxWarp prst="textNoShape"/>
                    <a:noAutofit/>
                  </a:bodyPr>
                  <a:p>
                    <a:pPr algn="ctr"/>
                    <a:endParaRPr sz="1600" lang="en-US"/>
                  </a:p>
                </p:txBody>
              </p:sp>
              <p:sp>
                <p:nvSpPr>
                  <p:cNvPr id="1048636" name="Rectangle: Rounded Corners 16"/>
                  <p:cNvSpPr/>
                  <p:nvPr/>
                </p:nvSpPr>
                <p:spPr>
                  <a:xfrm rot="18900000">
                    <a:off x="1759444" y="2233117"/>
                    <a:ext cx="455856" cy="455857"/>
                  </a:xfrm>
                  <a:prstGeom prst="roundRect">
                    <a:avLst>
                      <a:gd name="adj" fmla="val 9141"/>
                    </a:avLst>
                  </a:prstGeom>
                  <a:gradFill flip="none" rotWithShape="1">
                    <a:gsLst>
                      <a:gs pos="0">
                        <a:srgbClr val="BFBEBE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108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rtlCol="0"/>
                  <a:p>
                    <a:pPr algn="ctr"/>
                    <a:endParaRPr sz="1600" lang="en-US"/>
                  </a:p>
                </p:txBody>
              </p:sp>
              <p:sp>
                <p:nvSpPr>
                  <p:cNvPr id="1048637" name="Rectangle: Rounded Corners 17"/>
                  <p:cNvSpPr/>
                  <p:nvPr/>
                </p:nvSpPr>
                <p:spPr>
                  <a:xfrm rot="2700000">
                    <a:off x="1160540" y="2053524"/>
                    <a:ext cx="815037" cy="815038"/>
                  </a:xfrm>
                  <a:prstGeom prst="roundRect">
                    <a:avLst>
                      <a:gd name="adj" fmla="val 9141"/>
                    </a:avLst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108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rtlCol="0"/>
                  <a:p>
                    <a:pPr algn="ctr"/>
                    <a:endParaRPr sz="1600" lang="en-US"/>
                  </a:p>
                </p:txBody>
              </p:sp>
            </p:grpSp>
            <p:sp>
              <p:nvSpPr>
                <p:cNvPr id="1048638" name="TextBox 14"/>
                <p:cNvSpPr txBox="1"/>
                <p:nvPr/>
              </p:nvSpPr>
              <p:spPr>
                <a:xfrm>
                  <a:off x="6542659" y="2374499"/>
                  <a:ext cx="411480" cy="332740"/>
                </a:xfrm>
                <a:prstGeom prst="rect"/>
                <a:noFill/>
              </p:spPr>
              <p:txBody>
                <a:bodyPr anchor="ctr" rtlCol="0" wrap="none">
                  <a:spAutoFit/>
                </a:bodyPr>
                <a:p>
                  <a:pPr algn="ctr"/>
                  <a:r>
                    <a:rPr b="1" sz="1600" lang="en-US">
                      <a:solidFill>
                        <a:schemeClr val="bg1"/>
                      </a:solidFill>
                      <a:latin typeface="Montserrat" pitchFamily="2" charset="0"/>
                    </a:rPr>
                    <a:t>03</a:t>
                  </a:r>
                  <a:endParaRPr b="1" sz="1600" lang="en-IN">
                    <a:solidFill>
                      <a:schemeClr val="bg1"/>
                    </a:solidFill>
                    <a:latin typeface="Montserrat" pitchFamily="2" charset="0"/>
                  </a:endParaRPr>
                </a:p>
              </p:txBody>
            </p:sp>
          </p:grpSp>
        </p:grpSp>
      </p:grpSp>
      <p:sp>
        <p:nvSpPr>
          <p:cNvPr id="1048639" name="Oval 32"/>
          <p:cNvSpPr/>
          <p:nvPr/>
        </p:nvSpPr>
        <p:spPr>
          <a:xfrm>
            <a:off x="4012836" y="6027603"/>
            <a:ext cx="333830" cy="333830"/>
          </a:xfrm>
          <a:prstGeom prst="ellipse"/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>
            <a:outerShdw algn="ctr" blurRad="63500" rotWithShape="0" sx="102000" sy="10200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40" name="Oval 33"/>
          <p:cNvSpPr/>
          <p:nvPr/>
        </p:nvSpPr>
        <p:spPr>
          <a:xfrm>
            <a:off x="5883956" y="246650"/>
            <a:ext cx="212044" cy="212044"/>
          </a:xfrm>
          <a:prstGeom prst="ellipse"/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>
            <a:outerShdw algn="ctr" blurRad="63500" rotWithShape="0" sx="102000" sy="10200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41" name="Oval 34"/>
          <p:cNvSpPr/>
          <p:nvPr/>
        </p:nvSpPr>
        <p:spPr>
          <a:xfrm>
            <a:off x="284114" y="352672"/>
            <a:ext cx="333830" cy="333830"/>
          </a:xfrm>
          <a:prstGeom prst="ellipse"/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>
            <a:outerShdw algn="ctr" blurRad="63500" rotWithShape="0" sx="102000" sy="10200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Rectangle 2"/>
          <p:cNvSpPr/>
          <p:nvPr/>
        </p:nvSpPr>
        <p:spPr>
          <a:xfrm>
            <a:off x="914399" y="0"/>
            <a:ext cx="3526971" cy="6858000"/>
          </a:xfrm>
          <a:prstGeom prst="rect"/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08" name="Rectangle 1"/>
          <p:cNvSpPr/>
          <p:nvPr/>
        </p:nvSpPr>
        <p:spPr>
          <a:xfrm>
            <a:off x="-1" y="0"/>
            <a:ext cx="3526971" cy="68580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pic>
        <p:nvPicPr>
          <p:cNvPr id="2097156" name="Picture 16" descr="A person pointing at a whiteboard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1418" t="6137" r="1888" b="23054"/>
          <a:stretch>
            <a:fillRect/>
          </a:stretch>
        </p:blipFill>
        <p:spPr>
          <a:xfrm>
            <a:off x="1506763" y="1701800"/>
            <a:ext cx="4731659" cy="5156200"/>
          </a:xfrm>
          <a:custGeom>
            <a:avLst/>
            <a:gdLst>
              <a:gd name="connsiteX0" fmla="*/ 490768 w 4731659"/>
              <a:gd name="connsiteY0" fmla="*/ 0 h 5156200"/>
              <a:gd name="connsiteX1" fmla="*/ 4240891 w 4731659"/>
              <a:gd name="connsiteY1" fmla="*/ 0 h 5156200"/>
              <a:gd name="connsiteX2" fmla="*/ 4731659 w 4731659"/>
              <a:gd name="connsiteY2" fmla="*/ 490768 h 5156200"/>
              <a:gd name="connsiteX3" fmla="*/ 4731659 w 4731659"/>
              <a:gd name="connsiteY3" fmla="*/ 5156200 h 5156200"/>
              <a:gd name="connsiteX4" fmla="*/ 0 w 4731659"/>
              <a:gd name="connsiteY4" fmla="*/ 5156200 h 5156200"/>
              <a:gd name="connsiteX5" fmla="*/ 0 w 4731659"/>
              <a:gd name="connsiteY5" fmla="*/ 490768 h 5156200"/>
              <a:gd name="connsiteX6" fmla="*/ 490768 w 4731659"/>
              <a:gd name="connsiteY6" fmla="*/ 0 h 515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1659" h="5156200">
                <a:moveTo>
                  <a:pt x="490768" y="0"/>
                </a:moveTo>
                <a:lnTo>
                  <a:pt x="4240891" y="0"/>
                </a:lnTo>
                <a:cubicBezTo>
                  <a:pt x="4511935" y="0"/>
                  <a:pt x="4731659" y="219724"/>
                  <a:pt x="4731659" y="490768"/>
                </a:cubicBezTo>
                <a:lnTo>
                  <a:pt x="4731659" y="5156200"/>
                </a:lnTo>
                <a:lnTo>
                  <a:pt x="0" y="5156200"/>
                </a:lnTo>
                <a:lnTo>
                  <a:pt x="0" y="490768"/>
                </a:lnTo>
                <a:cubicBezTo>
                  <a:pt x="0" y="219724"/>
                  <a:pt x="219724" y="0"/>
                  <a:pt x="490768" y="0"/>
                </a:cubicBezTo>
                <a:close/>
              </a:path>
            </a:pathLst>
          </a:custGeom>
          <a:ln w="38100">
            <a:solidFill>
              <a:schemeClr val="bg1"/>
            </a:solidFill>
          </a:ln>
          <a:effectLst>
            <a:outerShdw algn="ctr" blurRad="63500" rotWithShape="0" sx="102000" sy="102000">
              <a:prstClr val="black">
                <a:alpha val="11000"/>
              </a:prstClr>
            </a:outerShdw>
          </a:effectLst>
        </p:spPr>
      </p:pic>
      <p:grpSp>
        <p:nvGrpSpPr>
          <p:cNvPr id="27" name="Group 34"/>
          <p:cNvGrpSpPr/>
          <p:nvPr/>
        </p:nvGrpSpPr>
        <p:grpSpPr>
          <a:xfrm>
            <a:off x="7010829" y="1039744"/>
            <a:ext cx="4560509" cy="4778512"/>
            <a:chOff x="6401229" y="720430"/>
            <a:chExt cx="4560509" cy="4778512"/>
          </a:xfrm>
        </p:grpSpPr>
        <p:sp>
          <p:nvSpPr>
            <p:cNvPr id="1048609" name="TextBox 18"/>
            <p:cNvSpPr txBox="1"/>
            <p:nvPr/>
          </p:nvSpPr>
          <p:spPr>
            <a:xfrm>
              <a:off x="6401229" y="720430"/>
              <a:ext cx="3410293" cy="646331"/>
            </a:xfrm>
            <a:prstGeom prst="rect"/>
            <a:noFill/>
          </p:spPr>
          <p:txBody>
            <a:bodyPr wrap="square">
              <a:spAutoFit/>
            </a:bodyPr>
            <a:p>
              <a:r>
                <a:rPr b="1" sz="3600" lang="en-US">
                  <a:solidFill>
                    <a:schemeClr val="accent2"/>
                  </a:solidFill>
                  <a:latin typeface="Montserrat" pitchFamily="2" charset="0"/>
                  <a:cs typeface="Trebuchet MS"/>
                </a:rPr>
                <a:t>Our</a:t>
              </a:r>
              <a:r>
                <a:rPr b="1" sz="3600" lang="en-US">
                  <a:solidFill>
                    <a:schemeClr val="accent4"/>
                  </a:solidFill>
                  <a:latin typeface="Montserrat" pitchFamily="2" charset="0"/>
                  <a:cs typeface="Trebuchet MS"/>
                </a:rPr>
                <a:t> </a:t>
              </a:r>
              <a:r>
                <a:rPr b="1" sz="3600" lang="en-US">
                  <a:solidFill>
                    <a:schemeClr val="accent1"/>
                  </a:solidFill>
                  <a:latin typeface="Montserrat" pitchFamily="2" charset="0"/>
                  <a:cs typeface="Trebuchet MS"/>
                </a:rPr>
                <a:t>Process</a:t>
              </a:r>
              <a:endParaRPr sz="3600" lang="en-US">
                <a:solidFill>
                  <a:schemeClr val="accent1"/>
                </a:solidFill>
              </a:endParaRPr>
            </a:p>
          </p:txBody>
        </p:sp>
        <p:grpSp>
          <p:nvGrpSpPr>
            <p:cNvPr id="28" name="Group 19"/>
            <p:cNvGrpSpPr/>
            <p:nvPr/>
          </p:nvGrpSpPr>
          <p:grpSpPr>
            <a:xfrm>
              <a:off x="6401229" y="2002948"/>
              <a:ext cx="4560509" cy="741207"/>
              <a:chOff x="6455834" y="1847191"/>
              <a:chExt cx="4560509" cy="741207"/>
            </a:xfrm>
          </p:grpSpPr>
          <p:grpSp>
            <p:nvGrpSpPr>
              <p:cNvPr id="29" name="Group 30"/>
              <p:cNvGrpSpPr/>
              <p:nvPr/>
            </p:nvGrpSpPr>
            <p:grpSpPr>
              <a:xfrm>
                <a:off x="6455834" y="1848013"/>
                <a:ext cx="702733" cy="739563"/>
                <a:chOff x="6455834" y="1799987"/>
                <a:chExt cx="702733" cy="739563"/>
              </a:xfrm>
            </p:grpSpPr>
            <p:sp>
              <p:nvSpPr>
                <p:cNvPr id="1048610" name="object 2"/>
                <p:cNvSpPr/>
                <p:nvPr/>
              </p:nvSpPr>
              <p:spPr>
                <a:xfrm>
                  <a:off x="6455834" y="1799987"/>
                  <a:ext cx="702733" cy="739563"/>
                </a:xfrm>
                <a:custGeom>
                  <a:avLst/>
                  <a:ahLst/>
                  <a:rect l="l" t="t" r="r" b="b"/>
                  <a:pathLst>
                    <a:path w="1054100" h="1109345">
                      <a:moveTo>
                        <a:pt x="0" y="0"/>
                      </a:moveTo>
                      <a:lnTo>
                        <a:pt x="1054099" y="0"/>
                      </a:lnTo>
                      <a:lnTo>
                        <a:pt x="1054099" y="1109066"/>
                      </a:lnTo>
                      <a:lnTo>
                        <a:pt x="0" y="11090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</p:spPr>
              <p:txBody>
                <a:bodyPr bIns="0" lIns="0" rIns="0" rtlCol="0" tIns="0" wrap="square"/>
                <a:p>
                  <a:pPr algn="ctr"/>
                  <a:endParaRPr sz="900">
                    <a:latin typeface="Montserrat" panose="00000500000000000000" pitchFamily="2" charset="0"/>
                  </a:endParaRPr>
                </a:p>
              </p:txBody>
            </p:sp>
            <p:sp>
              <p:nvSpPr>
                <p:cNvPr id="1048611" name="object 10"/>
                <p:cNvSpPr txBox="1"/>
                <p:nvPr/>
              </p:nvSpPr>
              <p:spPr>
                <a:xfrm>
                  <a:off x="6639662" y="1918631"/>
                  <a:ext cx="236220" cy="502274"/>
                </a:xfrm>
                <a:prstGeom prst="rect"/>
              </p:spPr>
              <p:txBody>
                <a:bodyPr bIns="0" lIns="0" rIns="0" rtlCol="0" tIns="9736" vert="horz" wrap="square">
                  <a:spAutoFit/>
                </a:bodyPr>
                <a:p>
                  <a:pPr algn="ctr" marL="8467">
                    <a:spcBef>
                      <a:spcPts val="76"/>
                    </a:spcBef>
                  </a:pPr>
                  <a:r>
                    <a:rPr b="1" sz="3200" spc="-717">
                      <a:solidFill>
                        <a:srgbClr val="FFFFFF"/>
                      </a:solidFill>
                      <a:latin typeface="Montserrat" pitchFamily="2" charset="0"/>
                      <a:cs typeface="Trebuchet MS"/>
                    </a:rPr>
                    <a:t>1</a:t>
                  </a:r>
                  <a:endParaRPr sz="3200">
                    <a:latin typeface="Montserrat" panose="00000500000000000000" pitchFamily="2" charset="0"/>
                    <a:cs typeface="Trebuchet MS"/>
                  </a:endParaRPr>
                </a:p>
              </p:txBody>
            </p:sp>
          </p:grpSp>
          <p:sp>
            <p:nvSpPr>
              <p:cNvPr id="1048612" name="object 13"/>
              <p:cNvSpPr txBox="1"/>
              <p:nvPr/>
            </p:nvSpPr>
            <p:spPr>
              <a:xfrm>
                <a:off x="7485569" y="1847191"/>
                <a:ext cx="3530774" cy="741207"/>
              </a:xfrm>
              <a:prstGeom prst="rect"/>
            </p:spPr>
            <p:txBody>
              <a:bodyPr bIns="0" lIns="0" rIns="0" rtlCol="0" tIns="8043" vert="horz" wrap="square">
                <a:spAutoFit/>
              </a:bodyPr>
              <a:p>
                <a:pPr>
                  <a:lnSpc>
                    <a:spcPct val="150000"/>
                  </a:lnSpc>
                </a:pPr>
                <a:r>
                  <a:rPr b="0" sz="1100" i="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Montserrat" pitchFamily="2" charset="0"/>
                  </a:rPr>
                  <a:t>High-quality products/services, customer satisfaction, and cost-effectiveness are at the core of our business process.</a:t>
                </a:r>
              </a:p>
            </p:txBody>
          </p:sp>
        </p:grpSp>
        <p:grpSp>
          <p:nvGrpSpPr>
            <p:cNvPr id="30" name="Group 20"/>
            <p:cNvGrpSpPr/>
            <p:nvPr/>
          </p:nvGrpSpPr>
          <p:grpSpPr>
            <a:xfrm>
              <a:off x="6401229" y="3380342"/>
              <a:ext cx="4560509" cy="740385"/>
              <a:chOff x="6455834" y="3148054"/>
              <a:chExt cx="4560509" cy="740385"/>
            </a:xfrm>
          </p:grpSpPr>
          <p:grpSp>
            <p:nvGrpSpPr>
              <p:cNvPr id="31" name="Group 26"/>
              <p:cNvGrpSpPr/>
              <p:nvPr/>
            </p:nvGrpSpPr>
            <p:grpSpPr>
              <a:xfrm>
                <a:off x="6455834" y="3148876"/>
                <a:ext cx="702733" cy="739563"/>
                <a:chOff x="6455834" y="3092151"/>
                <a:chExt cx="702733" cy="739563"/>
              </a:xfrm>
            </p:grpSpPr>
            <p:sp>
              <p:nvSpPr>
                <p:cNvPr id="1048613" name="object 3"/>
                <p:cNvSpPr/>
                <p:nvPr/>
              </p:nvSpPr>
              <p:spPr>
                <a:xfrm>
                  <a:off x="6455834" y="3092151"/>
                  <a:ext cx="702733" cy="739563"/>
                </a:xfrm>
                <a:custGeom>
                  <a:avLst/>
                  <a:ahLst/>
                  <a:rect l="l" t="t" r="r" b="b"/>
                  <a:pathLst>
                    <a:path w="1054100" h="1109345">
                      <a:moveTo>
                        <a:pt x="0" y="0"/>
                      </a:moveTo>
                      <a:lnTo>
                        <a:pt x="1054099" y="0"/>
                      </a:lnTo>
                      <a:lnTo>
                        <a:pt x="1054099" y="1109067"/>
                      </a:lnTo>
                      <a:lnTo>
                        <a:pt x="0" y="11090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</p:spPr>
              <p:txBody>
                <a:bodyPr bIns="0" lIns="0" rIns="0" rtlCol="0" tIns="0" wrap="square"/>
                <a:p>
                  <a:pPr algn="ctr"/>
                  <a:endParaRPr sz="900">
                    <a:latin typeface="Montserrat" pitchFamily="2" charset="0"/>
                  </a:endParaRPr>
                </a:p>
              </p:txBody>
            </p:sp>
            <p:sp>
              <p:nvSpPr>
                <p:cNvPr id="1048614" name="object 11"/>
                <p:cNvSpPr txBox="1"/>
                <p:nvPr/>
              </p:nvSpPr>
              <p:spPr>
                <a:xfrm>
                  <a:off x="6635991" y="3210795"/>
                  <a:ext cx="416560" cy="502274"/>
                </a:xfrm>
                <a:prstGeom prst="rect"/>
              </p:spPr>
              <p:txBody>
                <a:bodyPr bIns="0" lIns="0" rIns="0" rtlCol="0" tIns="9736" vert="horz" wrap="square">
                  <a:spAutoFit/>
                </a:bodyPr>
                <a:p>
                  <a:pPr algn="ctr" marL="8467">
                    <a:spcBef>
                      <a:spcPts val="76"/>
                    </a:spcBef>
                  </a:pPr>
                  <a:r>
                    <a:rPr b="1" sz="3200" lang="en-US" spc="703">
                      <a:solidFill>
                        <a:srgbClr val="FFFFFF"/>
                      </a:solidFill>
                      <a:latin typeface="Montserrat" pitchFamily="2" charset="0"/>
                      <a:cs typeface="Trebuchet MS"/>
                    </a:rPr>
                    <a:t>2</a:t>
                  </a:r>
                  <a:endParaRPr sz="3200">
                    <a:latin typeface="Montserrat" pitchFamily="2" charset="0"/>
                    <a:cs typeface="Trebuchet MS"/>
                  </a:endParaRPr>
                </a:p>
              </p:txBody>
            </p:sp>
          </p:grpSp>
          <p:sp>
            <p:nvSpPr>
              <p:cNvPr id="1048615" name="object 14"/>
              <p:cNvSpPr txBox="1"/>
              <p:nvPr/>
            </p:nvSpPr>
            <p:spPr>
              <a:xfrm>
                <a:off x="7485569" y="3148054"/>
                <a:ext cx="3530774" cy="503344"/>
              </a:xfrm>
              <a:prstGeom prst="rect"/>
            </p:spPr>
            <p:txBody>
              <a:bodyPr bIns="0" lIns="0" rIns="0" rtlCol="0" tIns="8043" vert="horz" wrap="square">
                <a:spAutoFit/>
              </a:bodyPr>
              <a:p>
                <a:pPr>
                  <a:lnSpc>
                    <a:spcPct val="150000"/>
                  </a:lnSpc>
                </a:pPr>
                <a:r>
                  <a:rPr sz="110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 pitchFamily="2" charset="0"/>
                  </a:rPr>
                  <a:t>We prioritize efficiency, innovation, and continuous improvement to stay competitive in the industry.</a:t>
                </a:r>
              </a:p>
            </p:txBody>
          </p:sp>
        </p:grpSp>
        <p:grpSp>
          <p:nvGrpSpPr>
            <p:cNvPr id="32" name="Group 21"/>
            <p:cNvGrpSpPr/>
            <p:nvPr/>
          </p:nvGrpSpPr>
          <p:grpSpPr>
            <a:xfrm>
              <a:off x="6401229" y="4757735"/>
              <a:ext cx="4560509" cy="741207"/>
              <a:chOff x="6455834" y="4439222"/>
              <a:chExt cx="4560509" cy="741207"/>
            </a:xfrm>
          </p:grpSpPr>
          <p:grpSp>
            <p:nvGrpSpPr>
              <p:cNvPr id="33" name="Group 22"/>
              <p:cNvGrpSpPr/>
              <p:nvPr/>
            </p:nvGrpSpPr>
            <p:grpSpPr>
              <a:xfrm>
                <a:off x="6455834" y="4440044"/>
                <a:ext cx="702733" cy="739563"/>
                <a:chOff x="6455834" y="4383319"/>
                <a:chExt cx="702733" cy="739563"/>
              </a:xfrm>
            </p:grpSpPr>
            <p:sp>
              <p:nvSpPr>
                <p:cNvPr id="1048616" name="object 4"/>
                <p:cNvSpPr/>
                <p:nvPr/>
              </p:nvSpPr>
              <p:spPr>
                <a:xfrm>
                  <a:off x="6455834" y="4383319"/>
                  <a:ext cx="702733" cy="739563"/>
                </a:xfrm>
                <a:custGeom>
                  <a:avLst/>
                  <a:ahLst/>
                  <a:rect l="l" t="t" r="r" b="b"/>
                  <a:pathLst>
                    <a:path w="1054100" h="1109345">
                      <a:moveTo>
                        <a:pt x="0" y="0"/>
                      </a:moveTo>
                      <a:lnTo>
                        <a:pt x="1054099" y="0"/>
                      </a:lnTo>
                      <a:lnTo>
                        <a:pt x="1054099" y="1109067"/>
                      </a:lnTo>
                      <a:lnTo>
                        <a:pt x="0" y="11090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</p:spPr>
              <p:txBody>
                <a:bodyPr bIns="0" lIns="0" rIns="0" rtlCol="0" tIns="0" wrap="square"/>
                <a:p>
                  <a:pPr algn="ctr"/>
                  <a:endParaRPr sz="900">
                    <a:latin typeface="Montserrat" pitchFamily="2" charset="0"/>
                  </a:endParaRPr>
                </a:p>
              </p:txBody>
            </p:sp>
            <p:sp>
              <p:nvSpPr>
                <p:cNvPr id="1048617" name="object 12"/>
                <p:cNvSpPr txBox="1"/>
                <p:nvPr/>
              </p:nvSpPr>
              <p:spPr>
                <a:xfrm>
                  <a:off x="6622204" y="4501963"/>
                  <a:ext cx="369993" cy="502274"/>
                </a:xfrm>
                <a:prstGeom prst="rect"/>
              </p:spPr>
              <p:txBody>
                <a:bodyPr bIns="0" lIns="0" rIns="0" rtlCol="0" tIns="9736" vert="horz" wrap="square">
                  <a:spAutoFit/>
                </a:bodyPr>
                <a:p>
                  <a:pPr algn="ctr" marL="8467">
                    <a:spcBef>
                      <a:spcPts val="76"/>
                    </a:spcBef>
                  </a:pPr>
                  <a:r>
                    <a:rPr b="1" sz="3200" spc="337">
                      <a:solidFill>
                        <a:srgbClr val="FFFFFF"/>
                      </a:solidFill>
                      <a:latin typeface="Montserrat" pitchFamily="2" charset="0"/>
                      <a:cs typeface="Trebuchet MS"/>
                    </a:rPr>
                    <a:t>3</a:t>
                  </a:r>
                  <a:endParaRPr sz="3200">
                    <a:latin typeface="Montserrat" pitchFamily="2" charset="0"/>
                    <a:cs typeface="Trebuchet MS"/>
                  </a:endParaRPr>
                </a:p>
              </p:txBody>
            </p:sp>
          </p:grpSp>
          <p:sp>
            <p:nvSpPr>
              <p:cNvPr id="1048618" name="object 15"/>
              <p:cNvSpPr txBox="1"/>
              <p:nvPr/>
            </p:nvSpPr>
            <p:spPr>
              <a:xfrm>
                <a:off x="7485569" y="4439222"/>
                <a:ext cx="3530774" cy="741207"/>
              </a:xfrm>
              <a:prstGeom prst="rect"/>
            </p:spPr>
            <p:txBody>
              <a:bodyPr bIns="0" lIns="0" rIns="0" rtlCol="0" tIns="8043" vert="horz" wrap="square">
                <a:spAutoFit/>
              </a:bodyPr>
              <a:p>
                <a:pPr>
                  <a:lnSpc>
                    <a:spcPct val="150000"/>
                  </a:lnSpc>
                </a:pPr>
                <a:r>
                  <a:rPr sz="1100"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 pitchFamily="2" charset="0"/>
                  </a:rPr>
                  <a:t>Our commitment to sustainability and social responsibility guides our business decisions and practices.</a:t>
                </a:r>
              </a:p>
            </p:txBody>
          </p:sp>
        </p:grpSp>
      </p:grpSp>
      <p:sp>
        <p:nvSpPr>
          <p:cNvPr id="1048619" name="Oval 35"/>
          <p:cNvSpPr/>
          <p:nvPr/>
        </p:nvSpPr>
        <p:spPr>
          <a:xfrm>
            <a:off x="10943771" y="6287527"/>
            <a:ext cx="333830" cy="333830"/>
          </a:xfrm>
          <a:prstGeom prst="ellipse"/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>
            <a:outerShdw algn="ctr" blurRad="63500" rotWithShape="0" sx="102000" sy="10200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20" name="Oval 36"/>
          <p:cNvSpPr/>
          <p:nvPr/>
        </p:nvSpPr>
        <p:spPr>
          <a:xfrm>
            <a:off x="5883956" y="246650"/>
            <a:ext cx="212044" cy="212044"/>
          </a:xfrm>
          <a:prstGeom prst="ellipse"/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>
            <a:outerShdw algn="ctr" blurRad="63500" rotWithShape="0" sx="102000" sy="10200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21" name="Oval 37"/>
          <p:cNvSpPr/>
          <p:nvPr/>
        </p:nvSpPr>
        <p:spPr>
          <a:xfrm>
            <a:off x="11404423" y="303273"/>
            <a:ext cx="333830" cy="333830"/>
          </a:xfrm>
          <a:prstGeom prst="ellipse"/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>
            <a:outerShdw algn="ctr" blurRad="63500" rotWithShape="0" sx="102000" sy="10200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1" descr="A group of people shaking hands  Description automatically generated with medium confidence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t="15746"/>
          <a:stretch>
            <a:fillRect/>
          </a:stretch>
        </p:blipFill>
        <p:spPr>
          <a:xfrm>
            <a:off x="10" y="1282"/>
            <a:ext cx="12191980" cy="6856718"/>
          </a:xfrm>
          <a:prstGeom prst="rect"/>
        </p:spPr>
      </p:pic>
      <p:sp>
        <p:nvSpPr>
          <p:cNvPr id="1048584" name="Rectangle 2"/>
          <p:cNvSpPr/>
          <p:nvPr/>
        </p:nvSpPr>
        <p:spPr>
          <a:xfrm>
            <a:off x="0" y="0"/>
            <a:ext cx="12192000" cy="6858000"/>
          </a:xfrm>
          <a:prstGeom prst="rect"/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grpSp>
        <p:nvGrpSpPr>
          <p:cNvPr id="16" name="Group 31"/>
          <p:cNvGrpSpPr/>
          <p:nvPr/>
        </p:nvGrpSpPr>
        <p:grpSpPr>
          <a:xfrm>
            <a:off x="1402699" y="4304183"/>
            <a:ext cx="3151699" cy="1717040"/>
            <a:chOff x="7167958" y="3463863"/>
            <a:chExt cx="3151699" cy="1717040"/>
          </a:xfrm>
        </p:grpSpPr>
        <p:sp>
          <p:nvSpPr>
            <p:cNvPr id="1048585" name="TextBox 32"/>
            <p:cNvSpPr txBox="1"/>
            <p:nvPr/>
          </p:nvSpPr>
          <p:spPr>
            <a:xfrm>
              <a:off x="7885038" y="3463863"/>
              <a:ext cx="2434619" cy="1717040"/>
            </a:xfrm>
            <a:prstGeom prst="rect"/>
            <a:noFill/>
          </p:spPr>
          <p:txBody>
            <a:bodyPr rtlCol="0" wrap="square">
              <a:spAutoFit/>
            </a:bodyPr>
            <a:p>
              <a:pPr>
                <a:spcBef>
                  <a:spcPts val="600"/>
                </a:spcBef>
              </a:pPr>
              <a:r>
                <a:rPr b="1" lang="en-US">
                  <a:solidFill>
                    <a:schemeClr val="bg1"/>
                  </a:solidFill>
                  <a:latin typeface="Montserrat" pitchFamily="2" charset="0"/>
                </a:rPr>
                <a:t>Address</a:t>
              </a:r>
            </a:p>
            <a:p>
              <a:pPr>
                <a:spcBef>
                  <a:spcPts val="600"/>
                </a:spcBef>
              </a:pP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Office 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n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o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5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,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F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i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r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s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t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f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l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o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o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r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,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S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u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k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h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w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a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n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i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F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o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r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t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u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n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e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,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G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h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a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r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onda 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R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e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s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i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dency 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M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o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r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w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a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d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i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P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i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m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p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r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i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endParaRPr sz="1600" lang="en-IN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>
                <a:spcBef>
                  <a:spcPts val="600"/>
                </a:spcBef>
              </a:pP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P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u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n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e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 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: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4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1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1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0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1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8</a:t>
              </a:r>
              <a:endParaRPr sz="1600" lang="en-IN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17" name="Group 33"/>
            <p:cNvGrpSpPr/>
            <p:nvPr/>
          </p:nvGrpSpPr>
          <p:grpSpPr>
            <a:xfrm>
              <a:off x="7167958" y="3568215"/>
              <a:ext cx="483792" cy="483792"/>
              <a:chOff x="6235425" y="5206202"/>
              <a:chExt cx="792152" cy="792152"/>
            </a:xfrm>
          </p:grpSpPr>
          <p:grpSp>
            <p:nvGrpSpPr>
              <p:cNvPr id="18" name="Group 34"/>
              <p:cNvGrpSpPr/>
              <p:nvPr/>
            </p:nvGrpSpPr>
            <p:grpSpPr>
              <a:xfrm>
                <a:off x="6235425" y="5206202"/>
                <a:ext cx="792152" cy="792152"/>
                <a:chOff x="6072427" y="5043204"/>
                <a:chExt cx="1118148" cy="1118148"/>
              </a:xfrm>
            </p:grpSpPr>
            <p:sp>
              <p:nvSpPr>
                <p:cNvPr id="1048586" name="Oval 36"/>
                <p:cNvSpPr/>
                <p:nvPr/>
              </p:nvSpPr>
              <p:spPr>
                <a:xfrm>
                  <a:off x="6072427" y="5043204"/>
                  <a:ext cx="1118148" cy="1118148"/>
                </a:xfrm>
                <a:prstGeom prst="ellipse"/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7" name="Oval 37"/>
                <p:cNvSpPr/>
                <p:nvPr/>
              </p:nvSpPr>
              <p:spPr>
                <a:xfrm>
                  <a:off x="6178462" y="5149239"/>
                  <a:ext cx="906079" cy="906079"/>
                </a:xfrm>
                <a:prstGeom prst="ellipse"/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8" name="Oval 38"/>
                <p:cNvSpPr/>
                <p:nvPr/>
              </p:nvSpPr>
              <p:spPr>
                <a:xfrm>
                  <a:off x="6270046" y="5240823"/>
                  <a:ext cx="722910" cy="722910"/>
                </a:xfrm>
                <a:prstGeom prst="ellipse"/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28575">
                  <a:solidFill>
                    <a:schemeClr val="bg1"/>
                  </a:solidFill>
                </a:ln>
                <a:effectLst>
                  <a:outerShdw algn="tl" blurRad="50800" dir="2700000" dist="381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pic>
            <p:nvPicPr>
              <p:cNvPr id="2097153" name="Picture 35"/>
              <p:cNvPicPr>
                <a:picLocks noChangeAspect="1"/>
              </p:cNvPicPr>
              <p:nvPr/>
            </p:nvPicPr>
            <p:blipFill>
              <a:blip xmlns:r="http://schemas.openxmlformats.org/officeDocument/2006/relationships" r:embed="rId2"/>
              <a:stretch>
                <a:fillRect/>
              </a:stretch>
            </p:blipFill>
            <p:spPr>
              <a:xfrm>
                <a:off x="6472074" y="5430765"/>
                <a:ext cx="318854" cy="318854"/>
              </a:xfrm>
              <a:prstGeom prst="rect"/>
            </p:spPr>
          </p:pic>
        </p:grpSp>
      </p:grpSp>
      <p:grpSp>
        <p:nvGrpSpPr>
          <p:cNvPr id="19" name="Group 39"/>
          <p:cNvGrpSpPr/>
          <p:nvPr/>
        </p:nvGrpSpPr>
        <p:grpSpPr>
          <a:xfrm>
            <a:off x="4988966" y="4304183"/>
            <a:ext cx="3274860" cy="675640"/>
            <a:chOff x="7167958" y="4503220"/>
            <a:chExt cx="3274860" cy="675640"/>
          </a:xfrm>
        </p:grpSpPr>
        <p:sp>
          <p:nvSpPr>
            <p:cNvPr id="1048589" name="TextBox 40"/>
            <p:cNvSpPr txBox="1"/>
            <p:nvPr/>
          </p:nvSpPr>
          <p:spPr>
            <a:xfrm>
              <a:off x="7885038" y="4503220"/>
              <a:ext cx="2557780" cy="675640"/>
            </a:xfrm>
            <a:prstGeom prst="rect"/>
            <a:noFill/>
          </p:spPr>
          <p:txBody>
            <a:bodyPr rtlCol="0" wrap="none">
              <a:spAutoFit/>
            </a:bodyPr>
            <a:p>
              <a:pPr>
                <a:spcBef>
                  <a:spcPts val="600"/>
                </a:spcBef>
              </a:pPr>
              <a:r>
                <a:rPr b="1" lang="en-US">
                  <a:solidFill>
                    <a:schemeClr val="bg1"/>
                  </a:solidFill>
                  <a:latin typeface="Montserrat" pitchFamily="2" charset="0"/>
                </a:rPr>
                <a:t>Contact Number</a:t>
              </a:r>
            </a:p>
            <a:p>
              <a:pPr>
                <a:spcBef>
                  <a:spcPts val="600"/>
                </a:spcBef>
              </a:pP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8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1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0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8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9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9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7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8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3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6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/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7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5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5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8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5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3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4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1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7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7</a:t>
              </a:r>
              <a:endParaRPr sz="1600" lang="en-IN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grpSp>
          <p:nvGrpSpPr>
            <p:cNvPr id="20" name="Group 41"/>
            <p:cNvGrpSpPr/>
            <p:nvPr/>
          </p:nvGrpSpPr>
          <p:grpSpPr>
            <a:xfrm>
              <a:off x="7167958" y="4607572"/>
              <a:ext cx="483792" cy="483792"/>
              <a:chOff x="3889749" y="5606861"/>
              <a:chExt cx="792152" cy="792152"/>
            </a:xfrm>
          </p:grpSpPr>
          <p:grpSp>
            <p:nvGrpSpPr>
              <p:cNvPr id="21" name="Group 42"/>
              <p:cNvGrpSpPr/>
              <p:nvPr/>
            </p:nvGrpSpPr>
            <p:grpSpPr>
              <a:xfrm>
                <a:off x="3889749" y="5606861"/>
                <a:ext cx="792152" cy="792152"/>
                <a:chOff x="6072427" y="5043204"/>
                <a:chExt cx="1118148" cy="1118148"/>
              </a:xfrm>
            </p:grpSpPr>
            <p:sp>
              <p:nvSpPr>
                <p:cNvPr id="1048590" name="Oval 44"/>
                <p:cNvSpPr/>
                <p:nvPr/>
              </p:nvSpPr>
              <p:spPr>
                <a:xfrm>
                  <a:off x="6072427" y="5043204"/>
                  <a:ext cx="1118148" cy="1118148"/>
                </a:xfrm>
                <a:prstGeom prst="ellipse"/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91" name="Oval 45"/>
                <p:cNvSpPr/>
                <p:nvPr/>
              </p:nvSpPr>
              <p:spPr>
                <a:xfrm>
                  <a:off x="6178462" y="5149239"/>
                  <a:ext cx="906079" cy="906079"/>
                </a:xfrm>
                <a:prstGeom prst="ellipse"/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92" name="Oval 46"/>
                <p:cNvSpPr/>
                <p:nvPr/>
              </p:nvSpPr>
              <p:spPr>
                <a:xfrm>
                  <a:off x="6270046" y="5240823"/>
                  <a:ext cx="722910" cy="722910"/>
                </a:xfrm>
                <a:prstGeom prst="ellipse"/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28575">
                  <a:solidFill>
                    <a:schemeClr val="bg1"/>
                  </a:solidFill>
                </a:ln>
                <a:effectLst>
                  <a:outerShdw algn="tl" blurRad="50800" dir="2700000" dist="381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pic>
            <p:nvPicPr>
              <p:cNvPr id="2097154" name="Grafik 8"/>
              <p:cNvPicPr>
                <a:picLocks noChangeAspect="1"/>
              </p:cNvPicPr>
              <p:nvPr/>
            </p:nvPicPr>
            <p:blipFill>
              <a:blip xmlns:r="http://schemas.openxmlformats.org/officeDocument/2006/relationships" r:embed="rId3">
                <a:lum bright="-100000"/>
              </a:blip>
              <a:stretch>
                <a:fillRect/>
              </a:stretch>
            </p:blipFill>
            <p:spPr>
              <a:xfrm>
                <a:off x="4154621" y="5871733"/>
                <a:ext cx="262408" cy="262408"/>
              </a:xfrm>
              <a:prstGeom prst="rect"/>
            </p:spPr>
          </p:pic>
        </p:grpSp>
      </p:grpSp>
      <p:grpSp>
        <p:nvGrpSpPr>
          <p:cNvPr id="22" name="Group 47"/>
          <p:cNvGrpSpPr/>
          <p:nvPr/>
        </p:nvGrpSpPr>
        <p:grpSpPr>
          <a:xfrm>
            <a:off x="8343460" y="4304183"/>
            <a:ext cx="3866203" cy="675640"/>
            <a:chOff x="7167958" y="5548110"/>
            <a:chExt cx="3866203" cy="675640"/>
          </a:xfrm>
        </p:grpSpPr>
        <p:sp>
          <p:nvSpPr>
            <p:cNvPr id="1048593" name="TextBox 48"/>
            <p:cNvSpPr txBox="1"/>
            <p:nvPr/>
          </p:nvSpPr>
          <p:spPr>
            <a:xfrm>
              <a:off x="7885038" y="5548110"/>
              <a:ext cx="3149123" cy="675640"/>
            </a:xfrm>
            <a:prstGeom prst="rect"/>
            <a:noFill/>
          </p:spPr>
          <p:txBody>
            <a:bodyPr rtlCol="0" wrap="none">
              <a:spAutoFit/>
            </a:bodyPr>
            <a:p>
              <a:pPr>
                <a:spcBef>
                  <a:spcPts val="600"/>
                </a:spcBef>
              </a:pPr>
              <a:r>
                <a:rPr b="1" lang="en-US">
                  <a:solidFill>
                    <a:schemeClr val="bg1"/>
                  </a:solidFill>
                  <a:latin typeface="Montserrat" pitchFamily="2" charset="0"/>
                </a:rPr>
                <a:t>Email Address</a:t>
              </a:r>
            </a:p>
            <a:p>
              <a:pPr>
                <a:spcBef>
                  <a:spcPts val="600"/>
                </a:spcBef>
              </a:pP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t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e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e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h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z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o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ne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c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o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r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p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o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r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a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t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i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o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n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@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g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m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a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i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l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.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c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o</a:t>
              </a:r>
              <a:r>
                <a:rPr sz="1600" lang="en-US">
                  <a:solidFill>
                    <a:schemeClr val="bg1"/>
                  </a:solidFill>
                  <a:latin typeface="Montserrat" pitchFamily="2" charset="0"/>
                </a:rPr>
                <a:t>m</a:t>
              </a:r>
              <a:endParaRPr sz="1600" lang="en-IN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grpSp>
          <p:nvGrpSpPr>
            <p:cNvPr id="23" name="Group 49"/>
            <p:cNvGrpSpPr/>
            <p:nvPr/>
          </p:nvGrpSpPr>
          <p:grpSpPr>
            <a:xfrm>
              <a:off x="7167958" y="5652462"/>
              <a:ext cx="483792" cy="483792"/>
              <a:chOff x="2326323" y="5606861"/>
              <a:chExt cx="792152" cy="792152"/>
            </a:xfrm>
          </p:grpSpPr>
          <p:grpSp>
            <p:nvGrpSpPr>
              <p:cNvPr id="24" name="Group 50"/>
              <p:cNvGrpSpPr/>
              <p:nvPr/>
            </p:nvGrpSpPr>
            <p:grpSpPr>
              <a:xfrm>
                <a:off x="2326323" y="5606861"/>
                <a:ext cx="792152" cy="792152"/>
                <a:chOff x="6072427" y="5043204"/>
                <a:chExt cx="1118148" cy="1118148"/>
              </a:xfrm>
            </p:grpSpPr>
            <p:sp>
              <p:nvSpPr>
                <p:cNvPr id="1048594" name="Oval 52"/>
                <p:cNvSpPr/>
                <p:nvPr/>
              </p:nvSpPr>
              <p:spPr>
                <a:xfrm>
                  <a:off x="6072427" y="5043204"/>
                  <a:ext cx="1118148" cy="1118148"/>
                </a:xfrm>
                <a:prstGeom prst="ellipse"/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95" name="Oval 53"/>
                <p:cNvSpPr/>
                <p:nvPr/>
              </p:nvSpPr>
              <p:spPr>
                <a:xfrm>
                  <a:off x="6178462" y="5149239"/>
                  <a:ext cx="906079" cy="906079"/>
                </a:xfrm>
                <a:prstGeom prst="ellipse"/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96" name="Oval 54"/>
                <p:cNvSpPr/>
                <p:nvPr/>
              </p:nvSpPr>
              <p:spPr>
                <a:xfrm>
                  <a:off x="6270046" y="5240823"/>
                  <a:ext cx="722910" cy="722910"/>
                </a:xfrm>
                <a:prstGeom prst="ellipse"/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28575">
                  <a:solidFill>
                    <a:schemeClr val="bg1"/>
                  </a:solidFill>
                </a:ln>
                <a:effectLst>
                  <a:outerShdw algn="tl" blurRad="50800" dir="2700000" dist="381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pic>
            <p:nvPicPr>
              <p:cNvPr id="2097155" name="Grafik 9"/>
              <p:cNvPicPr>
                <a:picLocks noChangeAspect="1"/>
              </p:cNvPicPr>
              <p:nvPr/>
            </p:nvPicPr>
            <p:blipFill>
              <a:blip xmlns:r="http://schemas.openxmlformats.org/officeDocument/2006/relationships" r:embed="rId4">
                <a:lum bright="-100000"/>
              </a:blip>
              <a:stretch>
                <a:fillRect/>
              </a:stretch>
            </p:blipFill>
            <p:spPr>
              <a:xfrm>
                <a:off x="2559870" y="5860353"/>
                <a:ext cx="325058" cy="285168"/>
              </a:xfrm>
              <a:prstGeom prst="rect"/>
            </p:spPr>
          </p:pic>
        </p:grpSp>
      </p:grpSp>
      <p:sp>
        <p:nvSpPr>
          <p:cNvPr id="1048597" name="Rectangle 55"/>
          <p:cNvSpPr/>
          <p:nvPr/>
        </p:nvSpPr>
        <p:spPr>
          <a:xfrm flipV="1">
            <a:off x="3947986" y="3946748"/>
            <a:ext cx="7415299" cy="45719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98" name="Rectangle 56"/>
          <p:cNvSpPr/>
          <p:nvPr/>
        </p:nvSpPr>
        <p:spPr>
          <a:xfrm flipV="1">
            <a:off x="1179716" y="3794369"/>
            <a:ext cx="7415299" cy="45719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grpSp>
        <p:nvGrpSpPr>
          <p:cNvPr id="25" name="Group 57"/>
          <p:cNvGrpSpPr/>
          <p:nvPr/>
        </p:nvGrpSpPr>
        <p:grpSpPr>
          <a:xfrm>
            <a:off x="312666" y="1853469"/>
            <a:ext cx="11565144" cy="1580366"/>
            <a:chOff x="2107797" y="-2193654"/>
            <a:chExt cx="5593746" cy="764381"/>
          </a:xfrm>
        </p:grpSpPr>
        <p:sp>
          <p:nvSpPr>
            <p:cNvPr id="1048599" name="TextBox 58"/>
            <p:cNvSpPr txBox="1"/>
            <p:nvPr/>
          </p:nvSpPr>
          <p:spPr>
            <a:xfrm>
              <a:off x="2805751" y="-2193654"/>
              <a:ext cx="560547" cy="756228"/>
            </a:xfrm>
            <a:custGeom>
              <a:avLst/>
              <a:ahLst/>
              <a:rect l="l" t="t" r="r" b="b"/>
              <a:pathLst>
                <a:path w="560547" h="756228">
                  <a:moveTo>
                    <a:pt x="0" y="0"/>
                  </a:moveTo>
                  <a:lnTo>
                    <a:pt x="158992" y="0"/>
                  </a:lnTo>
                  <a:lnTo>
                    <a:pt x="158992" y="264986"/>
                  </a:lnTo>
                  <a:cubicBezTo>
                    <a:pt x="180055" y="243923"/>
                    <a:pt x="205534" y="227786"/>
                    <a:pt x="235430" y="216575"/>
                  </a:cubicBezTo>
                  <a:cubicBezTo>
                    <a:pt x="265326" y="205364"/>
                    <a:pt x="297939" y="199758"/>
                    <a:pt x="333271" y="199758"/>
                  </a:cubicBezTo>
                  <a:cubicBezTo>
                    <a:pt x="401216" y="199758"/>
                    <a:pt x="456081" y="220142"/>
                    <a:pt x="497867" y="260909"/>
                  </a:cubicBezTo>
                  <a:cubicBezTo>
                    <a:pt x="539653" y="301676"/>
                    <a:pt x="560547" y="362147"/>
                    <a:pt x="560547" y="442322"/>
                  </a:cubicBezTo>
                  <a:lnTo>
                    <a:pt x="560547" y="756228"/>
                  </a:lnTo>
                  <a:lnTo>
                    <a:pt x="401555" y="756228"/>
                  </a:lnTo>
                  <a:lnTo>
                    <a:pt x="401555" y="466782"/>
                  </a:lnTo>
                  <a:cubicBezTo>
                    <a:pt x="401555" y="423297"/>
                    <a:pt x="392043" y="390854"/>
                    <a:pt x="373018" y="369451"/>
                  </a:cubicBezTo>
                  <a:cubicBezTo>
                    <a:pt x="353994" y="348048"/>
                    <a:pt x="326476" y="337347"/>
                    <a:pt x="290465" y="337347"/>
                  </a:cubicBezTo>
                  <a:cubicBezTo>
                    <a:pt x="250378" y="337347"/>
                    <a:pt x="218443" y="349747"/>
                    <a:pt x="194663" y="374547"/>
                  </a:cubicBezTo>
                  <a:cubicBezTo>
                    <a:pt x="170882" y="399347"/>
                    <a:pt x="158992" y="436207"/>
                    <a:pt x="158992" y="485127"/>
                  </a:cubicBezTo>
                  <a:lnTo>
                    <a:pt x="158992" y="756228"/>
                  </a:lnTo>
                  <a:lnTo>
                    <a:pt x="0" y="756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/>
              <a:noAutofit/>
            </a:bodyPr>
            <a:p>
              <a:pPr algn="ctr"/>
              <a:endParaRPr b="1" sz="8000" lang="en-IN">
                <a:solidFill>
                  <a:schemeClr val="accent2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048600" name="TextBox 59"/>
            <p:cNvSpPr txBox="1"/>
            <p:nvPr/>
          </p:nvSpPr>
          <p:spPr>
            <a:xfrm>
              <a:off x="4844100" y="-2193654"/>
              <a:ext cx="601314" cy="756228"/>
            </a:xfrm>
            <a:custGeom>
              <a:avLst/>
              <a:ahLst/>
              <a:rect l="l" t="t" r="r" b="b"/>
              <a:pathLst>
                <a:path w="601314" h="756228">
                  <a:moveTo>
                    <a:pt x="0" y="0"/>
                  </a:moveTo>
                  <a:lnTo>
                    <a:pt x="158992" y="0"/>
                  </a:lnTo>
                  <a:lnTo>
                    <a:pt x="158992" y="428054"/>
                  </a:lnTo>
                  <a:lnTo>
                    <a:pt x="391364" y="207912"/>
                  </a:lnTo>
                  <a:lnTo>
                    <a:pt x="580930" y="207912"/>
                  </a:lnTo>
                  <a:lnTo>
                    <a:pt x="352635" y="440284"/>
                  </a:lnTo>
                  <a:lnTo>
                    <a:pt x="601314" y="756228"/>
                  </a:lnTo>
                  <a:lnTo>
                    <a:pt x="408690" y="756228"/>
                  </a:lnTo>
                  <a:lnTo>
                    <a:pt x="235430" y="541182"/>
                  </a:lnTo>
                  <a:lnTo>
                    <a:pt x="158992" y="616601"/>
                  </a:lnTo>
                  <a:lnTo>
                    <a:pt x="158992" y="756228"/>
                  </a:lnTo>
                  <a:lnTo>
                    <a:pt x="0" y="756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/>
              <a:noAutofit/>
            </a:bodyPr>
            <a:p>
              <a:pPr algn="ctr"/>
              <a:endParaRPr b="1" sz="8000" lang="en-IN">
                <a:solidFill>
                  <a:schemeClr val="accent2"/>
                </a:solidFill>
                <a:latin typeface="Montserrat" pitchFamily="2" charset="0"/>
              </a:endParaRPr>
            </a:p>
          </p:txBody>
        </p:sp>
        <p:sp>
          <p:nvSpPr>
            <p:cNvPr id="1048601" name="TextBox 60"/>
            <p:cNvSpPr txBox="1"/>
            <p:nvPr/>
          </p:nvSpPr>
          <p:spPr>
            <a:xfrm>
              <a:off x="2107797" y="-2150849"/>
              <a:ext cx="621697" cy="713423"/>
            </a:xfrm>
            <a:custGeom>
              <a:avLst/>
              <a:ahLst/>
              <a:rect l="l" t="t" r="r" b="b"/>
              <a:pathLst>
                <a:path w="621697" h="713423">
                  <a:moveTo>
                    <a:pt x="0" y="0"/>
                  </a:moveTo>
                  <a:lnTo>
                    <a:pt x="621697" y="0"/>
                  </a:lnTo>
                  <a:lnTo>
                    <a:pt x="621697" y="134532"/>
                  </a:lnTo>
                  <a:lnTo>
                    <a:pt x="393402" y="134532"/>
                  </a:lnTo>
                  <a:lnTo>
                    <a:pt x="393402" y="713423"/>
                  </a:lnTo>
                  <a:lnTo>
                    <a:pt x="228296" y="713423"/>
                  </a:lnTo>
                  <a:lnTo>
                    <a:pt x="228296" y="134532"/>
                  </a:lnTo>
                  <a:lnTo>
                    <a:pt x="0" y="134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/>
              <a:noAutofit/>
            </a:bodyPr>
            <a:p>
              <a:pPr algn="ctr"/>
              <a:endParaRPr b="1" sz="8000" lang="en-IN">
                <a:solidFill>
                  <a:schemeClr val="accent2"/>
                </a:solidFill>
                <a:latin typeface="Montserrat" pitchFamily="2" charset="0"/>
              </a:endParaRPr>
            </a:p>
          </p:txBody>
        </p:sp>
        <p:sp>
          <p:nvSpPr>
            <p:cNvPr id="1048602" name="TextBox 61"/>
            <p:cNvSpPr txBox="1"/>
            <p:nvPr/>
          </p:nvSpPr>
          <p:spPr>
            <a:xfrm>
              <a:off x="5708952" y="-2150849"/>
              <a:ext cx="718519" cy="713423"/>
            </a:xfrm>
            <a:custGeom>
              <a:avLst/>
              <a:ahLst/>
              <a:rect l="l" t="t" r="r" b="b"/>
              <a:pathLst>
                <a:path w="718519" h="713423">
                  <a:moveTo>
                    <a:pt x="0" y="0"/>
                  </a:moveTo>
                  <a:lnTo>
                    <a:pt x="175298" y="0"/>
                  </a:lnTo>
                  <a:lnTo>
                    <a:pt x="365884" y="316964"/>
                  </a:lnTo>
                  <a:lnTo>
                    <a:pt x="556470" y="0"/>
                  </a:lnTo>
                  <a:lnTo>
                    <a:pt x="718519" y="0"/>
                  </a:lnTo>
                  <a:lnTo>
                    <a:pt x="441303" y="460668"/>
                  </a:lnTo>
                  <a:lnTo>
                    <a:pt x="441303" y="713423"/>
                  </a:lnTo>
                  <a:lnTo>
                    <a:pt x="276197" y="713423"/>
                  </a:lnTo>
                  <a:lnTo>
                    <a:pt x="276197" y="4586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/>
              <a:noAutofit/>
            </a:bodyPr>
            <a:p>
              <a:pPr algn="ctr"/>
              <a:endParaRPr b="1" sz="8000" lang="en-IN">
                <a:solidFill>
                  <a:schemeClr val="accent2"/>
                </a:solidFill>
                <a:latin typeface="Montserrat" pitchFamily="2" charset="0"/>
              </a:endParaRPr>
            </a:p>
          </p:txBody>
        </p:sp>
        <p:sp>
          <p:nvSpPr>
            <p:cNvPr id="1048603" name="TextBox 62"/>
            <p:cNvSpPr txBox="1"/>
            <p:nvPr/>
          </p:nvSpPr>
          <p:spPr>
            <a:xfrm>
              <a:off x="3474930" y="-1993896"/>
              <a:ext cx="520799" cy="564623"/>
            </a:xfrm>
            <a:custGeom>
              <a:avLst/>
              <a:ahLst/>
              <a:rect l="l" t="t" r="r" b="b"/>
              <a:pathLst>
                <a:path w="520799" h="564623">
                  <a:moveTo>
                    <a:pt x="256832" y="0"/>
                  </a:moveTo>
                  <a:cubicBezTo>
                    <a:pt x="341763" y="0"/>
                    <a:pt x="406991" y="20214"/>
                    <a:pt x="452514" y="60641"/>
                  </a:cubicBezTo>
                  <a:cubicBezTo>
                    <a:pt x="498037" y="101069"/>
                    <a:pt x="520799" y="162049"/>
                    <a:pt x="520799" y="243583"/>
                  </a:cubicBezTo>
                  <a:lnTo>
                    <a:pt x="520799" y="556470"/>
                  </a:lnTo>
                  <a:lnTo>
                    <a:pt x="371999" y="556470"/>
                  </a:lnTo>
                  <a:lnTo>
                    <a:pt x="371999" y="488185"/>
                  </a:lnTo>
                  <a:cubicBezTo>
                    <a:pt x="342103" y="539144"/>
                    <a:pt x="286388" y="564623"/>
                    <a:pt x="204854" y="564623"/>
                  </a:cubicBezTo>
                  <a:cubicBezTo>
                    <a:pt x="162728" y="564623"/>
                    <a:pt x="126208" y="557489"/>
                    <a:pt x="95293" y="543221"/>
                  </a:cubicBezTo>
                  <a:cubicBezTo>
                    <a:pt x="64378" y="528952"/>
                    <a:pt x="40767" y="509248"/>
                    <a:pt x="24460" y="484109"/>
                  </a:cubicBezTo>
                  <a:cubicBezTo>
                    <a:pt x="8154" y="458969"/>
                    <a:pt x="0" y="430432"/>
                    <a:pt x="0" y="398498"/>
                  </a:cubicBezTo>
                  <a:cubicBezTo>
                    <a:pt x="0" y="347539"/>
                    <a:pt x="19195" y="307451"/>
                    <a:pt x="57584" y="278235"/>
                  </a:cubicBezTo>
                  <a:cubicBezTo>
                    <a:pt x="95972" y="249019"/>
                    <a:pt x="155254" y="234411"/>
                    <a:pt x="235430" y="234411"/>
                  </a:cubicBezTo>
                  <a:lnTo>
                    <a:pt x="361807" y="234411"/>
                  </a:lnTo>
                  <a:cubicBezTo>
                    <a:pt x="361807" y="199759"/>
                    <a:pt x="351276" y="173090"/>
                    <a:pt x="330213" y="154405"/>
                  </a:cubicBezTo>
                  <a:cubicBezTo>
                    <a:pt x="309150" y="135720"/>
                    <a:pt x="277555" y="126378"/>
                    <a:pt x="235430" y="126378"/>
                  </a:cubicBezTo>
                  <a:cubicBezTo>
                    <a:pt x="206213" y="126378"/>
                    <a:pt x="177506" y="130964"/>
                    <a:pt x="149309" y="140137"/>
                  </a:cubicBezTo>
                  <a:cubicBezTo>
                    <a:pt x="121112" y="149310"/>
                    <a:pt x="97161" y="161709"/>
                    <a:pt x="77457" y="177337"/>
                  </a:cubicBezTo>
                  <a:lnTo>
                    <a:pt x="20384" y="66247"/>
                  </a:lnTo>
                  <a:cubicBezTo>
                    <a:pt x="50279" y="45184"/>
                    <a:pt x="86120" y="28877"/>
                    <a:pt x="127907" y="17326"/>
                  </a:cubicBezTo>
                  <a:cubicBezTo>
                    <a:pt x="169693" y="5776"/>
                    <a:pt x="212668" y="0"/>
                    <a:pt x="256832" y="0"/>
                  </a:cubicBezTo>
                  <a:close/>
                  <a:moveTo>
                    <a:pt x="252756" y="327156"/>
                  </a:moveTo>
                  <a:cubicBezTo>
                    <a:pt x="187528" y="327156"/>
                    <a:pt x="154915" y="348558"/>
                    <a:pt x="154915" y="391364"/>
                  </a:cubicBezTo>
                  <a:cubicBezTo>
                    <a:pt x="154915" y="411747"/>
                    <a:pt x="162898" y="427884"/>
                    <a:pt x="178865" y="439774"/>
                  </a:cubicBezTo>
                  <a:cubicBezTo>
                    <a:pt x="194832" y="451665"/>
                    <a:pt x="216745" y="457610"/>
                    <a:pt x="244602" y="457610"/>
                  </a:cubicBezTo>
                  <a:cubicBezTo>
                    <a:pt x="271780" y="457610"/>
                    <a:pt x="295901" y="451325"/>
                    <a:pt x="316964" y="438755"/>
                  </a:cubicBezTo>
                  <a:cubicBezTo>
                    <a:pt x="338026" y="426185"/>
                    <a:pt x="352974" y="407670"/>
                    <a:pt x="361807" y="383210"/>
                  </a:cubicBezTo>
                  <a:lnTo>
                    <a:pt x="361807" y="327156"/>
                  </a:lnTo>
                  <a:lnTo>
                    <a:pt x="252756" y="3271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/>
              <a:noAutofit/>
            </a:bodyPr>
            <a:p>
              <a:pPr algn="ctr"/>
              <a:endParaRPr b="1" sz="8000" lang="en-IN">
                <a:solidFill>
                  <a:schemeClr val="accent2"/>
                </a:solidFill>
                <a:latin typeface="Montserrat" pitchFamily="2" charset="0"/>
              </a:endParaRPr>
            </a:p>
          </p:txBody>
        </p:sp>
        <p:sp>
          <p:nvSpPr>
            <p:cNvPr id="1048604" name="TextBox 63"/>
            <p:cNvSpPr txBox="1"/>
            <p:nvPr/>
          </p:nvSpPr>
          <p:spPr>
            <a:xfrm>
              <a:off x="4139250" y="-1993896"/>
              <a:ext cx="560546" cy="556470"/>
            </a:xfrm>
            <a:custGeom>
              <a:avLst/>
              <a:ahLst/>
              <a:rect l="l" t="t" r="r" b="b"/>
              <a:pathLst>
                <a:path w="560546" h="556470">
                  <a:moveTo>
                    <a:pt x="333270" y="0"/>
                  </a:moveTo>
                  <a:cubicBezTo>
                    <a:pt x="401215" y="0"/>
                    <a:pt x="456081" y="20384"/>
                    <a:pt x="497867" y="61151"/>
                  </a:cubicBezTo>
                  <a:cubicBezTo>
                    <a:pt x="539654" y="101918"/>
                    <a:pt x="560546" y="162389"/>
                    <a:pt x="560546" y="242564"/>
                  </a:cubicBezTo>
                  <a:lnTo>
                    <a:pt x="560546" y="556470"/>
                  </a:lnTo>
                  <a:lnTo>
                    <a:pt x="401555" y="556470"/>
                  </a:lnTo>
                  <a:lnTo>
                    <a:pt x="401555" y="267024"/>
                  </a:lnTo>
                  <a:cubicBezTo>
                    <a:pt x="401555" y="223539"/>
                    <a:pt x="392043" y="191096"/>
                    <a:pt x="373018" y="169693"/>
                  </a:cubicBezTo>
                  <a:cubicBezTo>
                    <a:pt x="353994" y="148290"/>
                    <a:pt x="326476" y="137589"/>
                    <a:pt x="290465" y="137589"/>
                  </a:cubicBezTo>
                  <a:cubicBezTo>
                    <a:pt x="250378" y="137589"/>
                    <a:pt x="218443" y="149989"/>
                    <a:pt x="194663" y="174789"/>
                  </a:cubicBezTo>
                  <a:cubicBezTo>
                    <a:pt x="170882" y="199589"/>
                    <a:pt x="158992" y="236449"/>
                    <a:pt x="158992" y="285369"/>
                  </a:cubicBezTo>
                  <a:lnTo>
                    <a:pt x="158992" y="556470"/>
                  </a:lnTo>
                  <a:lnTo>
                    <a:pt x="0" y="556470"/>
                  </a:lnTo>
                  <a:lnTo>
                    <a:pt x="0" y="8154"/>
                  </a:lnTo>
                  <a:lnTo>
                    <a:pt x="151857" y="8154"/>
                  </a:lnTo>
                  <a:lnTo>
                    <a:pt x="151857" y="72362"/>
                  </a:lnTo>
                  <a:cubicBezTo>
                    <a:pt x="172920" y="49261"/>
                    <a:pt x="199079" y="31425"/>
                    <a:pt x="230334" y="18855"/>
                  </a:cubicBezTo>
                  <a:cubicBezTo>
                    <a:pt x="261589" y="6285"/>
                    <a:pt x="295901" y="0"/>
                    <a:pt x="3332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/>
              <a:noAutofit/>
            </a:bodyPr>
            <a:p>
              <a:pPr algn="ctr"/>
              <a:endParaRPr b="1" sz="8000" lang="en-IN">
                <a:solidFill>
                  <a:schemeClr val="accent2"/>
                </a:solidFill>
                <a:latin typeface="Montserrat" pitchFamily="2" charset="0"/>
              </a:endParaRPr>
            </a:p>
          </p:txBody>
        </p:sp>
        <p:sp>
          <p:nvSpPr>
            <p:cNvPr id="1048605" name="TextBox 64"/>
            <p:cNvSpPr txBox="1"/>
            <p:nvPr/>
          </p:nvSpPr>
          <p:spPr>
            <a:xfrm>
              <a:off x="6441634" y="-1993896"/>
              <a:ext cx="602333" cy="564623"/>
            </a:xfrm>
            <a:custGeom>
              <a:avLst/>
              <a:ahLst/>
              <a:rect l="l" t="t" r="r" b="b"/>
              <a:pathLst>
                <a:path w="602333" h="564623">
                  <a:moveTo>
                    <a:pt x="301676" y="0"/>
                  </a:moveTo>
                  <a:cubicBezTo>
                    <a:pt x="359429" y="0"/>
                    <a:pt x="411068" y="12061"/>
                    <a:pt x="456591" y="36181"/>
                  </a:cubicBezTo>
                  <a:cubicBezTo>
                    <a:pt x="502114" y="60302"/>
                    <a:pt x="537785" y="93764"/>
                    <a:pt x="563604" y="136570"/>
                  </a:cubicBezTo>
                  <a:cubicBezTo>
                    <a:pt x="589423" y="179375"/>
                    <a:pt x="602333" y="227956"/>
                    <a:pt x="602333" y="282312"/>
                  </a:cubicBezTo>
                  <a:cubicBezTo>
                    <a:pt x="602333" y="336668"/>
                    <a:pt x="589423" y="385248"/>
                    <a:pt x="563604" y="428054"/>
                  </a:cubicBezTo>
                  <a:cubicBezTo>
                    <a:pt x="537785" y="470859"/>
                    <a:pt x="502114" y="504322"/>
                    <a:pt x="456591" y="528443"/>
                  </a:cubicBezTo>
                  <a:cubicBezTo>
                    <a:pt x="411068" y="552563"/>
                    <a:pt x="359429" y="564623"/>
                    <a:pt x="301676" y="564623"/>
                  </a:cubicBezTo>
                  <a:cubicBezTo>
                    <a:pt x="243923" y="564623"/>
                    <a:pt x="192115" y="552563"/>
                    <a:pt x="146252" y="528443"/>
                  </a:cubicBezTo>
                  <a:cubicBezTo>
                    <a:pt x="100389" y="504322"/>
                    <a:pt x="64548" y="470859"/>
                    <a:pt x="38729" y="428054"/>
                  </a:cubicBezTo>
                  <a:cubicBezTo>
                    <a:pt x="12910" y="385248"/>
                    <a:pt x="0" y="336668"/>
                    <a:pt x="0" y="282312"/>
                  </a:cubicBezTo>
                  <a:cubicBezTo>
                    <a:pt x="0" y="227956"/>
                    <a:pt x="12910" y="179375"/>
                    <a:pt x="38729" y="136570"/>
                  </a:cubicBezTo>
                  <a:cubicBezTo>
                    <a:pt x="64548" y="93764"/>
                    <a:pt x="100389" y="60302"/>
                    <a:pt x="146252" y="36181"/>
                  </a:cubicBezTo>
                  <a:cubicBezTo>
                    <a:pt x="192115" y="12061"/>
                    <a:pt x="243923" y="0"/>
                    <a:pt x="301676" y="0"/>
                  </a:cubicBezTo>
                  <a:close/>
                  <a:moveTo>
                    <a:pt x="301676" y="130455"/>
                  </a:moveTo>
                  <a:cubicBezTo>
                    <a:pt x="260909" y="130455"/>
                    <a:pt x="227277" y="144214"/>
                    <a:pt x="200778" y="171731"/>
                  </a:cubicBezTo>
                  <a:cubicBezTo>
                    <a:pt x="174279" y="199249"/>
                    <a:pt x="161030" y="236109"/>
                    <a:pt x="161030" y="282312"/>
                  </a:cubicBezTo>
                  <a:cubicBezTo>
                    <a:pt x="161030" y="328514"/>
                    <a:pt x="174279" y="365375"/>
                    <a:pt x="200778" y="392892"/>
                  </a:cubicBezTo>
                  <a:cubicBezTo>
                    <a:pt x="227277" y="420410"/>
                    <a:pt x="260909" y="434169"/>
                    <a:pt x="301676" y="434169"/>
                  </a:cubicBezTo>
                  <a:cubicBezTo>
                    <a:pt x="342443" y="434169"/>
                    <a:pt x="375906" y="420410"/>
                    <a:pt x="402065" y="392892"/>
                  </a:cubicBezTo>
                  <a:cubicBezTo>
                    <a:pt x="428224" y="365375"/>
                    <a:pt x="441303" y="328514"/>
                    <a:pt x="441303" y="282312"/>
                  </a:cubicBezTo>
                  <a:cubicBezTo>
                    <a:pt x="441303" y="236109"/>
                    <a:pt x="428224" y="199249"/>
                    <a:pt x="402065" y="171731"/>
                  </a:cubicBezTo>
                  <a:cubicBezTo>
                    <a:pt x="375906" y="144214"/>
                    <a:pt x="342443" y="130455"/>
                    <a:pt x="301676" y="1304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/>
              <a:noAutofit/>
            </a:bodyPr>
            <a:p>
              <a:pPr algn="ctr"/>
              <a:endParaRPr b="1" sz="8000" lang="en-IN">
                <a:solidFill>
                  <a:schemeClr val="accent2"/>
                </a:solidFill>
                <a:latin typeface="Montserrat" pitchFamily="2" charset="0"/>
              </a:endParaRPr>
            </a:p>
          </p:txBody>
        </p:sp>
        <p:sp>
          <p:nvSpPr>
            <p:cNvPr id="1048606" name="TextBox 65"/>
            <p:cNvSpPr txBox="1"/>
            <p:nvPr/>
          </p:nvSpPr>
          <p:spPr>
            <a:xfrm>
              <a:off x="7146093" y="-1985742"/>
              <a:ext cx="555450" cy="556469"/>
            </a:xfrm>
            <a:custGeom>
              <a:avLst/>
              <a:ahLst/>
              <a:rect l="l" t="t" r="r" b="b"/>
              <a:pathLst>
                <a:path w="555450" h="556469">
                  <a:moveTo>
                    <a:pt x="0" y="0"/>
                  </a:moveTo>
                  <a:lnTo>
                    <a:pt x="158991" y="0"/>
                  </a:lnTo>
                  <a:lnTo>
                    <a:pt x="158991" y="286388"/>
                  </a:lnTo>
                  <a:cubicBezTo>
                    <a:pt x="158991" y="374716"/>
                    <a:pt x="196021" y="418881"/>
                    <a:pt x="270081" y="418881"/>
                  </a:cubicBezTo>
                  <a:cubicBezTo>
                    <a:pt x="308131" y="418881"/>
                    <a:pt x="338705" y="406481"/>
                    <a:pt x="361807" y="381681"/>
                  </a:cubicBezTo>
                  <a:cubicBezTo>
                    <a:pt x="384908" y="356881"/>
                    <a:pt x="396459" y="320021"/>
                    <a:pt x="396459" y="271100"/>
                  </a:cubicBezTo>
                  <a:lnTo>
                    <a:pt x="396459" y="0"/>
                  </a:lnTo>
                  <a:lnTo>
                    <a:pt x="555450" y="0"/>
                  </a:lnTo>
                  <a:lnTo>
                    <a:pt x="555450" y="548316"/>
                  </a:lnTo>
                  <a:lnTo>
                    <a:pt x="404612" y="548316"/>
                  </a:lnTo>
                  <a:lnTo>
                    <a:pt x="404612" y="483089"/>
                  </a:lnTo>
                  <a:cubicBezTo>
                    <a:pt x="383549" y="506869"/>
                    <a:pt x="358410" y="525045"/>
                    <a:pt x="329193" y="537615"/>
                  </a:cubicBezTo>
                  <a:cubicBezTo>
                    <a:pt x="299977" y="550184"/>
                    <a:pt x="268382" y="556469"/>
                    <a:pt x="234410" y="556469"/>
                  </a:cubicBezTo>
                  <a:cubicBezTo>
                    <a:pt x="162388" y="556469"/>
                    <a:pt x="105314" y="535746"/>
                    <a:pt x="63188" y="494300"/>
                  </a:cubicBezTo>
                  <a:cubicBezTo>
                    <a:pt x="21063" y="452853"/>
                    <a:pt x="0" y="391363"/>
                    <a:pt x="0" y="3098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/>
              <a:noAutofit/>
            </a:bodyPr>
            <a:p>
              <a:pPr algn="ctr"/>
              <a:endParaRPr b="1" sz="8000" lang="en-IN">
                <a:solidFill>
                  <a:schemeClr val="accent2"/>
                </a:solidFill>
                <a:latin typeface="Montserrat" pitchFamily="2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ebmistress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0181B0"/>
      </a:accent1>
      <a:accent2>
        <a:srgbClr val="EFA500"/>
      </a:accent2>
      <a:accent3>
        <a:srgbClr val="0C013B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SlideEgg</dc:creator>
  <cp:lastModifiedBy>Harivenkadesh T.D</cp:lastModifiedBy>
  <dcterms:created xsi:type="dcterms:W3CDTF">2023-08-04T09:19:37Z</dcterms:created>
  <dcterms:modified xsi:type="dcterms:W3CDTF">2024-01-03T17:16:42Z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732c80ccd4584b3cb7cef776bbb4e67d</vt:lpwstr>
  </property>
</Properties>
</file>