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CC780-9609-B3FE-DCC0-EF3F92236468}" v="5" dt="2025-03-18T16:10:46.337"/>
    <p1510:client id="{E2BDB726-695D-2BDE-1C51-ABD0C1ABD001}" v="204" dt="2025-03-18T14:05:12.128"/>
    <p1510:client id="{E8A5117F-1C80-E460-90CC-43EBB94717F8}" v="8" dt="2025-03-18T14:18:11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rakash" userId="a9bf00e7cf2ad7b2" providerId="Windows Live" clId="Web-{E2BDB726-695D-2BDE-1C51-ABD0C1ABD001}"/>
    <pc:docChg chg="modSld">
      <pc:chgData name="Shubham Prakash" userId="a9bf00e7cf2ad7b2" providerId="Windows Live" clId="Web-{E2BDB726-695D-2BDE-1C51-ABD0C1ABD001}" dt="2025-03-18T14:03:57.923" v="196" actId="20577"/>
      <pc:docMkLst>
        <pc:docMk/>
      </pc:docMkLst>
      <pc:sldChg chg="addSp modSp mod setBg">
        <pc:chgData name="Shubham Prakash" userId="a9bf00e7cf2ad7b2" providerId="Windows Live" clId="Web-{E2BDB726-695D-2BDE-1C51-ABD0C1ABD001}" dt="2025-03-18T13:53:37.167" v="180" actId="20577"/>
        <pc:sldMkLst>
          <pc:docMk/>
          <pc:sldMk cId="2270328177" sldId="256"/>
        </pc:sldMkLst>
        <pc:spChg chg="mod">
          <ac:chgData name="Shubham Prakash" userId="a9bf00e7cf2ad7b2" providerId="Windows Live" clId="Web-{E2BDB726-695D-2BDE-1C51-ABD0C1ABD001}" dt="2025-03-18T13:53:37.073" v="177" actId="14100"/>
          <ac:spMkLst>
            <pc:docMk/>
            <pc:sldMk cId="2270328177" sldId="256"/>
            <ac:spMk id="2" creationId="{F46DC5B6-2798-4D64-9520-13EA09A90A0D}"/>
          </ac:spMkLst>
        </pc:spChg>
        <pc:spChg chg="mod">
          <ac:chgData name="Shubham Prakash" userId="a9bf00e7cf2ad7b2" providerId="Windows Live" clId="Web-{E2BDB726-695D-2BDE-1C51-ABD0C1ABD001}" dt="2025-03-18T13:53:37.167" v="180" actId="20577"/>
          <ac:spMkLst>
            <pc:docMk/>
            <pc:sldMk cId="2270328177" sldId="256"/>
            <ac:spMk id="3" creationId="{DF5E81AB-E1CA-E5D7-96CF-A23A75A164FB}"/>
          </ac:spMkLst>
        </pc:spChg>
        <pc:spChg chg="add">
          <ac:chgData name="Shubham Prakash" userId="a9bf00e7cf2ad7b2" providerId="Windows Live" clId="Web-{E2BDB726-695D-2BDE-1C51-ABD0C1ABD001}" dt="2025-03-18T13:05:47.085" v="0"/>
          <ac:spMkLst>
            <pc:docMk/>
            <pc:sldMk cId="2270328177" sldId="256"/>
            <ac:spMk id="9" creationId="{0671A8AE-40A1-4631-A6B8-581AFF065482}"/>
          </ac:spMkLst>
        </pc:spChg>
        <pc:spChg chg="add">
          <ac:chgData name="Shubham Prakash" userId="a9bf00e7cf2ad7b2" providerId="Windows Live" clId="Web-{E2BDB726-695D-2BDE-1C51-ABD0C1ABD001}" dt="2025-03-18T13:05:47.085" v="0"/>
          <ac:spMkLst>
            <pc:docMk/>
            <pc:sldMk cId="2270328177" sldId="256"/>
            <ac:spMk id="11" creationId="{AB58EF07-17C2-48CF-ABB0-EEF1F17CB8F0}"/>
          </ac:spMkLst>
        </pc:spChg>
        <pc:spChg chg="add">
          <ac:chgData name="Shubham Prakash" userId="a9bf00e7cf2ad7b2" providerId="Windows Live" clId="Web-{E2BDB726-695D-2BDE-1C51-ABD0C1ABD001}" dt="2025-03-18T13:05:47.085" v="0"/>
          <ac:spMkLst>
            <pc:docMk/>
            <pc:sldMk cId="2270328177" sldId="256"/>
            <ac:spMk id="13" creationId="{AF2F604E-43BE-4DC3-B983-E071523364F8}"/>
          </ac:spMkLst>
        </pc:spChg>
        <pc:spChg chg="add">
          <ac:chgData name="Shubham Prakash" userId="a9bf00e7cf2ad7b2" providerId="Windows Live" clId="Web-{E2BDB726-695D-2BDE-1C51-ABD0C1ABD001}" dt="2025-03-18T13:05:47.085" v="0"/>
          <ac:spMkLst>
            <pc:docMk/>
            <pc:sldMk cId="2270328177" sldId="256"/>
            <ac:spMk id="15" creationId="{08C9B587-E65E-4B52-B37C-ABEBB6E87928}"/>
          </ac:spMkLst>
        </pc:spChg>
        <pc:picChg chg="add">
          <ac:chgData name="Shubham Prakash" userId="a9bf00e7cf2ad7b2" providerId="Windows Live" clId="Web-{E2BDB726-695D-2BDE-1C51-ABD0C1ABD001}" dt="2025-03-18T13:05:47.085" v="0"/>
          <ac:picMkLst>
            <pc:docMk/>
            <pc:sldMk cId="2270328177" sldId="256"/>
            <ac:picMk id="5" creationId="{647A6C76-F117-7FB8-8926-D446B64F64DC}"/>
          </ac:picMkLst>
        </pc:picChg>
      </pc:sldChg>
      <pc:sldChg chg="addSp delSp modSp mod setBg">
        <pc:chgData name="Shubham Prakash" userId="a9bf00e7cf2ad7b2" providerId="Windows Live" clId="Web-{E2BDB726-695D-2BDE-1C51-ABD0C1ABD001}" dt="2025-03-18T13:46:07.855" v="123" actId="14100"/>
        <pc:sldMkLst>
          <pc:docMk/>
          <pc:sldMk cId="2093031296" sldId="257"/>
        </pc:sldMkLst>
        <pc:spChg chg="mod">
          <ac:chgData name="Shubham Prakash" userId="a9bf00e7cf2ad7b2" providerId="Windows Live" clId="Web-{E2BDB726-695D-2BDE-1C51-ABD0C1ABD001}" dt="2025-03-18T13:46:00.542" v="122" actId="20577"/>
          <ac:spMkLst>
            <pc:docMk/>
            <pc:sldMk cId="2093031296" sldId="257"/>
            <ac:spMk id="2" creationId="{8E2CC0DE-F68E-B5E2-091A-1E2675240FAD}"/>
          </ac:spMkLst>
        </pc:spChg>
        <pc:spChg chg="mod">
          <ac:chgData name="Shubham Prakash" userId="a9bf00e7cf2ad7b2" providerId="Windows Live" clId="Web-{E2BDB726-695D-2BDE-1C51-ABD0C1ABD001}" dt="2025-03-18T13:46:07.855" v="123" actId="14100"/>
          <ac:spMkLst>
            <pc:docMk/>
            <pc:sldMk cId="2093031296" sldId="257"/>
            <ac:spMk id="3" creationId="{974E7F8C-CCC8-A78A-6875-CAE4183246D2}"/>
          </ac:spMkLst>
        </pc:spChg>
        <pc:spChg chg="add del">
          <ac:chgData name="Shubham Prakash" userId="a9bf00e7cf2ad7b2" providerId="Windows Live" clId="Web-{E2BDB726-695D-2BDE-1C51-ABD0C1ABD001}" dt="2025-03-18T13:05:58.523" v="2"/>
          <ac:spMkLst>
            <pc:docMk/>
            <pc:sldMk cId="2093031296" sldId="257"/>
            <ac:spMk id="9" creationId="{9AA72BD9-2C5A-4EDC-931F-5AA08EACA0F3}"/>
          </ac:spMkLst>
        </pc:spChg>
        <pc:spChg chg="add del">
          <ac:chgData name="Shubham Prakash" userId="a9bf00e7cf2ad7b2" providerId="Windows Live" clId="Web-{E2BDB726-695D-2BDE-1C51-ABD0C1ABD001}" dt="2025-03-18T13:05:58.523" v="2"/>
          <ac:spMkLst>
            <pc:docMk/>
            <pc:sldMk cId="2093031296" sldId="257"/>
            <ac:spMk id="11" creationId="{DD3981AC-7B61-4947-BCF3-F7AA7FA385B9}"/>
          </ac:spMkLst>
        </pc:spChg>
        <pc:spChg chg="add del">
          <ac:chgData name="Shubham Prakash" userId="a9bf00e7cf2ad7b2" providerId="Windows Live" clId="Web-{E2BDB726-695D-2BDE-1C51-ABD0C1ABD001}" dt="2025-03-18T13:05:58.523" v="2"/>
          <ac:spMkLst>
            <pc:docMk/>
            <pc:sldMk cId="2093031296" sldId="257"/>
            <ac:spMk id="13" creationId="{55D4142C-5077-457F-A6AD-3FECFDB39685}"/>
          </ac:spMkLst>
        </pc:spChg>
        <pc:spChg chg="add del">
          <ac:chgData name="Shubham Prakash" userId="a9bf00e7cf2ad7b2" providerId="Windows Live" clId="Web-{E2BDB726-695D-2BDE-1C51-ABD0C1ABD001}" dt="2025-03-18T13:05:58.523" v="2"/>
          <ac:spMkLst>
            <pc:docMk/>
            <pc:sldMk cId="2093031296" sldId="257"/>
            <ac:spMk id="15" creationId="{7A5F0580-5EE9-419F-96EE-B6529EF6E7D0}"/>
          </ac:spMkLst>
        </pc:spChg>
        <pc:spChg chg="add del">
          <ac:chgData name="Shubham Prakash" userId="a9bf00e7cf2ad7b2" providerId="Windows Live" clId="Web-{E2BDB726-695D-2BDE-1C51-ABD0C1ABD001}" dt="2025-03-18T13:06:20.368" v="5"/>
          <ac:spMkLst>
            <pc:docMk/>
            <pc:sldMk cId="2093031296" sldId="257"/>
            <ac:spMk id="17" creationId="{C0763A76-9F1C-4FC5-82B7-DD475DA461B2}"/>
          </ac:spMkLst>
        </pc:spChg>
        <pc:spChg chg="add del">
          <ac:chgData name="Shubham Prakash" userId="a9bf00e7cf2ad7b2" providerId="Windows Live" clId="Web-{E2BDB726-695D-2BDE-1C51-ABD0C1ABD001}" dt="2025-03-18T13:06:20.368" v="5"/>
          <ac:spMkLst>
            <pc:docMk/>
            <pc:sldMk cId="2093031296" sldId="257"/>
            <ac:spMk id="18" creationId="{E81BF4F6-F2CF-4984-9D14-D6966D92F99F}"/>
          </ac:spMkLst>
        </pc:spChg>
        <pc:spChg chg="add">
          <ac:chgData name="Shubham Prakash" userId="a9bf00e7cf2ad7b2" providerId="Windows Live" clId="Web-{E2BDB726-695D-2BDE-1C51-ABD0C1ABD001}" dt="2025-03-18T13:06:20.368" v="5"/>
          <ac:spMkLst>
            <pc:docMk/>
            <pc:sldMk cId="2093031296" sldId="257"/>
            <ac:spMk id="24" creationId="{9AA72BD9-2C5A-4EDC-931F-5AA08EACA0F3}"/>
          </ac:spMkLst>
        </pc:spChg>
        <pc:spChg chg="add">
          <ac:chgData name="Shubham Prakash" userId="a9bf00e7cf2ad7b2" providerId="Windows Live" clId="Web-{E2BDB726-695D-2BDE-1C51-ABD0C1ABD001}" dt="2025-03-18T13:06:20.368" v="5"/>
          <ac:spMkLst>
            <pc:docMk/>
            <pc:sldMk cId="2093031296" sldId="257"/>
            <ac:spMk id="26" creationId="{DD3981AC-7B61-4947-BCF3-F7AA7FA385B9}"/>
          </ac:spMkLst>
        </pc:spChg>
        <pc:spChg chg="add">
          <ac:chgData name="Shubham Prakash" userId="a9bf00e7cf2ad7b2" providerId="Windows Live" clId="Web-{E2BDB726-695D-2BDE-1C51-ABD0C1ABD001}" dt="2025-03-18T13:06:20.368" v="5"/>
          <ac:spMkLst>
            <pc:docMk/>
            <pc:sldMk cId="2093031296" sldId="257"/>
            <ac:spMk id="28" creationId="{55D4142C-5077-457F-A6AD-3FECFDB39685}"/>
          </ac:spMkLst>
        </pc:spChg>
        <pc:spChg chg="add">
          <ac:chgData name="Shubham Prakash" userId="a9bf00e7cf2ad7b2" providerId="Windows Live" clId="Web-{E2BDB726-695D-2BDE-1C51-ABD0C1ABD001}" dt="2025-03-18T13:06:20.368" v="5"/>
          <ac:spMkLst>
            <pc:docMk/>
            <pc:sldMk cId="2093031296" sldId="257"/>
            <ac:spMk id="30" creationId="{7A5F0580-5EE9-419F-96EE-B6529EF6E7D0}"/>
          </ac:spMkLst>
        </pc:spChg>
        <pc:picChg chg="add del">
          <ac:chgData name="Shubham Prakash" userId="a9bf00e7cf2ad7b2" providerId="Windows Live" clId="Web-{E2BDB726-695D-2BDE-1C51-ABD0C1ABD001}" dt="2025-03-18T13:05:58.523" v="2"/>
          <ac:picMkLst>
            <pc:docMk/>
            <pc:sldMk cId="2093031296" sldId="257"/>
            <ac:picMk id="5" creationId="{FD6CA678-BF80-D5E9-E1C9-E956CE9DD17D}"/>
          </ac:picMkLst>
        </pc:picChg>
        <pc:picChg chg="add mod ord">
          <ac:chgData name="Shubham Prakash" userId="a9bf00e7cf2ad7b2" providerId="Windows Live" clId="Web-{E2BDB726-695D-2BDE-1C51-ABD0C1ABD001}" dt="2025-03-18T13:06:20.368" v="5"/>
          <ac:picMkLst>
            <pc:docMk/>
            <pc:sldMk cId="2093031296" sldId="257"/>
            <ac:picMk id="19" creationId="{A7E7F01F-94F3-5945-59BB-524458A738DD}"/>
          </ac:picMkLst>
        </pc:picChg>
      </pc:sldChg>
      <pc:sldChg chg="addSp delSp modSp mod setBg">
        <pc:chgData name="Shubham Prakash" userId="a9bf00e7cf2ad7b2" providerId="Windows Live" clId="Web-{E2BDB726-695D-2BDE-1C51-ABD0C1ABD001}" dt="2025-03-18T14:03:57.923" v="196" actId="20577"/>
        <pc:sldMkLst>
          <pc:docMk/>
          <pc:sldMk cId="2792654754" sldId="258"/>
        </pc:sldMkLst>
        <pc:spChg chg="mod">
          <ac:chgData name="Shubham Prakash" userId="a9bf00e7cf2ad7b2" providerId="Windows Live" clId="Web-{E2BDB726-695D-2BDE-1C51-ABD0C1ABD001}" dt="2025-03-18T13:46:26.777" v="127" actId="14100"/>
          <ac:spMkLst>
            <pc:docMk/>
            <pc:sldMk cId="2792654754" sldId="258"/>
            <ac:spMk id="2" creationId="{AFBE52AC-FB54-8DE0-CE43-9AA196D9F11B}"/>
          </ac:spMkLst>
        </pc:spChg>
        <pc:spChg chg="mod">
          <ac:chgData name="Shubham Prakash" userId="a9bf00e7cf2ad7b2" providerId="Windows Live" clId="Web-{E2BDB726-695D-2BDE-1C51-ABD0C1ABD001}" dt="2025-03-18T14:03:57.923" v="196" actId="20577"/>
          <ac:spMkLst>
            <pc:docMk/>
            <pc:sldMk cId="2792654754" sldId="258"/>
            <ac:spMk id="3" creationId="{AC19D7CB-3F23-F091-4B62-04C2D9EA78B8}"/>
          </ac:spMkLst>
        </pc:spChg>
        <pc:spChg chg="add del">
          <ac:chgData name="Shubham Prakash" userId="a9bf00e7cf2ad7b2" providerId="Windows Live" clId="Web-{E2BDB726-695D-2BDE-1C51-ABD0C1ABD001}" dt="2025-03-18T13:24:10.295" v="58"/>
          <ac:spMkLst>
            <pc:docMk/>
            <pc:sldMk cId="2792654754" sldId="258"/>
            <ac:spMk id="9" creationId="{9AA72BD9-2C5A-4EDC-931F-5AA08EACA0F3}"/>
          </ac:spMkLst>
        </pc:spChg>
        <pc:spChg chg="add del">
          <ac:chgData name="Shubham Prakash" userId="a9bf00e7cf2ad7b2" providerId="Windows Live" clId="Web-{E2BDB726-695D-2BDE-1C51-ABD0C1ABD001}" dt="2025-03-18T13:24:10.295" v="58"/>
          <ac:spMkLst>
            <pc:docMk/>
            <pc:sldMk cId="2792654754" sldId="258"/>
            <ac:spMk id="11" creationId="{DD3981AC-7B61-4947-BCF3-F7AA7FA385B9}"/>
          </ac:spMkLst>
        </pc:spChg>
        <pc:spChg chg="add del">
          <ac:chgData name="Shubham Prakash" userId="a9bf00e7cf2ad7b2" providerId="Windows Live" clId="Web-{E2BDB726-695D-2BDE-1C51-ABD0C1ABD001}" dt="2025-03-18T13:24:10.295" v="58"/>
          <ac:spMkLst>
            <pc:docMk/>
            <pc:sldMk cId="2792654754" sldId="258"/>
            <ac:spMk id="13" creationId="{55D4142C-5077-457F-A6AD-3FECFDB39685}"/>
          </ac:spMkLst>
        </pc:spChg>
        <pc:spChg chg="add del">
          <ac:chgData name="Shubham Prakash" userId="a9bf00e7cf2ad7b2" providerId="Windows Live" clId="Web-{E2BDB726-695D-2BDE-1C51-ABD0C1ABD001}" dt="2025-03-18T13:24:10.295" v="58"/>
          <ac:spMkLst>
            <pc:docMk/>
            <pc:sldMk cId="2792654754" sldId="258"/>
            <ac:spMk id="15" creationId="{7A5F0580-5EE9-419F-96EE-B6529EF6E7D0}"/>
          </ac:spMkLst>
        </pc:spChg>
        <pc:spChg chg="add del">
          <ac:chgData name="Shubham Prakash" userId="a9bf00e7cf2ad7b2" providerId="Windows Live" clId="Web-{E2BDB726-695D-2BDE-1C51-ABD0C1ABD001}" dt="2025-03-18T13:24:16.935" v="60"/>
          <ac:spMkLst>
            <pc:docMk/>
            <pc:sldMk cId="2792654754" sldId="258"/>
            <ac:spMk id="17" creationId="{C0763A76-9F1C-4FC5-82B7-DD475DA461B2}"/>
          </ac:spMkLst>
        </pc:spChg>
        <pc:spChg chg="add del">
          <ac:chgData name="Shubham Prakash" userId="a9bf00e7cf2ad7b2" providerId="Windows Live" clId="Web-{E2BDB726-695D-2BDE-1C51-ABD0C1ABD001}" dt="2025-03-18T13:24:16.935" v="60"/>
          <ac:spMkLst>
            <pc:docMk/>
            <pc:sldMk cId="2792654754" sldId="258"/>
            <ac:spMk id="18" creationId="{E81BF4F6-F2CF-4984-9D14-D6966D92F99F}"/>
          </ac:spMkLst>
        </pc:spChg>
        <pc:spChg chg="add del">
          <ac:chgData name="Shubham Prakash" userId="a9bf00e7cf2ad7b2" providerId="Windows Live" clId="Web-{E2BDB726-695D-2BDE-1C51-ABD0C1ABD001}" dt="2025-03-18T13:33:23.157" v="67"/>
          <ac:spMkLst>
            <pc:docMk/>
            <pc:sldMk cId="2792654754" sldId="258"/>
            <ac:spMk id="21" creationId="{9AA72BD9-2C5A-4EDC-931F-5AA08EACA0F3}"/>
          </ac:spMkLst>
        </pc:spChg>
        <pc:spChg chg="add del">
          <ac:chgData name="Shubham Prakash" userId="a9bf00e7cf2ad7b2" providerId="Windows Live" clId="Web-{E2BDB726-695D-2BDE-1C51-ABD0C1ABD001}" dt="2025-03-18T13:33:23.157" v="67"/>
          <ac:spMkLst>
            <pc:docMk/>
            <pc:sldMk cId="2792654754" sldId="258"/>
            <ac:spMk id="23" creationId="{DD3981AC-7B61-4947-BCF3-F7AA7FA385B9}"/>
          </ac:spMkLst>
        </pc:spChg>
        <pc:spChg chg="add del">
          <ac:chgData name="Shubham Prakash" userId="a9bf00e7cf2ad7b2" providerId="Windows Live" clId="Web-{E2BDB726-695D-2BDE-1C51-ABD0C1ABD001}" dt="2025-03-18T13:33:23.157" v="67"/>
          <ac:spMkLst>
            <pc:docMk/>
            <pc:sldMk cId="2792654754" sldId="258"/>
            <ac:spMk id="24" creationId="{55D4142C-5077-457F-A6AD-3FECFDB39685}"/>
          </ac:spMkLst>
        </pc:spChg>
        <pc:spChg chg="add del">
          <ac:chgData name="Shubham Prakash" userId="a9bf00e7cf2ad7b2" providerId="Windows Live" clId="Web-{E2BDB726-695D-2BDE-1C51-ABD0C1ABD001}" dt="2025-03-18T13:33:23.157" v="67"/>
          <ac:spMkLst>
            <pc:docMk/>
            <pc:sldMk cId="2792654754" sldId="258"/>
            <ac:spMk id="25" creationId="{7A5F0580-5EE9-419F-96EE-B6529EF6E7D0}"/>
          </ac:spMkLst>
        </pc:spChg>
        <pc:spChg chg="add del">
          <ac:chgData name="Shubham Prakash" userId="a9bf00e7cf2ad7b2" providerId="Windows Live" clId="Web-{E2BDB726-695D-2BDE-1C51-ABD0C1ABD001}" dt="2025-03-18T13:33:23.157" v="67"/>
          <ac:spMkLst>
            <pc:docMk/>
            <pc:sldMk cId="2792654754" sldId="258"/>
            <ac:spMk id="31" creationId="{8F90786E-B72D-4C32-BDCE-A170B007822D}"/>
          </ac:spMkLst>
        </pc:spChg>
        <pc:spChg chg="add del">
          <ac:chgData name="Shubham Prakash" userId="a9bf00e7cf2ad7b2" providerId="Windows Live" clId="Web-{E2BDB726-695D-2BDE-1C51-ABD0C1ABD001}" dt="2025-03-18T13:33:23.157" v="67"/>
          <ac:spMkLst>
            <pc:docMk/>
            <pc:sldMk cId="2792654754" sldId="258"/>
            <ac:spMk id="33" creationId="{5E46F2E7-848F-4A6C-A098-4764FDEA771A}"/>
          </ac:spMkLst>
        </pc:spChg>
        <pc:picChg chg="add del">
          <ac:chgData name="Shubham Prakash" userId="a9bf00e7cf2ad7b2" providerId="Windows Live" clId="Web-{E2BDB726-695D-2BDE-1C51-ABD0C1ABD001}" dt="2025-03-18T13:24:10.295" v="58"/>
          <ac:picMkLst>
            <pc:docMk/>
            <pc:sldMk cId="2792654754" sldId="258"/>
            <ac:picMk id="5" creationId="{6EB0AF4A-AAB4-5743-7C0D-F6BF2C149667}"/>
          </ac:picMkLst>
        </pc:picChg>
        <pc:picChg chg="add del">
          <ac:chgData name="Shubham Prakash" userId="a9bf00e7cf2ad7b2" providerId="Windows Live" clId="Web-{E2BDB726-695D-2BDE-1C51-ABD0C1ABD001}" dt="2025-03-18T13:24:16.935" v="60"/>
          <ac:picMkLst>
            <pc:docMk/>
            <pc:sldMk cId="2792654754" sldId="258"/>
            <ac:picMk id="19" creationId="{11C5305D-B255-1B5B-F6EC-93193B81DF0B}"/>
          </ac:picMkLst>
        </pc:picChg>
        <pc:picChg chg="add del mod">
          <ac:chgData name="Shubham Prakash" userId="a9bf00e7cf2ad7b2" providerId="Windows Live" clId="Web-{E2BDB726-695D-2BDE-1C51-ABD0C1ABD001}" dt="2025-03-18T13:36:11.241" v="72"/>
          <ac:picMkLst>
            <pc:docMk/>
            <pc:sldMk cId="2792654754" sldId="258"/>
            <ac:picMk id="22" creationId="{6EB0AF4A-AAB4-5743-7C0D-F6BF2C149667}"/>
          </ac:picMkLst>
        </pc:picChg>
        <pc:picChg chg="add del">
          <ac:chgData name="Shubham Prakash" userId="a9bf00e7cf2ad7b2" providerId="Windows Live" clId="Web-{E2BDB726-695D-2BDE-1C51-ABD0C1ABD001}" dt="2025-03-18T13:33:23.157" v="67"/>
          <ac:picMkLst>
            <pc:docMk/>
            <pc:sldMk cId="2792654754" sldId="258"/>
            <ac:picMk id="27" creationId="{A782C094-6967-390B-D5A6-FACDDF99E5AD}"/>
          </ac:picMkLst>
        </pc:picChg>
      </pc:sldChg>
      <pc:sldChg chg="addSp modSp mod setBg">
        <pc:chgData name="Shubham Prakash" userId="a9bf00e7cf2ad7b2" providerId="Windows Live" clId="Web-{E2BDB726-695D-2BDE-1C51-ABD0C1ABD001}" dt="2025-03-18T14:03:57.766" v="192" actId="20577"/>
        <pc:sldMkLst>
          <pc:docMk/>
          <pc:sldMk cId="4056889781" sldId="259"/>
        </pc:sldMkLst>
        <pc:spChg chg="mod">
          <ac:chgData name="Shubham Prakash" userId="a9bf00e7cf2ad7b2" providerId="Windows Live" clId="Web-{E2BDB726-695D-2BDE-1C51-ABD0C1ABD001}" dt="2025-03-18T13:47:04.060" v="133" actId="20577"/>
          <ac:spMkLst>
            <pc:docMk/>
            <pc:sldMk cId="4056889781" sldId="259"/>
            <ac:spMk id="2" creationId="{1E63A420-76DA-0408-F01F-2E62527F17D8}"/>
          </ac:spMkLst>
        </pc:spChg>
        <pc:spChg chg="mod">
          <ac:chgData name="Shubham Prakash" userId="a9bf00e7cf2ad7b2" providerId="Windows Live" clId="Web-{E2BDB726-695D-2BDE-1C51-ABD0C1ABD001}" dt="2025-03-18T14:03:57.766" v="192" actId="20577"/>
          <ac:spMkLst>
            <pc:docMk/>
            <pc:sldMk cId="4056889781" sldId="259"/>
            <ac:spMk id="3" creationId="{F639E303-B1CF-A25E-EB83-523A1EBCB22B}"/>
          </ac:spMkLst>
        </pc:spChg>
        <pc:spChg chg="add">
          <ac:chgData name="Shubham Prakash" userId="a9bf00e7cf2ad7b2" providerId="Windows Live" clId="Web-{E2BDB726-695D-2BDE-1C51-ABD0C1ABD001}" dt="2025-03-18T13:07:05.994" v="9"/>
          <ac:spMkLst>
            <pc:docMk/>
            <pc:sldMk cId="4056889781" sldId="259"/>
            <ac:spMk id="9" creationId="{9AA72BD9-2C5A-4EDC-931F-5AA08EACA0F3}"/>
          </ac:spMkLst>
        </pc:spChg>
        <pc:spChg chg="add">
          <ac:chgData name="Shubham Prakash" userId="a9bf00e7cf2ad7b2" providerId="Windows Live" clId="Web-{E2BDB726-695D-2BDE-1C51-ABD0C1ABD001}" dt="2025-03-18T13:07:05.994" v="9"/>
          <ac:spMkLst>
            <pc:docMk/>
            <pc:sldMk cId="4056889781" sldId="259"/>
            <ac:spMk id="11" creationId="{DD3981AC-7B61-4947-BCF3-F7AA7FA385B9}"/>
          </ac:spMkLst>
        </pc:spChg>
        <pc:spChg chg="add">
          <ac:chgData name="Shubham Prakash" userId="a9bf00e7cf2ad7b2" providerId="Windows Live" clId="Web-{E2BDB726-695D-2BDE-1C51-ABD0C1ABD001}" dt="2025-03-18T13:07:05.994" v="9"/>
          <ac:spMkLst>
            <pc:docMk/>
            <pc:sldMk cId="4056889781" sldId="259"/>
            <ac:spMk id="13" creationId="{55D4142C-5077-457F-A6AD-3FECFDB39685}"/>
          </ac:spMkLst>
        </pc:spChg>
        <pc:spChg chg="add">
          <ac:chgData name="Shubham Prakash" userId="a9bf00e7cf2ad7b2" providerId="Windows Live" clId="Web-{E2BDB726-695D-2BDE-1C51-ABD0C1ABD001}" dt="2025-03-18T13:07:05.994" v="9"/>
          <ac:spMkLst>
            <pc:docMk/>
            <pc:sldMk cId="4056889781" sldId="259"/>
            <ac:spMk id="15" creationId="{7A5F0580-5EE9-419F-96EE-B6529EF6E7D0}"/>
          </ac:spMkLst>
        </pc:spChg>
        <pc:picChg chg="add">
          <ac:chgData name="Shubham Prakash" userId="a9bf00e7cf2ad7b2" providerId="Windows Live" clId="Web-{E2BDB726-695D-2BDE-1C51-ABD0C1ABD001}" dt="2025-03-18T13:07:05.994" v="9"/>
          <ac:picMkLst>
            <pc:docMk/>
            <pc:sldMk cId="4056889781" sldId="259"/>
            <ac:picMk id="5" creationId="{F9447AAA-28CC-98E4-AE67-71D4F99A3E29}"/>
          </ac:picMkLst>
        </pc:picChg>
      </pc:sldChg>
      <pc:sldChg chg="addSp modSp mod setBg">
        <pc:chgData name="Shubham Prakash" userId="a9bf00e7cf2ad7b2" providerId="Windows Live" clId="Web-{E2BDB726-695D-2BDE-1C51-ABD0C1ABD001}" dt="2025-03-18T13:47:46.718" v="139" actId="14100"/>
        <pc:sldMkLst>
          <pc:docMk/>
          <pc:sldMk cId="3212274382" sldId="260"/>
        </pc:sldMkLst>
        <pc:spChg chg="mod">
          <ac:chgData name="Shubham Prakash" userId="a9bf00e7cf2ad7b2" providerId="Windows Live" clId="Web-{E2BDB726-695D-2BDE-1C51-ABD0C1ABD001}" dt="2025-03-18T13:47:37.124" v="137" actId="20577"/>
          <ac:spMkLst>
            <pc:docMk/>
            <pc:sldMk cId="3212274382" sldId="260"/>
            <ac:spMk id="2" creationId="{C820F2DD-D2AE-8BA5-FFFA-BCC345FFF2A1}"/>
          </ac:spMkLst>
        </pc:spChg>
        <pc:spChg chg="mod">
          <ac:chgData name="Shubham Prakash" userId="a9bf00e7cf2ad7b2" providerId="Windows Live" clId="Web-{E2BDB726-695D-2BDE-1C51-ABD0C1ABD001}" dt="2025-03-18T13:47:46.718" v="139" actId="14100"/>
          <ac:spMkLst>
            <pc:docMk/>
            <pc:sldMk cId="3212274382" sldId="260"/>
            <ac:spMk id="3" creationId="{E17E9CAA-BA5F-C27A-3A93-106CF2061F0F}"/>
          </ac:spMkLst>
        </pc:spChg>
        <pc:spChg chg="add">
          <ac:chgData name="Shubham Prakash" userId="a9bf00e7cf2ad7b2" providerId="Windows Live" clId="Web-{E2BDB726-695D-2BDE-1C51-ABD0C1ABD001}" dt="2025-03-18T13:09:34.312" v="18"/>
          <ac:spMkLst>
            <pc:docMk/>
            <pc:sldMk cId="3212274382" sldId="260"/>
            <ac:spMk id="9" creationId="{9AA72BD9-2C5A-4EDC-931F-5AA08EACA0F3}"/>
          </ac:spMkLst>
        </pc:spChg>
        <pc:spChg chg="add">
          <ac:chgData name="Shubham Prakash" userId="a9bf00e7cf2ad7b2" providerId="Windows Live" clId="Web-{E2BDB726-695D-2BDE-1C51-ABD0C1ABD001}" dt="2025-03-18T13:09:34.312" v="18"/>
          <ac:spMkLst>
            <pc:docMk/>
            <pc:sldMk cId="3212274382" sldId="260"/>
            <ac:spMk id="11" creationId="{DD3981AC-7B61-4947-BCF3-F7AA7FA385B9}"/>
          </ac:spMkLst>
        </pc:spChg>
        <pc:spChg chg="add">
          <ac:chgData name="Shubham Prakash" userId="a9bf00e7cf2ad7b2" providerId="Windows Live" clId="Web-{E2BDB726-695D-2BDE-1C51-ABD0C1ABD001}" dt="2025-03-18T13:09:34.312" v="18"/>
          <ac:spMkLst>
            <pc:docMk/>
            <pc:sldMk cId="3212274382" sldId="260"/>
            <ac:spMk id="13" creationId="{55D4142C-5077-457F-A6AD-3FECFDB39685}"/>
          </ac:spMkLst>
        </pc:spChg>
        <pc:spChg chg="add">
          <ac:chgData name="Shubham Prakash" userId="a9bf00e7cf2ad7b2" providerId="Windows Live" clId="Web-{E2BDB726-695D-2BDE-1C51-ABD0C1ABD001}" dt="2025-03-18T13:09:34.312" v="18"/>
          <ac:spMkLst>
            <pc:docMk/>
            <pc:sldMk cId="3212274382" sldId="260"/>
            <ac:spMk id="15" creationId="{7A5F0580-5EE9-419F-96EE-B6529EF6E7D0}"/>
          </ac:spMkLst>
        </pc:spChg>
        <pc:picChg chg="add mod">
          <ac:chgData name="Shubham Prakash" userId="a9bf00e7cf2ad7b2" providerId="Windows Live" clId="Web-{E2BDB726-695D-2BDE-1C51-ABD0C1ABD001}" dt="2025-03-18T13:44:24.930" v="98"/>
          <ac:picMkLst>
            <pc:docMk/>
            <pc:sldMk cId="3212274382" sldId="260"/>
            <ac:picMk id="5" creationId="{34622664-B18F-AB1D-7941-0DE87B2EB8F0}"/>
          </ac:picMkLst>
        </pc:picChg>
      </pc:sldChg>
      <pc:sldChg chg="addSp delSp modSp mod setBg">
        <pc:chgData name="Shubham Prakash" userId="a9bf00e7cf2ad7b2" providerId="Windows Live" clId="Web-{E2BDB726-695D-2BDE-1C51-ABD0C1ABD001}" dt="2025-03-18T13:48:55.017" v="152" actId="14100"/>
        <pc:sldMkLst>
          <pc:docMk/>
          <pc:sldMk cId="1448392368" sldId="261"/>
        </pc:sldMkLst>
        <pc:spChg chg="mod">
          <ac:chgData name="Shubham Prakash" userId="a9bf00e7cf2ad7b2" providerId="Windows Live" clId="Web-{E2BDB726-695D-2BDE-1C51-ABD0C1ABD001}" dt="2025-03-18T13:48:50.501" v="151" actId="20577"/>
          <ac:spMkLst>
            <pc:docMk/>
            <pc:sldMk cId="1448392368" sldId="261"/>
            <ac:spMk id="2" creationId="{F5059ACF-B4E7-924F-A2BB-4F2FBFC4E6D1}"/>
          </ac:spMkLst>
        </pc:spChg>
        <pc:spChg chg="mod">
          <ac:chgData name="Shubham Prakash" userId="a9bf00e7cf2ad7b2" providerId="Windows Live" clId="Web-{E2BDB726-695D-2BDE-1C51-ABD0C1ABD001}" dt="2025-03-18T13:48:55.017" v="152" actId="14100"/>
          <ac:spMkLst>
            <pc:docMk/>
            <pc:sldMk cId="1448392368" sldId="261"/>
            <ac:spMk id="3" creationId="{466F5D81-F4A8-82AD-B78B-6E2BD339013F}"/>
          </ac:spMkLst>
        </pc:spChg>
        <pc:spChg chg="add del">
          <ac:chgData name="Shubham Prakash" userId="a9bf00e7cf2ad7b2" providerId="Windows Live" clId="Web-{E2BDB726-695D-2BDE-1C51-ABD0C1ABD001}" dt="2025-03-18T13:13:40.101" v="37"/>
          <ac:spMkLst>
            <pc:docMk/>
            <pc:sldMk cId="1448392368" sldId="261"/>
            <ac:spMk id="9" creationId="{C0763A76-9F1C-4FC5-82B7-DD475DA461B2}"/>
          </ac:spMkLst>
        </pc:spChg>
        <pc:spChg chg="add del">
          <ac:chgData name="Shubham Prakash" userId="a9bf00e7cf2ad7b2" providerId="Windows Live" clId="Web-{E2BDB726-695D-2BDE-1C51-ABD0C1ABD001}" dt="2025-03-18T13:13:40.101" v="37"/>
          <ac:spMkLst>
            <pc:docMk/>
            <pc:sldMk cId="1448392368" sldId="261"/>
            <ac:spMk id="11" creationId="{E81BF4F6-F2CF-4984-9D14-D6966D92F99F}"/>
          </ac:spMkLst>
        </pc:spChg>
        <pc:spChg chg="add del">
          <ac:chgData name="Shubham Prakash" userId="a9bf00e7cf2ad7b2" providerId="Windows Live" clId="Web-{E2BDB726-695D-2BDE-1C51-ABD0C1ABD001}" dt="2025-03-18T13:17:46.078" v="52"/>
          <ac:spMkLst>
            <pc:docMk/>
            <pc:sldMk cId="1448392368" sldId="261"/>
            <ac:spMk id="16" creationId="{04812C46-200A-4DEB-A05E-3ED6C68C2387}"/>
          </ac:spMkLst>
        </pc:spChg>
        <pc:spChg chg="add del">
          <ac:chgData name="Shubham Prakash" userId="a9bf00e7cf2ad7b2" providerId="Windows Live" clId="Web-{E2BDB726-695D-2BDE-1C51-ABD0C1ABD001}" dt="2025-03-18T13:17:46.078" v="52"/>
          <ac:spMkLst>
            <pc:docMk/>
            <pc:sldMk cId="1448392368" sldId="261"/>
            <ac:spMk id="18" creationId="{D1EA859B-E555-4109-94F3-6700E046E008}"/>
          </ac:spMkLst>
        </pc:spChg>
        <pc:spChg chg="add del">
          <ac:chgData name="Shubham Prakash" userId="a9bf00e7cf2ad7b2" providerId="Windows Live" clId="Web-{E2BDB726-695D-2BDE-1C51-ABD0C1ABD001}" dt="2025-03-18T13:48:14.469" v="140"/>
          <ac:spMkLst>
            <pc:docMk/>
            <pc:sldMk cId="1448392368" sldId="261"/>
            <ac:spMk id="23" creationId="{8F90786E-B72D-4C32-BDCE-A170B007822D}"/>
          </ac:spMkLst>
        </pc:spChg>
        <pc:spChg chg="add del">
          <ac:chgData name="Shubham Prakash" userId="a9bf00e7cf2ad7b2" providerId="Windows Live" clId="Web-{E2BDB726-695D-2BDE-1C51-ABD0C1ABD001}" dt="2025-03-18T13:48:14.469" v="140"/>
          <ac:spMkLst>
            <pc:docMk/>
            <pc:sldMk cId="1448392368" sldId="261"/>
            <ac:spMk id="25" creationId="{5E46F2E7-848F-4A6C-A098-4764FDEA771A}"/>
          </ac:spMkLst>
        </pc:spChg>
        <pc:spChg chg="add del">
          <ac:chgData name="Shubham Prakash" userId="a9bf00e7cf2ad7b2" providerId="Windows Live" clId="Web-{E2BDB726-695D-2BDE-1C51-ABD0C1ABD001}" dt="2025-03-18T13:48:21.828" v="141"/>
          <ac:spMkLst>
            <pc:docMk/>
            <pc:sldMk cId="1448392368" sldId="261"/>
            <ac:spMk id="30" creationId="{04812C46-200A-4DEB-A05E-3ED6C68C2387}"/>
          </ac:spMkLst>
        </pc:spChg>
        <pc:spChg chg="add del">
          <ac:chgData name="Shubham Prakash" userId="a9bf00e7cf2ad7b2" providerId="Windows Live" clId="Web-{E2BDB726-695D-2BDE-1C51-ABD0C1ABD001}" dt="2025-03-18T13:48:21.828" v="141"/>
          <ac:spMkLst>
            <pc:docMk/>
            <pc:sldMk cId="1448392368" sldId="261"/>
            <ac:spMk id="32" creationId="{D1EA859B-E555-4109-94F3-6700E046E008}"/>
          </ac:spMkLst>
        </pc:spChg>
        <pc:spChg chg="add">
          <ac:chgData name="Shubham Prakash" userId="a9bf00e7cf2ad7b2" providerId="Windows Live" clId="Web-{E2BDB726-695D-2BDE-1C51-ABD0C1ABD001}" dt="2025-03-18T13:48:21.828" v="141"/>
          <ac:spMkLst>
            <pc:docMk/>
            <pc:sldMk cId="1448392368" sldId="261"/>
            <ac:spMk id="37" creationId="{9AA72BD9-2C5A-4EDC-931F-5AA08EACA0F3}"/>
          </ac:spMkLst>
        </pc:spChg>
        <pc:spChg chg="add">
          <ac:chgData name="Shubham Prakash" userId="a9bf00e7cf2ad7b2" providerId="Windows Live" clId="Web-{E2BDB726-695D-2BDE-1C51-ABD0C1ABD001}" dt="2025-03-18T13:48:21.828" v="141"/>
          <ac:spMkLst>
            <pc:docMk/>
            <pc:sldMk cId="1448392368" sldId="261"/>
            <ac:spMk id="39" creationId="{DD3981AC-7B61-4947-BCF3-F7AA7FA385B9}"/>
          </ac:spMkLst>
        </pc:spChg>
        <pc:spChg chg="add">
          <ac:chgData name="Shubham Prakash" userId="a9bf00e7cf2ad7b2" providerId="Windows Live" clId="Web-{E2BDB726-695D-2BDE-1C51-ABD0C1ABD001}" dt="2025-03-18T13:48:21.828" v="141"/>
          <ac:spMkLst>
            <pc:docMk/>
            <pc:sldMk cId="1448392368" sldId="261"/>
            <ac:spMk id="41" creationId="{55D4142C-5077-457F-A6AD-3FECFDB39685}"/>
          </ac:spMkLst>
        </pc:spChg>
        <pc:spChg chg="add">
          <ac:chgData name="Shubham Prakash" userId="a9bf00e7cf2ad7b2" providerId="Windows Live" clId="Web-{E2BDB726-695D-2BDE-1C51-ABD0C1ABD001}" dt="2025-03-18T13:48:21.828" v="141"/>
          <ac:spMkLst>
            <pc:docMk/>
            <pc:sldMk cId="1448392368" sldId="261"/>
            <ac:spMk id="43" creationId="{7A5F0580-5EE9-419F-96EE-B6529EF6E7D0}"/>
          </ac:spMkLst>
        </pc:spChg>
        <pc:picChg chg="add mod ord">
          <ac:chgData name="Shubham Prakash" userId="a9bf00e7cf2ad7b2" providerId="Windows Live" clId="Web-{E2BDB726-695D-2BDE-1C51-ABD0C1ABD001}" dt="2025-03-18T13:48:21.828" v="141"/>
          <ac:picMkLst>
            <pc:docMk/>
            <pc:sldMk cId="1448392368" sldId="261"/>
            <ac:picMk id="5" creationId="{5D3ECF01-E34B-80D9-3332-6A055379279C}"/>
          </ac:picMkLst>
        </pc:picChg>
      </pc:sldChg>
      <pc:sldChg chg="addSp delSp modSp mod setBg">
        <pc:chgData name="Shubham Prakash" userId="a9bf00e7cf2ad7b2" providerId="Windows Live" clId="Web-{E2BDB726-695D-2BDE-1C51-ABD0C1ABD001}" dt="2025-03-18T13:49:29.596" v="161" actId="20577"/>
        <pc:sldMkLst>
          <pc:docMk/>
          <pc:sldMk cId="3429484583" sldId="262"/>
        </pc:sldMkLst>
        <pc:spChg chg="mod">
          <ac:chgData name="Shubham Prakash" userId="a9bf00e7cf2ad7b2" providerId="Windows Live" clId="Web-{E2BDB726-695D-2BDE-1C51-ABD0C1ABD001}" dt="2025-03-18T13:49:29.596" v="161" actId="20577"/>
          <ac:spMkLst>
            <pc:docMk/>
            <pc:sldMk cId="3429484583" sldId="262"/>
            <ac:spMk id="2" creationId="{759B6739-8BDB-8068-F72B-232987F7B80F}"/>
          </ac:spMkLst>
        </pc:spChg>
        <pc:spChg chg="mod">
          <ac:chgData name="Shubham Prakash" userId="a9bf00e7cf2ad7b2" providerId="Windows Live" clId="Web-{E2BDB726-695D-2BDE-1C51-ABD0C1ABD001}" dt="2025-03-18T13:49:20.190" v="159" actId="14100"/>
          <ac:spMkLst>
            <pc:docMk/>
            <pc:sldMk cId="3429484583" sldId="262"/>
            <ac:spMk id="3" creationId="{1308DCA8-A731-79BE-455D-E12D34B2AA3C}"/>
          </ac:spMkLst>
        </pc:spChg>
        <pc:spChg chg="add del">
          <ac:chgData name="Shubham Prakash" userId="a9bf00e7cf2ad7b2" providerId="Windows Live" clId="Web-{E2BDB726-695D-2BDE-1C51-ABD0C1ABD001}" dt="2025-03-18T13:39:11.325" v="78"/>
          <ac:spMkLst>
            <pc:docMk/>
            <pc:sldMk cId="3429484583" sldId="262"/>
            <ac:spMk id="9" creationId="{04812C46-200A-4DEB-A05E-3ED6C68C2387}"/>
          </ac:spMkLst>
        </pc:spChg>
        <pc:spChg chg="add del">
          <ac:chgData name="Shubham Prakash" userId="a9bf00e7cf2ad7b2" providerId="Windows Live" clId="Web-{E2BDB726-695D-2BDE-1C51-ABD0C1ABD001}" dt="2025-03-18T13:39:11.325" v="78"/>
          <ac:spMkLst>
            <pc:docMk/>
            <pc:sldMk cId="3429484583" sldId="262"/>
            <ac:spMk id="11" creationId="{D1EA859B-E555-4109-94F3-6700E046E008}"/>
          </ac:spMkLst>
        </pc:spChg>
        <pc:spChg chg="add">
          <ac:chgData name="Shubham Prakash" userId="a9bf00e7cf2ad7b2" providerId="Windows Live" clId="Web-{E2BDB726-695D-2BDE-1C51-ABD0C1ABD001}" dt="2025-03-18T13:39:11.325" v="78"/>
          <ac:spMkLst>
            <pc:docMk/>
            <pc:sldMk cId="3429484583" sldId="262"/>
            <ac:spMk id="16" creationId="{9AA72BD9-2C5A-4EDC-931F-5AA08EACA0F3}"/>
          </ac:spMkLst>
        </pc:spChg>
        <pc:spChg chg="add">
          <ac:chgData name="Shubham Prakash" userId="a9bf00e7cf2ad7b2" providerId="Windows Live" clId="Web-{E2BDB726-695D-2BDE-1C51-ABD0C1ABD001}" dt="2025-03-18T13:39:11.325" v="78"/>
          <ac:spMkLst>
            <pc:docMk/>
            <pc:sldMk cId="3429484583" sldId="262"/>
            <ac:spMk id="18" creationId="{DD3981AC-7B61-4947-BCF3-F7AA7FA385B9}"/>
          </ac:spMkLst>
        </pc:spChg>
        <pc:spChg chg="add">
          <ac:chgData name="Shubham Prakash" userId="a9bf00e7cf2ad7b2" providerId="Windows Live" clId="Web-{E2BDB726-695D-2BDE-1C51-ABD0C1ABD001}" dt="2025-03-18T13:39:11.325" v="78"/>
          <ac:spMkLst>
            <pc:docMk/>
            <pc:sldMk cId="3429484583" sldId="262"/>
            <ac:spMk id="20" creationId="{55D4142C-5077-457F-A6AD-3FECFDB39685}"/>
          </ac:spMkLst>
        </pc:spChg>
        <pc:spChg chg="add">
          <ac:chgData name="Shubham Prakash" userId="a9bf00e7cf2ad7b2" providerId="Windows Live" clId="Web-{E2BDB726-695D-2BDE-1C51-ABD0C1ABD001}" dt="2025-03-18T13:39:11.325" v="78"/>
          <ac:spMkLst>
            <pc:docMk/>
            <pc:sldMk cId="3429484583" sldId="262"/>
            <ac:spMk id="22" creationId="{7A5F0580-5EE9-419F-96EE-B6529EF6E7D0}"/>
          </ac:spMkLst>
        </pc:spChg>
        <pc:picChg chg="add mod">
          <ac:chgData name="Shubham Prakash" userId="a9bf00e7cf2ad7b2" providerId="Windows Live" clId="Web-{E2BDB726-695D-2BDE-1C51-ABD0C1ABD001}" dt="2025-03-18T13:39:11.325" v="78"/>
          <ac:picMkLst>
            <pc:docMk/>
            <pc:sldMk cId="3429484583" sldId="262"/>
            <ac:picMk id="5" creationId="{79256C34-91C2-9E46-5EFE-66F02D201058}"/>
          </ac:picMkLst>
        </pc:picChg>
      </pc:sldChg>
      <pc:sldChg chg="addSp delSp modSp mod setBg setClrOvrMap">
        <pc:chgData name="Shubham Prakash" userId="a9bf00e7cf2ad7b2" providerId="Windows Live" clId="Web-{E2BDB726-695D-2BDE-1C51-ABD0C1ABD001}" dt="2025-03-18T13:53:36.636" v="167" actId="20577"/>
        <pc:sldMkLst>
          <pc:docMk/>
          <pc:sldMk cId="3170161682" sldId="263"/>
        </pc:sldMkLst>
        <pc:spChg chg="mod">
          <ac:chgData name="Shubham Prakash" userId="a9bf00e7cf2ad7b2" providerId="Windows Live" clId="Web-{E2BDB726-695D-2BDE-1C51-ABD0C1ABD001}" dt="2025-03-18T13:53:36.448" v="164" actId="20577"/>
          <ac:spMkLst>
            <pc:docMk/>
            <pc:sldMk cId="3170161682" sldId="263"/>
            <ac:spMk id="2" creationId="{1F7A1C64-8745-1A49-AF51-223D1BE537A7}"/>
          </ac:spMkLst>
        </pc:spChg>
        <pc:spChg chg="mod">
          <ac:chgData name="Shubham Prakash" userId="a9bf00e7cf2ad7b2" providerId="Windows Live" clId="Web-{E2BDB726-695D-2BDE-1C51-ABD0C1ABD001}" dt="2025-03-18T13:53:36.636" v="167" actId="20577"/>
          <ac:spMkLst>
            <pc:docMk/>
            <pc:sldMk cId="3170161682" sldId="263"/>
            <ac:spMk id="3" creationId="{F87F3840-D052-2D51-9CBF-A3FE98B115E3}"/>
          </ac:spMkLst>
        </pc:spChg>
        <pc:spChg chg="add del">
          <ac:chgData name="Shubham Prakash" userId="a9bf00e7cf2ad7b2" providerId="Windows Live" clId="Web-{E2BDB726-695D-2BDE-1C51-ABD0C1ABD001}" dt="2025-03-18T13:41:48.737" v="86"/>
          <ac:spMkLst>
            <pc:docMk/>
            <pc:sldMk cId="3170161682" sldId="263"/>
            <ac:spMk id="8" creationId="{E8A8EAB8-D2FF-444D-B34B-7D32F106AD0E}"/>
          </ac:spMkLst>
        </pc:spChg>
        <pc:spChg chg="add">
          <ac:chgData name="Shubham Prakash" userId="a9bf00e7cf2ad7b2" providerId="Windows Live" clId="Web-{E2BDB726-695D-2BDE-1C51-ABD0C1ABD001}" dt="2025-03-18T13:41:48.737" v="86"/>
          <ac:spMkLst>
            <pc:docMk/>
            <pc:sldMk cId="3170161682" sldId="263"/>
            <ac:spMk id="17" creationId="{5FEF463D-EE6B-46FF-B7C7-74B09A96C8AB}"/>
          </ac:spMkLst>
        </pc:spChg>
        <pc:spChg chg="add">
          <ac:chgData name="Shubham Prakash" userId="a9bf00e7cf2ad7b2" providerId="Windows Live" clId="Web-{E2BDB726-695D-2BDE-1C51-ABD0C1ABD001}" dt="2025-03-18T13:41:48.737" v="86"/>
          <ac:spMkLst>
            <pc:docMk/>
            <pc:sldMk cId="3170161682" sldId="263"/>
            <ac:spMk id="23" creationId="{30B5ED20-499B-41E7-95BE-8BBD3131456F}"/>
          </ac:spMkLst>
        </pc:spChg>
        <pc:spChg chg="add">
          <ac:chgData name="Shubham Prakash" userId="a9bf00e7cf2ad7b2" providerId="Windows Live" clId="Web-{E2BDB726-695D-2BDE-1C51-ABD0C1ABD001}" dt="2025-03-18T13:41:48.737" v="86"/>
          <ac:spMkLst>
            <pc:docMk/>
            <pc:sldMk cId="3170161682" sldId="263"/>
            <ac:spMk id="25" creationId="{35A51D22-76EA-4C70-B5C9-ED3946924CB7}"/>
          </ac:spMkLst>
        </pc:spChg>
        <pc:grpChg chg="add">
          <ac:chgData name="Shubham Prakash" userId="a9bf00e7cf2ad7b2" providerId="Windows Live" clId="Web-{E2BDB726-695D-2BDE-1C51-ABD0C1ABD001}" dt="2025-03-18T13:41:48.737" v="86"/>
          <ac:grpSpMkLst>
            <pc:docMk/>
            <pc:sldMk cId="3170161682" sldId="263"/>
            <ac:grpSpMk id="19" creationId="{11A27B3A-460C-4100-99B5-817F25979F6C}"/>
          </ac:grpSpMkLst>
        </pc:grpChg>
        <pc:cxnChg chg="add del">
          <ac:chgData name="Shubham Prakash" userId="a9bf00e7cf2ad7b2" providerId="Windows Live" clId="Web-{E2BDB726-695D-2BDE-1C51-ABD0C1ABD001}" dt="2025-03-18T13:41:48.737" v="86"/>
          <ac:cxnSpMkLst>
            <pc:docMk/>
            <pc:sldMk cId="3170161682" sldId="263"/>
            <ac:cxnSpMk id="10" creationId="{067633D1-6EE6-4118-B9F0-B363477BEE7A}"/>
          </ac:cxnSpMkLst>
        </pc:cxnChg>
        <pc:cxnChg chg="add del">
          <ac:chgData name="Shubham Prakash" userId="a9bf00e7cf2ad7b2" providerId="Windows Live" clId="Web-{E2BDB726-695D-2BDE-1C51-ABD0C1ABD001}" dt="2025-03-18T13:41:48.737" v="86"/>
          <ac:cxnSpMkLst>
            <pc:docMk/>
            <pc:sldMk cId="3170161682" sldId="263"/>
            <ac:cxnSpMk id="12" creationId="{4AD7FFC6-42A9-49CB-B5E9-B3F6B038331B}"/>
          </ac:cxnSpMkLst>
        </pc:cxnChg>
      </pc:sldChg>
      <pc:sldChg chg="addSp modSp mod setBg">
        <pc:chgData name="Shubham Prakash" userId="a9bf00e7cf2ad7b2" providerId="Windows Live" clId="Web-{E2BDB726-695D-2BDE-1C51-ABD0C1ABD001}" dt="2025-03-18T13:53:36.761" v="171" actId="20577"/>
        <pc:sldMkLst>
          <pc:docMk/>
          <pc:sldMk cId="2327194210" sldId="264"/>
        </pc:sldMkLst>
        <pc:spChg chg="mod">
          <ac:chgData name="Shubham Prakash" userId="a9bf00e7cf2ad7b2" providerId="Windows Live" clId="Web-{E2BDB726-695D-2BDE-1C51-ABD0C1ABD001}" dt="2025-03-18T13:53:36.761" v="171" actId="20577"/>
          <ac:spMkLst>
            <pc:docMk/>
            <pc:sldMk cId="2327194210" sldId="264"/>
            <ac:spMk id="2" creationId="{4C18FCA6-34D2-4893-D49A-0A49207A6203}"/>
          </ac:spMkLst>
        </pc:spChg>
        <pc:spChg chg="mod">
          <ac:chgData name="Shubham Prakash" userId="a9bf00e7cf2ad7b2" providerId="Windows Live" clId="Web-{E2BDB726-695D-2BDE-1C51-ABD0C1ABD001}" dt="2025-03-18T13:53:36.698" v="169" actId="20577"/>
          <ac:spMkLst>
            <pc:docMk/>
            <pc:sldMk cId="2327194210" sldId="264"/>
            <ac:spMk id="3" creationId="{15022BC3-906D-540D-6CFB-1BF06345444F}"/>
          </ac:spMkLst>
        </pc:spChg>
        <pc:spChg chg="add">
          <ac:chgData name="Shubham Prakash" userId="a9bf00e7cf2ad7b2" providerId="Windows Live" clId="Web-{E2BDB726-695D-2BDE-1C51-ABD0C1ABD001}" dt="2025-03-18T13:42:13.425" v="92"/>
          <ac:spMkLst>
            <pc:docMk/>
            <pc:sldMk cId="2327194210" sldId="264"/>
            <ac:spMk id="9" creationId="{9AA72BD9-2C5A-4EDC-931F-5AA08EACA0F3}"/>
          </ac:spMkLst>
        </pc:spChg>
        <pc:spChg chg="add">
          <ac:chgData name="Shubham Prakash" userId="a9bf00e7cf2ad7b2" providerId="Windows Live" clId="Web-{E2BDB726-695D-2BDE-1C51-ABD0C1ABD001}" dt="2025-03-18T13:42:13.425" v="92"/>
          <ac:spMkLst>
            <pc:docMk/>
            <pc:sldMk cId="2327194210" sldId="264"/>
            <ac:spMk id="11" creationId="{DD3981AC-7B61-4947-BCF3-F7AA7FA385B9}"/>
          </ac:spMkLst>
        </pc:spChg>
        <pc:spChg chg="add">
          <ac:chgData name="Shubham Prakash" userId="a9bf00e7cf2ad7b2" providerId="Windows Live" clId="Web-{E2BDB726-695D-2BDE-1C51-ABD0C1ABD001}" dt="2025-03-18T13:42:13.425" v="92"/>
          <ac:spMkLst>
            <pc:docMk/>
            <pc:sldMk cId="2327194210" sldId="264"/>
            <ac:spMk id="13" creationId="{55D4142C-5077-457F-A6AD-3FECFDB39685}"/>
          </ac:spMkLst>
        </pc:spChg>
        <pc:spChg chg="add">
          <ac:chgData name="Shubham Prakash" userId="a9bf00e7cf2ad7b2" providerId="Windows Live" clId="Web-{E2BDB726-695D-2BDE-1C51-ABD0C1ABD001}" dt="2025-03-18T13:42:13.425" v="92"/>
          <ac:spMkLst>
            <pc:docMk/>
            <pc:sldMk cId="2327194210" sldId="264"/>
            <ac:spMk id="15" creationId="{7A5F0580-5EE9-419F-96EE-B6529EF6E7D0}"/>
          </ac:spMkLst>
        </pc:spChg>
        <pc:picChg chg="add">
          <ac:chgData name="Shubham Prakash" userId="a9bf00e7cf2ad7b2" providerId="Windows Live" clId="Web-{E2BDB726-695D-2BDE-1C51-ABD0C1ABD001}" dt="2025-03-18T13:42:13.425" v="92"/>
          <ac:picMkLst>
            <pc:docMk/>
            <pc:sldMk cId="2327194210" sldId="264"/>
            <ac:picMk id="5" creationId="{A006B20B-3607-04B3-C8FC-50D1C671D643}"/>
          </ac:picMkLst>
        </pc:picChg>
      </pc:sldChg>
    </pc:docChg>
  </pc:docChgLst>
  <pc:docChgLst>
    <pc:chgData name="Shubham Prakash" userId="a9bf00e7cf2ad7b2" providerId="Windows Live" clId="Web-{E8A5117F-1C80-E460-90CC-43EBB94717F8}"/>
    <pc:docChg chg="modSld">
      <pc:chgData name="Shubham Prakash" userId="a9bf00e7cf2ad7b2" providerId="Windows Live" clId="Web-{E8A5117F-1C80-E460-90CC-43EBB94717F8}" dt="2025-03-18T14:18:11.046" v="7" actId="20577"/>
      <pc:docMkLst>
        <pc:docMk/>
      </pc:docMkLst>
      <pc:sldChg chg="modSp">
        <pc:chgData name="Shubham Prakash" userId="a9bf00e7cf2ad7b2" providerId="Windows Live" clId="Web-{E8A5117F-1C80-E460-90CC-43EBB94717F8}" dt="2025-03-18T14:18:11.046" v="7" actId="20577"/>
        <pc:sldMkLst>
          <pc:docMk/>
          <pc:sldMk cId="1448392368" sldId="261"/>
        </pc:sldMkLst>
        <pc:spChg chg="mod">
          <ac:chgData name="Shubham Prakash" userId="a9bf00e7cf2ad7b2" providerId="Windows Live" clId="Web-{E8A5117F-1C80-E460-90CC-43EBB94717F8}" dt="2025-03-18T14:18:11.046" v="7" actId="20577"/>
          <ac:spMkLst>
            <pc:docMk/>
            <pc:sldMk cId="1448392368" sldId="261"/>
            <ac:spMk id="3" creationId="{466F5D81-F4A8-82AD-B78B-6E2BD339013F}"/>
          </ac:spMkLst>
        </pc:spChg>
      </pc:sldChg>
    </pc:docChg>
  </pc:docChgLst>
  <pc:docChgLst>
    <pc:chgData name="Shubham Prakash" userId="a9bf00e7cf2ad7b2" providerId="Windows Live" clId="Web-{6C3CC780-9609-B3FE-DCC0-EF3F92236468}"/>
    <pc:docChg chg="delSld modSld">
      <pc:chgData name="Shubham Prakash" userId="a9bf00e7cf2ad7b2" providerId="Windows Live" clId="Web-{6C3CC780-9609-B3FE-DCC0-EF3F92236468}" dt="2025-03-18T16:10:46.337" v="3"/>
      <pc:docMkLst>
        <pc:docMk/>
      </pc:docMkLst>
      <pc:sldChg chg="modSp">
        <pc:chgData name="Shubham Prakash" userId="a9bf00e7cf2ad7b2" providerId="Windows Live" clId="Web-{6C3CC780-9609-B3FE-DCC0-EF3F92236468}" dt="2025-03-18T14:38:44.448" v="1" actId="20577"/>
        <pc:sldMkLst>
          <pc:docMk/>
          <pc:sldMk cId="3429484583" sldId="262"/>
        </pc:sldMkLst>
        <pc:spChg chg="mod">
          <ac:chgData name="Shubham Prakash" userId="a9bf00e7cf2ad7b2" providerId="Windows Live" clId="Web-{6C3CC780-9609-B3FE-DCC0-EF3F92236468}" dt="2025-03-18T14:38:44.448" v="1" actId="20577"/>
          <ac:spMkLst>
            <pc:docMk/>
            <pc:sldMk cId="3429484583" sldId="262"/>
            <ac:spMk id="3" creationId="{1308DCA8-A731-79BE-455D-E12D34B2AA3C}"/>
          </ac:spMkLst>
        </pc:spChg>
      </pc:sldChg>
      <pc:sldChg chg="modSp">
        <pc:chgData name="Shubham Prakash" userId="a9bf00e7cf2ad7b2" providerId="Windows Live" clId="Web-{6C3CC780-9609-B3FE-DCC0-EF3F92236468}" dt="2025-03-18T14:38:44.479" v="2" actId="20577"/>
        <pc:sldMkLst>
          <pc:docMk/>
          <pc:sldMk cId="3170161682" sldId="263"/>
        </pc:sldMkLst>
        <pc:spChg chg="mod">
          <ac:chgData name="Shubham Prakash" userId="a9bf00e7cf2ad7b2" providerId="Windows Live" clId="Web-{6C3CC780-9609-B3FE-DCC0-EF3F92236468}" dt="2025-03-18T14:38:44.479" v="2" actId="20577"/>
          <ac:spMkLst>
            <pc:docMk/>
            <pc:sldMk cId="3170161682" sldId="263"/>
            <ac:spMk id="3" creationId="{F87F3840-D052-2D51-9CBF-A3FE98B115E3}"/>
          </ac:spMkLst>
        </pc:spChg>
      </pc:sldChg>
      <pc:sldChg chg="del">
        <pc:chgData name="Shubham Prakash" userId="a9bf00e7cf2ad7b2" providerId="Windows Live" clId="Web-{6C3CC780-9609-B3FE-DCC0-EF3F92236468}" dt="2025-03-18T16:10:46.337" v="3"/>
        <pc:sldMkLst>
          <pc:docMk/>
          <pc:sldMk cId="232719421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CC8B-E5BC-C162-C73C-96A2E234E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AE8A7-9EB6-F8E5-5FDE-ABB13D1B0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12DF-11E3-9C2B-D3DC-4B7DB4AD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F91F-3C8F-1603-324A-CD342E1C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45F4-E654-FADA-46C6-465ACC16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9EB5-0247-5D4F-CADC-E98CC086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65239-8DD4-E433-3C0E-ED1354F44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233B-4827-A022-BDCE-EED29FD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1893-8100-B810-03D4-114C8D45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1D25-6804-8870-79E5-DE7AB54A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AD3C0-881C-7A64-BFD0-672384E60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35B20-B2E3-7CD6-BC2D-F148AF7E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14CD-5698-53F3-C9BE-D1F995EB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58BEB-AFF6-8EA5-DB85-4ABB13F7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220E-01BB-3AC4-9C00-490FC0AF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5B0A-6367-D43F-E3D9-32B21A8F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42E66-5947-E604-6A9A-1A63596E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8A9C-AF92-1F57-E231-D8305B4C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CC6A-6C8C-DBF5-817C-F0F2AAAC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1FAF-BBEB-68F5-3638-3BC4A162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A244-6779-6CCD-B5A6-DE88C6F1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10C3-CD7D-0D8B-A515-0B882FDB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B5F7-906F-127E-85FE-27707217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73B5-34E6-E618-DD9A-3136ACC8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B3E27-B813-DEE0-EB5D-390C8104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BF25-30DE-11AD-F2EE-5C369192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95AC-271B-1D0C-B260-9A421F04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70A65-42C5-9AD1-ED15-F51F632B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3223-05BC-F63C-6C56-0E377C71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69BB8-B982-9FF1-B955-4ED8F9F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4963-F0D6-B1C6-FC18-702023DD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858F-B254-3B88-5EFF-2D18E207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92B6-381E-B032-3A31-878A9CCF5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9524-13D8-48E7-12A3-5C08D455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3FD5-9F21-14C9-2984-C072605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F355-33C9-3430-BD2B-BE368CB4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1919-A94B-DD4E-A9AC-62EB1076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6495-DAC4-116E-95F0-0B2DDE52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4315C-575F-32F6-A36D-3EE79A731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CC756-25A5-A3F6-C4C4-3465AB112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CDA0A-D079-2229-AFB7-7733D60F7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5DB24-AB4D-6560-52AF-AE1C6C55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22799-01C3-E2A8-C199-9580385E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C2203-C44E-745E-948A-01FFCA21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7186-A86E-C362-4581-888BD950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78092-7C72-E2DA-5679-74F78EFB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F8A0A-7C15-AB45-D8EB-680A1B81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BF527-624F-B58C-3160-D95E7D35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5F08C-4251-F627-DAA1-B074778B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279F6-A20C-A708-6360-649A20B8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6E1D-C936-A08E-8E70-63628A95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38ED-780E-3FAF-C8AC-432CED7A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CB99-1E1A-30B5-730D-00726342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94113-0C8C-9524-F296-FE1B5486F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90CC-8B10-85C6-7E72-8D61C591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A2AD-6924-E379-85AC-88A28BC8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9797-9702-E1C9-EE18-FEEE973E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5184-4A90-BE82-C1E0-3C185A29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1FA9-5AD2-82C2-8360-7784AC0DD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21DF9-BAA9-755A-838C-2432E2D9E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8C9A4-98B0-40B1-7D2B-A1333AE4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399F1-55FE-6CA6-7832-4BA147D6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DD99-8001-B65A-FB30-4216BC02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2A175-E47C-55BB-4673-37337529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0AC35-8310-C0BD-F65F-A436D7CB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50CC-E65C-1A0B-6635-58DEA55E3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CB49E-412D-4931-98BE-00EE6292C5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1086-80B1-1DF2-90A2-BBB5785F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D973-839F-1B5E-0D36-A75EBC8CF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54E8-15F7-44E3-BD2D-14F7E3E7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47A6C76-F117-7FB8-8926-D446B64F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6" r="20875" b="803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DC5B6-2798-4D64-9520-13EA09A90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3992045" cy="2755285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</a:rPr>
              <a:t>Sales Performance Report</a:t>
            </a:r>
            <a:endParaRPr lang="en-US" sz="5400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E81AB-E1CA-E5D7-96CF-A23A75A16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02483" cy="16883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An In-depth Analysis of Sales Data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Made by- Shubham Prakash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32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raph">
            <a:extLst>
              <a:ext uri="{FF2B5EF4-FFF2-40B4-BE49-F238E27FC236}">
                <a16:creationId xmlns:a16="http://schemas.microsoft.com/office/drawing/2014/main" id="{A7E7F01F-94F3-5945-59BB-524458A7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30" r="28173" b="266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CC0DE-F68E-B5E2-091A-1E26752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1. Overview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E7F8C-CCC8-A78A-6875-CAE41832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85" y="2718054"/>
            <a:ext cx="5651837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This report provides an in-depth analysis of the sales performance across categories, products, and salespersons. Insights are derived from gender-specific dashboards, comparing male and female sales data.</a:t>
            </a:r>
          </a:p>
        </p:txBody>
      </p:sp>
    </p:spTree>
    <p:extLst>
      <p:ext uri="{BB962C8B-B14F-4D97-AF65-F5344CB8AC3E}">
        <p14:creationId xmlns:p14="http://schemas.microsoft.com/office/powerpoint/2010/main" val="20930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oup of people sitting around a table&#10;&#10;AI-generated content may be incorrect.">
            <a:extLst>
              <a:ext uri="{FF2B5EF4-FFF2-40B4-BE49-F238E27FC236}">
                <a16:creationId xmlns:a16="http://schemas.microsoft.com/office/drawing/2014/main" id="{6EB0AF4A-AAB4-5743-7C0D-F6BF2C14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48" b="10448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E52AC-FB54-8DE0-CE43-9AA196D9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47" y="1161288"/>
            <a:ext cx="4471541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2. Total Sales Overview</a:t>
            </a:r>
            <a:endParaRPr lang="en-US" sz="32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D7CB-3F23-F091-4B62-04C2D9EA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847" y="2718054"/>
            <a:ext cx="4889837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• Total Units Sold: 283K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Best Performer: Robert Simpson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26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7AAA-28CC-98E4-AE67-71D4F99A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80" t="3898" r="23923" b="624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3A420-76DA-0408-F01F-2E62527F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3. Category-Wise Sales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9E303-B1CF-A25E-EB83-523A1EBCB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85" y="2718054"/>
            <a:ext cx="681049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Clothing: 48.16% (USD 135.18bn)</a:t>
            </a: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• Home &amp; Kitchen: 38.18% (USD 107.15bn)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• Electronics: 13.66% (USD 38.35bn)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Recommendation: Focus on Clothing, explore growth in Home &amp; Kitchen, boost Electronics via promotions.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5688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sitting around a table with laptops&#10;&#10;AI-generated content may be incorrect.">
            <a:extLst>
              <a:ext uri="{FF2B5EF4-FFF2-40B4-BE49-F238E27FC236}">
                <a16:creationId xmlns:a16="http://schemas.microsoft.com/office/drawing/2014/main" id="{34622664-B18F-AB1D-7941-0DE87B2E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2" r="786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0F2DD-D2AE-8BA5-FFFA-BCC345FF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4. Salesperson Performance</a:t>
            </a:r>
            <a:endParaRPr lang="en-US" sz="32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E9CAA-BA5F-C27A-3A93-106CF206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85" y="2718054"/>
            <a:ext cx="6518221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Best Performer: Robert Simpson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Consistent Performers: Christopher Davis, Ronald Bates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Areas for Improvement: Douglas Allen, Kevin Hansen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Recommendation: Analyze top sales strategies and train lower performers.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1227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5D3ECF01-E34B-80D9-3332-6A0553792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89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59ACF-B4E7-924F-A2BB-4F2FBFC4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5. Product-Wise Performance</a:t>
            </a:r>
            <a:endParaRPr lang="en-US" sz="32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5D81-F4A8-82AD-B78B-6E2BD339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85" y="2718054"/>
            <a:ext cx="6163317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• Top-Selling Products: Wallets, Mixing Bowl, and Goggles.</a:t>
            </a: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• High-Revenue Products: Women's Shirts, Walki</a:t>
            </a:r>
            <a:r>
              <a:rPr lang="en-US" sz="2400" dirty="0">
                <a:solidFill>
                  <a:schemeClr val="bg1"/>
                </a:solidFill>
              </a:rPr>
              <a:t>, Wallets</a:t>
            </a:r>
            <a:endParaRPr lang="en-US" sz="24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• Niche Appeal: Wall Clocks, Walkie Talkies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Recommendation: Stock high-demand products, market underperformers strategically.</a:t>
            </a:r>
            <a:endParaRPr lang="en-US" sz="24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839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 colored shirts hanging on the closet">
            <a:extLst>
              <a:ext uri="{FF2B5EF4-FFF2-40B4-BE49-F238E27FC236}">
                <a16:creationId xmlns:a16="http://schemas.microsoft.com/office/drawing/2014/main" id="{79256C34-91C2-9E46-5EFE-66F02D20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576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B6739-8BDB-8068-F72B-232987F7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6. Gender-Based Insights</a:t>
            </a:r>
            <a:endParaRPr lang="en-US" sz="32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8DCA8-A731-79BE-455D-E12D34B2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85" y="2718054"/>
            <a:ext cx="6048495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Males excel in Clothing sales, especially Women’s Shirts &amp; Waist Tops.</a:t>
            </a: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Females show balanced sales, favoring Home &amp; Kitchen.</a:t>
            </a: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Recommendation: Personalize marketing.</a:t>
            </a:r>
            <a:endParaRPr lang="en-US" sz="24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48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7A1C64-8745-1A49-AF51-223D1BE5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7. Key Takeaways</a:t>
            </a:r>
            <a:endParaRPr lang="en-US" sz="4000" b="1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3840-D052-2D51-9CBF-A3FE98B11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• Leverage High Performers: Train using Robert Simpson’s strategies.</a:t>
            </a:r>
            <a:endParaRPr lang="en-US" sz="24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• Category Growth: Electronics is an untapped market.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/>
              <a:t>• Product Promotion: Use targeted campaigns for high-revenue items.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/>
              <a:t>• Sales Training: Improve underperformers through development programs.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0161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Sales Performance Report</vt:lpstr>
      <vt:lpstr>1. Overview</vt:lpstr>
      <vt:lpstr>2. Total Sales Overview</vt:lpstr>
      <vt:lpstr>3. Category-Wise Sales Performance</vt:lpstr>
      <vt:lpstr>4. Salesperson Performance</vt:lpstr>
      <vt:lpstr>5. Product-Wise Performance</vt:lpstr>
      <vt:lpstr>6. Gender-Based Insights</vt:lpstr>
      <vt:lpstr>7.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Prakash</dc:creator>
  <cp:lastModifiedBy>Shubham Prakash</cp:lastModifiedBy>
  <cp:revision>129</cp:revision>
  <dcterms:created xsi:type="dcterms:W3CDTF">2025-03-18T13:01:21Z</dcterms:created>
  <dcterms:modified xsi:type="dcterms:W3CDTF">2025-03-18T16:10:46Z</dcterms:modified>
</cp:coreProperties>
</file>