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09CBCC-9BBD-9D7D-D30C-CB9158B06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Task 4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F8282A4-AFA4-4586-85EF-FFB0576C7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Spyridoula </a:t>
            </a:r>
            <a:r>
              <a:rPr lang="en-US" dirty="0" err="1"/>
              <a:t>batziou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91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4C281D-C42F-2E28-1572-3997A3A4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B12113-C034-01AA-E9CD-4D2977A9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page adding 2 videos inside. </a:t>
            </a:r>
          </a:p>
          <a:p>
            <a:r>
              <a:rPr lang="en-US" dirty="0"/>
              <a:t>One at the left and the other in a new line on the right.</a:t>
            </a:r>
          </a:p>
          <a:p>
            <a:r>
              <a:rPr lang="en-US" dirty="0"/>
              <a:t> Add text describing the video content. </a:t>
            </a:r>
          </a:p>
          <a:p>
            <a:r>
              <a:rPr lang="en-US" dirty="0"/>
              <a:t>Add a background color to the page.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6463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4D31B9-F6C4-C6C6-8610-1308CA80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 dirty="0"/>
              <a:t>HTML Code</a:t>
            </a:r>
            <a:endParaRPr lang="el-GR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938C49-83F3-8A79-2E22-344CE045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 dirty="0"/>
              <a:t>Create 2 div tags with 2 video tags and source tags with name of videos.</a:t>
            </a:r>
          </a:p>
          <a:p>
            <a:r>
              <a:rPr lang="en-US" sz="1800" dirty="0"/>
              <a:t>Create 2 p tags (paragraph) for description.</a:t>
            </a:r>
          </a:p>
          <a:p>
            <a:endParaRPr lang="en-US" sz="1800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5F75B35-64CF-DD72-9E67-A00013B07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78"/>
          <a:stretch/>
        </p:blipFill>
        <p:spPr>
          <a:xfrm>
            <a:off x="5050389" y="1285875"/>
            <a:ext cx="6493910" cy="4733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41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4F3909-A28D-7522-7528-EED3A02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 dirty="0"/>
              <a:t>CSS Code</a:t>
            </a:r>
            <a:endParaRPr lang="el-GR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A0B408-5A61-1F78-0EF3-A3B89DC3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 dirty="0"/>
              <a:t>Use body to set background color.</a:t>
            </a:r>
          </a:p>
          <a:p>
            <a:r>
              <a:rPr lang="en-US" sz="1800" dirty="0"/>
              <a:t>Use #vd2(id for second video) to move it right.</a:t>
            </a:r>
          </a:p>
        </p:txBody>
      </p:sp>
      <p:pic>
        <p:nvPicPr>
          <p:cNvPr id="5" name="Θέση περιεχομένου 4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D5F1E655-8A87-FD2E-53B8-ED3DB6522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95"/>
          <a:stretch/>
        </p:blipFill>
        <p:spPr>
          <a:xfrm>
            <a:off x="5598367" y="1634797"/>
            <a:ext cx="5096846" cy="3588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3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70CC72-8CC1-5B9B-9DAD-8CF5218D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6164"/>
          </a:xfrm>
        </p:spPr>
        <p:txBody>
          <a:bodyPr/>
          <a:lstStyle/>
          <a:p>
            <a:r>
              <a:rPr lang="en-US" dirty="0"/>
              <a:t>Site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A3134AAE-4F7F-279C-3FA6-194340628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82" y="1642187"/>
            <a:ext cx="7110667" cy="4901487"/>
          </a:xfrm>
        </p:spPr>
      </p:pic>
    </p:spTree>
    <p:extLst>
      <p:ext uri="{BB962C8B-B14F-4D97-AF65-F5344CB8AC3E}">
        <p14:creationId xmlns:p14="http://schemas.microsoft.com/office/powerpoint/2010/main" val="173328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97</Words>
  <Application>Microsoft Office PowerPoint</Application>
  <PresentationFormat>Ευρεία οθόνη</PresentationFormat>
  <Paragraphs>14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Ιόν</vt:lpstr>
      <vt:lpstr>Presentation Task 4</vt:lpstr>
      <vt:lpstr>Introduction</vt:lpstr>
      <vt:lpstr>HTML Code</vt:lpstr>
      <vt:lpstr>CSS Code</vt:lpstr>
      <vt:lpstr>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Task 4</dc:title>
  <dc:creator>SpYrIdOuLa BaTzIoU</dc:creator>
  <cp:lastModifiedBy>SpYrIdOuLa BaTzIoU</cp:lastModifiedBy>
  <cp:revision>1</cp:revision>
  <dcterms:created xsi:type="dcterms:W3CDTF">2023-10-19T22:14:56Z</dcterms:created>
  <dcterms:modified xsi:type="dcterms:W3CDTF">2023-10-19T22:53:00Z</dcterms:modified>
</cp:coreProperties>
</file>