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E1E8"/>
    <a:srgbClr val="00FF00"/>
    <a:srgbClr val="00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431" autoAdjust="0"/>
  </p:normalViewPr>
  <p:slideViewPr>
    <p:cSldViewPr snapToGrid="0">
      <p:cViewPr>
        <p:scale>
          <a:sx n="66" d="100"/>
          <a:sy n="66" d="100"/>
        </p:scale>
        <p:origin x="-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2024. 03. 30.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3279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0763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3948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17405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17611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1913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1935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1291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29391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6046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18139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69603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3341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1935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6362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5530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3279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3279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69603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2179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3341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6034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6662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39334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38746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38804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57721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1291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1436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6151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790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49534" y="2398957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2053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4135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463078" y="4307737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2927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5943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6536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1872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18072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2144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2788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2549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4235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1291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26590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37528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4417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5365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4057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4046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39690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18858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18806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5828" y="6729827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9025828" y="6217920"/>
            <a:ext cx="635103" cy="13219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1D9B80F9-08EE-9C97-E120-EFA2AC8B685F}"/>
              </a:ext>
            </a:extLst>
          </p:cNvPr>
          <p:cNvSpPr/>
          <p:nvPr/>
        </p:nvSpPr>
        <p:spPr>
          <a:xfrm>
            <a:off x="8968740" y="6608366"/>
            <a:ext cx="1102227" cy="577604"/>
          </a:xfrm>
          <a:custGeom>
            <a:avLst/>
            <a:gdLst>
              <a:gd name="connsiteX0" fmla="*/ 0 w 1135380"/>
              <a:gd name="connsiteY0" fmla="*/ 518160 h 556569"/>
              <a:gd name="connsiteX1" fmla="*/ 662940 w 1135380"/>
              <a:gd name="connsiteY1" fmla="*/ 502920 h 556569"/>
              <a:gd name="connsiteX2" fmla="*/ 1135380 w 1135380"/>
              <a:gd name="connsiteY2" fmla="*/ 0 h 55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380" h="556569">
                <a:moveTo>
                  <a:pt x="0" y="518160"/>
                </a:moveTo>
                <a:cubicBezTo>
                  <a:pt x="236855" y="553720"/>
                  <a:pt x="473710" y="589280"/>
                  <a:pt x="662940" y="502920"/>
                </a:cubicBezTo>
                <a:cubicBezTo>
                  <a:pt x="852170" y="416560"/>
                  <a:pt x="993775" y="208280"/>
                  <a:pt x="113538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Szabadkézi sokszög: alakzat 41">
            <a:extLst>
              <a:ext uri="{FF2B5EF4-FFF2-40B4-BE49-F238E27FC236}">
                <a16:creationId xmlns:a16="http://schemas.microsoft.com/office/drawing/2014/main" id="{D19EDB4A-28B2-4ED9-FAD0-B2CBEE1B43B5}"/>
              </a:ext>
            </a:extLst>
          </p:cNvPr>
          <p:cNvSpPr/>
          <p:nvPr/>
        </p:nvSpPr>
        <p:spPr>
          <a:xfrm>
            <a:off x="8884920" y="6263640"/>
            <a:ext cx="304800" cy="487632"/>
          </a:xfrm>
          <a:custGeom>
            <a:avLst/>
            <a:gdLst>
              <a:gd name="connsiteX0" fmla="*/ 0 w 304800"/>
              <a:gd name="connsiteY0" fmla="*/ 457200 h 457200"/>
              <a:gd name="connsiteX1" fmla="*/ 76200 w 304800"/>
              <a:gd name="connsiteY1" fmla="*/ 167640 h 457200"/>
              <a:gd name="connsiteX2" fmla="*/ 304800 w 3048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457200">
                <a:moveTo>
                  <a:pt x="0" y="457200"/>
                </a:moveTo>
                <a:cubicBezTo>
                  <a:pt x="12700" y="350520"/>
                  <a:pt x="25400" y="243840"/>
                  <a:pt x="76200" y="167640"/>
                </a:cubicBezTo>
                <a:cubicBezTo>
                  <a:pt x="127000" y="91440"/>
                  <a:pt x="215900" y="45720"/>
                  <a:pt x="30480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8953500" y="6621780"/>
            <a:ext cx="723900" cy="1508760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F829947-D576-D921-8BD3-87E7F997DCBF}"/>
              </a:ext>
            </a:extLst>
          </p:cNvPr>
          <p:cNvSpPr txBox="1"/>
          <p:nvPr/>
        </p:nvSpPr>
        <p:spPr>
          <a:xfrm>
            <a:off x="9663995" y="669876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9049838" y="787559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8527957" y="6416917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1442</TotalTime>
  <Words>27</Words>
  <Application>Microsoft Office PowerPoint</Application>
  <PresentationFormat>Egyéni</PresentationFormat>
  <Paragraphs>16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7</cp:revision>
  <dcterms:created xsi:type="dcterms:W3CDTF">2024-02-25T09:56:52Z</dcterms:created>
  <dcterms:modified xsi:type="dcterms:W3CDTF">2024-03-30T18:43:57Z</dcterms:modified>
</cp:coreProperties>
</file>