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E1E8"/>
    <a:srgbClr val="00FF00"/>
    <a:srgbClr val="00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431" autoAdjust="0"/>
  </p:normalViewPr>
  <p:slideViewPr>
    <p:cSldViewPr snapToGrid="0">
      <p:cViewPr>
        <p:scale>
          <a:sx n="100" d="100"/>
          <a:sy n="100" d="100"/>
        </p:scale>
        <p:origin x="72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16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3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2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FE40-B5E6-4F63-9BAB-DDB3402A48E9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zabadkézi sokszög: alakzat 123">
            <a:extLst>
              <a:ext uri="{FF2B5EF4-FFF2-40B4-BE49-F238E27FC236}">
                <a16:creationId xmlns:a16="http://schemas.microsoft.com/office/drawing/2014/main" id="{695053B5-D883-B5B8-3604-096DCD60A8CC}"/>
              </a:ext>
            </a:extLst>
          </p:cNvPr>
          <p:cNvSpPr/>
          <p:nvPr/>
        </p:nvSpPr>
        <p:spPr>
          <a:xfrm>
            <a:off x="10218584" y="327991"/>
            <a:ext cx="425560" cy="38630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Szabadkézi sokszög: alakzat 122">
            <a:extLst>
              <a:ext uri="{FF2B5EF4-FFF2-40B4-BE49-F238E27FC236}">
                <a16:creationId xmlns:a16="http://schemas.microsoft.com/office/drawing/2014/main" id="{0A755375-FD19-EF79-42DA-A9FD2F04E8AD}"/>
              </a:ext>
            </a:extLst>
          </p:cNvPr>
          <p:cNvSpPr/>
          <p:nvPr/>
        </p:nvSpPr>
        <p:spPr>
          <a:xfrm>
            <a:off x="10217109" y="1076325"/>
            <a:ext cx="178383" cy="3122285"/>
          </a:xfrm>
          <a:custGeom>
            <a:avLst/>
            <a:gdLst>
              <a:gd name="connsiteX0" fmla="*/ 0 w 247650"/>
              <a:gd name="connsiteY0" fmla="*/ 0 h 1282700"/>
              <a:gd name="connsiteX1" fmla="*/ 203200 w 247650"/>
              <a:gd name="connsiteY1" fmla="*/ 247650 h 1282700"/>
              <a:gd name="connsiteX2" fmla="*/ 247650 w 24765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2700">
                <a:moveTo>
                  <a:pt x="0" y="0"/>
                </a:moveTo>
                <a:cubicBezTo>
                  <a:pt x="80962" y="16933"/>
                  <a:pt x="161925" y="33867"/>
                  <a:pt x="203200" y="247650"/>
                </a:cubicBezTo>
                <a:cubicBezTo>
                  <a:pt x="244475" y="461433"/>
                  <a:pt x="246062" y="872066"/>
                  <a:pt x="247650" y="1282700"/>
                </a:cubicBezTo>
              </a:path>
            </a:pathLst>
          </a:cu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abadkézi sokszög: alakzat 102">
            <a:extLst>
              <a:ext uri="{FF2B5EF4-FFF2-40B4-BE49-F238E27FC236}">
                <a16:creationId xmlns:a16="http://schemas.microsoft.com/office/drawing/2014/main" id="{8F09D878-A60E-1AFF-F1E3-DCFD0B16958D}"/>
              </a:ext>
            </a:extLst>
          </p:cNvPr>
          <p:cNvSpPr/>
          <p:nvPr/>
        </p:nvSpPr>
        <p:spPr>
          <a:xfrm flipV="1">
            <a:off x="6354438" y="3394857"/>
            <a:ext cx="2834012" cy="1699863"/>
          </a:xfrm>
          <a:custGeom>
            <a:avLst/>
            <a:gdLst>
              <a:gd name="connsiteX0" fmla="*/ 0 w 1593850"/>
              <a:gd name="connsiteY0" fmla="*/ 2413000 h 2413000"/>
              <a:gd name="connsiteX1" fmla="*/ 203200 w 1593850"/>
              <a:gd name="connsiteY1" fmla="*/ 2114550 h 2413000"/>
              <a:gd name="connsiteX2" fmla="*/ 387350 w 1593850"/>
              <a:gd name="connsiteY2" fmla="*/ 723900 h 2413000"/>
              <a:gd name="connsiteX3" fmla="*/ 933450 w 1593850"/>
              <a:gd name="connsiteY3" fmla="*/ 184150 h 2413000"/>
              <a:gd name="connsiteX4" fmla="*/ 1593850 w 159385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850" h="2413000">
                <a:moveTo>
                  <a:pt x="0" y="2413000"/>
                </a:moveTo>
                <a:cubicBezTo>
                  <a:pt x="69321" y="2404533"/>
                  <a:pt x="138642" y="2396067"/>
                  <a:pt x="203200" y="2114550"/>
                </a:cubicBezTo>
                <a:cubicBezTo>
                  <a:pt x="267758" y="1833033"/>
                  <a:pt x="265642" y="1045633"/>
                  <a:pt x="387350" y="723900"/>
                </a:cubicBezTo>
                <a:cubicBezTo>
                  <a:pt x="509058" y="402167"/>
                  <a:pt x="732367" y="304800"/>
                  <a:pt x="933450" y="184150"/>
                </a:cubicBezTo>
                <a:cubicBezTo>
                  <a:pt x="1134533" y="63500"/>
                  <a:pt x="1364191" y="31750"/>
                  <a:pt x="159385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Szabadkézi sokszög: alakzat 88">
            <a:extLst>
              <a:ext uri="{FF2B5EF4-FFF2-40B4-BE49-F238E27FC236}">
                <a16:creationId xmlns:a16="http://schemas.microsoft.com/office/drawing/2014/main" id="{5E731C64-33FD-0320-6B96-13E81DB789C9}"/>
              </a:ext>
            </a:extLst>
          </p:cNvPr>
          <p:cNvSpPr/>
          <p:nvPr/>
        </p:nvSpPr>
        <p:spPr>
          <a:xfrm flipH="1">
            <a:off x="12001267" y="1740559"/>
            <a:ext cx="3323744" cy="419970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Szabadkézi sokszög: alakzat 82">
            <a:extLst>
              <a:ext uri="{FF2B5EF4-FFF2-40B4-BE49-F238E27FC236}">
                <a16:creationId xmlns:a16="http://schemas.microsoft.com/office/drawing/2014/main" id="{743E2A82-F9EE-3AF8-2ECE-F8738E72242F}"/>
              </a:ext>
            </a:extLst>
          </p:cNvPr>
          <p:cNvSpPr/>
          <p:nvPr/>
        </p:nvSpPr>
        <p:spPr>
          <a:xfrm>
            <a:off x="11173888" y="1761127"/>
            <a:ext cx="3323744" cy="530349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DFA2D6-409E-4380-499B-F0FFDEF3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450" y="4191397"/>
            <a:ext cx="3222624" cy="241696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9EEF8BD-BC81-E11E-9E82-E21F7689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41" y="193539"/>
            <a:ext cx="2160000" cy="162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89AE4D1-D62B-4E6C-6EF8-E7B8571A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3135" y="2129180"/>
            <a:ext cx="2160000" cy="16200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F73BA7B-3624-61D8-FC9B-24EE9AF804DA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963135" y="2939180"/>
            <a:ext cx="557929" cy="12940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39E9999-C3AF-638B-693F-D8A7E048D219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6346818" y="2604656"/>
            <a:ext cx="601998" cy="3345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0A20CF1-AF48-F891-6CA8-35EFDC9135D9}"/>
              </a:ext>
            </a:extLst>
          </p:cNvPr>
          <p:cNvCxnSpPr>
            <a:cxnSpLocks/>
          </p:cNvCxnSpPr>
          <p:nvPr/>
        </p:nvCxnSpPr>
        <p:spPr>
          <a:xfrm flipH="1" flipV="1">
            <a:off x="11077421" y="1813936"/>
            <a:ext cx="22853" cy="24713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Kép 31">
            <a:extLst>
              <a:ext uri="{FF2B5EF4-FFF2-40B4-BE49-F238E27FC236}">
                <a16:creationId xmlns:a16="http://schemas.microsoft.com/office/drawing/2014/main" id="{E71F9EAC-9077-9E1E-7912-67362F323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258" y="6960374"/>
            <a:ext cx="645008" cy="645008"/>
          </a:xfrm>
          <a:prstGeom prst="rect">
            <a:avLst/>
          </a:prstGeom>
        </p:spPr>
      </p:pic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9B7A4A0-2706-A140-E184-4A6CD35E1614}"/>
              </a:ext>
            </a:extLst>
          </p:cNvPr>
          <p:cNvCxnSpPr>
            <a:cxnSpLocks/>
          </p:cNvCxnSpPr>
          <p:nvPr/>
        </p:nvCxnSpPr>
        <p:spPr>
          <a:xfrm>
            <a:off x="10747375" y="6334125"/>
            <a:ext cx="0" cy="626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Kép 39">
            <a:extLst>
              <a:ext uri="{FF2B5EF4-FFF2-40B4-BE49-F238E27FC236}">
                <a16:creationId xmlns:a16="http://schemas.microsoft.com/office/drawing/2014/main" id="{36FAA46D-0165-7C49-E9AB-CDA627A64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85" y="193539"/>
            <a:ext cx="2160000" cy="1620000"/>
          </a:xfrm>
          <a:prstGeom prst="rect">
            <a:avLst/>
          </a:prstGeom>
        </p:spPr>
      </p:pic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74E0652-E0E5-AE9B-E010-8926F6A86AF6}"/>
              </a:ext>
            </a:extLst>
          </p:cNvPr>
          <p:cNvCxnSpPr>
            <a:cxnSpLocks/>
          </p:cNvCxnSpPr>
          <p:nvPr/>
        </p:nvCxnSpPr>
        <p:spPr>
          <a:xfrm>
            <a:off x="12886205" y="1636212"/>
            <a:ext cx="71019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C9A5B68-8BBC-FB86-1CF0-D830357FD9BF}"/>
              </a:ext>
            </a:extLst>
          </p:cNvPr>
          <p:cNvCxnSpPr>
            <a:cxnSpLocks/>
          </p:cNvCxnSpPr>
          <p:nvPr/>
        </p:nvCxnSpPr>
        <p:spPr>
          <a:xfrm flipH="1">
            <a:off x="12959355" y="1553032"/>
            <a:ext cx="694811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7FF72C8-D2A9-CEE4-EC0B-12CFB8BA40F1}"/>
              </a:ext>
            </a:extLst>
          </p:cNvPr>
          <p:cNvSpPr/>
          <p:nvPr/>
        </p:nvSpPr>
        <p:spPr>
          <a:xfrm>
            <a:off x="12420600" y="327991"/>
            <a:ext cx="938177" cy="5502893"/>
          </a:xfrm>
          <a:custGeom>
            <a:avLst/>
            <a:gdLst>
              <a:gd name="connsiteX0" fmla="*/ 457200 w 938177"/>
              <a:gd name="connsiteY0" fmla="*/ 984 h 3660168"/>
              <a:gd name="connsiteX1" fmla="*/ 906780 w 938177"/>
              <a:gd name="connsiteY1" fmla="*/ 526764 h 3660168"/>
              <a:gd name="connsiteX2" fmla="*/ 800100 w 938177"/>
              <a:gd name="connsiteY2" fmla="*/ 3216624 h 3660168"/>
              <a:gd name="connsiteX3" fmla="*/ 0 w 938177"/>
              <a:gd name="connsiteY3" fmla="*/ 3628104 h 3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77" h="3660168">
                <a:moveTo>
                  <a:pt x="457200" y="984"/>
                </a:moveTo>
                <a:cubicBezTo>
                  <a:pt x="653415" y="-4096"/>
                  <a:pt x="849630" y="-9176"/>
                  <a:pt x="906780" y="526764"/>
                </a:cubicBezTo>
                <a:cubicBezTo>
                  <a:pt x="963930" y="1062704"/>
                  <a:pt x="951230" y="2699734"/>
                  <a:pt x="800100" y="3216624"/>
                </a:cubicBezTo>
                <a:cubicBezTo>
                  <a:pt x="648970" y="3733514"/>
                  <a:pt x="324485" y="3680809"/>
                  <a:pt x="0" y="3628104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C2D079F-7A90-5484-1B8C-0360FCE6F5CF}"/>
              </a:ext>
            </a:extLst>
          </p:cNvPr>
          <p:cNvSpPr/>
          <p:nvPr/>
        </p:nvSpPr>
        <p:spPr>
          <a:xfrm>
            <a:off x="12412980" y="327992"/>
            <a:ext cx="4027304" cy="5538764"/>
          </a:xfrm>
          <a:custGeom>
            <a:avLst/>
            <a:gdLst>
              <a:gd name="connsiteX0" fmla="*/ 3291840 w 4027304"/>
              <a:gd name="connsiteY0" fmla="*/ 0 h 3687435"/>
              <a:gd name="connsiteX1" fmla="*/ 4023360 w 4027304"/>
              <a:gd name="connsiteY1" fmla="*/ 1181100 h 3687435"/>
              <a:gd name="connsiteX2" fmla="*/ 3489960 w 4027304"/>
              <a:gd name="connsiteY2" fmla="*/ 2880360 h 3687435"/>
              <a:gd name="connsiteX3" fmla="*/ 1668780 w 4027304"/>
              <a:gd name="connsiteY3" fmla="*/ 3611880 h 3687435"/>
              <a:gd name="connsiteX4" fmla="*/ 0 w 4027304"/>
              <a:gd name="connsiteY4" fmla="*/ 3627120 h 36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04" h="3687435">
                <a:moveTo>
                  <a:pt x="3291840" y="0"/>
                </a:moveTo>
                <a:cubicBezTo>
                  <a:pt x="3641090" y="350520"/>
                  <a:pt x="3990340" y="701040"/>
                  <a:pt x="4023360" y="1181100"/>
                </a:cubicBezTo>
                <a:cubicBezTo>
                  <a:pt x="4056380" y="1661160"/>
                  <a:pt x="3882390" y="2475230"/>
                  <a:pt x="3489960" y="2880360"/>
                </a:cubicBezTo>
                <a:cubicBezTo>
                  <a:pt x="3097530" y="3285490"/>
                  <a:pt x="2250440" y="3487420"/>
                  <a:pt x="1668780" y="3611880"/>
                </a:cubicBezTo>
                <a:cubicBezTo>
                  <a:pt x="1087120" y="3736340"/>
                  <a:pt x="543560" y="3681730"/>
                  <a:pt x="0" y="36271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8" name="Kép 57">
            <a:extLst>
              <a:ext uri="{FF2B5EF4-FFF2-40B4-BE49-F238E27FC236}">
                <a16:creationId xmlns:a16="http://schemas.microsoft.com/office/drawing/2014/main" id="{5E253FB7-30F6-9F27-2DC2-576466FC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9030" y="6960374"/>
            <a:ext cx="2160000" cy="1620000"/>
          </a:xfrm>
          <a:prstGeom prst="rect">
            <a:avLst/>
          </a:prstGeom>
        </p:spPr>
      </p:pic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35DF5E55-1E68-39EE-A80B-2CB2DF821D30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878627" y="6217920"/>
            <a:ext cx="720403" cy="7424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FCF6DE6-6D51-E1A8-A286-F7A5B929B40F}"/>
              </a:ext>
            </a:extLst>
          </p:cNvPr>
          <p:cNvCxnSpPr>
            <a:cxnSpLocks/>
          </p:cNvCxnSpPr>
          <p:nvPr/>
        </p:nvCxnSpPr>
        <p:spPr>
          <a:xfrm>
            <a:off x="10856392" y="6334125"/>
            <a:ext cx="0" cy="626249"/>
          </a:xfrm>
          <a:prstGeom prst="straightConnector1">
            <a:avLst/>
          </a:prstGeom>
          <a:ln w="762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1FCB2A92-DE98-D6F3-FB57-801C26257F6E}"/>
              </a:ext>
            </a:extLst>
          </p:cNvPr>
          <p:cNvSpPr txBox="1"/>
          <p:nvPr/>
        </p:nvSpPr>
        <p:spPr>
          <a:xfrm>
            <a:off x="10234490" y="7603464"/>
            <a:ext cx="1130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Teljes rendszer Be/Ki kapcsolása</a:t>
            </a:r>
          </a:p>
        </p:txBody>
      </p:sp>
      <p:pic>
        <p:nvPicPr>
          <p:cNvPr id="67" name="Kép 66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E73622BE-B2FF-63D9-67BC-C9A1D365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3666255"/>
            <a:ext cx="433634" cy="433634"/>
          </a:xfrm>
          <a:prstGeom prst="rect">
            <a:avLst/>
          </a:prstGeom>
        </p:spPr>
      </p:pic>
      <p:pic>
        <p:nvPicPr>
          <p:cNvPr id="69" name="Kép 68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23D7E9E-D978-E220-B554-2C8D4F878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3933497"/>
            <a:ext cx="433634" cy="433634"/>
          </a:xfrm>
          <a:prstGeom prst="rect">
            <a:avLst/>
          </a:prstGeom>
        </p:spPr>
      </p:pic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40A6EB94-D358-DD75-0815-731988DC6F37}"/>
              </a:ext>
            </a:extLst>
          </p:cNvPr>
          <p:cNvSpPr/>
          <p:nvPr/>
        </p:nvSpPr>
        <p:spPr>
          <a:xfrm>
            <a:off x="8888741" y="3874656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65C01CAA-18A3-2C04-9C7C-53E79A4C09E9}"/>
              </a:ext>
            </a:extLst>
          </p:cNvPr>
          <p:cNvSpPr/>
          <p:nvPr/>
        </p:nvSpPr>
        <p:spPr>
          <a:xfrm flipH="1">
            <a:off x="8237497" y="3880439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16FDFAC1-18D0-163C-4255-06A5B36C2244}"/>
              </a:ext>
            </a:extLst>
          </p:cNvPr>
          <p:cNvSpPr/>
          <p:nvPr/>
        </p:nvSpPr>
        <p:spPr>
          <a:xfrm>
            <a:off x="12407900" y="5772150"/>
            <a:ext cx="1213364" cy="1206500"/>
          </a:xfrm>
          <a:custGeom>
            <a:avLst/>
            <a:gdLst>
              <a:gd name="connsiteX0" fmla="*/ 1104900 w 1139728"/>
              <a:gd name="connsiteY0" fmla="*/ 1168400 h 1168400"/>
              <a:gd name="connsiteX1" fmla="*/ 1104900 w 1139728"/>
              <a:gd name="connsiteY1" fmla="*/ 527050 h 1168400"/>
              <a:gd name="connsiteX2" fmla="*/ 742950 w 1139728"/>
              <a:gd name="connsiteY2" fmla="*/ 196850 h 1168400"/>
              <a:gd name="connsiteX3" fmla="*/ 0 w 1139728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728" h="1168400">
                <a:moveTo>
                  <a:pt x="1104900" y="1168400"/>
                </a:moveTo>
                <a:cubicBezTo>
                  <a:pt x="1135062" y="928687"/>
                  <a:pt x="1165225" y="688975"/>
                  <a:pt x="1104900" y="527050"/>
                </a:cubicBezTo>
                <a:cubicBezTo>
                  <a:pt x="1044575" y="365125"/>
                  <a:pt x="927100" y="284692"/>
                  <a:pt x="742950" y="196850"/>
                </a:cubicBezTo>
                <a:cubicBezTo>
                  <a:pt x="558800" y="109008"/>
                  <a:pt x="279400" y="54504"/>
                  <a:pt x="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Kép 77">
            <a:extLst>
              <a:ext uri="{FF2B5EF4-FFF2-40B4-BE49-F238E27FC236}">
                <a16:creationId xmlns:a16="http://schemas.microsoft.com/office/drawing/2014/main" id="{F62CBC30-5A57-999D-662C-25DCA82A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818" y="2129180"/>
            <a:ext cx="2160000" cy="1620000"/>
          </a:xfrm>
          <a:prstGeom prst="rect">
            <a:avLst/>
          </a:prstGeom>
        </p:spPr>
      </p:pic>
      <p:sp>
        <p:nvSpPr>
          <p:cNvPr id="96" name="Szabadkézi sokszög: alakzat 95">
            <a:extLst>
              <a:ext uri="{FF2B5EF4-FFF2-40B4-BE49-F238E27FC236}">
                <a16:creationId xmlns:a16="http://schemas.microsoft.com/office/drawing/2014/main" id="{5624D142-0CF8-6943-90E3-8A7381B33871}"/>
              </a:ext>
            </a:extLst>
          </p:cNvPr>
          <p:cNvSpPr/>
          <p:nvPr/>
        </p:nvSpPr>
        <p:spPr>
          <a:xfrm>
            <a:off x="12411075" y="6143625"/>
            <a:ext cx="1707682" cy="2352675"/>
          </a:xfrm>
          <a:custGeom>
            <a:avLst/>
            <a:gdLst>
              <a:gd name="connsiteX0" fmla="*/ 1228725 w 1707682"/>
              <a:gd name="connsiteY0" fmla="*/ 2352675 h 2352675"/>
              <a:gd name="connsiteX1" fmla="*/ 1581150 w 1707682"/>
              <a:gd name="connsiteY1" fmla="*/ 2162175 h 2352675"/>
              <a:gd name="connsiteX2" fmla="*/ 1704975 w 1707682"/>
              <a:gd name="connsiteY2" fmla="*/ 1628775 h 2352675"/>
              <a:gd name="connsiteX3" fmla="*/ 1633538 w 1707682"/>
              <a:gd name="connsiteY3" fmla="*/ 557213 h 2352675"/>
              <a:gd name="connsiteX4" fmla="*/ 1281113 w 1707682"/>
              <a:gd name="connsiteY4" fmla="*/ 133350 h 2352675"/>
              <a:gd name="connsiteX5" fmla="*/ 0 w 1707682"/>
              <a:gd name="connsiteY5" fmla="*/ 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682" h="2352675">
                <a:moveTo>
                  <a:pt x="1228725" y="2352675"/>
                </a:moveTo>
                <a:cubicBezTo>
                  <a:pt x="1365250" y="2317750"/>
                  <a:pt x="1501775" y="2282825"/>
                  <a:pt x="1581150" y="2162175"/>
                </a:cubicBezTo>
                <a:cubicBezTo>
                  <a:pt x="1660525" y="2041525"/>
                  <a:pt x="1696244" y="1896268"/>
                  <a:pt x="1704975" y="1628775"/>
                </a:cubicBezTo>
                <a:cubicBezTo>
                  <a:pt x="1713706" y="1361282"/>
                  <a:pt x="1704182" y="806450"/>
                  <a:pt x="1633538" y="557213"/>
                </a:cubicBezTo>
                <a:cubicBezTo>
                  <a:pt x="1562894" y="307975"/>
                  <a:pt x="1553369" y="226219"/>
                  <a:pt x="1281113" y="133350"/>
                </a:cubicBezTo>
                <a:cubicBezTo>
                  <a:pt x="1008857" y="40481"/>
                  <a:pt x="504428" y="20240"/>
                  <a:pt x="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abadkézi sokszög: alakzat 96">
            <a:extLst>
              <a:ext uri="{FF2B5EF4-FFF2-40B4-BE49-F238E27FC236}">
                <a16:creationId xmlns:a16="http://schemas.microsoft.com/office/drawing/2014/main" id="{12325B69-25EC-59E4-9C0B-76DE30B5ED9F}"/>
              </a:ext>
            </a:extLst>
          </p:cNvPr>
          <p:cNvSpPr/>
          <p:nvPr/>
        </p:nvSpPr>
        <p:spPr>
          <a:xfrm>
            <a:off x="11308965" y="6615113"/>
            <a:ext cx="216285" cy="1870413"/>
          </a:xfrm>
          <a:custGeom>
            <a:avLst/>
            <a:gdLst>
              <a:gd name="connsiteX0" fmla="*/ 216285 w 216285"/>
              <a:gd name="connsiteY0" fmla="*/ 1866900 h 1870413"/>
              <a:gd name="connsiteX1" fmla="*/ 35310 w 216285"/>
              <a:gd name="connsiteY1" fmla="*/ 1647825 h 1870413"/>
              <a:gd name="connsiteX2" fmla="*/ 1973 w 216285"/>
              <a:gd name="connsiteY2" fmla="*/ 442912 h 1870413"/>
              <a:gd name="connsiteX3" fmla="*/ 6735 w 216285"/>
              <a:gd name="connsiteY3" fmla="*/ 0 h 18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85" h="1870413">
                <a:moveTo>
                  <a:pt x="216285" y="1866900"/>
                </a:moveTo>
                <a:cubicBezTo>
                  <a:pt x="143657" y="1876028"/>
                  <a:pt x="71029" y="1885156"/>
                  <a:pt x="35310" y="1647825"/>
                </a:cubicBezTo>
                <a:cubicBezTo>
                  <a:pt x="-409" y="1410494"/>
                  <a:pt x="6735" y="717549"/>
                  <a:pt x="1973" y="442912"/>
                </a:cubicBezTo>
                <a:cubicBezTo>
                  <a:pt x="-2790" y="168274"/>
                  <a:pt x="1972" y="84137"/>
                  <a:pt x="673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B850F59B-0FCB-1C8C-0901-565C6D04EDC3}"/>
              </a:ext>
            </a:extLst>
          </p:cNvPr>
          <p:cNvSpPr txBox="1"/>
          <p:nvPr/>
        </p:nvSpPr>
        <p:spPr>
          <a:xfrm>
            <a:off x="13703040" y="790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4782E70-63C6-E7AB-1A04-15B00CDF090B}"/>
              </a:ext>
            </a:extLst>
          </p:cNvPr>
          <p:cNvSpPr txBox="1"/>
          <p:nvPr/>
        </p:nvSpPr>
        <p:spPr>
          <a:xfrm>
            <a:off x="12749534" y="2398957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B0482016-A491-7283-B5F3-F3C6FC66326B}"/>
              </a:ext>
            </a:extLst>
          </p:cNvPr>
          <p:cNvSpPr txBox="1"/>
          <p:nvPr/>
        </p:nvSpPr>
        <p:spPr>
          <a:xfrm>
            <a:off x="15774151" y="1205325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34DF8EEB-EA22-F23F-AEBC-4F86396A7ABA}"/>
              </a:ext>
            </a:extLst>
          </p:cNvPr>
          <p:cNvSpPr txBox="1"/>
          <p:nvPr/>
        </p:nvSpPr>
        <p:spPr>
          <a:xfrm>
            <a:off x="10976336" y="841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08" name="Kép 107" descr="A képen fekete, fehér, tervezés látható&#10;&#10;Automatikusan generált leírás">
            <a:extLst>
              <a:ext uri="{FF2B5EF4-FFF2-40B4-BE49-F238E27FC236}">
                <a16:creationId xmlns:a16="http://schemas.microsoft.com/office/drawing/2014/main" id="{2F5C9F2D-35D9-9E88-EE7D-3DE6DD942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52" y="4292743"/>
            <a:ext cx="603306" cy="603306"/>
          </a:xfrm>
          <a:prstGeom prst="rect">
            <a:avLst/>
          </a:prstGeom>
          <a:solidFill>
            <a:srgbClr val="006568"/>
          </a:solidFill>
        </p:spPr>
      </p:pic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170A7B3-F10C-D7E7-339B-2A0FD2BADA2E}"/>
              </a:ext>
            </a:extLst>
          </p:cNvPr>
          <p:cNvCxnSpPr>
            <a:endCxn id="108" idx="3"/>
          </p:cNvCxnSpPr>
          <p:nvPr/>
        </p:nvCxnSpPr>
        <p:spPr>
          <a:xfrm flipH="1">
            <a:off x="8728558" y="4594396"/>
            <a:ext cx="45989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57BDDBC-23B6-2C5E-F2E4-08A0C4C1AC2D}"/>
              </a:ext>
            </a:extLst>
          </p:cNvPr>
          <p:cNvSpPr txBox="1"/>
          <p:nvPr/>
        </p:nvSpPr>
        <p:spPr>
          <a:xfrm>
            <a:off x="13274947" y="665365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13" name="Kép 112">
            <a:extLst>
              <a:ext uri="{FF2B5EF4-FFF2-40B4-BE49-F238E27FC236}">
                <a16:creationId xmlns:a16="http://schemas.microsoft.com/office/drawing/2014/main" id="{3E316F01-1A98-86D4-F7E6-850356102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622" y="187256"/>
            <a:ext cx="2160000" cy="1620000"/>
          </a:xfrm>
          <a:prstGeom prst="rect">
            <a:avLst/>
          </a:prstGeom>
        </p:spPr>
      </p:pic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3DCA3AA6-79A3-C2A1-9EA5-9159F58E1551}"/>
              </a:ext>
            </a:extLst>
          </p:cNvPr>
          <p:cNvCxnSpPr>
            <a:cxnSpLocks/>
          </p:cNvCxnSpPr>
          <p:nvPr/>
        </p:nvCxnSpPr>
        <p:spPr>
          <a:xfrm flipH="1" flipV="1">
            <a:off x="10158745" y="1807256"/>
            <a:ext cx="29912" cy="24780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14524435-5A49-086B-1E9D-6954C451FC18}"/>
              </a:ext>
            </a:extLst>
          </p:cNvPr>
          <p:cNvSpPr txBox="1"/>
          <p:nvPr/>
        </p:nvSpPr>
        <p:spPr>
          <a:xfrm>
            <a:off x="10070969" y="321446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Indítás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5131740A-D834-8AE3-2605-185A393B7E05}"/>
              </a:ext>
            </a:extLst>
          </p:cNvPr>
          <p:cNvSpPr txBox="1"/>
          <p:nvPr/>
        </p:nvSpPr>
        <p:spPr>
          <a:xfrm>
            <a:off x="10298876" y="227881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1F549D46-3CF1-E85D-92DB-C1B80C91E055}"/>
              </a:ext>
            </a:extLst>
          </p:cNvPr>
          <p:cNvSpPr/>
          <p:nvPr/>
        </p:nvSpPr>
        <p:spPr>
          <a:xfrm>
            <a:off x="8962310" y="2254901"/>
            <a:ext cx="846172" cy="19437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B4228E9-9D92-147A-09DC-B3110EC77F43}"/>
              </a:ext>
            </a:extLst>
          </p:cNvPr>
          <p:cNvSpPr txBox="1"/>
          <p:nvPr/>
        </p:nvSpPr>
        <p:spPr>
          <a:xfrm>
            <a:off x="9213807" y="242352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F0FB03B-0442-979B-B9B1-3E5CF615EA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889" y="2129180"/>
            <a:ext cx="2160000" cy="1620000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6E953714-5A62-BEA7-0D9F-3F3D0CF3824A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28889" y="2659073"/>
            <a:ext cx="609618" cy="28010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zabadkézi sokszög: alakzat 3">
            <a:extLst>
              <a:ext uri="{FF2B5EF4-FFF2-40B4-BE49-F238E27FC236}">
                <a16:creationId xmlns:a16="http://schemas.microsoft.com/office/drawing/2014/main" id="{0B4A105F-3D56-D1F4-B4B4-3899AF46744E}"/>
              </a:ext>
            </a:extLst>
          </p:cNvPr>
          <p:cNvSpPr/>
          <p:nvPr/>
        </p:nvSpPr>
        <p:spPr>
          <a:xfrm>
            <a:off x="4972050" y="3752850"/>
            <a:ext cx="1828800" cy="441020"/>
          </a:xfrm>
          <a:custGeom>
            <a:avLst/>
            <a:gdLst>
              <a:gd name="connsiteX0" fmla="*/ 0 w 1828800"/>
              <a:gd name="connsiteY0" fmla="*/ 19050 h 441020"/>
              <a:gd name="connsiteX1" fmla="*/ 266700 w 1828800"/>
              <a:gd name="connsiteY1" fmla="*/ 428625 h 441020"/>
              <a:gd name="connsiteX2" fmla="*/ 1266825 w 1828800"/>
              <a:gd name="connsiteY2" fmla="*/ 304800 h 441020"/>
              <a:gd name="connsiteX3" fmla="*/ 1828800 w 1828800"/>
              <a:gd name="connsiteY3" fmla="*/ 0 h 4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441020">
                <a:moveTo>
                  <a:pt x="0" y="19050"/>
                </a:moveTo>
                <a:cubicBezTo>
                  <a:pt x="27781" y="200025"/>
                  <a:pt x="55563" y="381000"/>
                  <a:pt x="266700" y="428625"/>
                </a:cubicBezTo>
                <a:cubicBezTo>
                  <a:pt x="477837" y="476250"/>
                  <a:pt x="1006475" y="376238"/>
                  <a:pt x="1266825" y="304800"/>
                </a:cubicBezTo>
                <a:cubicBezTo>
                  <a:pt x="1527175" y="233363"/>
                  <a:pt x="1677987" y="116681"/>
                  <a:pt x="18288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129C5ADD-A708-394C-8D41-55096C7780F6}"/>
              </a:ext>
            </a:extLst>
          </p:cNvPr>
          <p:cNvCxnSpPr>
            <a:cxnSpLocks/>
          </p:cNvCxnSpPr>
          <p:nvPr/>
        </p:nvCxnSpPr>
        <p:spPr>
          <a:xfrm flipV="1">
            <a:off x="3619145" y="3441700"/>
            <a:ext cx="553248" cy="34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54EED7BF-6535-CE42-9D9A-70FC20A2228B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571078" y="2536533"/>
            <a:ext cx="641486" cy="5033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65C67F-DB85-8471-A503-31A9D260442E}"/>
              </a:ext>
            </a:extLst>
          </p:cNvPr>
          <p:cNvSpPr txBox="1"/>
          <p:nvPr/>
        </p:nvSpPr>
        <p:spPr>
          <a:xfrm>
            <a:off x="3520685" y="240572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C83C5094-04D8-9AF8-645D-C79469CFD336}"/>
              </a:ext>
            </a:extLst>
          </p:cNvPr>
          <p:cNvSpPr txBox="1"/>
          <p:nvPr/>
        </p:nvSpPr>
        <p:spPr>
          <a:xfrm>
            <a:off x="3553460" y="340464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8CE9370F-16C5-D47D-810F-61C1D826B425}"/>
              </a:ext>
            </a:extLst>
          </p:cNvPr>
          <p:cNvSpPr txBox="1"/>
          <p:nvPr/>
        </p:nvSpPr>
        <p:spPr>
          <a:xfrm>
            <a:off x="5005503" y="396908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226E10D1-2C53-9DCD-01A6-4B854BC8A033}"/>
              </a:ext>
            </a:extLst>
          </p:cNvPr>
          <p:cNvSpPr/>
          <p:nvPr/>
        </p:nvSpPr>
        <p:spPr>
          <a:xfrm>
            <a:off x="6210300" y="1885880"/>
            <a:ext cx="3340100" cy="501720"/>
          </a:xfrm>
          <a:custGeom>
            <a:avLst/>
            <a:gdLst>
              <a:gd name="connsiteX0" fmla="*/ 0 w 3340100"/>
              <a:gd name="connsiteY0" fmla="*/ 235020 h 501720"/>
              <a:gd name="connsiteX1" fmla="*/ 495300 w 3340100"/>
              <a:gd name="connsiteY1" fmla="*/ 63570 h 501720"/>
              <a:gd name="connsiteX2" fmla="*/ 2355850 w 3340100"/>
              <a:gd name="connsiteY2" fmla="*/ 31820 h 501720"/>
              <a:gd name="connsiteX3" fmla="*/ 3340100 w 3340100"/>
              <a:gd name="connsiteY3" fmla="*/ 501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501720">
                <a:moveTo>
                  <a:pt x="0" y="235020"/>
                </a:moveTo>
                <a:cubicBezTo>
                  <a:pt x="51329" y="166228"/>
                  <a:pt x="102658" y="97437"/>
                  <a:pt x="495300" y="63570"/>
                </a:cubicBezTo>
                <a:cubicBezTo>
                  <a:pt x="887942" y="29703"/>
                  <a:pt x="1881717" y="-41205"/>
                  <a:pt x="2355850" y="31820"/>
                </a:cubicBezTo>
                <a:cubicBezTo>
                  <a:pt x="2829983" y="104845"/>
                  <a:pt x="3085041" y="303282"/>
                  <a:pt x="3340100" y="501720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abadkézi sokszög: alakzat 33">
            <a:extLst>
              <a:ext uri="{FF2B5EF4-FFF2-40B4-BE49-F238E27FC236}">
                <a16:creationId xmlns:a16="http://schemas.microsoft.com/office/drawing/2014/main" id="{DC083A6D-9679-9BC7-FCF2-D092BB242840}"/>
              </a:ext>
            </a:extLst>
          </p:cNvPr>
          <p:cNvSpPr/>
          <p:nvPr/>
        </p:nvSpPr>
        <p:spPr>
          <a:xfrm>
            <a:off x="3479800" y="1880631"/>
            <a:ext cx="4167438" cy="268347"/>
          </a:xfrm>
          <a:custGeom>
            <a:avLst/>
            <a:gdLst>
              <a:gd name="connsiteX0" fmla="*/ 0 w 3771900"/>
              <a:gd name="connsiteY0" fmla="*/ 240268 h 240268"/>
              <a:gd name="connsiteX1" fmla="*/ 1181100 w 3771900"/>
              <a:gd name="connsiteY1" fmla="*/ 30718 h 240268"/>
              <a:gd name="connsiteX2" fmla="*/ 3771900 w 3771900"/>
              <a:gd name="connsiteY2" fmla="*/ 5318 h 24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1900" h="240268">
                <a:moveTo>
                  <a:pt x="0" y="240268"/>
                </a:moveTo>
                <a:cubicBezTo>
                  <a:pt x="276225" y="155072"/>
                  <a:pt x="552450" y="69876"/>
                  <a:pt x="1181100" y="30718"/>
                </a:cubicBezTo>
                <a:cubicBezTo>
                  <a:pt x="1809750" y="-8440"/>
                  <a:pt x="2790825" y="-1561"/>
                  <a:pt x="3771900" y="5318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B31F607A-DD58-018B-C77A-135AAF38E1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430" y="4367131"/>
            <a:ext cx="2160000" cy="1620000"/>
          </a:xfrm>
          <a:prstGeom prst="rect">
            <a:avLst/>
          </a:prstGeom>
        </p:spPr>
      </p:pic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A62F2034-CB62-7B93-8B9B-8E0D8EA13128}"/>
              </a:ext>
            </a:extLst>
          </p:cNvPr>
          <p:cNvCxnSpPr>
            <a:cxnSpLocks/>
          </p:cNvCxnSpPr>
          <p:nvPr/>
        </p:nvCxnSpPr>
        <p:spPr>
          <a:xfrm flipH="1">
            <a:off x="5832840" y="3536249"/>
            <a:ext cx="1163524" cy="78844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Szabadkézi sokszög: alakzat 42">
            <a:extLst>
              <a:ext uri="{FF2B5EF4-FFF2-40B4-BE49-F238E27FC236}">
                <a16:creationId xmlns:a16="http://schemas.microsoft.com/office/drawing/2014/main" id="{AE88D5CC-2C26-5631-96E9-B9E3B82B15C2}"/>
              </a:ext>
            </a:extLst>
          </p:cNvPr>
          <p:cNvSpPr/>
          <p:nvPr/>
        </p:nvSpPr>
        <p:spPr>
          <a:xfrm>
            <a:off x="6345063" y="3749180"/>
            <a:ext cx="934842" cy="1973738"/>
          </a:xfrm>
          <a:custGeom>
            <a:avLst/>
            <a:gdLst>
              <a:gd name="connsiteX0" fmla="*/ 0 w 723900"/>
              <a:gd name="connsiteY0" fmla="*/ 1508760 h 1508760"/>
              <a:gd name="connsiteX1" fmla="*/ 495300 w 723900"/>
              <a:gd name="connsiteY1" fmla="*/ 1051560 h 1508760"/>
              <a:gd name="connsiteX2" fmla="*/ 723900 w 723900"/>
              <a:gd name="connsiteY2" fmla="*/ 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508760">
                <a:moveTo>
                  <a:pt x="0" y="1508760"/>
                </a:moveTo>
                <a:cubicBezTo>
                  <a:pt x="187325" y="1405890"/>
                  <a:pt x="374650" y="1303020"/>
                  <a:pt x="495300" y="1051560"/>
                </a:cubicBezTo>
                <a:cubicBezTo>
                  <a:pt x="615950" y="800100"/>
                  <a:pt x="669925" y="400050"/>
                  <a:pt x="7239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E8A77FC8-BB1F-6168-4DF3-14F634DC4352}"/>
              </a:ext>
            </a:extLst>
          </p:cNvPr>
          <p:cNvSpPr txBox="1"/>
          <p:nvPr/>
        </p:nvSpPr>
        <p:spPr>
          <a:xfrm>
            <a:off x="6441401" y="5467973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2675D2DE-3A9A-1DD0-885B-59422CB68356}"/>
              </a:ext>
            </a:extLst>
          </p:cNvPr>
          <p:cNvSpPr/>
          <p:nvPr/>
        </p:nvSpPr>
        <p:spPr>
          <a:xfrm>
            <a:off x="6353175" y="3743325"/>
            <a:ext cx="695325" cy="1132841"/>
          </a:xfrm>
          <a:custGeom>
            <a:avLst/>
            <a:gdLst>
              <a:gd name="connsiteX0" fmla="*/ 0 w 695325"/>
              <a:gd name="connsiteY0" fmla="*/ 1114425 h 1132841"/>
              <a:gd name="connsiteX1" fmla="*/ 419100 w 695325"/>
              <a:gd name="connsiteY1" fmla="*/ 981075 h 1132841"/>
              <a:gd name="connsiteX2" fmla="*/ 695325 w 695325"/>
              <a:gd name="connsiteY2" fmla="*/ 0 h 113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1132841">
                <a:moveTo>
                  <a:pt x="0" y="1114425"/>
                </a:moveTo>
                <a:cubicBezTo>
                  <a:pt x="151606" y="1140618"/>
                  <a:pt x="303213" y="1166812"/>
                  <a:pt x="419100" y="981075"/>
                </a:cubicBezTo>
                <a:cubicBezTo>
                  <a:pt x="534987" y="795338"/>
                  <a:pt x="615156" y="397669"/>
                  <a:pt x="695325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F8358585-0A3B-19FF-5B50-C1C257C1793D}"/>
              </a:ext>
            </a:extLst>
          </p:cNvPr>
          <p:cNvSpPr txBox="1"/>
          <p:nvPr/>
        </p:nvSpPr>
        <p:spPr>
          <a:xfrm>
            <a:off x="6569122" y="4342492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9476CBA0-7EC1-D9B4-F64D-000B98D405CC}"/>
              </a:ext>
            </a:extLst>
          </p:cNvPr>
          <p:cNvSpPr/>
          <p:nvPr/>
        </p:nvSpPr>
        <p:spPr>
          <a:xfrm>
            <a:off x="6315074" y="3766983"/>
            <a:ext cx="557879" cy="671668"/>
          </a:xfrm>
          <a:custGeom>
            <a:avLst/>
            <a:gdLst>
              <a:gd name="connsiteX0" fmla="*/ 0 w 552450"/>
              <a:gd name="connsiteY0" fmla="*/ 657225 h 657225"/>
              <a:gd name="connsiteX1" fmla="*/ 333375 w 552450"/>
              <a:gd name="connsiteY1" fmla="*/ 400050 h 657225"/>
              <a:gd name="connsiteX2" fmla="*/ 552450 w 552450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657225">
                <a:moveTo>
                  <a:pt x="0" y="657225"/>
                </a:moveTo>
                <a:cubicBezTo>
                  <a:pt x="120650" y="583406"/>
                  <a:pt x="241300" y="509587"/>
                  <a:pt x="333375" y="400050"/>
                </a:cubicBezTo>
                <a:cubicBezTo>
                  <a:pt x="425450" y="290513"/>
                  <a:pt x="488950" y="145256"/>
                  <a:pt x="55245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D6921415-3D5F-0144-D051-5FBA73FF7C59}"/>
              </a:ext>
            </a:extLst>
          </p:cNvPr>
          <p:cNvSpPr txBox="1"/>
          <p:nvPr/>
        </p:nvSpPr>
        <p:spPr>
          <a:xfrm>
            <a:off x="6173806" y="410885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245985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1660</TotalTime>
  <Words>26</Words>
  <Application>Microsoft Office PowerPoint</Application>
  <PresentationFormat>Egyéni</PresentationFormat>
  <Paragraphs>15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Szenes Márton</dc:creator>
  <cp:lastModifiedBy>Szenes Márton</cp:lastModifiedBy>
  <cp:revision>10</cp:revision>
  <dcterms:created xsi:type="dcterms:W3CDTF">2024-02-25T09:56:52Z</dcterms:created>
  <dcterms:modified xsi:type="dcterms:W3CDTF">2024-04-01T00:34:31Z</dcterms:modified>
</cp:coreProperties>
</file>