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F69722-9099-B1BA-22C7-6CBE5464833F}" name="Szenes Márton" initials="SM" userId="Szenes Márt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8CD3FE"/>
    <a:srgbClr val="00FF00"/>
    <a:srgbClr val="1B05BB"/>
    <a:srgbClr val="006568"/>
    <a:srgbClr val="52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431" autoAdjust="0"/>
  </p:normalViewPr>
  <p:slideViewPr>
    <p:cSldViewPr snapToGrid="0">
      <p:cViewPr varScale="1">
        <p:scale>
          <a:sx n="77" d="100"/>
          <a:sy n="77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03CC-52A5-4DA1-9F4B-57CDCA878970}" type="datetimeFigureOut">
              <a:rPr lang="hu-HU" smtClean="0"/>
              <a:t>2024. 07. 04.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D1341-DF43-48A0-9191-27E92A88F1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78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D1341-DF43-48A0-9191-27E92A88F17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0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16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3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2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2024. 07. 04.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FE40-B5E6-4F63-9BAB-DDB3402A48E9}" type="datetimeFigureOut">
              <a:rPr lang="hu-HU" smtClean="0"/>
              <a:t>2024. 07. 04.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zabadkézi sokszög: alakzat 123">
            <a:extLst>
              <a:ext uri="{FF2B5EF4-FFF2-40B4-BE49-F238E27FC236}">
                <a16:creationId xmlns:a16="http://schemas.microsoft.com/office/drawing/2014/main" id="{695053B5-D883-B5B8-3604-096DCD60A8CC}"/>
              </a:ext>
            </a:extLst>
          </p:cNvPr>
          <p:cNvSpPr/>
          <p:nvPr/>
        </p:nvSpPr>
        <p:spPr>
          <a:xfrm>
            <a:off x="10218584" y="670891"/>
            <a:ext cx="425560" cy="38630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Szabadkézi sokszög: alakzat 122">
            <a:extLst>
              <a:ext uri="{FF2B5EF4-FFF2-40B4-BE49-F238E27FC236}">
                <a16:creationId xmlns:a16="http://schemas.microsoft.com/office/drawing/2014/main" id="{0A755375-FD19-EF79-42DA-A9FD2F04E8AD}"/>
              </a:ext>
            </a:extLst>
          </p:cNvPr>
          <p:cNvSpPr/>
          <p:nvPr/>
        </p:nvSpPr>
        <p:spPr>
          <a:xfrm>
            <a:off x="10217109" y="1419225"/>
            <a:ext cx="178383" cy="3122285"/>
          </a:xfrm>
          <a:custGeom>
            <a:avLst/>
            <a:gdLst>
              <a:gd name="connsiteX0" fmla="*/ 0 w 247650"/>
              <a:gd name="connsiteY0" fmla="*/ 0 h 1282700"/>
              <a:gd name="connsiteX1" fmla="*/ 203200 w 247650"/>
              <a:gd name="connsiteY1" fmla="*/ 247650 h 1282700"/>
              <a:gd name="connsiteX2" fmla="*/ 247650 w 24765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2700">
                <a:moveTo>
                  <a:pt x="0" y="0"/>
                </a:moveTo>
                <a:cubicBezTo>
                  <a:pt x="80962" y="16933"/>
                  <a:pt x="161925" y="33867"/>
                  <a:pt x="203200" y="247650"/>
                </a:cubicBezTo>
                <a:cubicBezTo>
                  <a:pt x="244475" y="461433"/>
                  <a:pt x="246062" y="872066"/>
                  <a:pt x="247650" y="1282700"/>
                </a:cubicBezTo>
              </a:path>
            </a:pathLst>
          </a:cu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abadkézi sokszög: alakzat 102">
            <a:extLst>
              <a:ext uri="{FF2B5EF4-FFF2-40B4-BE49-F238E27FC236}">
                <a16:creationId xmlns:a16="http://schemas.microsoft.com/office/drawing/2014/main" id="{8F09D878-A60E-1AFF-F1E3-DCFD0B16958D}"/>
              </a:ext>
            </a:extLst>
          </p:cNvPr>
          <p:cNvSpPr/>
          <p:nvPr/>
        </p:nvSpPr>
        <p:spPr>
          <a:xfrm flipV="1">
            <a:off x="6354438" y="3737757"/>
            <a:ext cx="2834012" cy="1699863"/>
          </a:xfrm>
          <a:custGeom>
            <a:avLst/>
            <a:gdLst>
              <a:gd name="connsiteX0" fmla="*/ 0 w 1593850"/>
              <a:gd name="connsiteY0" fmla="*/ 2413000 h 2413000"/>
              <a:gd name="connsiteX1" fmla="*/ 203200 w 1593850"/>
              <a:gd name="connsiteY1" fmla="*/ 2114550 h 2413000"/>
              <a:gd name="connsiteX2" fmla="*/ 387350 w 1593850"/>
              <a:gd name="connsiteY2" fmla="*/ 723900 h 2413000"/>
              <a:gd name="connsiteX3" fmla="*/ 933450 w 1593850"/>
              <a:gd name="connsiteY3" fmla="*/ 184150 h 2413000"/>
              <a:gd name="connsiteX4" fmla="*/ 1593850 w 159385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850" h="2413000">
                <a:moveTo>
                  <a:pt x="0" y="2413000"/>
                </a:moveTo>
                <a:cubicBezTo>
                  <a:pt x="69321" y="2404533"/>
                  <a:pt x="138642" y="2396067"/>
                  <a:pt x="203200" y="2114550"/>
                </a:cubicBezTo>
                <a:cubicBezTo>
                  <a:pt x="267758" y="1833033"/>
                  <a:pt x="265642" y="1045633"/>
                  <a:pt x="387350" y="723900"/>
                </a:cubicBezTo>
                <a:cubicBezTo>
                  <a:pt x="509058" y="402167"/>
                  <a:pt x="732367" y="304800"/>
                  <a:pt x="933450" y="184150"/>
                </a:cubicBezTo>
                <a:cubicBezTo>
                  <a:pt x="1134533" y="63500"/>
                  <a:pt x="1364191" y="31750"/>
                  <a:pt x="159385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Szabadkézi sokszög: alakzat 88">
            <a:extLst>
              <a:ext uri="{FF2B5EF4-FFF2-40B4-BE49-F238E27FC236}">
                <a16:creationId xmlns:a16="http://schemas.microsoft.com/office/drawing/2014/main" id="{5E731C64-33FD-0320-6B96-13E81DB789C9}"/>
              </a:ext>
            </a:extLst>
          </p:cNvPr>
          <p:cNvSpPr/>
          <p:nvPr/>
        </p:nvSpPr>
        <p:spPr>
          <a:xfrm flipH="1">
            <a:off x="12001267" y="2083459"/>
            <a:ext cx="3323744" cy="419970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Szabadkézi sokszög: alakzat 82">
            <a:extLst>
              <a:ext uri="{FF2B5EF4-FFF2-40B4-BE49-F238E27FC236}">
                <a16:creationId xmlns:a16="http://schemas.microsoft.com/office/drawing/2014/main" id="{743E2A82-F9EE-3AF8-2ECE-F8738E72242F}"/>
              </a:ext>
            </a:extLst>
          </p:cNvPr>
          <p:cNvSpPr/>
          <p:nvPr/>
        </p:nvSpPr>
        <p:spPr>
          <a:xfrm>
            <a:off x="11173888" y="2104027"/>
            <a:ext cx="3323744" cy="530349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DFA2D6-409E-4380-499B-F0FFDEF3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450" y="4534297"/>
            <a:ext cx="3222624" cy="241696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9EEF8BD-BC81-E11E-9E82-E21F7689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41" y="536439"/>
            <a:ext cx="2160000" cy="162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89AE4D1-D62B-4E6C-6EF8-E7B8571A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3135" y="2472080"/>
            <a:ext cx="2160000" cy="16200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F73BA7B-3624-61D8-FC9B-24EE9AF804DA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963135" y="3282080"/>
            <a:ext cx="557929" cy="12940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39E9999-C3AF-638B-693F-D8A7E048D219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6346818" y="2947556"/>
            <a:ext cx="601998" cy="3345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0A20CF1-AF48-F891-6CA8-35EFDC9135D9}"/>
              </a:ext>
            </a:extLst>
          </p:cNvPr>
          <p:cNvCxnSpPr>
            <a:cxnSpLocks/>
          </p:cNvCxnSpPr>
          <p:nvPr/>
        </p:nvCxnSpPr>
        <p:spPr>
          <a:xfrm flipH="1" flipV="1">
            <a:off x="11077421" y="2156836"/>
            <a:ext cx="22853" cy="24713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Kép 31">
            <a:extLst>
              <a:ext uri="{FF2B5EF4-FFF2-40B4-BE49-F238E27FC236}">
                <a16:creationId xmlns:a16="http://schemas.microsoft.com/office/drawing/2014/main" id="{E71F9EAC-9077-9E1E-7912-67362F323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258" y="7303274"/>
            <a:ext cx="645008" cy="645008"/>
          </a:xfrm>
          <a:prstGeom prst="rect">
            <a:avLst/>
          </a:prstGeom>
        </p:spPr>
      </p:pic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9B7A4A0-2706-A140-E184-4A6CD35E1614}"/>
              </a:ext>
            </a:extLst>
          </p:cNvPr>
          <p:cNvCxnSpPr>
            <a:cxnSpLocks/>
          </p:cNvCxnSpPr>
          <p:nvPr/>
        </p:nvCxnSpPr>
        <p:spPr>
          <a:xfrm>
            <a:off x="10747375" y="6677025"/>
            <a:ext cx="0" cy="626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Kép 39">
            <a:extLst>
              <a:ext uri="{FF2B5EF4-FFF2-40B4-BE49-F238E27FC236}">
                <a16:creationId xmlns:a16="http://schemas.microsoft.com/office/drawing/2014/main" id="{36FAA46D-0165-7C49-E9AB-CDA627A64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85" y="536439"/>
            <a:ext cx="2160000" cy="1620000"/>
          </a:xfrm>
          <a:prstGeom prst="rect">
            <a:avLst/>
          </a:prstGeom>
        </p:spPr>
      </p:pic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74E0652-E0E5-AE9B-E010-8926F6A86AF6}"/>
              </a:ext>
            </a:extLst>
          </p:cNvPr>
          <p:cNvCxnSpPr>
            <a:cxnSpLocks/>
          </p:cNvCxnSpPr>
          <p:nvPr/>
        </p:nvCxnSpPr>
        <p:spPr>
          <a:xfrm>
            <a:off x="12886205" y="1979112"/>
            <a:ext cx="71019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C9A5B68-8BBC-FB86-1CF0-D830357FD9BF}"/>
              </a:ext>
            </a:extLst>
          </p:cNvPr>
          <p:cNvCxnSpPr>
            <a:cxnSpLocks/>
          </p:cNvCxnSpPr>
          <p:nvPr/>
        </p:nvCxnSpPr>
        <p:spPr>
          <a:xfrm flipH="1">
            <a:off x="12959355" y="1895932"/>
            <a:ext cx="694811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7FF72C8-D2A9-CEE4-EC0B-12CFB8BA40F1}"/>
              </a:ext>
            </a:extLst>
          </p:cNvPr>
          <p:cNvSpPr/>
          <p:nvPr/>
        </p:nvSpPr>
        <p:spPr>
          <a:xfrm>
            <a:off x="12420600" y="670891"/>
            <a:ext cx="938177" cy="5502893"/>
          </a:xfrm>
          <a:custGeom>
            <a:avLst/>
            <a:gdLst>
              <a:gd name="connsiteX0" fmla="*/ 457200 w 938177"/>
              <a:gd name="connsiteY0" fmla="*/ 984 h 3660168"/>
              <a:gd name="connsiteX1" fmla="*/ 906780 w 938177"/>
              <a:gd name="connsiteY1" fmla="*/ 526764 h 3660168"/>
              <a:gd name="connsiteX2" fmla="*/ 800100 w 938177"/>
              <a:gd name="connsiteY2" fmla="*/ 3216624 h 3660168"/>
              <a:gd name="connsiteX3" fmla="*/ 0 w 938177"/>
              <a:gd name="connsiteY3" fmla="*/ 3628104 h 3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77" h="3660168">
                <a:moveTo>
                  <a:pt x="457200" y="984"/>
                </a:moveTo>
                <a:cubicBezTo>
                  <a:pt x="653415" y="-4096"/>
                  <a:pt x="849630" y="-9176"/>
                  <a:pt x="906780" y="526764"/>
                </a:cubicBezTo>
                <a:cubicBezTo>
                  <a:pt x="963930" y="1062704"/>
                  <a:pt x="951230" y="2699734"/>
                  <a:pt x="800100" y="3216624"/>
                </a:cubicBezTo>
                <a:cubicBezTo>
                  <a:pt x="648970" y="3733514"/>
                  <a:pt x="324485" y="3680809"/>
                  <a:pt x="0" y="3628104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C2D079F-7A90-5484-1B8C-0360FCE6F5CF}"/>
              </a:ext>
            </a:extLst>
          </p:cNvPr>
          <p:cNvSpPr/>
          <p:nvPr/>
        </p:nvSpPr>
        <p:spPr>
          <a:xfrm>
            <a:off x="12412980" y="670892"/>
            <a:ext cx="4027304" cy="5538764"/>
          </a:xfrm>
          <a:custGeom>
            <a:avLst/>
            <a:gdLst>
              <a:gd name="connsiteX0" fmla="*/ 3291840 w 4027304"/>
              <a:gd name="connsiteY0" fmla="*/ 0 h 3687435"/>
              <a:gd name="connsiteX1" fmla="*/ 4023360 w 4027304"/>
              <a:gd name="connsiteY1" fmla="*/ 1181100 h 3687435"/>
              <a:gd name="connsiteX2" fmla="*/ 3489960 w 4027304"/>
              <a:gd name="connsiteY2" fmla="*/ 2880360 h 3687435"/>
              <a:gd name="connsiteX3" fmla="*/ 1668780 w 4027304"/>
              <a:gd name="connsiteY3" fmla="*/ 3611880 h 3687435"/>
              <a:gd name="connsiteX4" fmla="*/ 0 w 4027304"/>
              <a:gd name="connsiteY4" fmla="*/ 3627120 h 36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04" h="3687435">
                <a:moveTo>
                  <a:pt x="3291840" y="0"/>
                </a:moveTo>
                <a:cubicBezTo>
                  <a:pt x="3641090" y="350520"/>
                  <a:pt x="3990340" y="701040"/>
                  <a:pt x="4023360" y="1181100"/>
                </a:cubicBezTo>
                <a:cubicBezTo>
                  <a:pt x="4056380" y="1661160"/>
                  <a:pt x="3882390" y="2475230"/>
                  <a:pt x="3489960" y="2880360"/>
                </a:cubicBezTo>
                <a:cubicBezTo>
                  <a:pt x="3097530" y="3285490"/>
                  <a:pt x="2250440" y="3487420"/>
                  <a:pt x="1668780" y="3611880"/>
                </a:cubicBezTo>
                <a:cubicBezTo>
                  <a:pt x="1087120" y="3736340"/>
                  <a:pt x="543560" y="3681730"/>
                  <a:pt x="0" y="36271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8" name="Kép 57">
            <a:extLst>
              <a:ext uri="{FF2B5EF4-FFF2-40B4-BE49-F238E27FC236}">
                <a16:creationId xmlns:a16="http://schemas.microsoft.com/office/drawing/2014/main" id="{5E253FB7-30F6-9F27-2DC2-576466FC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9030" y="7303274"/>
            <a:ext cx="2160000" cy="1620000"/>
          </a:xfrm>
          <a:prstGeom prst="rect">
            <a:avLst/>
          </a:prstGeom>
        </p:spPr>
      </p:pic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35DF5E55-1E68-39EE-A80B-2CB2DF821D30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878627" y="6560820"/>
            <a:ext cx="720403" cy="7424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FCF6DE6-6D51-E1A8-A286-F7A5B929B40F}"/>
              </a:ext>
            </a:extLst>
          </p:cNvPr>
          <p:cNvCxnSpPr>
            <a:cxnSpLocks/>
          </p:cNvCxnSpPr>
          <p:nvPr/>
        </p:nvCxnSpPr>
        <p:spPr>
          <a:xfrm>
            <a:off x="10856392" y="6677025"/>
            <a:ext cx="0" cy="626249"/>
          </a:xfrm>
          <a:prstGeom prst="straightConnector1">
            <a:avLst/>
          </a:prstGeom>
          <a:ln w="762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1FCB2A92-DE98-D6F3-FB57-801C26257F6E}"/>
              </a:ext>
            </a:extLst>
          </p:cNvPr>
          <p:cNvSpPr txBox="1"/>
          <p:nvPr/>
        </p:nvSpPr>
        <p:spPr>
          <a:xfrm>
            <a:off x="10234490" y="7946364"/>
            <a:ext cx="1130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Teljes rendszer Be/Ki kapcsolása</a:t>
            </a:r>
          </a:p>
        </p:txBody>
      </p:sp>
      <p:pic>
        <p:nvPicPr>
          <p:cNvPr id="67" name="Kép 66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E73622BE-B2FF-63D9-67BC-C9A1D365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4009155"/>
            <a:ext cx="433634" cy="433634"/>
          </a:xfrm>
          <a:prstGeom prst="rect">
            <a:avLst/>
          </a:prstGeom>
        </p:spPr>
      </p:pic>
      <p:pic>
        <p:nvPicPr>
          <p:cNvPr id="69" name="Kép 68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23D7E9E-D978-E220-B554-2C8D4F878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4276397"/>
            <a:ext cx="433634" cy="433634"/>
          </a:xfrm>
          <a:prstGeom prst="rect">
            <a:avLst/>
          </a:prstGeom>
        </p:spPr>
      </p:pic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40A6EB94-D358-DD75-0815-731988DC6F37}"/>
              </a:ext>
            </a:extLst>
          </p:cNvPr>
          <p:cNvSpPr/>
          <p:nvPr/>
        </p:nvSpPr>
        <p:spPr>
          <a:xfrm>
            <a:off x="8888741" y="4217556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65C01CAA-18A3-2C04-9C7C-53E79A4C09E9}"/>
              </a:ext>
            </a:extLst>
          </p:cNvPr>
          <p:cNvSpPr/>
          <p:nvPr/>
        </p:nvSpPr>
        <p:spPr>
          <a:xfrm flipH="1">
            <a:off x="8237497" y="4223339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16FDFAC1-18D0-163C-4255-06A5B36C2244}"/>
              </a:ext>
            </a:extLst>
          </p:cNvPr>
          <p:cNvSpPr/>
          <p:nvPr/>
        </p:nvSpPr>
        <p:spPr>
          <a:xfrm>
            <a:off x="12407900" y="6115050"/>
            <a:ext cx="1213364" cy="1206500"/>
          </a:xfrm>
          <a:custGeom>
            <a:avLst/>
            <a:gdLst>
              <a:gd name="connsiteX0" fmla="*/ 1104900 w 1139728"/>
              <a:gd name="connsiteY0" fmla="*/ 1168400 h 1168400"/>
              <a:gd name="connsiteX1" fmla="*/ 1104900 w 1139728"/>
              <a:gd name="connsiteY1" fmla="*/ 527050 h 1168400"/>
              <a:gd name="connsiteX2" fmla="*/ 742950 w 1139728"/>
              <a:gd name="connsiteY2" fmla="*/ 196850 h 1168400"/>
              <a:gd name="connsiteX3" fmla="*/ 0 w 1139728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728" h="1168400">
                <a:moveTo>
                  <a:pt x="1104900" y="1168400"/>
                </a:moveTo>
                <a:cubicBezTo>
                  <a:pt x="1135062" y="928687"/>
                  <a:pt x="1165225" y="688975"/>
                  <a:pt x="1104900" y="527050"/>
                </a:cubicBezTo>
                <a:cubicBezTo>
                  <a:pt x="1044575" y="365125"/>
                  <a:pt x="927100" y="284692"/>
                  <a:pt x="742950" y="196850"/>
                </a:cubicBezTo>
                <a:cubicBezTo>
                  <a:pt x="558800" y="109008"/>
                  <a:pt x="279400" y="54504"/>
                  <a:pt x="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Kép 77">
            <a:extLst>
              <a:ext uri="{FF2B5EF4-FFF2-40B4-BE49-F238E27FC236}">
                <a16:creationId xmlns:a16="http://schemas.microsoft.com/office/drawing/2014/main" id="{F62CBC30-5A57-999D-662C-25DCA82A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818" y="2472080"/>
            <a:ext cx="2160000" cy="1620000"/>
          </a:xfrm>
          <a:prstGeom prst="rect">
            <a:avLst/>
          </a:prstGeom>
        </p:spPr>
      </p:pic>
      <p:sp>
        <p:nvSpPr>
          <p:cNvPr id="96" name="Szabadkézi sokszög: alakzat 95">
            <a:extLst>
              <a:ext uri="{FF2B5EF4-FFF2-40B4-BE49-F238E27FC236}">
                <a16:creationId xmlns:a16="http://schemas.microsoft.com/office/drawing/2014/main" id="{5624D142-0CF8-6943-90E3-8A7381B33871}"/>
              </a:ext>
            </a:extLst>
          </p:cNvPr>
          <p:cNvSpPr/>
          <p:nvPr/>
        </p:nvSpPr>
        <p:spPr>
          <a:xfrm>
            <a:off x="12411075" y="6486525"/>
            <a:ext cx="1707682" cy="2352675"/>
          </a:xfrm>
          <a:custGeom>
            <a:avLst/>
            <a:gdLst>
              <a:gd name="connsiteX0" fmla="*/ 1228725 w 1707682"/>
              <a:gd name="connsiteY0" fmla="*/ 2352675 h 2352675"/>
              <a:gd name="connsiteX1" fmla="*/ 1581150 w 1707682"/>
              <a:gd name="connsiteY1" fmla="*/ 2162175 h 2352675"/>
              <a:gd name="connsiteX2" fmla="*/ 1704975 w 1707682"/>
              <a:gd name="connsiteY2" fmla="*/ 1628775 h 2352675"/>
              <a:gd name="connsiteX3" fmla="*/ 1633538 w 1707682"/>
              <a:gd name="connsiteY3" fmla="*/ 557213 h 2352675"/>
              <a:gd name="connsiteX4" fmla="*/ 1281113 w 1707682"/>
              <a:gd name="connsiteY4" fmla="*/ 133350 h 2352675"/>
              <a:gd name="connsiteX5" fmla="*/ 0 w 1707682"/>
              <a:gd name="connsiteY5" fmla="*/ 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682" h="2352675">
                <a:moveTo>
                  <a:pt x="1228725" y="2352675"/>
                </a:moveTo>
                <a:cubicBezTo>
                  <a:pt x="1365250" y="2317750"/>
                  <a:pt x="1501775" y="2282825"/>
                  <a:pt x="1581150" y="2162175"/>
                </a:cubicBezTo>
                <a:cubicBezTo>
                  <a:pt x="1660525" y="2041525"/>
                  <a:pt x="1696244" y="1896268"/>
                  <a:pt x="1704975" y="1628775"/>
                </a:cubicBezTo>
                <a:cubicBezTo>
                  <a:pt x="1713706" y="1361282"/>
                  <a:pt x="1704182" y="806450"/>
                  <a:pt x="1633538" y="557213"/>
                </a:cubicBezTo>
                <a:cubicBezTo>
                  <a:pt x="1562894" y="307975"/>
                  <a:pt x="1553369" y="226219"/>
                  <a:pt x="1281113" y="133350"/>
                </a:cubicBezTo>
                <a:cubicBezTo>
                  <a:pt x="1008857" y="40481"/>
                  <a:pt x="504428" y="20240"/>
                  <a:pt x="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abadkézi sokszög: alakzat 96">
            <a:extLst>
              <a:ext uri="{FF2B5EF4-FFF2-40B4-BE49-F238E27FC236}">
                <a16:creationId xmlns:a16="http://schemas.microsoft.com/office/drawing/2014/main" id="{12325B69-25EC-59E4-9C0B-76DE30B5ED9F}"/>
              </a:ext>
            </a:extLst>
          </p:cNvPr>
          <p:cNvSpPr/>
          <p:nvPr/>
        </p:nvSpPr>
        <p:spPr>
          <a:xfrm>
            <a:off x="11308965" y="6958013"/>
            <a:ext cx="216285" cy="1870413"/>
          </a:xfrm>
          <a:custGeom>
            <a:avLst/>
            <a:gdLst>
              <a:gd name="connsiteX0" fmla="*/ 216285 w 216285"/>
              <a:gd name="connsiteY0" fmla="*/ 1866900 h 1870413"/>
              <a:gd name="connsiteX1" fmla="*/ 35310 w 216285"/>
              <a:gd name="connsiteY1" fmla="*/ 1647825 h 1870413"/>
              <a:gd name="connsiteX2" fmla="*/ 1973 w 216285"/>
              <a:gd name="connsiteY2" fmla="*/ 442912 h 1870413"/>
              <a:gd name="connsiteX3" fmla="*/ 6735 w 216285"/>
              <a:gd name="connsiteY3" fmla="*/ 0 h 18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85" h="1870413">
                <a:moveTo>
                  <a:pt x="216285" y="1866900"/>
                </a:moveTo>
                <a:cubicBezTo>
                  <a:pt x="143657" y="1876028"/>
                  <a:pt x="71029" y="1885156"/>
                  <a:pt x="35310" y="1647825"/>
                </a:cubicBezTo>
                <a:cubicBezTo>
                  <a:pt x="-409" y="1410494"/>
                  <a:pt x="6735" y="717549"/>
                  <a:pt x="1973" y="442912"/>
                </a:cubicBezTo>
                <a:cubicBezTo>
                  <a:pt x="-2790" y="168274"/>
                  <a:pt x="1972" y="84137"/>
                  <a:pt x="673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B850F59B-0FCB-1C8C-0901-565C6D04EDC3}"/>
              </a:ext>
            </a:extLst>
          </p:cNvPr>
          <p:cNvSpPr txBox="1"/>
          <p:nvPr/>
        </p:nvSpPr>
        <p:spPr>
          <a:xfrm>
            <a:off x="13703040" y="82464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4782E70-63C6-E7AB-1A04-15B00CDF090B}"/>
              </a:ext>
            </a:extLst>
          </p:cNvPr>
          <p:cNvSpPr txBox="1"/>
          <p:nvPr/>
        </p:nvSpPr>
        <p:spPr>
          <a:xfrm>
            <a:off x="12706164" y="2104476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B0482016-A491-7283-B5F3-F3C6FC66326B}"/>
              </a:ext>
            </a:extLst>
          </p:cNvPr>
          <p:cNvSpPr txBox="1"/>
          <p:nvPr/>
        </p:nvSpPr>
        <p:spPr>
          <a:xfrm>
            <a:off x="15774151" y="1548225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34DF8EEB-EA22-F23F-AEBC-4F86396A7ABA}"/>
              </a:ext>
            </a:extLst>
          </p:cNvPr>
          <p:cNvSpPr txBox="1"/>
          <p:nvPr/>
        </p:nvSpPr>
        <p:spPr>
          <a:xfrm>
            <a:off x="10976336" y="87564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08" name="Kép 107" descr="A képen fekete, fehér, tervezés látható&#10;&#10;Automatikusan generált leírás">
            <a:extLst>
              <a:ext uri="{FF2B5EF4-FFF2-40B4-BE49-F238E27FC236}">
                <a16:creationId xmlns:a16="http://schemas.microsoft.com/office/drawing/2014/main" id="{2F5C9F2D-35D9-9E88-EE7D-3DE6DD942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52" y="4635643"/>
            <a:ext cx="603306" cy="603306"/>
          </a:xfrm>
          <a:prstGeom prst="rect">
            <a:avLst/>
          </a:prstGeom>
          <a:solidFill>
            <a:srgbClr val="006568"/>
          </a:solidFill>
        </p:spPr>
      </p:pic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170A7B3-F10C-D7E7-339B-2A0FD2BADA2E}"/>
              </a:ext>
            </a:extLst>
          </p:cNvPr>
          <p:cNvCxnSpPr>
            <a:endCxn id="108" idx="3"/>
          </p:cNvCxnSpPr>
          <p:nvPr/>
        </p:nvCxnSpPr>
        <p:spPr>
          <a:xfrm flipH="1">
            <a:off x="8728558" y="4937296"/>
            <a:ext cx="45989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57BDDBC-23B6-2C5E-F2E4-08A0C4C1AC2D}"/>
              </a:ext>
            </a:extLst>
          </p:cNvPr>
          <p:cNvSpPr txBox="1"/>
          <p:nvPr/>
        </p:nvSpPr>
        <p:spPr>
          <a:xfrm>
            <a:off x="13274947" y="699655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13" name="Kép 112">
            <a:extLst>
              <a:ext uri="{FF2B5EF4-FFF2-40B4-BE49-F238E27FC236}">
                <a16:creationId xmlns:a16="http://schemas.microsoft.com/office/drawing/2014/main" id="{3E316F01-1A98-86D4-F7E6-850356102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622" y="530156"/>
            <a:ext cx="2160000" cy="1620000"/>
          </a:xfrm>
          <a:prstGeom prst="rect">
            <a:avLst/>
          </a:prstGeom>
        </p:spPr>
      </p:pic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3DCA3AA6-79A3-C2A1-9EA5-9159F58E1551}"/>
              </a:ext>
            </a:extLst>
          </p:cNvPr>
          <p:cNvCxnSpPr>
            <a:cxnSpLocks/>
          </p:cNvCxnSpPr>
          <p:nvPr/>
        </p:nvCxnSpPr>
        <p:spPr>
          <a:xfrm flipH="1" flipV="1">
            <a:off x="10158745" y="2150156"/>
            <a:ext cx="29912" cy="24780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14524435-5A49-086B-1E9D-6954C451FC18}"/>
              </a:ext>
            </a:extLst>
          </p:cNvPr>
          <p:cNvSpPr txBox="1"/>
          <p:nvPr/>
        </p:nvSpPr>
        <p:spPr>
          <a:xfrm>
            <a:off x="10070969" y="355736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Indítás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5131740A-D834-8AE3-2605-185A393B7E05}"/>
              </a:ext>
            </a:extLst>
          </p:cNvPr>
          <p:cNvSpPr txBox="1"/>
          <p:nvPr/>
        </p:nvSpPr>
        <p:spPr>
          <a:xfrm>
            <a:off x="10298876" y="262171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1F549D46-3CF1-E85D-92DB-C1B80C91E055}"/>
              </a:ext>
            </a:extLst>
          </p:cNvPr>
          <p:cNvSpPr/>
          <p:nvPr/>
        </p:nvSpPr>
        <p:spPr>
          <a:xfrm>
            <a:off x="8962310" y="2597801"/>
            <a:ext cx="846172" cy="19437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B4228E9-9D92-147A-09DC-B3110EC77F43}"/>
              </a:ext>
            </a:extLst>
          </p:cNvPr>
          <p:cNvSpPr txBox="1"/>
          <p:nvPr/>
        </p:nvSpPr>
        <p:spPr>
          <a:xfrm>
            <a:off x="9213807" y="276642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F0FB03B-0442-979B-B9B1-3E5CF615EA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889" y="2472080"/>
            <a:ext cx="2160000" cy="1620000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6E953714-5A62-BEA7-0D9F-3F3D0CF3824A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28889" y="3001973"/>
            <a:ext cx="609618" cy="28010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zabadkézi sokszög: alakzat 3">
            <a:extLst>
              <a:ext uri="{FF2B5EF4-FFF2-40B4-BE49-F238E27FC236}">
                <a16:creationId xmlns:a16="http://schemas.microsoft.com/office/drawing/2014/main" id="{0B4A105F-3D56-D1F4-B4B4-3899AF46744E}"/>
              </a:ext>
            </a:extLst>
          </p:cNvPr>
          <p:cNvSpPr/>
          <p:nvPr/>
        </p:nvSpPr>
        <p:spPr>
          <a:xfrm>
            <a:off x="4972050" y="4095750"/>
            <a:ext cx="1828800" cy="441020"/>
          </a:xfrm>
          <a:custGeom>
            <a:avLst/>
            <a:gdLst>
              <a:gd name="connsiteX0" fmla="*/ 0 w 1828800"/>
              <a:gd name="connsiteY0" fmla="*/ 19050 h 441020"/>
              <a:gd name="connsiteX1" fmla="*/ 266700 w 1828800"/>
              <a:gd name="connsiteY1" fmla="*/ 428625 h 441020"/>
              <a:gd name="connsiteX2" fmla="*/ 1266825 w 1828800"/>
              <a:gd name="connsiteY2" fmla="*/ 304800 h 441020"/>
              <a:gd name="connsiteX3" fmla="*/ 1828800 w 1828800"/>
              <a:gd name="connsiteY3" fmla="*/ 0 h 4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441020">
                <a:moveTo>
                  <a:pt x="0" y="19050"/>
                </a:moveTo>
                <a:cubicBezTo>
                  <a:pt x="27781" y="200025"/>
                  <a:pt x="55563" y="381000"/>
                  <a:pt x="266700" y="428625"/>
                </a:cubicBezTo>
                <a:cubicBezTo>
                  <a:pt x="477837" y="476250"/>
                  <a:pt x="1006475" y="376238"/>
                  <a:pt x="1266825" y="304800"/>
                </a:cubicBezTo>
                <a:cubicBezTo>
                  <a:pt x="1527175" y="233363"/>
                  <a:pt x="1677987" y="116681"/>
                  <a:pt x="18288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129C5ADD-A708-394C-8D41-55096C7780F6}"/>
              </a:ext>
            </a:extLst>
          </p:cNvPr>
          <p:cNvCxnSpPr>
            <a:cxnSpLocks/>
          </p:cNvCxnSpPr>
          <p:nvPr/>
        </p:nvCxnSpPr>
        <p:spPr>
          <a:xfrm flipV="1">
            <a:off x="3619145" y="3784600"/>
            <a:ext cx="553248" cy="34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54EED7BF-6535-CE42-9D9A-70FC20A2228B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571078" y="2879433"/>
            <a:ext cx="641486" cy="5033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65C67F-DB85-8471-A503-31A9D260442E}"/>
              </a:ext>
            </a:extLst>
          </p:cNvPr>
          <p:cNvSpPr txBox="1"/>
          <p:nvPr/>
        </p:nvSpPr>
        <p:spPr>
          <a:xfrm>
            <a:off x="3520685" y="274862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C83C5094-04D8-9AF8-645D-C79469CFD336}"/>
              </a:ext>
            </a:extLst>
          </p:cNvPr>
          <p:cNvSpPr txBox="1"/>
          <p:nvPr/>
        </p:nvSpPr>
        <p:spPr>
          <a:xfrm>
            <a:off x="3553460" y="374754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8CE9370F-16C5-D47D-810F-61C1D826B425}"/>
              </a:ext>
            </a:extLst>
          </p:cNvPr>
          <p:cNvSpPr txBox="1"/>
          <p:nvPr/>
        </p:nvSpPr>
        <p:spPr>
          <a:xfrm>
            <a:off x="5005503" y="431198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226E10D1-2C53-9DCD-01A6-4B854BC8A033}"/>
              </a:ext>
            </a:extLst>
          </p:cNvPr>
          <p:cNvSpPr/>
          <p:nvPr/>
        </p:nvSpPr>
        <p:spPr>
          <a:xfrm>
            <a:off x="6210300" y="2228780"/>
            <a:ext cx="3340100" cy="501720"/>
          </a:xfrm>
          <a:custGeom>
            <a:avLst/>
            <a:gdLst>
              <a:gd name="connsiteX0" fmla="*/ 0 w 3340100"/>
              <a:gd name="connsiteY0" fmla="*/ 235020 h 501720"/>
              <a:gd name="connsiteX1" fmla="*/ 495300 w 3340100"/>
              <a:gd name="connsiteY1" fmla="*/ 63570 h 501720"/>
              <a:gd name="connsiteX2" fmla="*/ 2355850 w 3340100"/>
              <a:gd name="connsiteY2" fmla="*/ 31820 h 501720"/>
              <a:gd name="connsiteX3" fmla="*/ 3340100 w 3340100"/>
              <a:gd name="connsiteY3" fmla="*/ 501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501720">
                <a:moveTo>
                  <a:pt x="0" y="235020"/>
                </a:moveTo>
                <a:cubicBezTo>
                  <a:pt x="51329" y="166228"/>
                  <a:pt x="102658" y="97437"/>
                  <a:pt x="495300" y="63570"/>
                </a:cubicBezTo>
                <a:cubicBezTo>
                  <a:pt x="887942" y="29703"/>
                  <a:pt x="1881717" y="-41205"/>
                  <a:pt x="2355850" y="31820"/>
                </a:cubicBezTo>
                <a:cubicBezTo>
                  <a:pt x="2829983" y="104845"/>
                  <a:pt x="3085041" y="303282"/>
                  <a:pt x="3340100" y="501720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abadkézi sokszög: alakzat 33">
            <a:extLst>
              <a:ext uri="{FF2B5EF4-FFF2-40B4-BE49-F238E27FC236}">
                <a16:creationId xmlns:a16="http://schemas.microsoft.com/office/drawing/2014/main" id="{DC083A6D-9679-9BC7-FCF2-D092BB242840}"/>
              </a:ext>
            </a:extLst>
          </p:cNvPr>
          <p:cNvSpPr/>
          <p:nvPr/>
        </p:nvSpPr>
        <p:spPr>
          <a:xfrm>
            <a:off x="3479800" y="2223531"/>
            <a:ext cx="4167438" cy="268347"/>
          </a:xfrm>
          <a:custGeom>
            <a:avLst/>
            <a:gdLst>
              <a:gd name="connsiteX0" fmla="*/ 0 w 3771900"/>
              <a:gd name="connsiteY0" fmla="*/ 240268 h 240268"/>
              <a:gd name="connsiteX1" fmla="*/ 1181100 w 3771900"/>
              <a:gd name="connsiteY1" fmla="*/ 30718 h 240268"/>
              <a:gd name="connsiteX2" fmla="*/ 3771900 w 3771900"/>
              <a:gd name="connsiteY2" fmla="*/ 5318 h 24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1900" h="240268">
                <a:moveTo>
                  <a:pt x="0" y="240268"/>
                </a:moveTo>
                <a:cubicBezTo>
                  <a:pt x="276225" y="155072"/>
                  <a:pt x="552450" y="69876"/>
                  <a:pt x="1181100" y="30718"/>
                </a:cubicBezTo>
                <a:cubicBezTo>
                  <a:pt x="1809750" y="-8440"/>
                  <a:pt x="2790825" y="-1561"/>
                  <a:pt x="3771900" y="5318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B31F607A-DD58-018B-C77A-135AAF38E1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430" y="4710031"/>
            <a:ext cx="2160000" cy="1620000"/>
          </a:xfrm>
          <a:prstGeom prst="rect">
            <a:avLst/>
          </a:prstGeom>
        </p:spPr>
      </p:pic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A62F2034-CB62-7B93-8B9B-8E0D8EA13128}"/>
              </a:ext>
            </a:extLst>
          </p:cNvPr>
          <p:cNvCxnSpPr>
            <a:cxnSpLocks/>
          </p:cNvCxnSpPr>
          <p:nvPr/>
        </p:nvCxnSpPr>
        <p:spPr>
          <a:xfrm flipH="1">
            <a:off x="5832840" y="3879149"/>
            <a:ext cx="1163524" cy="78844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Szabadkézi sokszög: alakzat 42">
            <a:extLst>
              <a:ext uri="{FF2B5EF4-FFF2-40B4-BE49-F238E27FC236}">
                <a16:creationId xmlns:a16="http://schemas.microsoft.com/office/drawing/2014/main" id="{AE88D5CC-2C26-5631-96E9-B9E3B82B15C2}"/>
              </a:ext>
            </a:extLst>
          </p:cNvPr>
          <p:cNvSpPr/>
          <p:nvPr/>
        </p:nvSpPr>
        <p:spPr>
          <a:xfrm>
            <a:off x="6345063" y="4092080"/>
            <a:ext cx="934842" cy="1973738"/>
          </a:xfrm>
          <a:custGeom>
            <a:avLst/>
            <a:gdLst>
              <a:gd name="connsiteX0" fmla="*/ 0 w 723900"/>
              <a:gd name="connsiteY0" fmla="*/ 1508760 h 1508760"/>
              <a:gd name="connsiteX1" fmla="*/ 495300 w 723900"/>
              <a:gd name="connsiteY1" fmla="*/ 1051560 h 1508760"/>
              <a:gd name="connsiteX2" fmla="*/ 723900 w 723900"/>
              <a:gd name="connsiteY2" fmla="*/ 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508760">
                <a:moveTo>
                  <a:pt x="0" y="1508760"/>
                </a:moveTo>
                <a:cubicBezTo>
                  <a:pt x="187325" y="1405890"/>
                  <a:pt x="374650" y="1303020"/>
                  <a:pt x="495300" y="1051560"/>
                </a:cubicBezTo>
                <a:cubicBezTo>
                  <a:pt x="615950" y="800100"/>
                  <a:pt x="669925" y="400050"/>
                  <a:pt x="7239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E8A77FC8-BB1F-6168-4DF3-14F634DC4352}"/>
              </a:ext>
            </a:extLst>
          </p:cNvPr>
          <p:cNvSpPr txBox="1"/>
          <p:nvPr/>
        </p:nvSpPr>
        <p:spPr>
          <a:xfrm>
            <a:off x="6441401" y="5810873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2675D2DE-3A9A-1DD0-885B-59422CB68356}"/>
              </a:ext>
            </a:extLst>
          </p:cNvPr>
          <p:cNvSpPr/>
          <p:nvPr/>
        </p:nvSpPr>
        <p:spPr>
          <a:xfrm>
            <a:off x="6353175" y="4086225"/>
            <a:ext cx="695325" cy="1132841"/>
          </a:xfrm>
          <a:custGeom>
            <a:avLst/>
            <a:gdLst>
              <a:gd name="connsiteX0" fmla="*/ 0 w 695325"/>
              <a:gd name="connsiteY0" fmla="*/ 1114425 h 1132841"/>
              <a:gd name="connsiteX1" fmla="*/ 419100 w 695325"/>
              <a:gd name="connsiteY1" fmla="*/ 981075 h 1132841"/>
              <a:gd name="connsiteX2" fmla="*/ 695325 w 695325"/>
              <a:gd name="connsiteY2" fmla="*/ 0 h 113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1132841">
                <a:moveTo>
                  <a:pt x="0" y="1114425"/>
                </a:moveTo>
                <a:cubicBezTo>
                  <a:pt x="151606" y="1140618"/>
                  <a:pt x="303213" y="1166812"/>
                  <a:pt x="419100" y="981075"/>
                </a:cubicBezTo>
                <a:cubicBezTo>
                  <a:pt x="534987" y="795338"/>
                  <a:pt x="615156" y="397669"/>
                  <a:pt x="695325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F8358585-0A3B-19FF-5B50-C1C257C1793D}"/>
              </a:ext>
            </a:extLst>
          </p:cNvPr>
          <p:cNvSpPr txBox="1"/>
          <p:nvPr/>
        </p:nvSpPr>
        <p:spPr>
          <a:xfrm>
            <a:off x="6569122" y="4685392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9476CBA0-7EC1-D9B4-F64D-000B98D405CC}"/>
              </a:ext>
            </a:extLst>
          </p:cNvPr>
          <p:cNvSpPr/>
          <p:nvPr/>
        </p:nvSpPr>
        <p:spPr>
          <a:xfrm>
            <a:off x="6315074" y="4109883"/>
            <a:ext cx="557879" cy="671668"/>
          </a:xfrm>
          <a:custGeom>
            <a:avLst/>
            <a:gdLst>
              <a:gd name="connsiteX0" fmla="*/ 0 w 552450"/>
              <a:gd name="connsiteY0" fmla="*/ 657225 h 657225"/>
              <a:gd name="connsiteX1" fmla="*/ 333375 w 552450"/>
              <a:gd name="connsiteY1" fmla="*/ 400050 h 657225"/>
              <a:gd name="connsiteX2" fmla="*/ 552450 w 552450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657225">
                <a:moveTo>
                  <a:pt x="0" y="657225"/>
                </a:moveTo>
                <a:cubicBezTo>
                  <a:pt x="120650" y="583406"/>
                  <a:pt x="241300" y="509587"/>
                  <a:pt x="333375" y="400050"/>
                </a:cubicBezTo>
                <a:cubicBezTo>
                  <a:pt x="425450" y="290513"/>
                  <a:pt x="488950" y="145256"/>
                  <a:pt x="55245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D6921415-3D5F-0144-D051-5FBA73FF7C59}"/>
              </a:ext>
            </a:extLst>
          </p:cNvPr>
          <p:cNvSpPr txBox="1"/>
          <p:nvPr/>
        </p:nvSpPr>
        <p:spPr>
          <a:xfrm>
            <a:off x="6173806" y="445175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528A862-CD56-7912-E838-B1611CBE2D24}"/>
              </a:ext>
            </a:extLst>
          </p:cNvPr>
          <p:cNvSpPr txBox="1"/>
          <p:nvPr/>
        </p:nvSpPr>
        <p:spPr>
          <a:xfrm>
            <a:off x="8555198" y="6924079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DrawMainScreen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82B09AD-B4A3-3E2F-13C2-AEC2DA873C95}"/>
              </a:ext>
            </a:extLst>
          </p:cNvPr>
          <p:cNvSpPr txBox="1"/>
          <p:nvPr/>
        </p:nvSpPr>
        <p:spPr>
          <a:xfrm>
            <a:off x="10937357" y="8977788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DrawRTCSettingsSubMenu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558EC06-29D0-8C70-6D0E-2FA81A79F8A3}"/>
              </a:ext>
            </a:extLst>
          </p:cNvPr>
          <p:cNvSpPr txBox="1"/>
          <p:nvPr/>
        </p:nvSpPr>
        <p:spPr>
          <a:xfrm>
            <a:off x="6577759" y="2176355"/>
            <a:ext cx="264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DrawPeriodSubMenu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B5207C7-02CE-F106-BD9A-FB0276D017FC}"/>
              </a:ext>
            </a:extLst>
          </p:cNvPr>
          <p:cNvSpPr txBox="1"/>
          <p:nvPr/>
        </p:nvSpPr>
        <p:spPr>
          <a:xfrm>
            <a:off x="456223" y="4038382"/>
            <a:ext cx="3327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DrawRelayTimingSubMenu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DB57A83-670A-2A69-BF9C-F912FA2CFCBB}"/>
              </a:ext>
            </a:extLst>
          </p:cNvPr>
          <p:cNvSpPr txBox="1"/>
          <p:nvPr/>
        </p:nvSpPr>
        <p:spPr>
          <a:xfrm>
            <a:off x="7088007" y="203223"/>
            <a:ext cx="3601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DrawChainSprinkleSubMenu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06EC3D1-8F20-EF1F-B274-A341666BADE9}"/>
              </a:ext>
            </a:extLst>
          </p:cNvPr>
          <p:cNvSpPr txBox="1"/>
          <p:nvPr/>
        </p:nvSpPr>
        <p:spPr>
          <a:xfrm>
            <a:off x="10805285" y="173637"/>
            <a:ext cx="2391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DrawTestSubMenu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739D2438-F261-4871-609A-FD4628283897}"/>
              </a:ext>
            </a:extLst>
          </p:cNvPr>
          <p:cNvSpPr txBox="1"/>
          <p:nvPr/>
        </p:nvSpPr>
        <p:spPr>
          <a:xfrm>
            <a:off x="6594013" y="8409661"/>
            <a:ext cx="287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DrawSettingsSubMenu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9C1F2893-AE72-DD30-62B2-19F48CC6A8CD}"/>
              </a:ext>
            </a:extLst>
          </p:cNvPr>
          <p:cNvSpPr txBox="1"/>
          <p:nvPr/>
        </p:nvSpPr>
        <p:spPr>
          <a:xfrm>
            <a:off x="3316123" y="6301859"/>
            <a:ext cx="407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DrawAutomaticTimingSubMenu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4960B8B8-4FCA-4395-16B8-42BC72D6EC0E}"/>
              </a:ext>
            </a:extLst>
          </p:cNvPr>
          <p:cNvSpPr txBox="1"/>
          <p:nvPr/>
        </p:nvSpPr>
        <p:spPr>
          <a:xfrm>
            <a:off x="13075545" y="4426358"/>
            <a:ext cx="287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DrawHumiditySubMenu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0C68DB26-EB52-E1E5-BFEF-FCC614C81717}"/>
              </a:ext>
            </a:extLst>
          </p:cNvPr>
          <p:cNvSpPr txBox="1"/>
          <p:nvPr/>
        </p:nvSpPr>
        <p:spPr>
          <a:xfrm>
            <a:off x="3208563" y="2097597"/>
            <a:ext cx="3488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DrawRelayChooserSubMenu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0" name="Kép 49">
            <a:extLst>
              <a:ext uri="{FF2B5EF4-FFF2-40B4-BE49-F238E27FC236}">
                <a16:creationId xmlns:a16="http://schemas.microsoft.com/office/drawing/2014/main" id="{FEBF790D-D79E-B4C9-4002-374E827F42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221" y="2778487"/>
            <a:ext cx="2160000" cy="1620000"/>
          </a:xfrm>
          <a:prstGeom prst="rect">
            <a:avLst/>
          </a:prstGeom>
        </p:spPr>
      </p:pic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559FD607-1A3B-0CE7-E8BE-9F9E1FD152CA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2075554" y="3588487"/>
            <a:ext cx="1469667" cy="111951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5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elirat: vonal kiemelősávval 51">
            <a:extLst>
              <a:ext uri="{FF2B5EF4-FFF2-40B4-BE49-F238E27FC236}">
                <a16:creationId xmlns:a16="http://schemas.microsoft.com/office/drawing/2014/main" id="{A75BB484-A103-615B-8B66-4E93AA410860}"/>
              </a:ext>
            </a:extLst>
          </p:cNvPr>
          <p:cNvSpPr/>
          <p:nvPr/>
        </p:nvSpPr>
        <p:spPr>
          <a:xfrm rot="16200000">
            <a:off x="12521957" y="4467378"/>
            <a:ext cx="258156" cy="1907286"/>
          </a:xfrm>
          <a:prstGeom prst="accentCallout1">
            <a:avLst>
              <a:gd name="adj1" fmla="val 66692"/>
              <a:gd name="adj2" fmla="val -9563"/>
              <a:gd name="adj3" fmla="val 67055"/>
              <a:gd name="adj4" fmla="val -136108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Kezdőképernyő 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mainMenu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cxnSp>
        <p:nvCxnSpPr>
          <p:cNvPr id="42" name="Összekötő: görbe 41">
            <a:extLst>
              <a:ext uri="{FF2B5EF4-FFF2-40B4-BE49-F238E27FC236}">
                <a16:creationId xmlns:a16="http://schemas.microsoft.com/office/drawing/2014/main" id="{FF1356A0-64E8-F751-E304-95D18D6E5F0C}"/>
              </a:ext>
            </a:extLst>
          </p:cNvPr>
          <p:cNvCxnSpPr>
            <a:cxnSpLocks/>
            <a:stCxn id="187" idx="2"/>
            <a:endCxn id="154" idx="0"/>
          </p:cNvCxnSpPr>
          <p:nvPr/>
        </p:nvCxnSpPr>
        <p:spPr>
          <a:xfrm rot="5400000">
            <a:off x="8643024" y="2976759"/>
            <a:ext cx="1567740" cy="103975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1" name="Összekötő: görbe 330">
            <a:extLst>
              <a:ext uri="{FF2B5EF4-FFF2-40B4-BE49-F238E27FC236}">
                <a16:creationId xmlns:a16="http://schemas.microsoft.com/office/drawing/2014/main" id="{C0678D1D-056C-1A9A-5D0D-D8DE9DC90E45}"/>
              </a:ext>
            </a:extLst>
          </p:cNvPr>
          <p:cNvCxnSpPr>
            <a:stCxn id="288" idx="3"/>
            <a:endCxn id="14" idx="1"/>
          </p:cNvCxnSpPr>
          <p:nvPr/>
        </p:nvCxnSpPr>
        <p:spPr>
          <a:xfrm flipV="1">
            <a:off x="5959181" y="8491369"/>
            <a:ext cx="1594406" cy="717441"/>
          </a:xfrm>
          <a:prstGeom prst="curvedConnector3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E058C126-F3B2-8CDF-FD05-AA8F57F56B45}"/>
              </a:ext>
            </a:extLst>
          </p:cNvPr>
          <p:cNvSpPr/>
          <p:nvPr/>
        </p:nvSpPr>
        <p:spPr>
          <a:xfrm>
            <a:off x="11404792" y="5883175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DDD0324C-EF21-FE19-5E89-5DEF71403B2E}"/>
              </a:ext>
            </a:extLst>
          </p:cNvPr>
          <p:cNvSpPr/>
          <p:nvPr/>
        </p:nvSpPr>
        <p:spPr>
          <a:xfrm>
            <a:off x="11835678" y="6043573"/>
            <a:ext cx="542220" cy="5422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Locsolás</a:t>
            </a:r>
          </a:p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Időzítés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8360DC59-18E2-3004-1EE1-3117757850E4}"/>
              </a:ext>
            </a:extLst>
          </p:cNvPr>
          <p:cNvSpPr/>
          <p:nvPr/>
        </p:nvSpPr>
        <p:spPr>
          <a:xfrm>
            <a:off x="12493964" y="6043573"/>
            <a:ext cx="542220" cy="54222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Sorban</a:t>
            </a:r>
          </a:p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Locsolás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15F3693-F5B7-8D99-AD53-E60FA5D2D31F}"/>
              </a:ext>
            </a:extLst>
          </p:cNvPr>
          <p:cNvSpPr/>
          <p:nvPr/>
        </p:nvSpPr>
        <p:spPr>
          <a:xfrm>
            <a:off x="13142785" y="6043573"/>
            <a:ext cx="542220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Tesztelés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18C670C-D2AB-AFC9-3131-2F2C6AB582F8}"/>
              </a:ext>
            </a:extLst>
          </p:cNvPr>
          <p:cNvSpPr/>
          <p:nvPr/>
        </p:nvSpPr>
        <p:spPr>
          <a:xfrm>
            <a:off x="11835678" y="7203600"/>
            <a:ext cx="542220" cy="5422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Beállítás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EE9699CD-5F57-B1A3-807B-FBA1F5EAFDBD}"/>
              </a:ext>
            </a:extLst>
          </p:cNvPr>
          <p:cNvSpPr/>
          <p:nvPr/>
        </p:nvSpPr>
        <p:spPr>
          <a:xfrm>
            <a:off x="12493964" y="7203600"/>
            <a:ext cx="542220" cy="542220"/>
          </a:xfrm>
          <a:prstGeom prst="roundRect">
            <a:avLst/>
          </a:prstGeom>
          <a:gradFill>
            <a:gsLst>
              <a:gs pos="0">
                <a:srgbClr val="009999"/>
              </a:gs>
              <a:gs pos="47000">
                <a:srgbClr val="009999"/>
              </a:gs>
              <a:gs pos="53000">
                <a:srgbClr val="00FF00"/>
              </a:gs>
              <a:gs pos="100000">
                <a:srgbClr val="00F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Mentés</a:t>
            </a:r>
          </a:p>
          <a:p>
            <a:pPr algn="ctr"/>
            <a:r>
              <a:rPr lang="hu-HU" sz="6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/</a:t>
            </a:r>
          </a:p>
          <a:p>
            <a:pPr algn="ctr"/>
            <a:r>
              <a:rPr lang="hu-HU" sz="6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Mentve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941FE0BC-F04E-C228-0D61-DEE92D61CC4A}"/>
              </a:ext>
            </a:extLst>
          </p:cNvPr>
          <p:cNvSpPr/>
          <p:nvPr/>
        </p:nvSpPr>
        <p:spPr>
          <a:xfrm>
            <a:off x="13142785" y="7203600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Idő</a:t>
            </a:r>
          </a:p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Beállítása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6CEF7C2-48CB-9B40-EF0D-698C456B697A}"/>
              </a:ext>
            </a:extLst>
          </p:cNvPr>
          <p:cNvSpPr txBox="1"/>
          <p:nvPr/>
        </p:nvSpPr>
        <p:spPr>
          <a:xfrm>
            <a:off x="11555481" y="6676507"/>
            <a:ext cx="240971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Locsolórendszer</a:t>
            </a:r>
          </a:p>
          <a:p>
            <a:pPr algn="ctr"/>
            <a:r>
              <a:rPr lang="hu-HU" sz="11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10:20:03</a:t>
            </a:r>
            <a:endParaRPr lang="hu-HU" sz="14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85" name="Téglalap 84">
            <a:extLst>
              <a:ext uri="{FF2B5EF4-FFF2-40B4-BE49-F238E27FC236}">
                <a16:creationId xmlns:a16="http://schemas.microsoft.com/office/drawing/2014/main" id="{3D0B9D48-5468-3BB7-3526-B4E9F2D017EE}"/>
              </a:ext>
            </a:extLst>
          </p:cNvPr>
          <p:cNvSpPr/>
          <p:nvPr/>
        </p:nvSpPr>
        <p:spPr>
          <a:xfrm>
            <a:off x="15249782" y="7508333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2FDE559D-A06B-DC97-9111-15C06FC67903}"/>
              </a:ext>
            </a:extLst>
          </p:cNvPr>
          <p:cNvSpPr txBox="1"/>
          <p:nvPr/>
        </p:nvSpPr>
        <p:spPr>
          <a:xfrm>
            <a:off x="15400473" y="7507482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Idő beállítása</a:t>
            </a:r>
          </a:p>
        </p:txBody>
      </p:sp>
      <p:cxnSp>
        <p:nvCxnSpPr>
          <p:cNvPr id="87" name="Egyenes összekötő 86">
            <a:extLst>
              <a:ext uri="{FF2B5EF4-FFF2-40B4-BE49-F238E27FC236}">
                <a16:creationId xmlns:a16="http://schemas.microsoft.com/office/drawing/2014/main" id="{9A86B751-183A-9A9D-99E2-D266B577BBDF}"/>
              </a:ext>
            </a:extLst>
          </p:cNvPr>
          <p:cNvCxnSpPr>
            <a:cxnSpLocks/>
          </p:cNvCxnSpPr>
          <p:nvPr/>
        </p:nvCxnSpPr>
        <p:spPr>
          <a:xfrm>
            <a:off x="15292143" y="7762872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Csoportba foglalás 87">
            <a:extLst>
              <a:ext uri="{FF2B5EF4-FFF2-40B4-BE49-F238E27FC236}">
                <a16:creationId xmlns:a16="http://schemas.microsoft.com/office/drawing/2014/main" id="{1ABD819E-06A6-36CC-AF33-6B56762F9820}"/>
              </a:ext>
            </a:extLst>
          </p:cNvPr>
          <p:cNvGrpSpPr/>
          <p:nvPr/>
        </p:nvGrpSpPr>
        <p:grpSpPr>
          <a:xfrm>
            <a:off x="17694682" y="7528851"/>
            <a:ext cx="229467" cy="222085"/>
            <a:chOff x="11224956" y="3423237"/>
            <a:chExt cx="115881" cy="112153"/>
          </a:xfrm>
        </p:grpSpPr>
        <p:sp>
          <p:nvSpPr>
            <p:cNvPr id="103" name="Téglalap 102">
              <a:extLst>
                <a:ext uri="{FF2B5EF4-FFF2-40B4-BE49-F238E27FC236}">
                  <a16:creationId xmlns:a16="http://schemas.microsoft.com/office/drawing/2014/main" id="{78613441-AC7C-70AA-294E-1AC29316F0B3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104" name="Háromszög 103">
              <a:extLst>
                <a:ext uri="{FF2B5EF4-FFF2-40B4-BE49-F238E27FC236}">
                  <a16:creationId xmlns:a16="http://schemas.microsoft.com/office/drawing/2014/main" id="{C5447259-B55F-2073-BF33-F2ADA7F7C490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89" name="Téglalap: lekerekített 88">
            <a:extLst>
              <a:ext uri="{FF2B5EF4-FFF2-40B4-BE49-F238E27FC236}">
                <a16:creationId xmlns:a16="http://schemas.microsoft.com/office/drawing/2014/main" id="{E10D55BD-4DAE-0445-1BBE-D96F2AE49BBC}"/>
              </a:ext>
            </a:extLst>
          </p:cNvPr>
          <p:cNvSpPr/>
          <p:nvPr/>
        </p:nvSpPr>
        <p:spPr>
          <a:xfrm>
            <a:off x="15294249" y="7792612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90" name="Téglalap: lekerekített 89">
            <a:extLst>
              <a:ext uri="{FF2B5EF4-FFF2-40B4-BE49-F238E27FC236}">
                <a16:creationId xmlns:a16="http://schemas.microsoft.com/office/drawing/2014/main" id="{550D7BAF-212C-A25C-EF32-2845B8AEDBD6}"/>
              </a:ext>
            </a:extLst>
          </p:cNvPr>
          <p:cNvSpPr/>
          <p:nvPr/>
        </p:nvSpPr>
        <p:spPr>
          <a:xfrm>
            <a:off x="15294249" y="8968680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92" name="Téglalap: lekerekített 91">
            <a:extLst>
              <a:ext uri="{FF2B5EF4-FFF2-40B4-BE49-F238E27FC236}">
                <a16:creationId xmlns:a16="http://schemas.microsoft.com/office/drawing/2014/main" id="{A1A3BEE4-1B42-6883-6DD0-3E409B32DC06}"/>
              </a:ext>
            </a:extLst>
          </p:cNvPr>
          <p:cNvSpPr/>
          <p:nvPr/>
        </p:nvSpPr>
        <p:spPr>
          <a:xfrm>
            <a:off x="17372970" y="8366428"/>
            <a:ext cx="542220" cy="54222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Mentés</a:t>
            </a:r>
          </a:p>
        </p:txBody>
      </p:sp>
      <p:sp>
        <p:nvSpPr>
          <p:cNvPr id="93" name="Téglalap: lekerekített 92">
            <a:extLst>
              <a:ext uri="{FF2B5EF4-FFF2-40B4-BE49-F238E27FC236}">
                <a16:creationId xmlns:a16="http://schemas.microsoft.com/office/drawing/2014/main" id="{3151C221-A492-3642-0B97-60C45FA0CD7D}"/>
              </a:ext>
            </a:extLst>
          </p:cNvPr>
          <p:cNvSpPr/>
          <p:nvPr/>
        </p:nvSpPr>
        <p:spPr>
          <a:xfrm>
            <a:off x="15987565" y="7792612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94" name="Téglalap: lekerekített 93">
            <a:extLst>
              <a:ext uri="{FF2B5EF4-FFF2-40B4-BE49-F238E27FC236}">
                <a16:creationId xmlns:a16="http://schemas.microsoft.com/office/drawing/2014/main" id="{BD341DF2-64A3-D200-678D-234BB02D2708}"/>
              </a:ext>
            </a:extLst>
          </p:cNvPr>
          <p:cNvSpPr/>
          <p:nvPr/>
        </p:nvSpPr>
        <p:spPr>
          <a:xfrm>
            <a:off x="15987565" y="8968680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D5F55232-2FFC-6C8B-2C92-17BDECF30B96}"/>
              </a:ext>
            </a:extLst>
          </p:cNvPr>
          <p:cNvSpPr txBox="1"/>
          <p:nvPr/>
        </p:nvSpPr>
        <p:spPr>
          <a:xfrm>
            <a:off x="15218698" y="8484906"/>
            <a:ext cx="693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12</a:t>
            </a:r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C2EBB481-38AB-0A9D-E83F-C2F27AF981DA}"/>
              </a:ext>
            </a:extLst>
          </p:cNvPr>
          <p:cNvSpPr txBox="1"/>
          <p:nvPr/>
        </p:nvSpPr>
        <p:spPr>
          <a:xfrm>
            <a:off x="15912019" y="8482339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01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446A1F6E-D150-A591-C6E0-9D8D831958C3}"/>
              </a:ext>
            </a:extLst>
          </p:cNvPr>
          <p:cNvSpPr txBox="1"/>
          <p:nvPr/>
        </p:nvSpPr>
        <p:spPr>
          <a:xfrm>
            <a:off x="15195442" y="8750295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Óra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92B3F590-5D2C-64AA-33D6-AE6EF823F5A1}"/>
              </a:ext>
            </a:extLst>
          </p:cNvPr>
          <p:cNvSpPr txBox="1"/>
          <p:nvPr/>
        </p:nvSpPr>
        <p:spPr>
          <a:xfrm>
            <a:off x="15896141" y="8750295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Perc</a:t>
            </a:r>
          </a:p>
        </p:txBody>
      </p:sp>
      <p:sp>
        <p:nvSpPr>
          <p:cNvPr id="105" name="Szövegdoboz 104">
            <a:extLst>
              <a:ext uri="{FF2B5EF4-FFF2-40B4-BE49-F238E27FC236}">
                <a16:creationId xmlns:a16="http://schemas.microsoft.com/office/drawing/2014/main" id="{A2103337-9E5B-88B0-0DD3-8214CACADAD0}"/>
              </a:ext>
            </a:extLst>
          </p:cNvPr>
          <p:cNvSpPr txBox="1"/>
          <p:nvPr/>
        </p:nvSpPr>
        <p:spPr>
          <a:xfrm>
            <a:off x="15569285" y="8470689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:</a:t>
            </a:r>
          </a:p>
        </p:txBody>
      </p:sp>
      <p:sp>
        <p:nvSpPr>
          <p:cNvPr id="61" name="Téglalap 60">
            <a:extLst>
              <a:ext uri="{FF2B5EF4-FFF2-40B4-BE49-F238E27FC236}">
                <a16:creationId xmlns:a16="http://schemas.microsoft.com/office/drawing/2014/main" id="{382CF004-297E-3CC2-373A-9DC2B8FB553F}"/>
              </a:ext>
            </a:extLst>
          </p:cNvPr>
          <p:cNvSpPr/>
          <p:nvPr/>
        </p:nvSpPr>
        <p:spPr>
          <a:xfrm>
            <a:off x="3277712" y="4281359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F5921EB2-B113-A431-6D4B-A7C758ACCBE9}"/>
              </a:ext>
            </a:extLst>
          </p:cNvPr>
          <p:cNvSpPr txBox="1"/>
          <p:nvPr/>
        </p:nvSpPr>
        <p:spPr>
          <a:xfrm>
            <a:off x="3428403" y="4280507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1. Profil </a:t>
            </a:r>
            <a:r>
              <a:rPr lang="hu-HU" sz="105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5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1C9BBA3B-13A5-950C-AAC0-534E1F0B0EF6}"/>
              </a:ext>
            </a:extLst>
          </p:cNvPr>
          <p:cNvCxnSpPr>
            <a:cxnSpLocks/>
          </p:cNvCxnSpPr>
          <p:nvPr/>
        </p:nvCxnSpPr>
        <p:spPr>
          <a:xfrm>
            <a:off x="3320073" y="4535898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Csoportba foglalás 63">
            <a:extLst>
              <a:ext uri="{FF2B5EF4-FFF2-40B4-BE49-F238E27FC236}">
                <a16:creationId xmlns:a16="http://schemas.microsoft.com/office/drawing/2014/main" id="{C07599C5-4C22-8072-9D04-DC46E9E8E2E9}"/>
              </a:ext>
            </a:extLst>
          </p:cNvPr>
          <p:cNvGrpSpPr/>
          <p:nvPr/>
        </p:nvGrpSpPr>
        <p:grpSpPr>
          <a:xfrm>
            <a:off x="5722611" y="4301877"/>
            <a:ext cx="229467" cy="222085"/>
            <a:chOff x="11224956" y="3423237"/>
            <a:chExt cx="115881" cy="112153"/>
          </a:xfrm>
        </p:grpSpPr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F1FC4042-F3E9-9C27-3801-BD3C2CD9B817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66" name="Háromszög 65">
              <a:extLst>
                <a:ext uri="{FF2B5EF4-FFF2-40B4-BE49-F238E27FC236}">
                  <a16:creationId xmlns:a16="http://schemas.microsoft.com/office/drawing/2014/main" id="{94388B91-52A3-6F44-BDC3-A9D0E867A6D4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67" name="Téglalap: lekerekített 66">
            <a:extLst>
              <a:ext uri="{FF2B5EF4-FFF2-40B4-BE49-F238E27FC236}">
                <a16:creationId xmlns:a16="http://schemas.microsoft.com/office/drawing/2014/main" id="{F053DCB9-8A6C-F404-479B-B97DD44349BD}"/>
              </a:ext>
            </a:extLst>
          </p:cNvPr>
          <p:cNvSpPr/>
          <p:nvPr/>
        </p:nvSpPr>
        <p:spPr>
          <a:xfrm>
            <a:off x="3322179" y="4565638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68" name="Téglalap: lekerekített 67">
            <a:extLst>
              <a:ext uri="{FF2B5EF4-FFF2-40B4-BE49-F238E27FC236}">
                <a16:creationId xmlns:a16="http://schemas.microsoft.com/office/drawing/2014/main" id="{AC75566F-100D-6C86-4D85-34539D4DFB40}"/>
              </a:ext>
            </a:extLst>
          </p:cNvPr>
          <p:cNvSpPr/>
          <p:nvPr/>
        </p:nvSpPr>
        <p:spPr>
          <a:xfrm>
            <a:off x="3322179" y="5741706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69" name="Téglalap: lekerekített 68">
            <a:extLst>
              <a:ext uri="{FF2B5EF4-FFF2-40B4-BE49-F238E27FC236}">
                <a16:creationId xmlns:a16="http://schemas.microsoft.com/office/drawing/2014/main" id="{C0FD17E4-7139-25FD-85D1-9944435E8915}"/>
              </a:ext>
            </a:extLst>
          </p:cNvPr>
          <p:cNvSpPr/>
          <p:nvPr/>
        </p:nvSpPr>
        <p:spPr>
          <a:xfrm>
            <a:off x="4708812" y="4565638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70" name="Téglalap: lekerekített 69">
            <a:extLst>
              <a:ext uri="{FF2B5EF4-FFF2-40B4-BE49-F238E27FC236}">
                <a16:creationId xmlns:a16="http://schemas.microsoft.com/office/drawing/2014/main" id="{FF0608D0-E7A2-F752-9F2C-703DA86C4907}"/>
              </a:ext>
            </a:extLst>
          </p:cNvPr>
          <p:cNvSpPr/>
          <p:nvPr/>
        </p:nvSpPr>
        <p:spPr>
          <a:xfrm>
            <a:off x="5402125" y="4565638"/>
            <a:ext cx="542220" cy="54222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Mentés</a:t>
            </a:r>
          </a:p>
        </p:txBody>
      </p:sp>
      <p:sp>
        <p:nvSpPr>
          <p:cNvPr id="71" name="Téglalap: lekerekített 70">
            <a:extLst>
              <a:ext uri="{FF2B5EF4-FFF2-40B4-BE49-F238E27FC236}">
                <a16:creationId xmlns:a16="http://schemas.microsoft.com/office/drawing/2014/main" id="{B2300425-BA59-6BF9-C669-E13EC9027A82}"/>
              </a:ext>
            </a:extLst>
          </p:cNvPr>
          <p:cNvSpPr/>
          <p:nvPr/>
        </p:nvSpPr>
        <p:spPr>
          <a:xfrm>
            <a:off x="4015495" y="4565638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72" name="Téglalap: lekerekített 71">
            <a:extLst>
              <a:ext uri="{FF2B5EF4-FFF2-40B4-BE49-F238E27FC236}">
                <a16:creationId xmlns:a16="http://schemas.microsoft.com/office/drawing/2014/main" id="{A158A735-7B21-FCEB-DF47-E1A989B5E954}"/>
              </a:ext>
            </a:extLst>
          </p:cNvPr>
          <p:cNvSpPr/>
          <p:nvPr/>
        </p:nvSpPr>
        <p:spPr>
          <a:xfrm>
            <a:off x="4015495" y="5741706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73" name="Téglalap: lekerekített 72">
            <a:extLst>
              <a:ext uri="{FF2B5EF4-FFF2-40B4-BE49-F238E27FC236}">
                <a16:creationId xmlns:a16="http://schemas.microsoft.com/office/drawing/2014/main" id="{5D938C88-C201-AE89-FD7A-D6E7A724E14A}"/>
              </a:ext>
            </a:extLst>
          </p:cNvPr>
          <p:cNvSpPr/>
          <p:nvPr/>
        </p:nvSpPr>
        <p:spPr>
          <a:xfrm>
            <a:off x="4708812" y="5741706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74" name="Téglalap: lekerekített 73">
            <a:extLst>
              <a:ext uri="{FF2B5EF4-FFF2-40B4-BE49-F238E27FC236}">
                <a16:creationId xmlns:a16="http://schemas.microsoft.com/office/drawing/2014/main" id="{93AD5C66-49E0-13D6-8AF5-2F23B0AFE1A2}"/>
              </a:ext>
            </a:extLst>
          </p:cNvPr>
          <p:cNvSpPr/>
          <p:nvPr/>
        </p:nvSpPr>
        <p:spPr>
          <a:xfrm>
            <a:off x="5402125" y="5738670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Vissza</a:t>
            </a:r>
          </a:p>
        </p:txBody>
      </p:sp>
      <p:sp>
        <p:nvSpPr>
          <p:cNvPr id="75" name="Szövegdoboz 74">
            <a:extLst>
              <a:ext uri="{FF2B5EF4-FFF2-40B4-BE49-F238E27FC236}">
                <a16:creationId xmlns:a16="http://schemas.microsoft.com/office/drawing/2014/main" id="{C42250AF-3EF9-C6C1-3CE3-13E79761F10E}"/>
              </a:ext>
            </a:extLst>
          </p:cNvPr>
          <p:cNvSpPr txBox="1"/>
          <p:nvPr/>
        </p:nvSpPr>
        <p:spPr>
          <a:xfrm>
            <a:off x="3246628" y="5248407"/>
            <a:ext cx="693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9F6D2797-A813-32DB-39F3-01F0FC4E7449}"/>
              </a:ext>
            </a:extLst>
          </p:cNvPr>
          <p:cNvSpPr txBox="1"/>
          <p:nvPr/>
        </p:nvSpPr>
        <p:spPr>
          <a:xfrm>
            <a:off x="3939949" y="5245839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00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A8A588D0-63B2-DA96-181B-E1794B3963B4}"/>
              </a:ext>
            </a:extLst>
          </p:cNvPr>
          <p:cNvSpPr txBox="1"/>
          <p:nvPr/>
        </p:nvSpPr>
        <p:spPr>
          <a:xfrm>
            <a:off x="4601527" y="5234609"/>
            <a:ext cx="756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10</a:t>
            </a: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D2A6085F-0067-5E90-E880-DB0099E29E2F}"/>
              </a:ext>
            </a:extLst>
          </p:cNvPr>
          <p:cNvSpPr txBox="1"/>
          <p:nvPr/>
        </p:nvSpPr>
        <p:spPr>
          <a:xfrm>
            <a:off x="3223372" y="5513796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Óra</a:t>
            </a:r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9F9B25CD-8115-4DBC-49A7-2FDC30BAB8C9}"/>
              </a:ext>
            </a:extLst>
          </p:cNvPr>
          <p:cNvSpPr txBox="1"/>
          <p:nvPr/>
        </p:nvSpPr>
        <p:spPr>
          <a:xfrm>
            <a:off x="3924071" y="5513796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Perc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18D73DBA-DC7B-3C6C-FE8B-7E4AB887BA30}"/>
              </a:ext>
            </a:extLst>
          </p:cNvPr>
          <p:cNvSpPr txBox="1"/>
          <p:nvPr/>
        </p:nvSpPr>
        <p:spPr>
          <a:xfrm>
            <a:off x="4481585" y="5513796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Időtartam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5043C92C-6EA1-ED2A-04AC-69FE4517B2EB}"/>
              </a:ext>
            </a:extLst>
          </p:cNvPr>
          <p:cNvSpPr txBox="1"/>
          <p:nvPr/>
        </p:nvSpPr>
        <p:spPr>
          <a:xfrm>
            <a:off x="4233969" y="5277521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  <a:r>
              <a:rPr lang="hu-HU" sz="8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tól</a:t>
            </a:r>
            <a:endParaRPr lang="hu-HU" sz="8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571469A7-BDE3-5268-F9FC-6153A09AB8F0}"/>
              </a:ext>
            </a:extLst>
          </p:cNvPr>
          <p:cNvSpPr txBox="1"/>
          <p:nvPr/>
        </p:nvSpPr>
        <p:spPr>
          <a:xfrm>
            <a:off x="5007184" y="5271094"/>
            <a:ext cx="869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percenként</a:t>
            </a:r>
          </a:p>
        </p:txBody>
      </p:sp>
      <p:sp>
        <p:nvSpPr>
          <p:cNvPr id="106" name="Szövegdoboz 105">
            <a:extLst>
              <a:ext uri="{FF2B5EF4-FFF2-40B4-BE49-F238E27FC236}">
                <a16:creationId xmlns:a16="http://schemas.microsoft.com/office/drawing/2014/main" id="{1FBDCA05-A269-0C7D-8BFB-9A70E3A1DCE7}"/>
              </a:ext>
            </a:extLst>
          </p:cNvPr>
          <p:cNvSpPr txBox="1"/>
          <p:nvPr/>
        </p:nvSpPr>
        <p:spPr>
          <a:xfrm>
            <a:off x="3585355" y="5230547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: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9379442F-A024-1585-FED7-0E842893CA09}"/>
              </a:ext>
            </a:extLst>
          </p:cNvPr>
          <p:cNvSpPr/>
          <p:nvPr/>
        </p:nvSpPr>
        <p:spPr>
          <a:xfrm>
            <a:off x="15249782" y="4281358"/>
            <a:ext cx="2711098" cy="2033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107" name="Szövegdoboz 106">
            <a:extLst>
              <a:ext uri="{FF2B5EF4-FFF2-40B4-BE49-F238E27FC236}">
                <a16:creationId xmlns:a16="http://schemas.microsoft.com/office/drawing/2014/main" id="{191D93C3-80DB-8E47-9209-A6460FBE1985}"/>
              </a:ext>
            </a:extLst>
          </p:cNvPr>
          <p:cNvSpPr txBox="1"/>
          <p:nvPr/>
        </p:nvSpPr>
        <p:spPr>
          <a:xfrm>
            <a:off x="15400474" y="4292514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Tesztelés</a:t>
            </a:r>
          </a:p>
        </p:txBody>
      </p:sp>
      <p:cxnSp>
        <p:nvCxnSpPr>
          <p:cNvPr id="108" name="Egyenes összekötő 107">
            <a:extLst>
              <a:ext uri="{FF2B5EF4-FFF2-40B4-BE49-F238E27FC236}">
                <a16:creationId xmlns:a16="http://schemas.microsoft.com/office/drawing/2014/main" id="{9248C72E-87D3-765B-76DA-085DE547ED69}"/>
              </a:ext>
            </a:extLst>
          </p:cNvPr>
          <p:cNvCxnSpPr>
            <a:cxnSpLocks/>
          </p:cNvCxnSpPr>
          <p:nvPr/>
        </p:nvCxnSpPr>
        <p:spPr>
          <a:xfrm>
            <a:off x="15292143" y="4547905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Csoportba foglalás 108">
            <a:extLst>
              <a:ext uri="{FF2B5EF4-FFF2-40B4-BE49-F238E27FC236}">
                <a16:creationId xmlns:a16="http://schemas.microsoft.com/office/drawing/2014/main" id="{E0F43B40-2E10-7C0A-BAE6-197A470CEA4D}"/>
              </a:ext>
            </a:extLst>
          </p:cNvPr>
          <p:cNvGrpSpPr/>
          <p:nvPr/>
        </p:nvGrpSpPr>
        <p:grpSpPr>
          <a:xfrm>
            <a:off x="17694682" y="4313884"/>
            <a:ext cx="229467" cy="222085"/>
            <a:chOff x="11224956" y="3423237"/>
            <a:chExt cx="115881" cy="112153"/>
          </a:xfrm>
        </p:grpSpPr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3BCB5DBF-BE09-2209-6C6B-A696BCA22F27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111" name="Háromszög 110">
              <a:extLst>
                <a:ext uri="{FF2B5EF4-FFF2-40B4-BE49-F238E27FC236}">
                  <a16:creationId xmlns:a16="http://schemas.microsoft.com/office/drawing/2014/main" id="{23CF020D-797F-ACE6-75C5-3E85EA7BD6A4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112" name="Téglalap: lekerekített 111">
            <a:extLst>
              <a:ext uri="{FF2B5EF4-FFF2-40B4-BE49-F238E27FC236}">
                <a16:creationId xmlns:a16="http://schemas.microsoft.com/office/drawing/2014/main" id="{F0495FCE-BFCE-4AA6-C946-971805F2295D}"/>
              </a:ext>
            </a:extLst>
          </p:cNvPr>
          <p:cNvSpPr/>
          <p:nvPr/>
        </p:nvSpPr>
        <p:spPr>
          <a:xfrm>
            <a:off x="15294249" y="4836748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14" name="Téglalap: lekerekített 113">
            <a:extLst>
              <a:ext uri="{FF2B5EF4-FFF2-40B4-BE49-F238E27FC236}">
                <a16:creationId xmlns:a16="http://schemas.microsoft.com/office/drawing/2014/main" id="{86BD184F-C6DF-20EC-362A-EACFF5B6EF08}"/>
              </a:ext>
            </a:extLst>
          </p:cNvPr>
          <p:cNvSpPr/>
          <p:nvPr/>
        </p:nvSpPr>
        <p:spPr>
          <a:xfrm>
            <a:off x="15987565" y="4836748"/>
            <a:ext cx="542220" cy="27111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rgbClr val="006568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Be</a:t>
            </a:r>
          </a:p>
        </p:txBody>
      </p:sp>
      <p:sp>
        <p:nvSpPr>
          <p:cNvPr id="115" name="Téglalap: lekerekített 114">
            <a:extLst>
              <a:ext uri="{FF2B5EF4-FFF2-40B4-BE49-F238E27FC236}">
                <a16:creationId xmlns:a16="http://schemas.microsoft.com/office/drawing/2014/main" id="{42D80EC1-DC98-1583-432D-718A576A5BDB}"/>
              </a:ext>
            </a:extLst>
          </p:cNvPr>
          <p:cNvSpPr/>
          <p:nvPr/>
        </p:nvSpPr>
        <p:spPr>
          <a:xfrm>
            <a:off x="16699250" y="4836748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16" name="Téglalap: lekerekített 115">
            <a:extLst>
              <a:ext uri="{FF2B5EF4-FFF2-40B4-BE49-F238E27FC236}">
                <a16:creationId xmlns:a16="http://schemas.microsoft.com/office/drawing/2014/main" id="{CD1C27A3-BABE-B128-F0A5-914E322FC4A6}"/>
              </a:ext>
            </a:extLst>
          </p:cNvPr>
          <p:cNvSpPr/>
          <p:nvPr/>
        </p:nvSpPr>
        <p:spPr>
          <a:xfrm>
            <a:off x="17370541" y="4836748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18" name="Téglalap: lekerekített 117">
            <a:extLst>
              <a:ext uri="{FF2B5EF4-FFF2-40B4-BE49-F238E27FC236}">
                <a16:creationId xmlns:a16="http://schemas.microsoft.com/office/drawing/2014/main" id="{CD380B76-A1A5-46F0-B3D3-1865AF040A7C}"/>
              </a:ext>
            </a:extLst>
          </p:cNvPr>
          <p:cNvSpPr/>
          <p:nvPr/>
        </p:nvSpPr>
        <p:spPr>
          <a:xfrm>
            <a:off x="15292143" y="5414544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19" name="Téglalap: lekerekített 118">
            <a:extLst>
              <a:ext uri="{FF2B5EF4-FFF2-40B4-BE49-F238E27FC236}">
                <a16:creationId xmlns:a16="http://schemas.microsoft.com/office/drawing/2014/main" id="{E7C0F3A8-F73D-A3B4-AADA-58E38DBB3DD1}"/>
              </a:ext>
            </a:extLst>
          </p:cNvPr>
          <p:cNvSpPr/>
          <p:nvPr/>
        </p:nvSpPr>
        <p:spPr>
          <a:xfrm>
            <a:off x="15985459" y="5414544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20" name="Téglalap: lekerekített 119">
            <a:extLst>
              <a:ext uri="{FF2B5EF4-FFF2-40B4-BE49-F238E27FC236}">
                <a16:creationId xmlns:a16="http://schemas.microsoft.com/office/drawing/2014/main" id="{D46380B1-0476-E31D-FDA1-AF40048EFF89}"/>
              </a:ext>
            </a:extLst>
          </p:cNvPr>
          <p:cNvSpPr/>
          <p:nvPr/>
        </p:nvSpPr>
        <p:spPr>
          <a:xfrm>
            <a:off x="16697144" y="5414544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21" name="Téglalap: lekerekített 120">
            <a:extLst>
              <a:ext uri="{FF2B5EF4-FFF2-40B4-BE49-F238E27FC236}">
                <a16:creationId xmlns:a16="http://schemas.microsoft.com/office/drawing/2014/main" id="{AD022B51-14C1-10ED-5E74-B465252D02D0}"/>
              </a:ext>
            </a:extLst>
          </p:cNvPr>
          <p:cNvSpPr/>
          <p:nvPr/>
        </p:nvSpPr>
        <p:spPr>
          <a:xfrm>
            <a:off x="17370541" y="5414544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22" name="Szövegdoboz 121">
            <a:extLst>
              <a:ext uri="{FF2B5EF4-FFF2-40B4-BE49-F238E27FC236}">
                <a16:creationId xmlns:a16="http://schemas.microsoft.com/office/drawing/2014/main" id="{0FD78B4C-EC69-90E6-4F72-AEF83F021DF2}"/>
              </a:ext>
            </a:extLst>
          </p:cNvPr>
          <p:cNvSpPr txBox="1"/>
          <p:nvPr/>
        </p:nvSpPr>
        <p:spPr>
          <a:xfrm>
            <a:off x="15322925" y="457521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</a:p>
        </p:txBody>
      </p:sp>
      <p:sp>
        <p:nvSpPr>
          <p:cNvPr id="123" name="Szövegdoboz 122">
            <a:extLst>
              <a:ext uri="{FF2B5EF4-FFF2-40B4-BE49-F238E27FC236}">
                <a16:creationId xmlns:a16="http://schemas.microsoft.com/office/drawing/2014/main" id="{63453836-6D0B-C0CD-5476-155C2E1D18B8}"/>
              </a:ext>
            </a:extLst>
          </p:cNvPr>
          <p:cNvSpPr txBox="1"/>
          <p:nvPr/>
        </p:nvSpPr>
        <p:spPr>
          <a:xfrm>
            <a:off x="16005934" y="457521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</a:p>
        </p:txBody>
      </p:sp>
      <p:sp>
        <p:nvSpPr>
          <p:cNvPr id="124" name="Szövegdoboz 123">
            <a:extLst>
              <a:ext uri="{FF2B5EF4-FFF2-40B4-BE49-F238E27FC236}">
                <a16:creationId xmlns:a16="http://schemas.microsoft.com/office/drawing/2014/main" id="{1267E671-5D51-DC3A-E49F-CC4BA49C53A0}"/>
              </a:ext>
            </a:extLst>
          </p:cNvPr>
          <p:cNvSpPr txBox="1"/>
          <p:nvPr/>
        </p:nvSpPr>
        <p:spPr>
          <a:xfrm>
            <a:off x="16720393" y="457521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2508E3AC-8936-A50D-44B0-279D96437120}"/>
              </a:ext>
            </a:extLst>
          </p:cNvPr>
          <p:cNvSpPr txBox="1"/>
          <p:nvPr/>
        </p:nvSpPr>
        <p:spPr>
          <a:xfrm>
            <a:off x="17403402" y="457521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</a:t>
            </a:r>
          </a:p>
        </p:txBody>
      </p:sp>
      <p:sp>
        <p:nvSpPr>
          <p:cNvPr id="126" name="Szövegdoboz 125">
            <a:extLst>
              <a:ext uri="{FF2B5EF4-FFF2-40B4-BE49-F238E27FC236}">
                <a16:creationId xmlns:a16="http://schemas.microsoft.com/office/drawing/2014/main" id="{049868F7-1CCD-7BEF-D33C-5C3598C5E1FF}"/>
              </a:ext>
            </a:extLst>
          </p:cNvPr>
          <p:cNvSpPr txBox="1"/>
          <p:nvPr/>
        </p:nvSpPr>
        <p:spPr>
          <a:xfrm>
            <a:off x="15333386" y="517197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5</a:t>
            </a:r>
          </a:p>
        </p:txBody>
      </p:sp>
      <p:sp>
        <p:nvSpPr>
          <p:cNvPr id="127" name="Szövegdoboz 126">
            <a:extLst>
              <a:ext uri="{FF2B5EF4-FFF2-40B4-BE49-F238E27FC236}">
                <a16:creationId xmlns:a16="http://schemas.microsoft.com/office/drawing/2014/main" id="{B8FB6001-B909-ECFE-4CA3-446AB750DB42}"/>
              </a:ext>
            </a:extLst>
          </p:cNvPr>
          <p:cNvSpPr txBox="1"/>
          <p:nvPr/>
        </p:nvSpPr>
        <p:spPr>
          <a:xfrm>
            <a:off x="16016395" y="517197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</a:t>
            </a:r>
          </a:p>
        </p:txBody>
      </p:sp>
      <p:sp>
        <p:nvSpPr>
          <p:cNvPr id="128" name="Szövegdoboz 127">
            <a:extLst>
              <a:ext uri="{FF2B5EF4-FFF2-40B4-BE49-F238E27FC236}">
                <a16:creationId xmlns:a16="http://schemas.microsoft.com/office/drawing/2014/main" id="{80CFBAD2-EB94-3541-D9A3-D97A6FC35769}"/>
              </a:ext>
            </a:extLst>
          </p:cNvPr>
          <p:cNvSpPr txBox="1"/>
          <p:nvPr/>
        </p:nvSpPr>
        <p:spPr>
          <a:xfrm>
            <a:off x="16730854" y="517197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7</a:t>
            </a:r>
          </a:p>
        </p:txBody>
      </p:sp>
      <p:sp>
        <p:nvSpPr>
          <p:cNvPr id="129" name="Szövegdoboz 128">
            <a:extLst>
              <a:ext uri="{FF2B5EF4-FFF2-40B4-BE49-F238E27FC236}">
                <a16:creationId xmlns:a16="http://schemas.microsoft.com/office/drawing/2014/main" id="{4B0C0EDA-83CC-191A-24F0-FCF3E15A5F6C}"/>
              </a:ext>
            </a:extLst>
          </p:cNvPr>
          <p:cNvSpPr txBox="1"/>
          <p:nvPr/>
        </p:nvSpPr>
        <p:spPr>
          <a:xfrm>
            <a:off x="17413863" y="517197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8</a:t>
            </a:r>
          </a:p>
        </p:txBody>
      </p:sp>
      <p:sp>
        <p:nvSpPr>
          <p:cNvPr id="130" name="Téglalap: lekerekített 129">
            <a:extLst>
              <a:ext uri="{FF2B5EF4-FFF2-40B4-BE49-F238E27FC236}">
                <a16:creationId xmlns:a16="http://schemas.microsoft.com/office/drawing/2014/main" id="{74D2040F-8703-A86D-3C84-CC9F329CB76D}"/>
              </a:ext>
            </a:extLst>
          </p:cNvPr>
          <p:cNvSpPr/>
          <p:nvPr/>
        </p:nvSpPr>
        <p:spPr>
          <a:xfrm>
            <a:off x="15292143" y="5726957"/>
            <a:ext cx="542220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←</a:t>
            </a:r>
          </a:p>
        </p:txBody>
      </p:sp>
      <p:sp>
        <p:nvSpPr>
          <p:cNvPr id="131" name="Téglalap: lekerekített 130">
            <a:extLst>
              <a:ext uri="{FF2B5EF4-FFF2-40B4-BE49-F238E27FC236}">
                <a16:creationId xmlns:a16="http://schemas.microsoft.com/office/drawing/2014/main" id="{92906697-D34E-027E-3E39-BB9DBB7AF439}"/>
              </a:ext>
            </a:extLst>
          </p:cNvPr>
          <p:cNvSpPr/>
          <p:nvPr/>
        </p:nvSpPr>
        <p:spPr>
          <a:xfrm>
            <a:off x="15985459" y="5726957"/>
            <a:ext cx="542220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→</a:t>
            </a:r>
          </a:p>
        </p:txBody>
      </p:sp>
      <p:sp>
        <p:nvSpPr>
          <p:cNvPr id="132" name="Szövegdoboz 131">
            <a:extLst>
              <a:ext uri="{FF2B5EF4-FFF2-40B4-BE49-F238E27FC236}">
                <a16:creationId xmlns:a16="http://schemas.microsoft.com/office/drawing/2014/main" id="{ECD07678-45EB-34AB-C1BB-30403B55D58B}"/>
              </a:ext>
            </a:extLst>
          </p:cNvPr>
          <p:cNvSpPr txBox="1"/>
          <p:nvPr/>
        </p:nvSpPr>
        <p:spPr>
          <a:xfrm>
            <a:off x="16468585" y="5836665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1. oldal</a:t>
            </a:r>
          </a:p>
        </p:txBody>
      </p:sp>
      <p:sp>
        <p:nvSpPr>
          <p:cNvPr id="133" name="Téglalap: lekerekített 132">
            <a:extLst>
              <a:ext uri="{FF2B5EF4-FFF2-40B4-BE49-F238E27FC236}">
                <a16:creationId xmlns:a16="http://schemas.microsoft.com/office/drawing/2014/main" id="{C783C465-079E-DC2F-2581-32154B108F97}"/>
              </a:ext>
            </a:extLst>
          </p:cNvPr>
          <p:cNvSpPr/>
          <p:nvPr/>
        </p:nvSpPr>
        <p:spPr>
          <a:xfrm>
            <a:off x="17370541" y="5726957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Leállít</a:t>
            </a:r>
          </a:p>
        </p:txBody>
      </p:sp>
      <p:cxnSp>
        <p:nvCxnSpPr>
          <p:cNvPr id="135" name="Összekötő: görbe 134">
            <a:extLst>
              <a:ext uri="{FF2B5EF4-FFF2-40B4-BE49-F238E27FC236}">
                <a16:creationId xmlns:a16="http://schemas.microsoft.com/office/drawing/2014/main" id="{F6E87F55-D34E-F613-B6AD-54C1F6C79E82}"/>
              </a:ext>
            </a:extLst>
          </p:cNvPr>
          <p:cNvCxnSpPr>
            <a:stCxn id="5" idx="0"/>
            <a:endCxn id="17" idx="1"/>
          </p:cNvCxnSpPr>
          <p:nvPr/>
        </p:nvCxnSpPr>
        <p:spPr>
          <a:xfrm rot="5400000" flipH="1" flipV="1">
            <a:off x="13959061" y="4752855"/>
            <a:ext cx="745552" cy="1835887"/>
          </a:xfrm>
          <a:prstGeom prst="curvedConnector2">
            <a:avLst/>
          </a:prstGeom>
          <a:ln w="38100">
            <a:solidFill>
              <a:srgbClr val="006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gyenes összekötő nyíllal 136">
            <a:extLst>
              <a:ext uri="{FF2B5EF4-FFF2-40B4-BE49-F238E27FC236}">
                <a16:creationId xmlns:a16="http://schemas.microsoft.com/office/drawing/2014/main" id="{E55D1672-F310-C59D-0AAE-3B3C8777C785}"/>
              </a:ext>
            </a:extLst>
          </p:cNvPr>
          <p:cNvCxnSpPr>
            <a:stCxn id="4" idx="0"/>
            <a:endCxn id="16" idx="2"/>
          </p:cNvCxnSpPr>
          <p:nvPr/>
        </p:nvCxnSpPr>
        <p:spPr>
          <a:xfrm flipH="1" flipV="1">
            <a:off x="12760342" y="4281359"/>
            <a:ext cx="4733" cy="17622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Összekötő: görbe 139">
            <a:extLst>
              <a:ext uri="{FF2B5EF4-FFF2-40B4-BE49-F238E27FC236}">
                <a16:creationId xmlns:a16="http://schemas.microsoft.com/office/drawing/2014/main" id="{BAA6B552-47EB-F82E-D7FC-947AFA112FE4}"/>
              </a:ext>
            </a:extLst>
          </p:cNvPr>
          <p:cNvCxnSpPr>
            <a:stCxn id="3" idx="0"/>
            <a:endCxn id="12" idx="3"/>
          </p:cNvCxnSpPr>
          <p:nvPr/>
        </p:nvCxnSpPr>
        <p:spPr>
          <a:xfrm rot="16200000" flipV="1">
            <a:off x="10812961" y="4749745"/>
            <a:ext cx="745552" cy="1842102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Összekötő: görbe 148">
            <a:extLst>
              <a:ext uri="{FF2B5EF4-FFF2-40B4-BE49-F238E27FC236}">
                <a16:creationId xmlns:a16="http://schemas.microsoft.com/office/drawing/2014/main" id="{2E98ECFF-DC9A-9B9D-411F-B7666D627B8D}"/>
              </a:ext>
            </a:extLst>
          </p:cNvPr>
          <p:cNvCxnSpPr>
            <a:cxnSpLocks/>
            <a:stCxn id="9" idx="2"/>
            <a:endCxn id="85" idx="1"/>
          </p:cNvCxnSpPr>
          <p:nvPr/>
        </p:nvCxnSpPr>
        <p:spPr>
          <a:xfrm rot="16200000" flipH="1">
            <a:off x="13942252" y="7217462"/>
            <a:ext cx="779175" cy="1835887"/>
          </a:xfrm>
          <a:prstGeom prst="curvedConnector2">
            <a:avLst/>
          </a:prstGeom>
          <a:ln w="38100">
            <a:solidFill>
              <a:srgbClr val="1B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Összekötő: görbe 152">
            <a:extLst>
              <a:ext uri="{FF2B5EF4-FFF2-40B4-BE49-F238E27FC236}">
                <a16:creationId xmlns:a16="http://schemas.microsoft.com/office/drawing/2014/main" id="{EDD17CBA-515E-1017-7640-65E3029B5D66}"/>
              </a:ext>
            </a:extLst>
          </p:cNvPr>
          <p:cNvCxnSpPr>
            <a:stCxn id="7" idx="2"/>
            <a:endCxn id="14" idx="3"/>
          </p:cNvCxnSpPr>
          <p:nvPr/>
        </p:nvCxnSpPr>
        <p:spPr>
          <a:xfrm rot="5400000">
            <a:off x="10812964" y="7197542"/>
            <a:ext cx="745550" cy="1842102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églalap 11">
            <a:extLst>
              <a:ext uri="{FF2B5EF4-FFF2-40B4-BE49-F238E27FC236}">
                <a16:creationId xmlns:a16="http://schemas.microsoft.com/office/drawing/2014/main" id="{5F0801D6-84C0-E798-396A-E25E3F5F41D2}"/>
              </a:ext>
            </a:extLst>
          </p:cNvPr>
          <p:cNvSpPr/>
          <p:nvPr/>
        </p:nvSpPr>
        <p:spPr>
          <a:xfrm>
            <a:off x="7553588" y="4281359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154" name="Szövegdoboz 153">
            <a:extLst>
              <a:ext uri="{FF2B5EF4-FFF2-40B4-BE49-F238E27FC236}">
                <a16:creationId xmlns:a16="http://schemas.microsoft.com/office/drawing/2014/main" id="{19ED29F0-1976-02D9-0332-741E9C7246E3}"/>
              </a:ext>
            </a:extLst>
          </p:cNvPr>
          <p:cNvSpPr txBox="1"/>
          <p:nvPr/>
        </p:nvSpPr>
        <p:spPr>
          <a:xfrm>
            <a:off x="7702156" y="4280507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Profilok</a:t>
            </a:r>
          </a:p>
        </p:txBody>
      </p:sp>
      <p:cxnSp>
        <p:nvCxnSpPr>
          <p:cNvPr id="155" name="Egyenes összekötő 154">
            <a:extLst>
              <a:ext uri="{FF2B5EF4-FFF2-40B4-BE49-F238E27FC236}">
                <a16:creationId xmlns:a16="http://schemas.microsoft.com/office/drawing/2014/main" id="{DE9B74F3-C438-67FE-1DD3-68DFD87982EF}"/>
              </a:ext>
            </a:extLst>
          </p:cNvPr>
          <p:cNvCxnSpPr>
            <a:cxnSpLocks/>
          </p:cNvCxnSpPr>
          <p:nvPr/>
        </p:nvCxnSpPr>
        <p:spPr>
          <a:xfrm>
            <a:off x="7593826" y="4535898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D92FB76-7A9C-A8A4-9F4B-7C68EBF963FB}"/>
              </a:ext>
            </a:extLst>
          </p:cNvPr>
          <p:cNvGrpSpPr/>
          <p:nvPr/>
        </p:nvGrpSpPr>
        <p:grpSpPr>
          <a:xfrm>
            <a:off x="9996365" y="4301877"/>
            <a:ext cx="229467" cy="222085"/>
            <a:chOff x="11224956" y="3423237"/>
            <a:chExt cx="115881" cy="112153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C8FFC0D5-07D9-53CC-AB09-C4FF53309416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158" name="Háromszög 157">
              <a:extLst>
                <a:ext uri="{FF2B5EF4-FFF2-40B4-BE49-F238E27FC236}">
                  <a16:creationId xmlns:a16="http://schemas.microsoft.com/office/drawing/2014/main" id="{8B3427F0-9A36-7E69-5029-9C0D8020E714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159" name="Téglalap: lekerekített 158">
            <a:extLst>
              <a:ext uri="{FF2B5EF4-FFF2-40B4-BE49-F238E27FC236}">
                <a16:creationId xmlns:a16="http://schemas.microsoft.com/office/drawing/2014/main" id="{BB90E895-649C-5A44-6F3F-E2E7DBB5AAC0}"/>
              </a:ext>
            </a:extLst>
          </p:cNvPr>
          <p:cNvSpPr/>
          <p:nvPr/>
        </p:nvSpPr>
        <p:spPr>
          <a:xfrm>
            <a:off x="7616545" y="4565638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161" name="Téglalap: lekerekített 160">
            <a:extLst>
              <a:ext uri="{FF2B5EF4-FFF2-40B4-BE49-F238E27FC236}">
                <a16:creationId xmlns:a16="http://schemas.microsoft.com/office/drawing/2014/main" id="{BF9B1566-0CED-3418-5619-159B11A521C8}"/>
              </a:ext>
            </a:extLst>
          </p:cNvPr>
          <p:cNvSpPr/>
          <p:nvPr/>
        </p:nvSpPr>
        <p:spPr>
          <a:xfrm>
            <a:off x="7622417" y="5143433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162" name="Téglalap: lekerekített 161">
            <a:extLst>
              <a:ext uri="{FF2B5EF4-FFF2-40B4-BE49-F238E27FC236}">
                <a16:creationId xmlns:a16="http://schemas.microsoft.com/office/drawing/2014/main" id="{5CCECA48-B40A-36C9-12A9-A4223057E3DE}"/>
              </a:ext>
            </a:extLst>
          </p:cNvPr>
          <p:cNvSpPr/>
          <p:nvPr/>
        </p:nvSpPr>
        <p:spPr>
          <a:xfrm>
            <a:off x="7608383" y="5725477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163" name="Téglalap: lekerekített 162">
            <a:extLst>
              <a:ext uri="{FF2B5EF4-FFF2-40B4-BE49-F238E27FC236}">
                <a16:creationId xmlns:a16="http://schemas.microsoft.com/office/drawing/2014/main" id="{A03F2551-ACE6-9D6E-4F16-30CB7DDA5C8B}"/>
              </a:ext>
            </a:extLst>
          </p:cNvPr>
          <p:cNvSpPr/>
          <p:nvPr/>
        </p:nvSpPr>
        <p:spPr>
          <a:xfrm>
            <a:off x="8303806" y="4565638"/>
            <a:ext cx="1217719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1. Profil</a:t>
            </a:r>
          </a:p>
        </p:txBody>
      </p:sp>
      <p:sp>
        <p:nvSpPr>
          <p:cNvPr id="165" name="Téglalap: lekerekített 164">
            <a:extLst>
              <a:ext uri="{FF2B5EF4-FFF2-40B4-BE49-F238E27FC236}">
                <a16:creationId xmlns:a16="http://schemas.microsoft.com/office/drawing/2014/main" id="{442B3ED2-4343-2975-B735-CBCAF47C5B84}"/>
              </a:ext>
            </a:extLst>
          </p:cNvPr>
          <p:cNvSpPr/>
          <p:nvPr/>
        </p:nvSpPr>
        <p:spPr>
          <a:xfrm>
            <a:off x="9679590" y="4701193"/>
            <a:ext cx="542220" cy="27111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rgbClr val="006568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Be</a:t>
            </a:r>
          </a:p>
        </p:txBody>
      </p:sp>
      <p:sp>
        <p:nvSpPr>
          <p:cNvPr id="167" name="Téglalap: lekerekített 166">
            <a:extLst>
              <a:ext uri="{FF2B5EF4-FFF2-40B4-BE49-F238E27FC236}">
                <a16:creationId xmlns:a16="http://schemas.microsoft.com/office/drawing/2014/main" id="{1E31641D-C604-E963-A898-D7A749013EE4}"/>
              </a:ext>
            </a:extLst>
          </p:cNvPr>
          <p:cNvSpPr/>
          <p:nvPr/>
        </p:nvSpPr>
        <p:spPr>
          <a:xfrm>
            <a:off x="9679590" y="5278989"/>
            <a:ext cx="542220" cy="271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68" name="Téglalap: lekerekített 167">
            <a:extLst>
              <a:ext uri="{FF2B5EF4-FFF2-40B4-BE49-F238E27FC236}">
                <a16:creationId xmlns:a16="http://schemas.microsoft.com/office/drawing/2014/main" id="{1BAFD5F9-7E6F-8D34-7121-6172108A4295}"/>
              </a:ext>
            </a:extLst>
          </p:cNvPr>
          <p:cNvSpPr/>
          <p:nvPr/>
        </p:nvSpPr>
        <p:spPr>
          <a:xfrm>
            <a:off x="9679590" y="5861032"/>
            <a:ext cx="542220" cy="271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69" name="Téglalap: lekerekített 168">
            <a:extLst>
              <a:ext uri="{FF2B5EF4-FFF2-40B4-BE49-F238E27FC236}">
                <a16:creationId xmlns:a16="http://schemas.microsoft.com/office/drawing/2014/main" id="{F9327429-AB9F-1F2A-4AF8-9BCBAAC53293}"/>
              </a:ext>
            </a:extLst>
          </p:cNvPr>
          <p:cNvSpPr/>
          <p:nvPr/>
        </p:nvSpPr>
        <p:spPr>
          <a:xfrm>
            <a:off x="8303806" y="5143433"/>
            <a:ext cx="1217719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2. Profil</a:t>
            </a:r>
          </a:p>
        </p:txBody>
      </p:sp>
      <p:sp>
        <p:nvSpPr>
          <p:cNvPr id="170" name="Téglalap: lekerekített 169">
            <a:extLst>
              <a:ext uri="{FF2B5EF4-FFF2-40B4-BE49-F238E27FC236}">
                <a16:creationId xmlns:a16="http://schemas.microsoft.com/office/drawing/2014/main" id="{214F5791-F2DB-00B7-451A-FAEA9217980B}"/>
              </a:ext>
            </a:extLst>
          </p:cNvPr>
          <p:cNvSpPr/>
          <p:nvPr/>
        </p:nvSpPr>
        <p:spPr>
          <a:xfrm>
            <a:off x="8303806" y="5725477"/>
            <a:ext cx="1217719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3. Profil</a:t>
            </a:r>
          </a:p>
        </p:txBody>
      </p:sp>
      <p:sp>
        <p:nvSpPr>
          <p:cNvPr id="171" name="Téglalap: lekerekített 170">
            <a:extLst>
              <a:ext uri="{FF2B5EF4-FFF2-40B4-BE49-F238E27FC236}">
                <a16:creationId xmlns:a16="http://schemas.microsoft.com/office/drawing/2014/main" id="{AED60ED8-406A-2040-C67D-97ABB1C18222}"/>
              </a:ext>
            </a:extLst>
          </p:cNvPr>
          <p:cNvSpPr/>
          <p:nvPr/>
        </p:nvSpPr>
        <p:spPr>
          <a:xfrm>
            <a:off x="7622417" y="4565638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173" name="Összekötő: görbe 172">
            <a:extLst>
              <a:ext uri="{FF2B5EF4-FFF2-40B4-BE49-F238E27FC236}">
                <a16:creationId xmlns:a16="http://schemas.microsoft.com/office/drawing/2014/main" id="{BA3344E2-3D64-3B1A-18C4-403DD2CA1B96}"/>
              </a:ext>
            </a:extLst>
          </p:cNvPr>
          <p:cNvCxnSpPr>
            <a:cxnSpLocks/>
            <a:stCxn id="171" idx="1"/>
            <a:endCxn id="61" idx="3"/>
          </p:cNvCxnSpPr>
          <p:nvPr/>
        </p:nvCxnSpPr>
        <p:spPr>
          <a:xfrm rot="10800000" flipV="1">
            <a:off x="5988810" y="4836748"/>
            <a:ext cx="1633607" cy="461272"/>
          </a:xfrm>
          <a:prstGeom prst="curvedConnector3">
            <a:avLst/>
          </a:prstGeom>
          <a:ln w="38100">
            <a:solidFill>
              <a:srgbClr val="1B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églalap 175">
            <a:extLst>
              <a:ext uri="{FF2B5EF4-FFF2-40B4-BE49-F238E27FC236}">
                <a16:creationId xmlns:a16="http://schemas.microsoft.com/office/drawing/2014/main" id="{CDA6B894-B541-2DF9-DF6E-60AA95829B61}"/>
              </a:ext>
            </a:extLst>
          </p:cNvPr>
          <p:cNvSpPr/>
          <p:nvPr/>
        </p:nvSpPr>
        <p:spPr>
          <a:xfrm>
            <a:off x="7551249" y="713931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177" name="Szövegdoboz 176">
            <a:extLst>
              <a:ext uri="{FF2B5EF4-FFF2-40B4-BE49-F238E27FC236}">
                <a16:creationId xmlns:a16="http://schemas.microsoft.com/office/drawing/2014/main" id="{A8C30A47-6BB5-6056-0E22-8AC07F6F1E39}"/>
              </a:ext>
            </a:extLst>
          </p:cNvPr>
          <p:cNvSpPr txBox="1"/>
          <p:nvPr/>
        </p:nvSpPr>
        <p:spPr>
          <a:xfrm>
            <a:off x="7701941" y="713080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1. Profil</a:t>
            </a:r>
          </a:p>
        </p:txBody>
      </p:sp>
      <p:cxnSp>
        <p:nvCxnSpPr>
          <p:cNvPr id="178" name="Egyenes összekötő 177">
            <a:extLst>
              <a:ext uri="{FF2B5EF4-FFF2-40B4-BE49-F238E27FC236}">
                <a16:creationId xmlns:a16="http://schemas.microsoft.com/office/drawing/2014/main" id="{0781A7C8-8FC9-1890-0737-AFD5F60FD299}"/>
              </a:ext>
            </a:extLst>
          </p:cNvPr>
          <p:cNvCxnSpPr>
            <a:cxnSpLocks/>
          </p:cNvCxnSpPr>
          <p:nvPr/>
        </p:nvCxnSpPr>
        <p:spPr>
          <a:xfrm>
            <a:off x="7593610" y="968471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Csoportba foglalás 178">
            <a:extLst>
              <a:ext uri="{FF2B5EF4-FFF2-40B4-BE49-F238E27FC236}">
                <a16:creationId xmlns:a16="http://schemas.microsoft.com/office/drawing/2014/main" id="{3FB6D14B-8D3F-4C18-B64D-1BB28A5DE877}"/>
              </a:ext>
            </a:extLst>
          </p:cNvPr>
          <p:cNvGrpSpPr/>
          <p:nvPr/>
        </p:nvGrpSpPr>
        <p:grpSpPr>
          <a:xfrm>
            <a:off x="9996148" y="734450"/>
            <a:ext cx="229467" cy="222085"/>
            <a:chOff x="11224956" y="3423237"/>
            <a:chExt cx="115881" cy="11215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C733DFC6-0586-55A9-2E1C-7B07AE65F42E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195" name="Háromszög 194">
              <a:extLst>
                <a:ext uri="{FF2B5EF4-FFF2-40B4-BE49-F238E27FC236}">
                  <a16:creationId xmlns:a16="http://schemas.microsoft.com/office/drawing/2014/main" id="{2D972D71-0FA6-FE07-65A3-F77C68DC0659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187" name="Téglalap: lekerekített 186">
            <a:extLst>
              <a:ext uri="{FF2B5EF4-FFF2-40B4-BE49-F238E27FC236}">
                <a16:creationId xmlns:a16="http://schemas.microsoft.com/office/drawing/2014/main" id="{BDF0336E-A66D-C146-8C35-0F31C3BC2DCF}"/>
              </a:ext>
            </a:extLst>
          </p:cNvPr>
          <p:cNvSpPr/>
          <p:nvPr/>
        </p:nvSpPr>
        <p:spPr>
          <a:xfrm>
            <a:off x="9675662" y="2170547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Vissza</a:t>
            </a:r>
          </a:p>
        </p:txBody>
      </p:sp>
      <p:sp>
        <p:nvSpPr>
          <p:cNvPr id="199" name="Téglalap: lekerekített 198">
            <a:extLst>
              <a:ext uri="{FF2B5EF4-FFF2-40B4-BE49-F238E27FC236}">
                <a16:creationId xmlns:a16="http://schemas.microsoft.com/office/drawing/2014/main" id="{9FA26099-D87C-4881-8018-E3DF98E2D4B5}"/>
              </a:ext>
            </a:extLst>
          </p:cNvPr>
          <p:cNvSpPr/>
          <p:nvPr/>
        </p:nvSpPr>
        <p:spPr>
          <a:xfrm>
            <a:off x="7600316" y="2170547"/>
            <a:ext cx="542220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←</a:t>
            </a:r>
          </a:p>
        </p:txBody>
      </p:sp>
      <p:sp>
        <p:nvSpPr>
          <p:cNvPr id="200" name="Téglalap: lekerekített 199">
            <a:extLst>
              <a:ext uri="{FF2B5EF4-FFF2-40B4-BE49-F238E27FC236}">
                <a16:creationId xmlns:a16="http://schemas.microsoft.com/office/drawing/2014/main" id="{DD7427D3-7221-36DE-E1C9-DD5D9DADEB9C}"/>
              </a:ext>
            </a:extLst>
          </p:cNvPr>
          <p:cNvSpPr/>
          <p:nvPr/>
        </p:nvSpPr>
        <p:spPr>
          <a:xfrm>
            <a:off x="8293633" y="2170547"/>
            <a:ext cx="542220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→</a:t>
            </a:r>
          </a:p>
        </p:txBody>
      </p:sp>
      <p:sp>
        <p:nvSpPr>
          <p:cNvPr id="201" name="Szövegdoboz 200">
            <a:extLst>
              <a:ext uri="{FF2B5EF4-FFF2-40B4-BE49-F238E27FC236}">
                <a16:creationId xmlns:a16="http://schemas.microsoft.com/office/drawing/2014/main" id="{8DC73A10-90D8-8C99-472A-028D62BF3535}"/>
              </a:ext>
            </a:extLst>
          </p:cNvPr>
          <p:cNvSpPr txBox="1"/>
          <p:nvPr/>
        </p:nvSpPr>
        <p:spPr>
          <a:xfrm>
            <a:off x="8776760" y="2278687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1. oldal</a:t>
            </a:r>
          </a:p>
        </p:txBody>
      </p:sp>
      <p:sp>
        <p:nvSpPr>
          <p:cNvPr id="202" name="Ellipszis 201">
            <a:extLst>
              <a:ext uri="{FF2B5EF4-FFF2-40B4-BE49-F238E27FC236}">
                <a16:creationId xmlns:a16="http://schemas.microsoft.com/office/drawing/2014/main" id="{A219F3ED-6A5D-6840-996A-A1857C85518E}"/>
              </a:ext>
            </a:extLst>
          </p:cNvPr>
          <p:cNvSpPr/>
          <p:nvPr/>
        </p:nvSpPr>
        <p:spPr>
          <a:xfrm>
            <a:off x="7593607" y="1014272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203" name="Ellipszis 202">
            <a:extLst>
              <a:ext uri="{FF2B5EF4-FFF2-40B4-BE49-F238E27FC236}">
                <a16:creationId xmlns:a16="http://schemas.microsoft.com/office/drawing/2014/main" id="{D726DCBE-5172-BE45-F5B6-C2E706452D62}"/>
              </a:ext>
            </a:extLst>
          </p:cNvPr>
          <p:cNvSpPr/>
          <p:nvPr/>
        </p:nvSpPr>
        <p:spPr>
          <a:xfrm>
            <a:off x="7593607" y="1605428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5</a:t>
            </a:r>
          </a:p>
        </p:txBody>
      </p:sp>
      <p:sp>
        <p:nvSpPr>
          <p:cNvPr id="204" name="Ellipszis 203">
            <a:extLst>
              <a:ext uri="{FF2B5EF4-FFF2-40B4-BE49-F238E27FC236}">
                <a16:creationId xmlns:a16="http://schemas.microsoft.com/office/drawing/2014/main" id="{884915D8-C5C6-F054-F56B-C10A133B0CF2}"/>
              </a:ext>
            </a:extLst>
          </p:cNvPr>
          <p:cNvSpPr/>
          <p:nvPr/>
        </p:nvSpPr>
        <p:spPr>
          <a:xfrm>
            <a:off x="8288187" y="1014272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205" name="Ellipszis 204">
            <a:extLst>
              <a:ext uri="{FF2B5EF4-FFF2-40B4-BE49-F238E27FC236}">
                <a16:creationId xmlns:a16="http://schemas.microsoft.com/office/drawing/2014/main" id="{DBBAA4EA-6640-2B09-5A91-FB28D9AB686D}"/>
              </a:ext>
            </a:extLst>
          </p:cNvPr>
          <p:cNvSpPr/>
          <p:nvPr/>
        </p:nvSpPr>
        <p:spPr>
          <a:xfrm>
            <a:off x="8288187" y="1605428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</a:t>
            </a:r>
          </a:p>
        </p:txBody>
      </p:sp>
      <p:sp>
        <p:nvSpPr>
          <p:cNvPr id="206" name="Ellipszis 205">
            <a:extLst>
              <a:ext uri="{FF2B5EF4-FFF2-40B4-BE49-F238E27FC236}">
                <a16:creationId xmlns:a16="http://schemas.microsoft.com/office/drawing/2014/main" id="{89616F6D-8628-9D54-EC00-D979946FC18E}"/>
              </a:ext>
            </a:extLst>
          </p:cNvPr>
          <p:cNvSpPr/>
          <p:nvPr/>
        </p:nvSpPr>
        <p:spPr>
          <a:xfrm>
            <a:off x="8982768" y="1014272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207" name="Ellipszis 206">
            <a:extLst>
              <a:ext uri="{FF2B5EF4-FFF2-40B4-BE49-F238E27FC236}">
                <a16:creationId xmlns:a16="http://schemas.microsoft.com/office/drawing/2014/main" id="{F394D8F6-4C53-4115-DB6A-06F85DBE90C8}"/>
              </a:ext>
            </a:extLst>
          </p:cNvPr>
          <p:cNvSpPr/>
          <p:nvPr/>
        </p:nvSpPr>
        <p:spPr>
          <a:xfrm>
            <a:off x="8982768" y="1605428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7</a:t>
            </a:r>
          </a:p>
        </p:txBody>
      </p:sp>
      <p:sp>
        <p:nvSpPr>
          <p:cNvPr id="208" name="Ellipszis 207">
            <a:extLst>
              <a:ext uri="{FF2B5EF4-FFF2-40B4-BE49-F238E27FC236}">
                <a16:creationId xmlns:a16="http://schemas.microsoft.com/office/drawing/2014/main" id="{28C22E75-6F69-09AF-EC46-B0D2CE45F949}"/>
              </a:ext>
            </a:extLst>
          </p:cNvPr>
          <p:cNvSpPr/>
          <p:nvPr/>
        </p:nvSpPr>
        <p:spPr>
          <a:xfrm>
            <a:off x="9677345" y="1014272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sp>
        <p:nvSpPr>
          <p:cNvPr id="209" name="Ellipszis 208">
            <a:extLst>
              <a:ext uri="{FF2B5EF4-FFF2-40B4-BE49-F238E27FC236}">
                <a16:creationId xmlns:a16="http://schemas.microsoft.com/office/drawing/2014/main" id="{C6FF65C7-0A68-F0AD-50C1-29636A2502FB}"/>
              </a:ext>
            </a:extLst>
          </p:cNvPr>
          <p:cNvSpPr/>
          <p:nvPr/>
        </p:nvSpPr>
        <p:spPr>
          <a:xfrm>
            <a:off x="9677345" y="1605428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8</a:t>
            </a:r>
          </a:p>
        </p:txBody>
      </p:sp>
      <p:sp>
        <p:nvSpPr>
          <p:cNvPr id="211" name="Téglalap 210">
            <a:extLst>
              <a:ext uri="{FF2B5EF4-FFF2-40B4-BE49-F238E27FC236}">
                <a16:creationId xmlns:a16="http://schemas.microsoft.com/office/drawing/2014/main" id="{84FB0164-231C-6D39-923A-A429E1237B0C}"/>
              </a:ext>
            </a:extLst>
          </p:cNvPr>
          <p:cNvSpPr/>
          <p:nvPr/>
        </p:nvSpPr>
        <p:spPr>
          <a:xfrm>
            <a:off x="3338227" y="713931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212" name="Szövegdoboz 211">
            <a:extLst>
              <a:ext uri="{FF2B5EF4-FFF2-40B4-BE49-F238E27FC236}">
                <a16:creationId xmlns:a16="http://schemas.microsoft.com/office/drawing/2014/main" id="{515EFBD6-BD38-C822-A9F7-A800F17DBBDC}"/>
              </a:ext>
            </a:extLst>
          </p:cNvPr>
          <p:cNvSpPr txBox="1"/>
          <p:nvPr/>
        </p:nvSpPr>
        <p:spPr>
          <a:xfrm>
            <a:off x="3488918" y="713080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1.Profil/1.Rele</a:t>
            </a:r>
          </a:p>
        </p:txBody>
      </p:sp>
      <p:cxnSp>
        <p:nvCxnSpPr>
          <p:cNvPr id="213" name="Egyenes összekötő 212">
            <a:extLst>
              <a:ext uri="{FF2B5EF4-FFF2-40B4-BE49-F238E27FC236}">
                <a16:creationId xmlns:a16="http://schemas.microsoft.com/office/drawing/2014/main" id="{11CE7DD0-4592-A35F-4D41-D2E458E352A0}"/>
              </a:ext>
            </a:extLst>
          </p:cNvPr>
          <p:cNvCxnSpPr>
            <a:cxnSpLocks/>
          </p:cNvCxnSpPr>
          <p:nvPr/>
        </p:nvCxnSpPr>
        <p:spPr>
          <a:xfrm>
            <a:off x="3380588" y="968471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5146ECB6-024D-469E-7FAC-CF028C48BE69}"/>
              </a:ext>
            </a:extLst>
          </p:cNvPr>
          <p:cNvGrpSpPr/>
          <p:nvPr/>
        </p:nvGrpSpPr>
        <p:grpSpPr>
          <a:xfrm>
            <a:off x="5783126" y="734450"/>
            <a:ext cx="229467" cy="222085"/>
            <a:chOff x="11224956" y="3423237"/>
            <a:chExt cx="115881" cy="112153"/>
          </a:xfrm>
        </p:grpSpPr>
        <p:sp>
          <p:nvSpPr>
            <p:cNvPr id="229" name="Téglalap 228">
              <a:extLst>
                <a:ext uri="{FF2B5EF4-FFF2-40B4-BE49-F238E27FC236}">
                  <a16:creationId xmlns:a16="http://schemas.microsoft.com/office/drawing/2014/main" id="{F847C857-B25F-5AAD-1870-A9810CB1568E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230" name="Háromszög 229">
              <a:extLst>
                <a:ext uri="{FF2B5EF4-FFF2-40B4-BE49-F238E27FC236}">
                  <a16:creationId xmlns:a16="http://schemas.microsoft.com/office/drawing/2014/main" id="{A52426E8-C955-7BF3-A5FD-13FF291C9527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215" name="Téglalap: lekerekített 214">
            <a:extLst>
              <a:ext uri="{FF2B5EF4-FFF2-40B4-BE49-F238E27FC236}">
                <a16:creationId xmlns:a16="http://schemas.microsoft.com/office/drawing/2014/main" id="{0CD18A28-D1B6-BCB8-A721-82E2AC20EF30}"/>
              </a:ext>
            </a:extLst>
          </p:cNvPr>
          <p:cNvSpPr/>
          <p:nvPr/>
        </p:nvSpPr>
        <p:spPr>
          <a:xfrm>
            <a:off x="3382694" y="998211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216" name="Téglalap: lekerekített 215">
            <a:extLst>
              <a:ext uri="{FF2B5EF4-FFF2-40B4-BE49-F238E27FC236}">
                <a16:creationId xmlns:a16="http://schemas.microsoft.com/office/drawing/2014/main" id="{18F7CBF0-0F2F-65A0-1E0E-05F653702560}"/>
              </a:ext>
            </a:extLst>
          </p:cNvPr>
          <p:cNvSpPr/>
          <p:nvPr/>
        </p:nvSpPr>
        <p:spPr>
          <a:xfrm>
            <a:off x="3382694" y="2174279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217" name="Téglalap: lekerekített 216">
            <a:extLst>
              <a:ext uri="{FF2B5EF4-FFF2-40B4-BE49-F238E27FC236}">
                <a16:creationId xmlns:a16="http://schemas.microsoft.com/office/drawing/2014/main" id="{FACCE305-4567-E14A-B55B-776A85637747}"/>
              </a:ext>
            </a:extLst>
          </p:cNvPr>
          <p:cNvSpPr/>
          <p:nvPr/>
        </p:nvSpPr>
        <p:spPr>
          <a:xfrm>
            <a:off x="4769327" y="998211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218" name="Téglalap: lekerekített 217">
            <a:extLst>
              <a:ext uri="{FF2B5EF4-FFF2-40B4-BE49-F238E27FC236}">
                <a16:creationId xmlns:a16="http://schemas.microsoft.com/office/drawing/2014/main" id="{8428EDA2-99A4-0ADD-0014-7DAE99F2B292}"/>
              </a:ext>
            </a:extLst>
          </p:cNvPr>
          <p:cNvSpPr/>
          <p:nvPr/>
        </p:nvSpPr>
        <p:spPr>
          <a:xfrm>
            <a:off x="5462641" y="998211"/>
            <a:ext cx="542220" cy="54222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Mentés</a:t>
            </a:r>
          </a:p>
        </p:txBody>
      </p:sp>
      <p:sp>
        <p:nvSpPr>
          <p:cNvPr id="219" name="Téglalap: lekerekített 218">
            <a:extLst>
              <a:ext uri="{FF2B5EF4-FFF2-40B4-BE49-F238E27FC236}">
                <a16:creationId xmlns:a16="http://schemas.microsoft.com/office/drawing/2014/main" id="{FE87CB6E-500A-F41D-666C-BA562D7E813B}"/>
              </a:ext>
            </a:extLst>
          </p:cNvPr>
          <p:cNvSpPr/>
          <p:nvPr/>
        </p:nvSpPr>
        <p:spPr>
          <a:xfrm>
            <a:off x="4076010" y="998211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220" name="Téglalap: lekerekített 219">
            <a:extLst>
              <a:ext uri="{FF2B5EF4-FFF2-40B4-BE49-F238E27FC236}">
                <a16:creationId xmlns:a16="http://schemas.microsoft.com/office/drawing/2014/main" id="{53D28262-F137-3213-B89F-7F96A2088936}"/>
              </a:ext>
            </a:extLst>
          </p:cNvPr>
          <p:cNvSpPr/>
          <p:nvPr/>
        </p:nvSpPr>
        <p:spPr>
          <a:xfrm>
            <a:off x="4076010" y="2174279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221" name="Téglalap: lekerekített 220">
            <a:extLst>
              <a:ext uri="{FF2B5EF4-FFF2-40B4-BE49-F238E27FC236}">
                <a16:creationId xmlns:a16="http://schemas.microsoft.com/office/drawing/2014/main" id="{E1AD1DFB-30DE-097A-C347-0F061FFF7029}"/>
              </a:ext>
            </a:extLst>
          </p:cNvPr>
          <p:cNvSpPr/>
          <p:nvPr/>
        </p:nvSpPr>
        <p:spPr>
          <a:xfrm>
            <a:off x="4769327" y="2174279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222" name="Téglalap: lekerekített 221">
            <a:extLst>
              <a:ext uri="{FF2B5EF4-FFF2-40B4-BE49-F238E27FC236}">
                <a16:creationId xmlns:a16="http://schemas.microsoft.com/office/drawing/2014/main" id="{A8BC3060-79B4-417B-DB02-0DA13E03D3DC}"/>
              </a:ext>
            </a:extLst>
          </p:cNvPr>
          <p:cNvSpPr/>
          <p:nvPr/>
        </p:nvSpPr>
        <p:spPr>
          <a:xfrm>
            <a:off x="5462641" y="2171243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Vissza</a:t>
            </a:r>
          </a:p>
        </p:txBody>
      </p:sp>
      <p:sp>
        <p:nvSpPr>
          <p:cNvPr id="223" name="Szövegdoboz 222">
            <a:extLst>
              <a:ext uri="{FF2B5EF4-FFF2-40B4-BE49-F238E27FC236}">
                <a16:creationId xmlns:a16="http://schemas.microsoft.com/office/drawing/2014/main" id="{2B5515E9-7FEC-5B4D-05BB-2DC49151E7EA}"/>
              </a:ext>
            </a:extLst>
          </p:cNvPr>
          <p:cNvSpPr txBox="1"/>
          <p:nvPr/>
        </p:nvSpPr>
        <p:spPr>
          <a:xfrm>
            <a:off x="3307143" y="1690505"/>
            <a:ext cx="693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224" name="Szövegdoboz 223">
            <a:extLst>
              <a:ext uri="{FF2B5EF4-FFF2-40B4-BE49-F238E27FC236}">
                <a16:creationId xmlns:a16="http://schemas.microsoft.com/office/drawing/2014/main" id="{837A9B80-D0A2-E658-EB70-2C0D598A4C64}"/>
              </a:ext>
            </a:extLst>
          </p:cNvPr>
          <p:cNvSpPr txBox="1"/>
          <p:nvPr/>
        </p:nvSpPr>
        <p:spPr>
          <a:xfrm>
            <a:off x="4000464" y="1687937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00</a:t>
            </a:r>
          </a:p>
        </p:txBody>
      </p:sp>
      <p:sp>
        <p:nvSpPr>
          <p:cNvPr id="225" name="Szövegdoboz 224">
            <a:extLst>
              <a:ext uri="{FF2B5EF4-FFF2-40B4-BE49-F238E27FC236}">
                <a16:creationId xmlns:a16="http://schemas.microsoft.com/office/drawing/2014/main" id="{75517F02-F3B6-531C-4AC7-F8F511A97257}"/>
              </a:ext>
            </a:extLst>
          </p:cNvPr>
          <p:cNvSpPr txBox="1"/>
          <p:nvPr/>
        </p:nvSpPr>
        <p:spPr>
          <a:xfrm>
            <a:off x="4662043" y="1676706"/>
            <a:ext cx="756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10</a:t>
            </a:r>
          </a:p>
        </p:txBody>
      </p:sp>
      <p:sp>
        <p:nvSpPr>
          <p:cNvPr id="226" name="Szövegdoboz 225">
            <a:extLst>
              <a:ext uri="{FF2B5EF4-FFF2-40B4-BE49-F238E27FC236}">
                <a16:creationId xmlns:a16="http://schemas.microsoft.com/office/drawing/2014/main" id="{582DE9E2-03AC-94FF-9874-9C0B6B8FC2D5}"/>
              </a:ext>
            </a:extLst>
          </p:cNvPr>
          <p:cNvSpPr txBox="1"/>
          <p:nvPr/>
        </p:nvSpPr>
        <p:spPr>
          <a:xfrm>
            <a:off x="3283887" y="1955894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Óra</a:t>
            </a:r>
          </a:p>
        </p:txBody>
      </p:sp>
      <p:sp>
        <p:nvSpPr>
          <p:cNvPr id="227" name="Szövegdoboz 226">
            <a:extLst>
              <a:ext uri="{FF2B5EF4-FFF2-40B4-BE49-F238E27FC236}">
                <a16:creationId xmlns:a16="http://schemas.microsoft.com/office/drawing/2014/main" id="{3BE6287D-03A0-79C9-C2FF-BAC192D72956}"/>
              </a:ext>
            </a:extLst>
          </p:cNvPr>
          <p:cNvSpPr txBox="1"/>
          <p:nvPr/>
        </p:nvSpPr>
        <p:spPr>
          <a:xfrm>
            <a:off x="3984586" y="1955894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Perc</a:t>
            </a:r>
          </a:p>
        </p:txBody>
      </p:sp>
      <p:sp>
        <p:nvSpPr>
          <p:cNvPr id="228" name="Szövegdoboz 227">
            <a:extLst>
              <a:ext uri="{FF2B5EF4-FFF2-40B4-BE49-F238E27FC236}">
                <a16:creationId xmlns:a16="http://schemas.microsoft.com/office/drawing/2014/main" id="{D2F1B8FB-B248-E21F-1FCA-156EDD38CABA}"/>
              </a:ext>
            </a:extLst>
          </p:cNvPr>
          <p:cNvSpPr txBox="1"/>
          <p:nvPr/>
        </p:nvSpPr>
        <p:spPr>
          <a:xfrm>
            <a:off x="4542100" y="1955894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Időtartam</a:t>
            </a:r>
          </a:p>
        </p:txBody>
      </p:sp>
      <p:sp>
        <p:nvSpPr>
          <p:cNvPr id="231" name="Szövegdoboz 230">
            <a:extLst>
              <a:ext uri="{FF2B5EF4-FFF2-40B4-BE49-F238E27FC236}">
                <a16:creationId xmlns:a16="http://schemas.microsoft.com/office/drawing/2014/main" id="{669E23F1-D313-B7F7-A164-53E36F7A0152}"/>
              </a:ext>
            </a:extLst>
          </p:cNvPr>
          <p:cNvSpPr txBox="1"/>
          <p:nvPr/>
        </p:nvSpPr>
        <p:spPr>
          <a:xfrm>
            <a:off x="3653809" y="1672645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:</a:t>
            </a:r>
          </a:p>
        </p:txBody>
      </p:sp>
      <p:sp>
        <p:nvSpPr>
          <p:cNvPr id="232" name="Szövegdoboz 231">
            <a:extLst>
              <a:ext uri="{FF2B5EF4-FFF2-40B4-BE49-F238E27FC236}">
                <a16:creationId xmlns:a16="http://schemas.microsoft.com/office/drawing/2014/main" id="{C2EFB2EE-1EBE-18C6-7F14-0821CB330B17}"/>
              </a:ext>
            </a:extLst>
          </p:cNvPr>
          <p:cNvSpPr txBox="1"/>
          <p:nvPr/>
        </p:nvSpPr>
        <p:spPr>
          <a:xfrm>
            <a:off x="5084141" y="1718677"/>
            <a:ext cx="399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</a:t>
            </a:r>
          </a:p>
        </p:txBody>
      </p:sp>
      <p:cxnSp>
        <p:nvCxnSpPr>
          <p:cNvPr id="241" name="Összekötő: görbe 240">
            <a:extLst>
              <a:ext uri="{FF2B5EF4-FFF2-40B4-BE49-F238E27FC236}">
                <a16:creationId xmlns:a16="http://schemas.microsoft.com/office/drawing/2014/main" id="{7B3E01DA-307E-7E06-67A9-79205E5CD4B4}"/>
              </a:ext>
            </a:extLst>
          </p:cNvPr>
          <p:cNvCxnSpPr>
            <a:stCxn id="202" idx="2"/>
            <a:endCxn id="211" idx="3"/>
          </p:cNvCxnSpPr>
          <p:nvPr/>
        </p:nvCxnSpPr>
        <p:spPr>
          <a:xfrm rot="10800000" flipV="1">
            <a:off x="6049325" y="1285381"/>
            <a:ext cx="1544282" cy="445211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803E113A-86DB-9DD6-81FA-CCD4F4E12599}"/>
              </a:ext>
            </a:extLst>
          </p:cNvPr>
          <p:cNvSpPr/>
          <p:nvPr/>
        </p:nvSpPr>
        <p:spPr>
          <a:xfrm>
            <a:off x="7553588" y="7474708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251" name="Szövegdoboz 250">
            <a:extLst>
              <a:ext uri="{FF2B5EF4-FFF2-40B4-BE49-F238E27FC236}">
                <a16:creationId xmlns:a16="http://schemas.microsoft.com/office/drawing/2014/main" id="{23B2AD1B-986D-C920-28E4-7C679DBDE453}"/>
              </a:ext>
            </a:extLst>
          </p:cNvPr>
          <p:cNvSpPr txBox="1"/>
          <p:nvPr/>
        </p:nvSpPr>
        <p:spPr>
          <a:xfrm>
            <a:off x="7702156" y="7479630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Beállítások</a:t>
            </a:r>
          </a:p>
        </p:txBody>
      </p:sp>
      <p:cxnSp>
        <p:nvCxnSpPr>
          <p:cNvPr id="252" name="Egyenes összekötő 251">
            <a:extLst>
              <a:ext uri="{FF2B5EF4-FFF2-40B4-BE49-F238E27FC236}">
                <a16:creationId xmlns:a16="http://schemas.microsoft.com/office/drawing/2014/main" id="{32330C45-A425-3673-D8FF-D45434F325F1}"/>
              </a:ext>
            </a:extLst>
          </p:cNvPr>
          <p:cNvCxnSpPr>
            <a:cxnSpLocks/>
          </p:cNvCxnSpPr>
          <p:nvPr/>
        </p:nvCxnSpPr>
        <p:spPr>
          <a:xfrm>
            <a:off x="7593826" y="7735021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Csoportba foglalás 252">
            <a:extLst>
              <a:ext uri="{FF2B5EF4-FFF2-40B4-BE49-F238E27FC236}">
                <a16:creationId xmlns:a16="http://schemas.microsoft.com/office/drawing/2014/main" id="{9E415085-213B-EB80-B3D3-B87B8F4855DE}"/>
              </a:ext>
            </a:extLst>
          </p:cNvPr>
          <p:cNvGrpSpPr/>
          <p:nvPr/>
        </p:nvGrpSpPr>
        <p:grpSpPr>
          <a:xfrm>
            <a:off x="9996365" y="7501000"/>
            <a:ext cx="229467" cy="222085"/>
            <a:chOff x="11224956" y="3423237"/>
            <a:chExt cx="115881" cy="112153"/>
          </a:xfrm>
        </p:grpSpPr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E082D54E-A66D-2954-E927-25C176E18DCD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AE266490-98A4-C958-A481-F471B627C53C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264" name="Téglalap: lekerekített 263">
            <a:extLst>
              <a:ext uri="{FF2B5EF4-FFF2-40B4-BE49-F238E27FC236}">
                <a16:creationId xmlns:a16="http://schemas.microsoft.com/office/drawing/2014/main" id="{C8CF92D0-585E-2DF6-17B2-F603774070AA}"/>
              </a:ext>
            </a:extLst>
          </p:cNvPr>
          <p:cNvSpPr/>
          <p:nvPr/>
        </p:nvSpPr>
        <p:spPr>
          <a:xfrm>
            <a:off x="8992186" y="7769070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↑</a:t>
            </a:r>
          </a:p>
        </p:txBody>
      </p:sp>
      <p:sp>
        <p:nvSpPr>
          <p:cNvPr id="265" name="Téglalap: lekerekített 264">
            <a:extLst>
              <a:ext uri="{FF2B5EF4-FFF2-40B4-BE49-F238E27FC236}">
                <a16:creationId xmlns:a16="http://schemas.microsoft.com/office/drawing/2014/main" id="{6227284C-0BFA-6216-187C-1C95F4C8A7DB}"/>
              </a:ext>
            </a:extLst>
          </p:cNvPr>
          <p:cNvSpPr/>
          <p:nvPr/>
        </p:nvSpPr>
        <p:spPr>
          <a:xfrm>
            <a:off x="8298869" y="7769070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↑</a:t>
            </a:r>
          </a:p>
        </p:txBody>
      </p:sp>
      <p:sp>
        <p:nvSpPr>
          <p:cNvPr id="266" name="Téglalap: lekerekített 265">
            <a:extLst>
              <a:ext uri="{FF2B5EF4-FFF2-40B4-BE49-F238E27FC236}">
                <a16:creationId xmlns:a16="http://schemas.microsoft.com/office/drawing/2014/main" id="{3CBD6086-167F-BAAD-F470-08F814581531}"/>
              </a:ext>
            </a:extLst>
          </p:cNvPr>
          <p:cNvSpPr/>
          <p:nvPr/>
        </p:nvSpPr>
        <p:spPr>
          <a:xfrm>
            <a:off x="8298869" y="8945137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↓</a:t>
            </a:r>
          </a:p>
        </p:txBody>
      </p:sp>
      <p:sp>
        <p:nvSpPr>
          <p:cNvPr id="267" name="Téglalap: lekerekített 266">
            <a:extLst>
              <a:ext uri="{FF2B5EF4-FFF2-40B4-BE49-F238E27FC236}">
                <a16:creationId xmlns:a16="http://schemas.microsoft.com/office/drawing/2014/main" id="{1A8837A9-7D4A-9EFD-078D-990003BB35E9}"/>
              </a:ext>
            </a:extLst>
          </p:cNvPr>
          <p:cNvSpPr/>
          <p:nvPr/>
        </p:nvSpPr>
        <p:spPr>
          <a:xfrm>
            <a:off x="8992186" y="8945137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↓</a:t>
            </a:r>
          </a:p>
        </p:txBody>
      </p:sp>
      <p:sp>
        <p:nvSpPr>
          <p:cNvPr id="268" name="Szövegdoboz 267">
            <a:extLst>
              <a:ext uri="{FF2B5EF4-FFF2-40B4-BE49-F238E27FC236}">
                <a16:creationId xmlns:a16="http://schemas.microsoft.com/office/drawing/2014/main" id="{AC66C52E-906A-71C8-C315-3CBC8F10E239}"/>
              </a:ext>
            </a:extLst>
          </p:cNvPr>
          <p:cNvSpPr txBox="1"/>
          <p:nvPr/>
        </p:nvSpPr>
        <p:spPr>
          <a:xfrm>
            <a:off x="8223323" y="8458801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16</a:t>
            </a:r>
          </a:p>
        </p:txBody>
      </p:sp>
      <p:sp>
        <p:nvSpPr>
          <p:cNvPr id="269" name="Szövegdoboz 268">
            <a:extLst>
              <a:ext uri="{FF2B5EF4-FFF2-40B4-BE49-F238E27FC236}">
                <a16:creationId xmlns:a16="http://schemas.microsoft.com/office/drawing/2014/main" id="{B04D920F-1F63-C141-BA22-8AEC29F52D67}"/>
              </a:ext>
            </a:extLst>
          </p:cNvPr>
          <p:cNvSpPr txBox="1"/>
          <p:nvPr/>
        </p:nvSpPr>
        <p:spPr>
          <a:xfrm>
            <a:off x="9016767" y="8447571"/>
            <a:ext cx="49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</a:t>
            </a:r>
          </a:p>
        </p:txBody>
      </p:sp>
      <p:sp>
        <p:nvSpPr>
          <p:cNvPr id="270" name="Szövegdoboz 269">
            <a:extLst>
              <a:ext uri="{FF2B5EF4-FFF2-40B4-BE49-F238E27FC236}">
                <a16:creationId xmlns:a16="http://schemas.microsoft.com/office/drawing/2014/main" id="{3820BCCA-8A7F-BA0A-A187-DE69E8CC4257}"/>
              </a:ext>
            </a:extLst>
          </p:cNvPr>
          <p:cNvSpPr txBox="1"/>
          <p:nvPr/>
        </p:nvSpPr>
        <p:spPr>
          <a:xfrm>
            <a:off x="8207445" y="8726757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Relészám</a:t>
            </a:r>
          </a:p>
        </p:txBody>
      </p:sp>
      <p:sp>
        <p:nvSpPr>
          <p:cNvPr id="271" name="Szövegdoboz 270">
            <a:extLst>
              <a:ext uri="{FF2B5EF4-FFF2-40B4-BE49-F238E27FC236}">
                <a16:creationId xmlns:a16="http://schemas.microsoft.com/office/drawing/2014/main" id="{47DD1997-4A61-79A6-5480-66E8757B48E3}"/>
              </a:ext>
            </a:extLst>
          </p:cNvPr>
          <p:cNvSpPr txBox="1"/>
          <p:nvPr/>
        </p:nvSpPr>
        <p:spPr>
          <a:xfrm>
            <a:off x="8764959" y="8726757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Érzékenység</a:t>
            </a:r>
          </a:p>
        </p:txBody>
      </p:sp>
      <p:sp>
        <p:nvSpPr>
          <p:cNvPr id="272" name="Szövegdoboz 271">
            <a:extLst>
              <a:ext uri="{FF2B5EF4-FFF2-40B4-BE49-F238E27FC236}">
                <a16:creationId xmlns:a16="http://schemas.microsoft.com/office/drawing/2014/main" id="{0BD21713-A7DC-BACF-5EF5-988F2D5B403F}"/>
              </a:ext>
            </a:extLst>
          </p:cNvPr>
          <p:cNvSpPr txBox="1"/>
          <p:nvPr/>
        </p:nvSpPr>
        <p:spPr>
          <a:xfrm>
            <a:off x="8778164" y="8315852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Nedvesség</a:t>
            </a:r>
          </a:p>
        </p:txBody>
      </p:sp>
      <p:sp>
        <p:nvSpPr>
          <p:cNvPr id="273" name="Téglalap: lekerekített 272">
            <a:extLst>
              <a:ext uri="{FF2B5EF4-FFF2-40B4-BE49-F238E27FC236}">
                <a16:creationId xmlns:a16="http://schemas.microsoft.com/office/drawing/2014/main" id="{F723BBF3-C044-735D-AE7E-7FA04B5BFE1A}"/>
              </a:ext>
            </a:extLst>
          </p:cNvPr>
          <p:cNvSpPr/>
          <p:nvPr/>
        </p:nvSpPr>
        <p:spPr>
          <a:xfrm>
            <a:off x="7623657" y="7771350"/>
            <a:ext cx="542220" cy="54222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200" dirty="0">
                <a:solidFill>
                  <a:srgbClr val="006568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Be</a:t>
            </a:r>
          </a:p>
        </p:txBody>
      </p:sp>
      <p:sp>
        <p:nvSpPr>
          <p:cNvPr id="274" name="Szövegdoboz 273">
            <a:extLst>
              <a:ext uri="{FF2B5EF4-FFF2-40B4-BE49-F238E27FC236}">
                <a16:creationId xmlns:a16="http://schemas.microsoft.com/office/drawing/2014/main" id="{7FEE163A-AD22-7747-7E0A-E0F6515A721F}"/>
              </a:ext>
            </a:extLst>
          </p:cNvPr>
          <p:cNvSpPr txBox="1"/>
          <p:nvPr/>
        </p:nvSpPr>
        <p:spPr>
          <a:xfrm>
            <a:off x="7382581" y="8288247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Főkapcsoló</a:t>
            </a:r>
          </a:p>
        </p:txBody>
      </p:sp>
      <p:sp>
        <p:nvSpPr>
          <p:cNvPr id="275" name="Téglalap: lekerekített 274">
            <a:extLst>
              <a:ext uri="{FF2B5EF4-FFF2-40B4-BE49-F238E27FC236}">
                <a16:creationId xmlns:a16="http://schemas.microsoft.com/office/drawing/2014/main" id="{0911231C-E093-0371-DC8A-55C93EFC388D}"/>
              </a:ext>
            </a:extLst>
          </p:cNvPr>
          <p:cNvSpPr/>
          <p:nvPr/>
        </p:nvSpPr>
        <p:spPr>
          <a:xfrm>
            <a:off x="7633867" y="8945137"/>
            <a:ext cx="542220" cy="542220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7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Karban-</a:t>
            </a:r>
          </a:p>
          <a:p>
            <a:pPr algn="ctr"/>
            <a:r>
              <a:rPr lang="hu-HU" sz="7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tartási</a:t>
            </a:r>
          </a:p>
          <a:p>
            <a:pPr algn="ctr"/>
            <a:r>
              <a:rPr lang="hu-HU" sz="7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panel</a:t>
            </a:r>
          </a:p>
        </p:txBody>
      </p:sp>
      <p:sp>
        <p:nvSpPr>
          <p:cNvPr id="277" name="Téglalap: lekerekített 276">
            <a:extLst>
              <a:ext uri="{FF2B5EF4-FFF2-40B4-BE49-F238E27FC236}">
                <a16:creationId xmlns:a16="http://schemas.microsoft.com/office/drawing/2014/main" id="{B9371273-BE2C-9D93-2E97-D13C4E667E05}"/>
              </a:ext>
            </a:extLst>
          </p:cNvPr>
          <p:cNvSpPr/>
          <p:nvPr/>
        </p:nvSpPr>
        <p:spPr>
          <a:xfrm>
            <a:off x="9672961" y="8943794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7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Újraindít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1E44A22-2807-12AE-5F7D-122CDFD8A55A}"/>
              </a:ext>
            </a:extLst>
          </p:cNvPr>
          <p:cNvSpPr/>
          <p:nvPr/>
        </p:nvSpPr>
        <p:spPr>
          <a:xfrm>
            <a:off x="3273148" y="7479353"/>
            <a:ext cx="2711098" cy="2033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278" name="Szövegdoboz 277">
            <a:extLst>
              <a:ext uri="{FF2B5EF4-FFF2-40B4-BE49-F238E27FC236}">
                <a16:creationId xmlns:a16="http://schemas.microsoft.com/office/drawing/2014/main" id="{068FDCE9-F808-461F-7683-3629F0BE3270}"/>
              </a:ext>
            </a:extLst>
          </p:cNvPr>
          <p:cNvSpPr txBox="1"/>
          <p:nvPr/>
        </p:nvSpPr>
        <p:spPr>
          <a:xfrm>
            <a:off x="3428401" y="7497692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Rendszergazda</a:t>
            </a:r>
          </a:p>
        </p:txBody>
      </p:sp>
      <p:cxnSp>
        <p:nvCxnSpPr>
          <p:cNvPr id="279" name="Egyenes összekötő 278">
            <a:extLst>
              <a:ext uri="{FF2B5EF4-FFF2-40B4-BE49-F238E27FC236}">
                <a16:creationId xmlns:a16="http://schemas.microsoft.com/office/drawing/2014/main" id="{9EBE45FF-6A79-949F-7D3A-463889E9AB25}"/>
              </a:ext>
            </a:extLst>
          </p:cNvPr>
          <p:cNvCxnSpPr>
            <a:cxnSpLocks/>
          </p:cNvCxnSpPr>
          <p:nvPr/>
        </p:nvCxnSpPr>
        <p:spPr>
          <a:xfrm>
            <a:off x="3320070" y="7753083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Csoportba foglalás 279">
            <a:extLst>
              <a:ext uri="{FF2B5EF4-FFF2-40B4-BE49-F238E27FC236}">
                <a16:creationId xmlns:a16="http://schemas.microsoft.com/office/drawing/2014/main" id="{FE5C0171-FB5E-C384-5DEE-F41A1552CF57}"/>
              </a:ext>
            </a:extLst>
          </p:cNvPr>
          <p:cNvGrpSpPr/>
          <p:nvPr/>
        </p:nvGrpSpPr>
        <p:grpSpPr>
          <a:xfrm>
            <a:off x="5722609" y="7519062"/>
            <a:ext cx="229467" cy="222085"/>
            <a:chOff x="11224956" y="3423237"/>
            <a:chExt cx="115881" cy="112153"/>
          </a:xfrm>
        </p:grpSpPr>
        <p:sp>
          <p:nvSpPr>
            <p:cNvPr id="281" name="Téglalap 280">
              <a:extLst>
                <a:ext uri="{FF2B5EF4-FFF2-40B4-BE49-F238E27FC236}">
                  <a16:creationId xmlns:a16="http://schemas.microsoft.com/office/drawing/2014/main" id="{BAD55CAD-0A0E-B90F-4014-AE5A3065E625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282" name="Háromszög 281">
              <a:extLst>
                <a:ext uri="{FF2B5EF4-FFF2-40B4-BE49-F238E27FC236}">
                  <a16:creationId xmlns:a16="http://schemas.microsoft.com/office/drawing/2014/main" id="{62B4999E-9E03-93D0-09CA-192568396774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283" name="Téglalap: lekerekített 282">
            <a:extLst>
              <a:ext uri="{FF2B5EF4-FFF2-40B4-BE49-F238E27FC236}">
                <a16:creationId xmlns:a16="http://schemas.microsoft.com/office/drawing/2014/main" id="{35B9F4E8-FD04-07A2-ADEE-244B11C50FBA}"/>
              </a:ext>
            </a:extLst>
          </p:cNvPr>
          <p:cNvSpPr/>
          <p:nvPr/>
        </p:nvSpPr>
        <p:spPr>
          <a:xfrm>
            <a:off x="3315507" y="7814918"/>
            <a:ext cx="542220" cy="542220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List</a:t>
            </a:r>
          </a:p>
          <a:p>
            <a:pPr algn="ctr"/>
            <a:r>
              <a: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Timed</a:t>
            </a:r>
          </a:p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Profiles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84" name="Téglalap: lekerekített 283">
            <a:extLst>
              <a:ext uri="{FF2B5EF4-FFF2-40B4-BE49-F238E27FC236}">
                <a16:creationId xmlns:a16="http://schemas.microsoft.com/office/drawing/2014/main" id="{D481792D-9146-304C-6367-538B7BDB35D9}"/>
              </a:ext>
            </a:extLst>
          </p:cNvPr>
          <p:cNvSpPr/>
          <p:nvPr/>
        </p:nvSpPr>
        <p:spPr>
          <a:xfrm>
            <a:off x="4026991" y="7814918"/>
            <a:ext cx="542220" cy="542220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List</a:t>
            </a:r>
          </a:p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Temporal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Profiles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86" name="Téglalap: lekerekített 285">
            <a:extLst>
              <a:ext uri="{FF2B5EF4-FFF2-40B4-BE49-F238E27FC236}">
                <a16:creationId xmlns:a16="http://schemas.microsoft.com/office/drawing/2014/main" id="{DA2AF1F1-8205-A0E2-2CCD-0AAC273FCE19}"/>
              </a:ext>
            </a:extLst>
          </p:cNvPr>
          <p:cNvSpPr/>
          <p:nvPr/>
        </p:nvSpPr>
        <p:spPr>
          <a:xfrm>
            <a:off x="4736946" y="7814918"/>
            <a:ext cx="542220" cy="542220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Controller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stats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87" name="Téglalap: lekerekített 286">
            <a:extLst>
              <a:ext uri="{FF2B5EF4-FFF2-40B4-BE49-F238E27FC236}">
                <a16:creationId xmlns:a16="http://schemas.microsoft.com/office/drawing/2014/main" id="{8D268CF9-2D94-930D-A18F-F5192F90994B}"/>
              </a:ext>
            </a:extLst>
          </p:cNvPr>
          <p:cNvSpPr/>
          <p:nvPr/>
        </p:nvSpPr>
        <p:spPr>
          <a:xfrm>
            <a:off x="5402441" y="7814918"/>
            <a:ext cx="542220" cy="542220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Relay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States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88" name="Téglalap: lekerekített 287">
            <a:extLst>
              <a:ext uri="{FF2B5EF4-FFF2-40B4-BE49-F238E27FC236}">
                <a16:creationId xmlns:a16="http://schemas.microsoft.com/office/drawing/2014/main" id="{074AEE95-A519-E24D-75F2-65EF26467082}"/>
              </a:ext>
            </a:extLst>
          </p:cNvPr>
          <p:cNvSpPr/>
          <p:nvPr/>
        </p:nvSpPr>
        <p:spPr>
          <a:xfrm>
            <a:off x="5416961" y="8937701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Vissza</a:t>
            </a:r>
          </a:p>
        </p:txBody>
      </p:sp>
      <p:sp>
        <p:nvSpPr>
          <p:cNvPr id="289" name="Téglalap: lekerekített 288">
            <a:extLst>
              <a:ext uri="{FF2B5EF4-FFF2-40B4-BE49-F238E27FC236}">
                <a16:creationId xmlns:a16="http://schemas.microsoft.com/office/drawing/2014/main" id="{8F047EAC-2B66-48E1-B4BA-6A67532D46E1}"/>
              </a:ext>
            </a:extLst>
          </p:cNvPr>
          <p:cNvSpPr/>
          <p:nvPr/>
        </p:nvSpPr>
        <p:spPr>
          <a:xfrm>
            <a:off x="3319727" y="8937701"/>
            <a:ext cx="542220" cy="542220"/>
          </a:xfrm>
          <a:prstGeom prst="roundRect">
            <a:avLst/>
          </a:prstGeom>
          <a:noFill/>
          <a:ln w="9525">
            <a:solidFill>
              <a:srgbClr val="1B05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Factory</a:t>
            </a:r>
            <a:endParaRPr lang="hu-HU" sz="8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hu-HU" sz="8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Reset</a:t>
            </a:r>
            <a:endParaRPr lang="hu-HU" sz="8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291" name="Összekötő: görbe 290">
            <a:extLst>
              <a:ext uri="{FF2B5EF4-FFF2-40B4-BE49-F238E27FC236}">
                <a16:creationId xmlns:a16="http://schemas.microsoft.com/office/drawing/2014/main" id="{58EC60F0-F6D3-CEA7-302D-E56DE5E9CD40}"/>
              </a:ext>
            </a:extLst>
          </p:cNvPr>
          <p:cNvCxnSpPr>
            <a:stCxn id="275" idx="1"/>
            <a:endCxn id="15" idx="3"/>
          </p:cNvCxnSpPr>
          <p:nvPr/>
        </p:nvCxnSpPr>
        <p:spPr>
          <a:xfrm rot="10800000">
            <a:off x="5984247" y="8496018"/>
            <a:ext cx="1649619" cy="720232"/>
          </a:xfrm>
          <a:prstGeom prst="curved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églalap 15">
            <a:extLst>
              <a:ext uri="{FF2B5EF4-FFF2-40B4-BE49-F238E27FC236}">
                <a16:creationId xmlns:a16="http://schemas.microsoft.com/office/drawing/2014/main" id="{5E506FED-D7B5-D33F-D134-D2367D9A7B0F}"/>
              </a:ext>
            </a:extLst>
          </p:cNvPr>
          <p:cNvSpPr/>
          <p:nvPr/>
        </p:nvSpPr>
        <p:spPr>
          <a:xfrm>
            <a:off x="11404792" y="2248035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AB29C60A-EECB-EABD-4E5A-1FD2238E97F3}"/>
              </a:ext>
            </a:extLst>
          </p:cNvPr>
          <p:cNvSpPr txBox="1"/>
          <p:nvPr/>
        </p:nvSpPr>
        <p:spPr>
          <a:xfrm>
            <a:off x="11555483" y="2247184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Sorban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89B18CC7-8FDF-16A6-DF2B-FECB1E6DB269}"/>
              </a:ext>
            </a:extLst>
          </p:cNvPr>
          <p:cNvCxnSpPr>
            <a:cxnSpLocks/>
          </p:cNvCxnSpPr>
          <p:nvPr/>
        </p:nvCxnSpPr>
        <p:spPr>
          <a:xfrm>
            <a:off x="11447153" y="2502574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B9B3C3DD-5DD5-8A63-BFA7-6471D305FE46}"/>
              </a:ext>
            </a:extLst>
          </p:cNvPr>
          <p:cNvGrpSpPr/>
          <p:nvPr/>
        </p:nvGrpSpPr>
        <p:grpSpPr>
          <a:xfrm>
            <a:off x="13849692" y="2268554"/>
            <a:ext cx="229467" cy="222085"/>
            <a:chOff x="11224956" y="3423237"/>
            <a:chExt cx="115881" cy="112153"/>
          </a:xfrm>
        </p:grpSpPr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7DA0F2E3-4A38-7781-C84A-71C6351CD827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23" name="Háromszög 22">
              <a:extLst>
                <a:ext uri="{FF2B5EF4-FFF2-40B4-BE49-F238E27FC236}">
                  <a16:creationId xmlns:a16="http://schemas.microsoft.com/office/drawing/2014/main" id="{8E1D3A51-2D55-C819-49D1-F878AE447405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B18065CD-C8C1-2663-2172-F904AA081280}"/>
              </a:ext>
            </a:extLst>
          </p:cNvPr>
          <p:cNvSpPr/>
          <p:nvPr/>
        </p:nvSpPr>
        <p:spPr>
          <a:xfrm>
            <a:off x="11449259" y="2532315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↑</a:t>
            </a: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B9D68B86-FEB9-4A6B-11C0-771BDC94370C}"/>
              </a:ext>
            </a:extLst>
          </p:cNvPr>
          <p:cNvSpPr/>
          <p:nvPr/>
        </p:nvSpPr>
        <p:spPr>
          <a:xfrm>
            <a:off x="11449259" y="3708382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↓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9A8BC8D1-28F0-713B-57DC-F1E6F6921ED0}"/>
              </a:ext>
            </a:extLst>
          </p:cNvPr>
          <p:cNvSpPr/>
          <p:nvPr/>
        </p:nvSpPr>
        <p:spPr>
          <a:xfrm>
            <a:off x="12835892" y="2532315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64AF326D-846B-7154-C44B-18709900BD11}"/>
              </a:ext>
            </a:extLst>
          </p:cNvPr>
          <p:cNvSpPr/>
          <p:nvPr/>
        </p:nvSpPr>
        <p:spPr>
          <a:xfrm>
            <a:off x="13529206" y="2532315"/>
            <a:ext cx="542220" cy="54222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Indít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A3847D78-C791-770E-4149-13229D2CCBAA}"/>
              </a:ext>
            </a:extLst>
          </p:cNvPr>
          <p:cNvSpPr/>
          <p:nvPr/>
        </p:nvSpPr>
        <p:spPr>
          <a:xfrm>
            <a:off x="12142576" y="2532315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↑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8F82C1A5-319E-17AC-6E8F-70164FC21C0A}"/>
              </a:ext>
            </a:extLst>
          </p:cNvPr>
          <p:cNvSpPr/>
          <p:nvPr/>
        </p:nvSpPr>
        <p:spPr>
          <a:xfrm>
            <a:off x="12142576" y="3708382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↓</a:t>
            </a: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8B1BC240-1735-48AE-8DBA-FABD05C5BD0F}"/>
              </a:ext>
            </a:extLst>
          </p:cNvPr>
          <p:cNvSpPr/>
          <p:nvPr/>
        </p:nvSpPr>
        <p:spPr>
          <a:xfrm>
            <a:off x="12835892" y="3708382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C5BE6E31-B109-47C8-A778-1800FDCAEB22}"/>
              </a:ext>
            </a:extLst>
          </p:cNvPr>
          <p:cNvSpPr/>
          <p:nvPr/>
        </p:nvSpPr>
        <p:spPr>
          <a:xfrm>
            <a:off x="13529206" y="3705347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Leállít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C0C21399-FC39-37D5-C558-089BF9B59A66}"/>
              </a:ext>
            </a:extLst>
          </p:cNvPr>
          <p:cNvSpPr txBox="1"/>
          <p:nvPr/>
        </p:nvSpPr>
        <p:spPr>
          <a:xfrm>
            <a:off x="11474167" y="3176983"/>
            <a:ext cx="49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5F3D36AD-C4D9-AA94-0F8D-DE14084C04C5}"/>
              </a:ext>
            </a:extLst>
          </p:cNvPr>
          <p:cNvSpPr txBox="1"/>
          <p:nvPr/>
        </p:nvSpPr>
        <p:spPr>
          <a:xfrm>
            <a:off x="12067030" y="3174416"/>
            <a:ext cx="69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16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AD49B723-F27D-A5CC-F103-399853404ABA}"/>
              </a:ext>
            </a:extLst>
          </p:cNvPr>
          <p:cNvSpPr txBox="1"/>
          <p:nvPr/>
        </p:nvSpPr>
        <p:spPr>
          <a:xfrm>
            <a:off x="12860474" y="3163185"/>
            <a:ext cx="49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A714EC01-D1C0-4973-5C35-3C32DF751376}"/>
              </a:ext>
            </a:extLst>
          </p:cNvPr>
          <p:cNvSpPr txBox="1"/>
          <p:nvPr/>
        </p:nvSpPr>
        <p:spPr>
          <a:xfrm>
            <a:off x="11350452" y="3442372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Relétől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02360F9A-079A-DB43-EE98-83F45F86972D}"/>
              </a:ext>
            </a:extLst>
          </p:cNvPr>
          <p:cNvSpPr txBox="1"/>
          <p:nvPr/>
        </p:nvSpPr>
        <p:spPr>
          <a:xfrm>
            <a:off x="12051152" y="3442372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Reléig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8D11AEFC-6203-15A7-C70A-0EC8AAB20123}"/>
              </a:ext>
            </a:extLst>
          </p:cNvPr>
          <p:cNvSpPr txBox="1"/>
          <p:nvPr/>
        </p:nvSpPr>
        <p:spPr>
          <a:xfrm>
            <a:off x="12608665" y="3442372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Időtartam</a:t>
            </a:r>
          </a:p>
        </p:txBody>
      </p:sp>
      <p:sp>
        <p:nvSpPr>
          <p:cNvPr id="233" name="Szövegdoboz 232">
            <a:extLst>
              <a:ext uri="{FF2B5EF4-FFF2-40B4-BE49-F238E27FC236}">
                <a16:creationId xmlns:a16="http://schemas.microsoft.com/office/drawing/2014/main" id="{5DAF0939-18C2-A355-8A8F-D0562A018CE8}"/>
              </a:ext>
            </a:extLst>
          </p:cNvPr>
          <p:cNvSpPr txBox="1"/>
          <p:nvPr/>
        </p:nvSpPr>
        <p:spPr>
          <a:xfrm>
            <a:off x="13153105" y="3235615"/>
            <a:ext cx="399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</a:t>
            </a:r>
          </a:p>
        </p:txBody>
      </p:sp>
      <p:sp>
        <p:nvSpPr>
          <p:cNvPr id="295" name="Szövegdoboz 294">
            <a:extLst>
              <a:ext uri="{FF2B5EF4-FFF2-40B4-BE49-F238E27FC236}">
                <a16:creationId xmlns:a16="http://schemas.microsoft.com/office/drawing/2014/main" id="{15191820-F98E-0D0F-96B0-9AC09D49DFC0}"/>
              </a:ext>
            </a:extLst>
          </p:cNvPr>
          <p:cNvSpPr txBox="1"/>
          <p:nvPr/>
        </p:nvSpPr>
        <p:spPr>
          <a:xfrm>
            <a:off x="11712436" y="3178306"/>
            <a:ext cx="69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→</a:t>
            </a:r>
          </a:p>
        </p:txBody>
      </p:sp>
      <p:sp>
        <p:nvSpPr>
          <p:cNvPr id="302" name="Felirat: vonal 301">
            <a:extLst>
              <a:ext uri="{FF2B5EF4-FFF2-40B4-BE49-F238E27FC236}">
                <a16:creationId xmlns:a16="http://schemas.microsoft.com/office/drawing/2014/main" id="{B3BDD080-7FCB-7B36-05FD-93D9E7FB691E}"/>
              </a:ext>
            </a:extLst>
          </p:cNvPr>
          <p:cNvSpPr/>
          <p:nvPr/>
        </p:nvSpPr>
        <p:spPr>
          <a:xfrm>
            <a:off x="10542037" y="8983140"/>
            <a:ext cx="960040" cy="451341"/>
          </a:xfrm>
          <a:prstGeom prst="borderCallout1">
            <a:avLst>
              <a:gd name="adj1" fmla="val 48918"/>
              <a:gd name="adj2" fmla="val -96"/>
              <a:gd name="adj3" fmla="val 48906"/>
              <a:gd name="adj4" fmla="val -3723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Újraindítja a teljes rendszert</a:t>
            </a:r>
          </a:p>
        </p:txBody>
      </p:sp>
      <p:sp>
        <p:nvSpPr>
          <p:cNvPr id="305" name="Felirat: vonal 304">
            <a:extLst>
              <a:ext uri="{FF2B5EF4-FFF2-40B4-BE49-F238E27FC236}">
                <a16:creationId xmlns:a16="http://schemas.microsoft.com/office/drawing/2014/main" id="{161D1D1E-5C1B-0334-DF62-B8D26D45FD28}"/>
              </a:ext>
            </a:extLst>
          </p:cNvPr>
          <p:cNvSpPr/>
          <p:nvPr/>
        </p:nvSpPr>
        <p:spPr>
          <a:xfrm>
            <a:off x="9430748" y="9623112"/>
            <a:ext cx="927349" cy="451344"/>
          </a:xfrm>
          <a:prstGeom prst="borderCallout1">
            <a:avLst>
              <a:gd name="adj1" fmla="val 48918"/>
              <a:gd name="adj2" fmla="val -96"/>
              <a:gd name="adj3" fmla="val -50425"/>
              <a:gd name="adj4" fmla="val -2350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Csökkenti a nedvesség érzékenységét</a:t>
            </a:r>
          </a:p>
        </p:txBody>
      </p:sp>
      <p:sp>
        <p:nvSpPr>
          <p:cNvPr id="306" name="Felirat: vonal 305">
            <a:extLst>
              <a:ext uri="{FF2B5EF4-FFF2-40B4-BE49-F238E27FC236}">
                <a16:creationId xmlns:a16="http://schemas.microsoft.com/office/drawing/2014/main" id="{BA1359C4-796D-B85D-191D-32B332FFE3F8}"/>
              </a:ext>
            </a:extLst>
          </p:cNvPr>
          <p:cNvSpPr/>
          <p:nvPr/>
        </p:nvSpPr>
        <p:spPr>
          <a:xfrm flipH="1">
            <a:off x="7633865" y="9622312"/>
            <a:ext cx="811899" cy="451344"/>
          </a:xfrm>
          <a:prstGeom prst="borderCallout1">
            <a:avLst>
              <a:gd name="adj1" fmla="val 48918"/>
              <a:gd name="adj2" fmla="val -96"/>
              <a:gd name="adj3" fmla="val -50425"/>
              <a:gd name="adj4" fmla="val -1870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Csökkenti a használt relék számát</a:t>
            </a:r>
          </a:p>
        </p:txBody>
      </p:sp>
      <p:sp>
        <p:nvSpPr>
          <p:cNvPr id="307" name="Felirat: vonal 306">
            <a:extLst>
              <a:ext uri="{FF2B5EF4-FFF2-40B4-BE49-F238E27FC236}">
                <a16:creationId xmlns:a16="http://schemas.microsoft.com/office/drawing/2014/main" id="{08D7C5F8-DCE8-D575-D3A8-5E05F4F59C25}"/>
              </a:ext>
            </a:extLst>
          </p:cNvPr>
          <p:cNvSpPr/>
          <p:nvPr/>
        </p:nvSpPr>
        <p:spPr>
          <a:xfrm>
            <a:off x="9723951" y="6987500"/>
            <a:ext cx="944345" cy="451344"/>
          </a:xfrm>
          <a:prstGeom prst="borderCallout1">
            <a:avLst>
              <a:gd name="adj1" fmla="val 48918"/>
              <a:gd name="adj2" fmla="val -96"/>
              <a:gd name="adj3" fmla="val 194590"/>
              <a:gd name="adj4" fmla="val -2495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Növeli a nedvesség érzékenységét</a:t>
            </a:r>
          </a:p>
        </p:txBody>
      </p:sp>
      <p:sp>
        <p:nvSpPr>
          <p:cNvPr id="308" name="Felirat: vonal 307">
            <a:extLst>
              <a:ext uri="{FF2B5EF4-FFF2-40B4-BE49-F238E27FC236}">
                <a16:creationId xmlns:a16="http://schemas.microsoft.com/office/drawing/2014/main" id="{CA9591AC-488B-1746-936C-18D0B24CE819}"/>
              </a:ext>
            </a:extLst>
          </p:cNvPr>
          <p:cNvSpPr/>
          <p:nvPr/>
        </p:nvSpPr>
        <p:spPr>
          <a:xfrm flipH="1">
            <a:off x="7299274" y="6988134"/>
            <a:ext cx="805766" cy="451344"/>
          </a:xfrm>
          <a:prstGeom prst="borderCallout1">
            <a:avLst>
              <a:gd name="adj1" fmla="val 48918"/>
              <a:gd name="adj2" fmla="val -96"/>
              <a:gd name="adj3" fmla="val 197901"/>
              <a:gd name="adj4" fmla="val -3072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Növeli a használt relék számát</a:t>
            </a:r>
          </a:p>
        </p:txBody>
      </p:sp>
      <p:sp>
        <p:nvSpPr>
          <p:cNvPr id="310" name="Felirat: vonal 309">
            <a:extLst>
              <a:ext uri="{FF2B5EF4-FFF2-40B4-BE49-F238E27FC236}">
                <a16:creationId xmlns:a16="http://schemas.microsoft.com/office/drawing/2014/main" id="{363C492A-DD8F-E94D-9761-D79804BB1CAB}"/>
              </a:ext>
            </a:extLst>
          </p:cNvPr>
          <p:cNvSpPr/>
          <p:nvPr/>
        </p:nvSpPr>
        <p:spPr>
          <a:xfrm flipH="1">
            <a:off x="6415170" y="7668864"/>
            <a:ext cx="1037339" cy="605291"/>
          </a:xfrm>
          <a:prstGeom prst="borderCallout1">
            <a:avLst>
              <a:gd name="adj1" fmla="val 48918"/>
              <a:gd name="adj2" fmla="val -96"/>
              <a:gd name="adj3" fmla="val 57223"/>
              <a:gd name="adj4" fmla="val -2144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Be/Ki kapcsolja a rendszer teljes időzítését</a:t>
            </a:r>
          </a:p>
          <a:p>
            <a:pPr algn="ctr"/>
            <a:r>
              <a:rPr lang="hu-HU" sz="900" dirty="0">
                <a:solidFill>
                  <a:schemeClr val="tx1"/>
                </a:solidFill>
              </a:rPr>
              <a:t>(Mentést igényel)</a:t>
            </a:r>
          </a:p>
        </p:txBody>
      </p:sp>
      <p:sp>
        <p:nvSpPr>
          <p:cNvPr id="311" name="Felirat: vonal 310">
            <a:extLst>
              <a:ext uri="{FF2B5EF4-FFF2-40B4-BE49-F238E27FC236}">
                <a16:creationId xmlns:a16="http://schemas.microsoft.com/office/drawing/2014/main" id="{1F2FBC19-A185-A4B1-0043-00BE7BD6F45B}"/>
              </a:ext>
            </a:extLst>
          </p:cNvPr>
          <p:cNvSpPr/>
          <p:nvPr/>
        </p:nvSpPr>
        <p:spPr>
          <a:xfrm flipH="1">
            <a:off x="4740356" y="9589811"/>
            <a:ext cx="890942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Beállításokhoz</a:t>
            </a:r>
          </a:p>
        </p:txBody>
      </p:sp>
      <p:sp>
        <p:nvSpPr>
          <p:cNvPr id="312" name="Felirat: vonal 311">
            <a:extLst>
              <a:ext uri="{FF2B5EF4-FFF2-40B4-BE49-F238E27FC236}">
                <a16:creationId xmlns:a16="http://schemas.microsoft.com/office/drawing/2014/main" id="{F470C52A-0106-3994-426E-06E834C8B1F5}"/>
              </a:ext>
            </a:extLst>
          </p:cNvPr>
          <p:cNvSpPr/>
          <p:nvPr/>
        </p:nvSpPr>
        <p:spPr>
          <a:xfrm>
            <a:off x="3661365" y="9600744"/>
            <a:ext cx="1043302" cy="983749"/>
          </a:xfrm>
          <a:prstGeom prst="borderCallout1">
            <a:avLst>
              <a:gd name="adj1" fmla="val 48918"/>
              <a:gd name="adj2" fmla="val -96"/>
              <a:gd name="adj3" fmla="val -20881"/>
              <a:gd name="adj4" fmla="val -1488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Mindent visszaállít gyári beállításokra, azaz nullázza az időzítéseket. (Mentést igényel)</a:t>
            </a:r>
          </a:p>
        </p:txBody>
      </p:sp>
      <p:sp>
        <p:nvSpPr>
          <p:cNvPr id="313" name="Felirat: vonal 312">
            <a:extLst>
              <a:ext uri="{FF2B5EF4-FFF2-40B4-BE49-F238E27FC236}">
                <a16:creationId xmlns:a16="http://schemas.microsoft.com/office/drawing/2014/main" id="{423BBE3B-589F-D768-5B58-C89CEC8788CD}"/>
              </a:ext>
            </a:extLst>
          </p:cNvPr>
          <p:cNvSpPr/>
          <p:nvPr/>
        </p:nvSpPr>
        <p:spPr>
          <a:xfrm>
            <a:off x="10092200" y="6392454"/>
            <a:ext cx="788936" cy="451344"/>
          </a:xfrm>
          <a:prstGeom prst="borderCallout1">
            <a:avLst>
              <a:gd name="adj1" fmla="val 48918"/>
              <a:gd name="adj2" fmla="val -96"/>
              <a:gd name="adj3" fmla="val -68635"/>
              <a:gd name="adj4" fmla="val -2179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Profil kikapcsolt állapotban</a:t>
            </a:r>
          </a:p>
        </p:txBody>
      </p:sp>
      <p:sp>
        <p:nvSpPr>
          <p:cNvPr id="314" name="Felirat: vonal 313">
            <a:extLst>
              <a:ext uri="{FF2B5EF4-FFF2-40B4-BE49-F238E27FC236}">
                <a16:creationId xmlns:a16="http://schemas.microsoft.com/office/drawing/2014/main" id="{EFDF9C83-D4D2-F713-9DC7-B1545E418E03}"/>
              </a:ext>
            </a:extLst>
          </p:cNvPr>
          <p:cNvSpPr/>
          <p:nvPr/>
        </p:nvSpPr>
        <p:spPr>
          <a:xfrm>
            <a:off x="10397723" y="4459328"/>
            <a:ext cx="759877" cy="451344"/>
          </a:xfrm>
          <a:prstGeom prst="borderCallout1">
            <a:avLst>
              <a:gd name="adj1" fmla="val 48918"/>
              <a:gd name="adj2" fmla="val -96"/>
              <a:gd name="adj3" fmla="val 80360"/>
              <a:gd name="adj4" fmla="val -2733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Profil bekapcsolt állapotban</a:t>
            </a:r>
          </a:p>
        </p:txBody>
      </p:sp>
      <p:sp>
        <p:nvSpPr>
          <p:cNvPr id="315" name="Felirat: vonal 314">
            <a:extLst>
              <a:ext uri="{FF2B5EF4-FFF2-40B4-BE49-F238E27FC236}">
                <a16:creationId xmlns:a16="http://schemas.microsoft.com/office/drawing/2014/main" id="{F0065C43-32FD-35C2-61F4-4209C96863E9}"/>
              </a:ext>
            </a:extLst>
          </p:cNvPr>
          <p:cNvSpPr/>
          <p:nvPr/>
        </p:nvSpPr>
        <p:spPr>
          <a:xfrm>
            <a:off x="8992185" y="6403598"/>
            <a:ext cx="944345" cy="451344"/>
          </a:xfrm>
          <a:prstGeom prst="borderCallout1">
            <a:avLst>
              <a:gd name="adj1" fmla="val 48918"/>
              <a:gd name="adj2" fmla="val -96"/>
              <a:gd name="adj3" fmla="val -63669"/>
              <a:gd name="adj4" fmla="val -1229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Profil manuális időzítése </a:t>
            </a:r>
            <a:r>
              <a:rPr lang="hu-HU" sz="900" dirty="0" err="1">
                <a:solidFill>
                  <a:schemeClr val="tx1"/>
                </a:solidFill>
              </a:rPr>
              <a:t>relénként</a:t>
            </a:r>
            <a:endParaRPr lang="hu-HU" sz="900" dirty="0">
              <a:solidFill>
                <a:schemeClr val="tx1"/>
              </a:solidFill>
            </a:endParaRPr>
          </a:p>
        </p:txBody>
      </p:sp>
      <p:sp>
        <p:nvSpPr>
          <p:cNvPr id="316" name="Felirat: vonal 315">
            <a:extLst>
              <a:ext uri="{FF2B5EF4-FFF2-40B4-BE49-F238E27FC236}">
                <a16:creationId xmlns:a16="http://schemas.microsoft.com/office/drawing/2014/main" id="{876ABBBD-2C14-0208-A2CB-2104A6829C25}"/>
              </a:ext>
            </a:extLst>
          </p:cNvPr>
          <p:cNvSpPr/>
          <p:nvPr/>
        </p:nvSpPr>
        <p:spPr>
          <a:xfrm>
            <a:off x="7925530" y="6406584"/>
            <a:ext cx="944345" cy="451344"/>
          </a:xfrm>
          <a:prstGeom prst="borderCallout1">
            <a:avLst>
              <a:gd name="adj1" fmla="val 48918"/>
              <a:gd name="adj2" fmla="val -96"/>
              <a:gd name="adj3" fmla="val -50425"/>
              <a:gd name="adj4" fmla="val -1309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Profil időzítése automatizálva</a:t>
            </a:r>
          </a:p>
        </p:txBody>
      </p:sp>
      <p:sp>
        <p:nvSpPr>
          <p:cNvPr id="317" name="Felirat: vonal 316">
            <a:extLst>
              <a:ext uri="{FF2B5EF4-FFF2-40B4-BE49-F238E27FC236}">
                <a16:creationId xmlns:a16="http://schemas.microsoft.com/office/drawing/2014/main" id="{306986B4-1B3D-5A8C-1217-5623F41A1FD2}"/>
              </a:ext>
            </a:extLst>
          </p:cNvPr>
          <p:cNvSpPr/>
          <p:nvPr/>
        </p:nvSpPr>
        <p:spPr>
          <a:xfrm>
            <a:off x="6062184" y="6422563"/>
            <a:ext cx="890942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Profilokhoz</a:t>
            </a:r>
          </a:p>
        </p:txBody>
      </p:sp>
      <p:sp>
        <p:nvSpPr>
          <p:cNvPr id="318" name="Felirat: vonal 317">
            <a:extLst>
              <a:ext uri="{FF2B5EF4-FFF2-40B4-BE49-F238E27FC236}">
                <a16:creationId xmlns:a16="http://schemas.microsoft.com/office/drawing/2014/main" id="{BEFDE01C-A41F-3B6D-D2FB-4DAA77FBD2D8}"/>
              </a:ext>
            </a:extLst>
          </p:cNvPr>
          <p:cNvSpPr/>
          <p:nvPr/>
        </p:nvSpPr>
        <p:spPr>
          <a:xfrm>
            <a:off x="5019863" y="6428965"/>
            <a:ext cx="890942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Időzített relék időtartamának csökkentése</a:t>
            </a:r>
          </a:p>
        </p:txBody>
      </p:sp>
      <p:sp>
        <p:nvSpPr>
          <p:cNvPr id="319" name="Felirat: vonal 318">
            <a:extLst>
              <a:ext uri="{FF2B5EF4-FFF2-40B4-BE49-F238E27FC236}">
                <a16:creationId xmlns:a16="http://schemas.microsoft.com/office/drawing/2014/main" id="{4E68401A-1E12-45C6-24D5-9126EE222B13}"/>
              </a:ext>
            </a:extLst>
          </p:cNvPr>
          <p:cNvSpPr/>
          <p:nvPr/>
        </p:nvSpPr>
        <p:spPr>
          <a:xfrm flipH="1">
            <a:off x="3423838" y="6421644"/>
            <a:ext cx="810129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perc csökkentése</a:t>
            </a:r>
          </a:p>
        </p:txBody>
      </p:sp>
      <p:sp>
        <p:nvSpPr>
          <p:cNvPr id="320" name="Felirat: vonal 319">
            <a:extLst>
              <a:ext uri="{FF2B5EF4-FFF2-40B4-BE49-F238E27FC236}">
                <a16:creationId xmlns:a16="http://schemas.microsoft.com/office/drawing/2014/main" id="{A8B1E5CF-F05B-EF13-5CCE-BEE1BFCCC465}"/>
              </a:ext>
            </a:extLst>
          </p:cNvPr>
          <p:cNvSpPr/>
          <p:nvPr/>
        </p:nvSpPr>
        <p:spPr>
          <a:xfrm flipH="1">
            <a:off x="2454439" y="6421644"/>
            <a:ext cx="810129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óra csökkentése</a:t>
            </a:r>
          </a:p>
        </p:txBody>
      </p:sp>
      <p:sp>
        <p:nvSpPr>
          <p:cNvPr id="321" name="Felirat: vonal 320">
            <a:extLst>
              <a:ext uri="{FF2B5EF4-FFF2-40B4-BE49-F238E27FC236}">
                <a16:creationId xmlns:a16="http://schemas.microsoft.com/office/drawing/2014/main" id="{048F649D-FF5E-4375-1243-17B0523DD863}"/>
              </a:ext>
            </a:extLst>
          </p:cNvPr>
          <p:cNvSpPr/>
          <p:nvPr/>
        </p:nvSpPr>
        <p:spPr>
          <a:xfrm>
            <a:off x="5454351" y="3663422"/>
            <a:ext cx="890942" cy="451344"/>
          </a:xfrm>
          <a:prstGeom prst="borderCallout1">
            <a:avLst>
              <a:gd name="adj1" fmla="val 48918"/>
              <a:gd name="adj2" fmla="val -96"/>
              <a:gd name="adj3" fmla="val 222478"/>
              <a:gd name="adj4" fmla="val -2519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Időzített relék időtartamának növelése</a:t>
            </a:r>
          </a:p>
        </p:txBody>
      </p:sp>
      <p:sp>
        <p:nvSpPr>
          <p:cNvPr id="322" name="Felirat: vonal 321">
            <a:extLst>
              <a:ext uri="{FF2B5EF4-FFF2-40B4-BE49-F238E27FC236}">
                <a16:creationId xmlns:a16="http://schemas.microsoft.com/office/drawing/2014/main" id="{FFB208B0-79E9-383F-DBCC-65D525DE1D0C}"/>
              </a:ext>
            </a:extLst>
          </p:cNvPr>
          <p:cNvSpPr/>
          <p:nvPr/>
        </p:nvSpPr>
        <p:spPr>
          <a:xfrm flipH="1">
            <a:off x="3419895" y="3755892"/>
            <a:ext cx="810129" cy="451344"/>
          </a:xfrm>
          <a:prstGeom prst="borderCallout1">
            <a:avLst>
              <a:gd name="adj1" fmla="val 48918"/>
              <a:gd name="adj2" fmla="val -96"/>
              <a:gd name="adj3" fmla="val 189622"/>
              <a:gd name="adj4" fmla="val -1828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perc növelése</a:t>
            </a:r>
          </a:p>
        </p:txBody>
      </p:sp>
      <p:sp>
        <p:nvSpPr>
          <p:cNvPr id="323" name="Felirat: vonal 322">
            <a:extLst>
              <a:ext uri="{FF2B5EF4-FFF2-40B4-BE49-F238E27FC236}">
                <a16:creationId xmlns:a16="http://schemas.microsoft.com/office/drawing/2014/main" id="{13E1FBDC-723E-A104-2D6C-9E1CDDD77FA4}"/>
              </a:ext>
            </a:extLst>
          </p:cNvPr>
          <p:cNvSpPr/>
          <p:nvPr/>
        </p:nvSpPr>
        <p:spPr>
          <a:xfrm flipH="1">
            <a:off x="2450497" y="3755892"/>
            <a:ext cx="810129" cy="451344"/>
          </a:xfrm>
          <a:prstGeom prst="borderCallout1">
            <a:avLst>
              <a:gd name="adj1" fmla="val 48918"/>
              <a:gd name="adj2" fmla="val -96"/>
              <a:gd name="adj3" fmla="val 192933"/>
              <a:gd name="adj4" fmla="val -1921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óra növelése</a:t>
            </a:r>
          </a:p>
        </p:txBody>
      </p:sp>
      <p:sp>
        <p:nvSpPr>
          <p:cNvPr id="325" name="Felirat: vonal 324">
            <a:extLst>
              <a:ext uri="{FF2B5EF4-FFF2-40B4-BE49-F238E27FC236}">
                <a16:creationId xmlns:a16="http://schemas.microsoft.com/office/drawing/2014/main" id="{B9768394-E84A-DAA1-B468-2D81CAFB6C5B}"/>
              </a:ext>
            </a:extLst>
          </p:cNvPr>
          <p:cNvSpPr/>
          <p:nvPr/>
        </p:nvSpPr>
        <p:spPr>
          <a:xfrm flipH="1">
            <a:off x="11245765" y="4459328"/>
            <a:ext cx="965351" cy="451344"/>
          </a:xfrm>
          <a:prstGeom prst="borderCallout1">
            <a:avLst>
              <a:gd name="adj1" fmla="val 48918"/>
              <a:gd name="adj2" fmla="val -96"/>
              <a:gd name="adj3" fmla="val -68635"/>
              <a:gd name="adj4" fmla="val -2179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Intervallum felső határának csökkentése</a:t>
            </a:r>
          </a:p>
        </p:txBody>
      </p:sp>
      <p:cxnSp>
        <p:nvCxnSpPr>
          <p:cNvPr id="329" name="Összekötő: görbe 328">
            <a:extLst>
              <a:ext uri="{FF2B5EF4-FFF2-40B4-BE49-F238E27FC236}">
                <a16:creationId xmlns:a16="http://schemas.microsoft.com/office/drawing/2014/main" id="{CC4BA9DE-2474-DF78-855B-2A727FDB2023}"/>
              </a:ext>
            </a:extLst>
          </p:cNvPr>
          <p:cNvCxnSpPr>
            <a:stCxn id="74" idx="3"/>
            <a:endCxn id="12" idx="1"/>
          </p:cNvCxnSpPr>
          <p:nvPr/>
        </p:nvCxnSpPr>
        <p:spPr>
          <a:xfrm flipV="1">
            <a:off x="5944346" y="5298020"/>
            <a:ext cx="1609242" cy="711760"/>
          </a:xfrm>
          <a:prstGeom prst="curvedConnector3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3" name="Összekötő: görbe 332">
            <a:extLst>
              <a:ext uri="{FF2B5EF4-FFF2-40B4-BE49-F238E27FC236}">
                <a16:creationId xmlns:a16="http://schemas.microsoft.com/office/drawing/2014/main" id="{47A231A6-C955-BE34-B183-968334791841}"/>
              </a:ext>
            </a:extLst>
          </p:cNvPr>
          <p:cNvCxnSpPr>
            <a:stCxn id="222" idx="3"/>
            <a:endCxn id="176" idx="1"/>
          </p:cNvCxnSpPr>
          <p:nvPr/>
        </p:nvCxnSpPr>
        <p:spPr>
          <a:xfrm flipV="1">
            <a:off x="6004861" y="1730593"/>
            <a:ext cx="1546388" cy="711760"/>
          </a:xfrm>
          <a:prstGeom prst="curvedConnector3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4" name="Felirat: vonal 333">
            <a:extLst>
              <a:ext uri="{FF2B5EF4-FFF2-40B4-BE49-F238E27FC236}">
                <a16:creationId xmlns:a16="http://schemas.microsoft.com/office/drawing/2014/main" id="{72F6D5A0-C8BE-9AB9-91D5-4789356DF0CC}"/>
              </a:ext>
            </a:extLst>
          </p:cNvPr>
          <p:cNvSpPr/>
          <p:nvPr/>
        </p:nvSpPr>
        <p:spPr>
          <a:xfrm flipH="1">
            <a:off x="11157600" y="1727497"/>
            <a:ext cx="965351" cy="451344"/>
          </a:xfrm>
          <a:prstGeom prst="borderCallout1">
            <a:avLst>
              <a:gd name="adj1" fmla="val 48918"/>
              <a:gd name="adj2" fmla="val -96"/>
              <a:gd name="adj3" fmla="val 189622"/>
              <a:gd name="adj4" fmla="val -1598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Intervallum felső határának növelése</a:t>
            </a:r>
          </a:p>
        </p:txBody>
      </p:sp>
      <p:sp>
        <p:nvSpPr>
          <p:cNvPr id="335" name="Felirat: vonal 334">
            <a:extLst>
              <a:ext uri="{FF2B5EF4-FFF2-40B4-BE49-F238E27FC236}">
                <a16:creationId xmlns:a16="http://schemas.microsoft.com/office/drawing/2014/main" id="{C827210F-8EBF-AA09-52CB-1AF810225FB9}"/>
              </a:ext>
            </a:extLst>
          </p:cNvPr>
          <p:cNvSpPr/>
          <p:nvPr/>
        </p:nvSpPr>
        <p:spPr>
          <a:xfrm flipH="1">
            <a:off x="10306612" y="3607872"/>
            <a:ext cx="965351" cy="451344"/>
          </a:xfrm>
          <a:prstGeom prst="borderCallout1">
            <a:avLst>
              <a:gd name="adj1" fmla="val 48918"/>
              <a:gd name="adj2" fmla="val -96"/>
              <a:gd name="adj3" fmla="val 107676"/>
              <a:gd name="adj4" fmla="val -2411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Intervallum alsó határának csökkentése</a:t>
            </a:r>
          </a:p>
        </p:txBody>
      </p:sp>
      <p:sp>
        <p:nvSpPr>
          <p:cNvPr id="336" name="Felirat: vonal 335">
            <a:extLst>
              <a:ext uri="{FF2B5EF4-FFF2-40B4-BE49-F238E27FC236}">
                <a16:creationId xmlns:a16="http://schemas.microsoft.com/office/drawing/2014/main" id="{45B3F445-A723-4105-0F95-F6F453A23492}"/>
              </a:ext>
            </a:extLst>
          </p:cNvPr>
          <p:cNvSpPr/>
          <p:nvPr/>
        </p:nvSpPr>
        <p:spPr>
          <a:xfrm flipH="1">
            <a:off x="10367570" y="2280452"/>
            <a:ext cx="965351" cy="451344"/>
          </a:xfrm>
          <a:prstGeom prst="borderCallout1">
            <a:avLst>
              <a:gd name="adj1" fmla="val 48918"/>
              <a:gd name="adj2" fmla="val -96"/>
              <a:gd name="adj3" fmla="val 107676"/>
              <a:gd name="adj4" fmla="val -2411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Intervallum alsó határának növelése</a:t>
            </a:r>
          </a:p>
        </p:txBody>
      </p:sp>
      <p:sp>
        <p:nvSpPr>
          <p:cNvPr id="338" name="Felirat: vonal 337">
            <a:extLst>
              <a:ext uri="{FF2B5EF4-FFF2-40B4-BE49-F238E27FC236}">
                <a16:creationId xmlns:a16="http://schemas.microsoft.com/office/drawing/2014/main" id="{8E99FD43-342D-4E24-6951-CF72C7D13633}"/>
              </a:ext>
            </a:extLst>
          </p:cNvPr>
          <p:cNvSpPr/>
          <p:nvPr/>
        </p:nvSpPr>
        <p:spPr>
          <a:xfrm>
            <a:off x="13207784" y="4464153"/>
            <a:ext cx="950442" cy="623272"/>
          </a:xfrm>
          <a:prstGeom prst="borderCallout1">
            <a:avLst>
              <a:gd name="adj1" fmla="val 48918"/>
              <a:gd name="adj2" fmla="val -96"/>
              <a:gd name="adj3" fmla="val -69877"/>
              <a:gd name="adj4" fmla="val -2415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Sorban locsolás </a:t>
            </a:r>
            <a:r>
              <a:rPr lang="hu-HU" sz="900" dirty="0" err="1">
                <a:solidFill>
                  <a:schemeClr val="tx1"/>
                </a:solidFill>
              </a:rPr>
              <a:t>relénkénti</a:t>
            </a:r>
            <a:r>
              <a:rPr lang="hu-HU" sz="900" dirty="0">
                <a:solidFill>
                  <a:schemeClr val="tx1"/>
                </a:solidFill>
              </a:rPr>
              <a:t> időtartamának csökkentése</a:t>
            </a:r>
          </a:p>
        </p:txBody>
      </p:sp>
      <p:sp>
        <p:nvSpPr>
          <p:cNvPr id="339" name="Felirat: vonal 338">
            <a:extLst>
              <a:ext uri="{FF2B5EF4-FFF2-40B4-BE49-F238E27FC236}">
                <a16:creationId xmlns:a16="http://schemas.microsoft.com/office/drawing/2014/main" id="{CC8EF3A6-607C-68F7-3D2E-257C56B2308B}"/>
              </a:ext>
            </a:extLst>
          </p:cNvPr>
          <p:cNvSpPr/>
          <p:nvPr/>
        </p:nvSpPr>
        <p:spPr>
          <a:xfrm>
            <a:off x="13380326" y="1538524"/>
            <a:ext cx="950442" cy="623272"/>
          </a:xfrm>
          <a:prstGeom prst="borderCallout1">
            <a:avLst>
              <a:gd name="adj1" fmla="val 48918"/>
              <a:gd name="adj2" fmla="val -96"/>
              <a:gd name="adj3" fmla="val 173486"/>
              <a:gd name="adj4" fmla="val -1629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Sorban locsolás </a:t>
            </a:r>
            <a:r>
              <a:rPr lang="hu-HU" sz="900" dirty="0" err="1">
                <a:solidFill>
                  <a:schemeClr val="tx1"/>
                </a:solidFill>
              </a:rPr>
              <a:t>relénkénti</a:t>
            </a:r>
            <a:r>
              <a:rPr lang="hu-HU" sz="900" dirty="0">
                <a:solidFill>
                  <a:schemeClr val="tx1"/>
                </a:solidFill>
              </a:rPr>
              <a:t> időtartamának növelése</a:t>
            </a:r>
          </a:p>
        </p:txBody>
      </p:sp>
      <p:sp>
        <p:nvSpPr>
          <p:cNvPr id="341" name="Felirat: vonal 340">
            <a:extLst>
              <a:ext uri="{FF2B5EF4-FFF2-40B4-BE49-F238E27FC236}">
                <a16:creationId xmlns:a16="http://schemas.microsoft.com/office/drawing/2014/main" id="{CD7269BD-7C7B-DD8A-B459-1F0A75B13832}"/>
              </a:ext>
            </a:extLst>
          </p:cNvPr>
          <p:cNvSpPr/>
          <p:nvPr/>
        </p:nvSpPr>
        <p:spPr>
          <a:xfrm>
            <a:off x="14218428" y="3922409"/>
            <a:ext cx="759877" cy="451344"/>
          </a:xfrm>
          <a:prstGeom prst="borderCallout1">
            <a:avLst>
              <a:gd name="adj1" fmla="val 48918"/>
              <a:gd name="adj2" fmla="val -96"/>
              <a:gd name="adj3" fmla="val 45594"/>
              <a:gd name="adj4" fmla="val -2733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Aktív sorlocsolás leállítása</a:t>
            </a:r>
          </a:p>
        </p:txBody>
      </p:sp>
      <p:sp>
        <p:nvSpPr>
          <p:cNvPr id="342" name="Felirat: vonal 341">
            <a:extLst>
              <a:ext uri="{FF2B5EF4-FFF2-40B4-BE49-F238E27FC236}">
                <a16:creationId xmlns:a16="http://schemas.microsoft.com/office/drawing/2014/main" id="{82EC5455-F005-6097-74EE-E05BB13E735D}"/>
              </a:ext>
            </a:extLst>
          </p:cNvPr>
          <p:cNvSpPr/>
          <p:nvPr/>
        </p:nvSpPr>
        <p:spPr>
          <a:xfrm>
            <a:off x="14218428" y="2546796"/>
            <a:ext cx="759877" cy="451344"/>
          </a:xfrm>
          <a:prstGeom prst="borderCallout1">
            <a:avLst>
              <a:gd name="adj1" fmla="val 48918"/>
              <a:gd name="adj2" fmla="val -96"/>
              <a:gd name="adj3" fmla="val 45594"/>
              <a:gd name="adj4" fmla="val -2733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Sorlocsolás indítása</a:t>
            </a:r>
          </a:p>
        </p:txBody>
      </p:sp>
      <p:sp>
        <p:nvSpPr>
          <p:cNvPr id="343" name="Felirat: vonal 342">
            <a:extLst>
              <a:ext uri="{FF2B5EF4-FFF2-40B4-BE49-F238E27FC236}">
                <a16:creationId xmlns:a16="http://schemas.microsoft.com/office/drawing/2014/main" id="{1C35ACA9-2712-692B-1B45-E432E24FB3B8}"/>
              </a:ext>
            </a:extLst>
          </p:cNvPr>
          <p:cNvSpPr/>
          <p:nvPr/>
        </p:nvSpPr>
        <p:spPr>
          <a:xfrm>
            <a:off x="18111978" y="4726901"/>
            <a:ext cx="1037038" cy="451344"/>
          </a:xfrm>
          <a:prstGeom prst="borderCallout1">
            <a:avLst>
              <a:gd name="adj1" fmla="val 48918"/>
              <a:gd name="adj2" fmla="val -96"/>
              <a:gd name="adj3" fmla="val 45594"/>
              <a:gd name="adj4" fmla="val -230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Manuálisan ki/be kapcsolható relé állapota</a:t>
            </a:r>
          </a:p>
        </p:txBody>
      </p:sp>
      <p:sp>
        <p:nvSpPr>
          <p:cNvPr id="344" name="Felirat: vonal 343">
            <a:extLst>
              <a:ext uri="{FF2B5EF4-FFF2-40B4-BE49-F238E27FC236}">
                <a16:creationId xmlns:a16="http://schemas.microsoft.com/office/drawing/2014/main" id="{8C3760A2-A542-ABAC-1286-2944C3CCA6AC}"/>
              </a:ext>
            </a:extLst>
          </p:cNvPr>
          <p:cNvSpPr/>
          <p:nvPr/>
        </p:nvSpPr>
        <p:spPr>
          <a:xfrm>
            <a:off x="18111978" y="5816353"/>
            <a:ext cx="816497" cy="451344"/>
          </a:xfrm>
          <a:prstGeom prst="borderCallout1">
            <a:avLst>
              <a:gd name="adj1" fmla="val 48918"/>
              <a:gd name="adj2" fmla="val -96"/>
              <a:gd name="adj3" fmla="val 47249"/>
              <a:gd name="adj4" fmla="val -230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Összes relé kikapcsolása</a:t>
            </a:r>
          </a:p>
        </p:txBody>
      </p:sp>
      <p:sp>
        <p:nvSpPr>
          <p:cNvPr id="345" name="Felirat: vonal 344">
            <a:extLst>
              <a:ext uri="{FF2B5EF4-FFF2-40B4-BE49-F238E27FC236}">
                <a16:creationId xmlns:a16="http://schemas.microsoft.com/office/drawing/2014/main" id="{538876C2-E9BA-318C-CCC1-86370337933B}"/>
              </a:ext>
            </a:extLst>
          </p:cNvPr>
          <p:cNvSpPr/>
          <p:nvPr/>
        </p:nvSpPr>
        <p:spPr>
          <a:xfrm>
            <a:off x="17311069" y="6349372"/>
            <a:ext cx="649812" cy="451344"/>
          </a:xfrm>
          <a:prstGeom prst="borderCallout1">
            <a:avLst>
              <a:gd name="adj1" fmla="val 48918"/>
              <a:gd name="adj2" fmla="val -96"/>
              <a:gd name="adj3" fmla="val -55392"/>
              <a:gd name="adj4" fmla="val -4511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Oldal számozás</a:t>
            </a:r>
          </a:p>
        </p:txBody>
      </p:sp>
      <p:sp>
        <p:nvSpPr>
          <p:cNvPr id="346" name="Felirat: vonal 345">
            <a:extLst>
              <a:ext uri="{FF2B5EF4-FFF2-40B4-BE49-F238E27FC236}">
                <a16:creationId xmlns:a16="http://schemas.microsoft.com/office/drawing/2014/main" id="{E40AE8A4-14CE-4D5A-3539-BBAD556F8B0C}"/>
              </a:ext>
            </a:extLst>
          </p:cNvPr>
          <p:cNvSpPr/>
          <p:nvPr/>
        </p:nvSpPr>
        <p:spPr>
          <a:xfrm>
            <a:off x="16262401" y="6357834"/>
            <a:ext cx="816497" cy="451344"/>
          </a:xfrm>
          <a:prstGeom prst="borderCallout1">
            <a:avLst>
              <a:gd name="adj1" fmla="val 48918"/>
              <a:gd name="adj2" fmla="val -96"/>
              <a:gd name="adj3" fmla="val -37182"/>
              <a:gd name="adj4" fmla="val -1660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Következő oldalra lépés</a:t>
            </a:r>
          </a:p>
        </p:txBody>
      </p:sp>
      <p:sp>
        <p:nvSpPr>
          <p:cNvPr id="347" name="Felirat: vonal 346">
            <a:extLst>
              <a:ext uri="{FF2B5EF4-FFF2-40B4-BE49-F238E27FC236}">
                <a16:creationId xmlns:a16="http://schemas.microsoft.com/office/drawing/2014/main" id="{CCD8AA4C-2BF5-A260-1437-C5F8CA707FE3}"/>
              </a:ext>
            </a:extLst>
          </p:cNvPr>
          <p:cNvSpPr/>
          <p:nvPr/>
        </p:nvSpPr>
        <p:spPr>
          <a:xfrm flipH="1">
            <a:off x="14763088" y="6349372"/>
            <a:ext cx="816497" cy="451344"/>
          </a:xfrm>
          <a:prstGeom prst="borderCallout1">
            <a:avLst>
              <a:gd name="adj1" fmla="val 48918"/>
              <a:gd name="adj2" fmla="val -96"/>
              <a:gd name="adj3" fmla="val -37182"/>
              <a:gd name="adj4" fmla="val -1660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Előző oldalra lépés</a:t>
            </a:r>
          </a:p>
        </p:txBody>
      </p:sp>
      <p:sp>
        <p:nvSpPr>
          <p:cNvPr id="348" name="Felirat: vonal 347">
            <a:extLst>
              <a:ext uri="{FF2B5EF4-FFF2-40B4-BE49-F238E27FC236}">
                <a16:creationId xmlns:a16="http://schemas.microsoft.com/office/drawing/2014/main" id="{C18BDC83-5AB8-F66F-CC35-4DFFF65CF304}"/>
              </a:ext>
            </a:extLst>
          </p:cNvPr>
          <p:cNvSpPr/>
          <p:nvPr/>
        </p:nvSpPr>
        <p:spPr>
          <a:xfrm flipH="1">
            <a:off x="7640555" y="2824952"/>
            <a:ext cx="816497" cy="451344"/>
          </a:xfrm>
          <a:prstGeom prst="borderCallout1">
            <a:avLst>
              <a:gd name="adj1" fmla="val 48918"/>
              <a:gd name="adj2" fmla="val -96"/>
              <a:gd name="adj3" fmla="val -48770"/>
              <a:gd name="adj4" fmla="val -2026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Következő oldalra lépés</a:t>
            </a:r>
          </a:p>
        </p:txBody>
      </p:sp>
      <p:sp>
        <p:nvSpPr>
          <p:cNvPr id="349" name="Felirat: vonal 348">
            <a:extLst>
              <a:ext uri="{FF2B5EF4-FFF2-40B4-BE49-F238E27FC236}">
                <a16:creationId xmlns:a16="http://schemas.microsoft.com/office/drawing/2014/main" id="{6074CAC9-56E7-0E1D-AABB-0742D5B1F50E}"/>
              </a:ext>
            </a:extLst>
          </p:cNvPr>
          <p:cNvSpPr/>
          <p:nvPr/>
        </p:nvSpPr>
        <p:spPr>
          <a:xfrm flipH="1">
            <a:off x="6676312" y="2820590"/>
            <a:ext cx="811080" cy="451344"/>
          </a:xfrm>
          <a:prstGeom prst="borderCallout1">
            <a:avLst>
              <a:gd name="adj1" fmla="val 48918"/>
              <a:gd name="adj2" fmla="val -96"/>
              <a:gd name="adj3" fmla="val -43804"/>
              <a:gd name="adj4" fmla="val -230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Előző oldalra lépés</a:t>
            </a:r>
          </a:p>
        </p:txBody>
      </p:sp>
      <p:sp>
        <p:nvSpPr>
          <p:cNvPr id="350" name="Felirat: vonal 349">
            <a:extLst>
              <a:ext uri="{FF2B5EF4-FFF2-40B4-BE49-F238E27FC236}">
                <a16:creationId xmlns:a16="http://schemas.microsoft.com/office/drawing/2014/main" id="{7677F688-B2EA-5ECE-D0B9-1CE29CD67C54}"/>
              </a:ext>
            </a:extLst>
          </p:cNvPr>
          <p:cNvSpPr/>
          <p:nvPr/>
        </p:nvSpPr>
        <p:spPr>
          <a:xfrm>
            <a:off x="10105873" y="2815546"/>
            <a:ext cx="772896" cy="451344"/>
          </a:xfrm>
          <a:prstGeom prst="borderCallout1">
            <a:avLst>
              <a:gd name="adj1" fmla="val 48918"/>
              <a:gd name="adj2" fmla="val -96"/>
              <a:gd name="adj3" fmla="val -37182"/>
              <a:gd name="adj4" fmla="val -1732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Profilokhoz</a:t>
            </a:r>
          </a:p>
        </p:txBody>
      </p:sp>
      <p:sp>
        <p:nvSpPr>
          <p:cNvPr id="351" name="Felirat: vonal 350">
            <a:extLst>
              <a:ext uri="{FF2B5EF4-FFF2-40B4-BE49-F238E27FC236}">
                <a16:creationId xmlns:a16="http://schemas.microsoft.com/office/drawing/2014/main" id="{4C0B7E38-CD10-710F-7BA1-E0E2FBC0228E}"/>
              </a:ext>
            </a:extLst>
          </p:cNvPr>
          <p:cNvSpPr/>
          <p:nvPr/>
        </p:nvSpPr>
        <p:spPr>
          <a:xfrm>
            <a:off x="10437321" y="949694"/>
            <a:ext cx="986522" cy="451344"/>
          </a:xfrm>
          <a:prstGeom prst="borderCallout1">
            <a:avLst>
              <a:gd name="adj1" fmla="val 48918"/>
              <a:gd name="adj2" fmla="val -96"/>
              <a:gd name="adj3" fmla="val 77048"/>
              <a:gd name="adj4" fmla="val -2836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Relé kiválasztása manuális beállításhoz</a:t>
            </a:r>
          </a:p>
        </p:txBody>
      </p:sp>
      <p:sp>
        <p:nvSpPr>
          <p:cNvPr id="352" name="Felirat: vonal 351">
            <a:extLst>
              <a:ext uri="{FF2B5EF4-FFF2-40B4-BE49-F238E27FC236}">
                <a16:creationId xmlns:a16="http://schemas.microsoft.com/office/drawing/2014/main" id="{6643CEE9-71ED-2758-6FBD-666E567072B6}"/>
              </a:ext>
            </a:extLst>
          </p:cNvPr>
          <p:cNvSpPr/>
          <p:nvPr/>
        </p:nvSpPr>
        <p:spPr>
          <a:xfrm rot="5400000">
            <a:off x="9194214" y="2752427"/>
            <a:ext cx="451344" cy="596394"/>
          </a:xfrm>
          <a:prstGeom prst="borderCallout1">
            <a:avLst>
              <a:gd name="adj1" fmla="val 48918"/>
              <a:gd name="adj2" fmla="val -96"/>
              <a:gd name="adj3" fmla="val 69542"/>
              <a:gd name="adj4" fmla="val -7348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Oldal számozás</a:t>
            </a:r>
          </a:p>
        </p:txBody>
      </p:sp>
      <p:sp>
        <p:nvSpPr>
          <p:cNvPr id="353" name="Felirat: vonal 352">
            <a:extLst>
              <a:ext uri="{FF2B5EF4-FFF2-40B4-BE49-F238E27FC236}">
                <a16:creationId xmlns:a16="http://schemas.microsoft.com/office/drawing/2014/main" id="{55BBE1CF-73F8-960C-D9A8-A7F2F0C6087C}"/>
              </a:ext>
            </a:extLst>
          </p:cNvPr>
          <p:cNvSpPr/>
          <p:nvPr/>
        </p:nvSpPr>
        <p:spPr>
          <a:xfrm>
            <a:off x="6660241" y="2323020"/>
            <a:ext cx="856175" cy="451344"/>
          </a:xfrm>
          <a:prstGeom prst="borderCallout1">
            <a:avLst>
              <a:gd name="adj1" fmla="val 48918"/>
              <a:gd name="adj2" fmla="val -96"/>
              <a:gd name="adj3" fmla="val 49319"/>
              <a:gd name="adj4" fmla="val -8457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Visszalépés a relék választásához</a:t>
            </a:r>
          </a:p>
        </p:txBody>
      </p:sp>
      <p:sp>
        <p:nvSpPr>
          <p:cNvPr id="354" name="Felirat: vonal 353">
            <a:extLst>
              <a:ext uri="{FF2B5EF4-FFF2-40B4-BE49-F238E27FC236}">
                <a16:creationId xmlns:a16="http://schemas.microsoft.com/office/drawing/2014/main" id="{48C26C66-80A2-DF74-65BC-C3885E76941F}"/>
              </a:ext>
            </a:extLst>
          </p:cNvPr>
          <p:cNvSpPr/>
          <p:nvPr/>
        </p:nvSpPr>
        <p:spPr>
          <a:xfrm>
            <a:off x="5093446" y="2867422"/>
            <a:ext cx="939784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 időtartamának csökkentése</a:t>
            </a:r>
          </a:p>
        </p:txBody>
      </p:sp>
      <p:sp>
        <p:nvSpPr>
          <p:cNvPr id="355" name="Felirat: vonal 354">
            <a:extLst>
              <a:ext uri="{FF2B5EF4-FFF2-40B4-BE49-F238E27FC236}">
                <a16:creationId xmlns:a16="http://schemas.microsoft.com/office/drawing/2014/main" id="{7F9089E9-6765-7BE8-4AC8-6E337AD774B7}"/>
              </a:ext>
            </a:extLst>
          </p:cNvPr>
          <p:cNvSpPr/>
          <p:nvPr/>
        </p:nvSpPr>
        <p:spPr>
          <a:xfrm flipH="1">
            <a:off x="3423431" y="2888605"/>
            <a:ext cx="810129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perc csökkentése</a:t>
            </a:r>
          </a:p>
        </p:txBody>
      </p:sp>
      <p:sp>
        <p:nvSpPr>
          <p:cNvPr id="356" name="Felirat: vonal 355">
            <a:extLst>
              <a:ext uri="{FF2B5EF4-FFF2-40B4-BE49-F238E27FC236}">
                <a16:creationId xmlns:a16="http://schemas.microsoft.com/office/drawing/2014/main" id="{79DCC6FD-6A94-459D-58DD-58805241A58B}"/>
              </a:ext>
            </a:extLst>
          </p:cNvPr>
          <p:cNvSpPr/>
          <p:nvPr/>
        </p:nvSpPr>
        <p:spPr>
          <a:xfrm flipH="1">
            <a:off x="2454032" y="2888605"/>
            <a:ext cx="810129" cy="451344"/>
          </a:xfrm>
          <a:prstGeom prst="borderCallout1">
            <a:avLst>
              <a:gd name="adj1" fmla="val 48918"/>
              <a:gd name="adj2" fmla="val -96"/>
              <a:gd name="adj3" fmla="val -58703"/>
              <a:gd name="adj4" fmla="val -2981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óra csökkentése</a:t>
            </a:r>
          </a:p>
        </p:txBody>
      </p:sp>
      <p:sp>
        <p:nvSpPr>
          <p:cNvPr id="357" name="Felirat: vonal 356">
            <a:extLst>
              <a:ext uri="{FF2B5EF4-FFF2-40B4-BE49-F238E27FC236}">
                <a16:creationId xmlns:a16="http://schemas.microsoft.com/office/drawing/2014/main" id="{CE84D851-2155-2D4C-90A1-38D970696F26}"/>
              </a:ext>
            </a:extLst>
          </p:cNvPr>
          <p:cNvSpPr/>
          <p:nvPr/>
        </p:nvSpPr>
        <p:spPr>
          <a:xfrm>
            <a:off x="5089504" y="201670"/>
            <a:ext cx="915356" cy="451344"/>
          </a:xfrm>
          <a:prstGeom prst="borderCallout1">
            <a:avLst>
              <a:gd name="adj1" fmla="val 48918"/>
              <a:gd name="adj2" fmla="val -96"/>
              <a:gd name="adj3" fmla="val 192933"/>
              <a:gd name="adj4" fmla="val -2038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 időtartamának növelése</a:t>
            </a:r>
          </a:p>
        </p:txBody>
      </p:sp>
      <p:sp>
        <p:nvSpPr>
          <p:cNvPr id="358" name="Felirat: vonal 357">
            <a:extLst>
              <a:ext uri="{FF2B5EF4-FFF2-40B4-BE49-F238E27FC236}">
                <a16:creationId xmlns:a16="http://schemas.microsoft.com/office/drawing/2014/main" id="{0C61E8EE-CD7F-D842-5701-81F744BF2E29}"/>
              </a:ext>
            </a:extLst>
          </p:cNvPr>
          <p:cNvSpPr/>
          <p:nvPr/>
        </p:nvSpPr>
        <p:spPr>
          <a:xfrm flipH="1">
            <a:off x="3493479" y="194349"/>
            <a:ext cx="810129" cy="451344"/>
          </a:xfrm>
          <a:prstGeom prst="borderCallout1">
            <a:avLst>
              <a:gd name="adj1" fmla="val 48918"/>
              <a:gd name="adj2" fmla="val -96"/>
              <a:gd name="adj3" fmla="val 189622"/>
              <a:gd name="adj4" fmla="val -1828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perc növelése</a:t>
            </a:r>
          </a:p>
        </p:txBody>
      </p:sp>
      <p:sp>
        <p:nvSpPr>
          <p:cNvPr id="359" name="Felirat: vonal 358">
            <a:extLst>
              <a:ext uri="{FF2B5EF4-FFF2-40B4-BE49-F238E27FC236}">
                <a16:creationId xmlns:a16="http://schemas.microsoft.com/office/drawing/2014/main" id="{6306E9D3-17F3-7F6D-2CD9-0F0877CC9CD7}"/>
              </a:ext>
            </a:extLst>
          </p:cNvPr>
          <p:cNvSpPr/>
          <p:nvPr/>
        </p:nvSpPr>
        <p:spPr>
          <a:xfrm flipH="1">
            <a:off x="2524080" y="194349"/>
            <a:ext cx="810129" cy="451344"/>
          </a:xfrm>
          <a:prstGeom prst="borderCallout1">
            <a:avLst>
              <a:gd name="adj1" fmla="val 48918"/>
              <a:gd name="adj2" fmla="val -96"/>
              <a:gd name="adj3" fmla="val 192933"/>
              <a:gd name="adj4" fmla="val -1921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óra növelése</a:t>
            </a:r>
          </a:p>
        </p:txBody>
      </p:sp>
      <p:sp>
        <p:nvSpPr>
          <p:cNvPr id="360" name="Felirat: vonal 359">
            <a:extLst>
              <a:ext uri="{FF2B5EF4-FFF2-40B4-BE49-F238E27FC236}">
                <a16:creationId xmlns:a16="http://schemas.microsoft.com/office/drawing/2014/main" id="{36146BD6-8E76-B8B9-DA4C-358ED26A9E8B}"/>
              </a:ext>
            </a:extLst>
          </p:cNvPr>
          <p:cNvSpPr/>
          <p:nvPr/>
        </p:nvSpPr>
        <p:spPr>
          <a:xfrm>
            <a:off x="6141992" y="810406"/>
            <a:ext cx="1035969" cy="451346"/>
          </a:xfrm>
          <a:prstGeom prst="borderCallout1">
            <a:avLst>
              <a:gd name="adj1" fmla="val 48918"/>
              <a:gd name="adj2" fmla="val -96"/>
              <a:gd name="adj3" fmla="val 73737"/>
              <a:gd name="adj4" fmla="val -2096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Időzítés jóváhagyása (Mentést igényel)</a:t>
            </a:r>
          </a:p>
        </p:txBody>
      </p:sp>
      <p:sp>
        <p:nvSpPr>
          <p:cNvPr id="361" name="Felirat: vonal 360">
            <a:extLst>
              <a:ext uri="{FF2B5EF4-FFF2-40B4-BE49-F238E27FC236}">
                <a16:creationId xmlns:a16="http://schemas.microsoft.com/office/drawing/2014/main" id="{A27C492B-74CD-7DF8-D693-AADCD2836878}"/>
              </a:ext>
            </a:extLst>
          </p:cNvPr>
          <p:cNvSpPr/>
          <p:nvPr/>
        </p:nvSpPr>
        <p:spPr>
          <a:xfrm>
            <a:off x="6032244" y="4587882"/>
            <a:ext cx="735857" cy="510073"/>
          </a:xfrm>
          <a:prstGeom prst="borderCallout1">
            <a:avLst>
              <a:gd name="adj1" fmla="val 48918"/>
              <a:gd name="adj2" fmla="val -96"/>
              <a:gd name="adj3" fmla="val 58356"/>
              <a:gd name="adj4" fmla="val -1943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Jóváhagyás (Mentést igényel)</a:t>
            </a:r>
          </a:p>
        </p:txBody>
      </p:sp>
      <p:sp>
        <p:nvSpPr>
          <p:cNvPr id="363" name="Felirat: vonal 362">
            <a:extLst>
              <a:ext uri="{FF2B5EF4-FFF2-40B4-BE49-F238E27FC236}">
                <a16:creationId xmlns:a16="http://schemas.microsoft.com/office/drawing/2014/main" id="{9CBC5463-D1B2-2CDA-10A3-33486B4B4BA4}"/>
              </a:ext>
            </a:extLst>
          </p:cNvPr>
          <p:cNvSpPr/>
          <p:nvPr/>
        </p:nvSpPr>
        <p:spPr>
          <a:xfrm>
            <a:off x="16325081" y="9621915"/>
            <a:ext cx="927349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1625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Csökkenti a percmutatót</a:t>
            </a:r>
          </a:p>
        </p:txBody>
      </p:sp>
      <p:sp>
        <p:nvSpPr>
          <p:cNvPr id="364" name="Felirat: vonal 363">
            <a:extLst>
              <a:ext uri="{FF2B5EF4-FFF2-40B4-BE49-F238E27FC236}">
                <a16:creationId xmlns:a16="http://schemas.microsoft.com/office/drawing/2014/main" id="{BD66015D-F674-338B-4D00-24A482A20148}"/>
              </a:ext>
            </a:extLst>
          </p:cNvPr>
          <p:cNvSpPr/>
          <p:nvPr/>
        </p:nvSpPr>
        <p:spPr>
          <a:xfrm flipH="1">
            <a:off x="14843833" y="9621911"/>
            <a:ext cx="811899" cy="451344"/>
          </a:xfrm>
          <a:prstGeom prst="borderCallout1">
            <a:avLst>
              <a:gd name="adj1" fmla="val 48918"/>
              <a:gd name="adj2" fmla="val -96"/>
              <a:gd name="adj3" fmla="val -45459"/>
              <a:gd name="adj4" fmla="val -1410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Csökkenti az óramutatót</a:t>
            </a:r>
          </a:p>
        </p:txBody>
      </p:sp>
      <p:sp>
        <p:nvSpPr>
          <p:cNvPr id="365" name="Felirat: vonal 364">
            <a:extLst>
              <a:ext uri="{FF2B5EF4-FFF2-40B4-BE49-F238E27FC236}">
                <a16:creationId xmlns:a16="http://schemas.microsoft.com/office/drawing/2014/main" id="{88E9DBC9-3DDB-90F5-366B-947D78128914}"/>
              </a:ext>
            </a:extLst>
          </p:cNvPr>
          <p:cNvSpPr/>
          <p:nvPr/>
        </p:nvSpPr>
        <p:spPr>
          <a:xfrm>
            <a:off x="16325081" y="6955186"/>
            <a:ext cx="927349" cy="451344"/>
          </a:xfrm>
          <a:prstGeom prst="borderCallout1">
            <a:avLst>
              <a:gd name="adj1" fmla="val 48918"/>
              <a:gd name="adj2" fmla="val -96"/>
              <a:gd name="adj3" fmla="val 202866"/>
              <a:gd name="adj4" fmla="val -1746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Növeli a percmutatót</a:t>
            </a:r>
          </a:p>
        </p:txBody>
      </p:sp>
      <p:sp>
        <p:nvSpPr>
          <p:cNvPr id="366" name="Felirat: vonal 365">
            <a:extLst>
              <a:ext uri="{FF2B5EF4-FFF2-40B4-BE49-F238E27FC236}">
                <a16:creationId xmlns:a16="http://schemas.microsoft.com/office/drawing/2014/main" id="{6A4296B7-031F-1533-7F1A-A0AEAAE05A5E}"/>
              </a:ext>
            </a:extLst>
          </p:cNvPr>
          <p:cNvSpPr/>
          <p:nvPr/>
        </p:nvSpPr>
        <p:spPr>
          <a:xfrm flipH="1">
            <a:off x="14714013" y="6955186"/>
            <a:ext cx="811899" cy="451344"/>
          </a:xfrm>
          <a:prstGeom prst="borderCallout1">
            <a:avLst>
              <a:gd name="adj1" fmla="val 48918"/>
              <a:gd name="adj2" fmla="val -96"/>
              <a:gd name="adj3" fmla="val 201625"/>
              <a:gd name="adj4" fmla="val -2422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Növeli az óramutatót</a:t>
            </a:r>
          </a:p>
        </p:txBody>
      </p:sp>
      <p:sp>
        <p:nvSpPr>
          <p:cNvPr id="367" name="Felirat: vonal 366">
            <a:extLst>
              <a:ext uri="{FF2B5EF4-FFF2-40B4-BE49-F238E27FC236}">
                <a16:creationId xmlns:a16="http://schemas.microsoft.com/office/drawing/2014/main" id="{27D2FB51-AA2A-9FF4-CDC9-08602ABDD0FD}"/>
              </a:ext>
            </a:extLst>
          </p:cNvPr>
          <p:cNvSpPr/>
          <p:nvPr/>
        </p:nvSpPr>
        <p:spPr>
          <a:xfrm>
            <a:off x="18018586" y="8352355"/>
            <a:ext cx="909886" cy="510073"/>
          </a:xfrm>
          <a:prstGeom prst="borderCallout1">
            <a:avLst>
              <a:gd name="adj1" fmla="val 48918"/>
              <a:gd name="adj2" fmla="val -96"/>
              <a:gd name="adj3" fmla="val 58356"/>
              <a:gd name="adj4" fmla="val -1943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Menti a beállítást aktuális időnek</a:t>
            </a:r>
          </a:p>
        </p:txBody>
      </p:sp>
      <p:sp>
        <p:nvSpPr>
          <p:cNvPr id="368" name="Felirat: vonal 367">
            <a:extLst>
              <a:ext uri="{FF2B5EF4-FFF2-40B4-BE49-F238E27FC236}">
                <a16:creationId xmlns:a16="http://schemas.microsoft.com/office/drawing/2014/main" id="{53F403F5-F6B3-08C8-9E59-FAD4B561EC35}"/>
              </a:ext>
            </a:extLst>
          </p:cNvPr>
          <p:cNvSpPr/>
          <p:nvPr/>
        </p:nvSpPr>
        <p:spPr>
          <a:xfrm flipH="1">
            <a:off x="16631255" y="3877357"/>
            <a:ext cx="946414" cy="359587"/>
          </a:xfrm>
          <a:prstGeom prst="borderCallout1">
            <a:avLst>
              <a:gd name="adj1" fmla="val 48918"/>
              <a:gd name="adj2" fmla="val -96"/>
              <a:gd name="adj3" fmla="val 138716"/>
              <a:gd name="adj4" fmla="val -218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69" name="Felirat: vonal 368">
            <a:extLst>
              <a:ext uri="{FF2B5EF4-FFF2-40B4-BE49-F238E27FC236}">
                <a16:creationId xmlns:a16="http://schemas.microsoft.com/office/drawing/2014/main" id="{C01E7EEC-F7DF-E5B1-A950-4992499151E0}"/>
              </a:ext>
            </a:extLst>
          </p:cNvPr>
          <p:cNvSpPr/>
          <p:nvPr/>
        </p:nvSpPr>
        <p:spPr>
          <a:xfrm>
            <a:off x="18069692" y="7068344"/>
            <a:ext cx="1079335" cy="359587"/>
          </a:xfrm>
          <a:prstGeom prst="borderCallout1">
            <a:avLst>
              <a:gd name="adj1" fmla="val 48918"/>
              <a:gd name="adj2" fmla="val -96"/>
              <a:gd name="adj3" fmla="val 141833"/>
              <a:gd name="adj4" fmla="val -2336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1" name="Felirat: vonal 370">
            <a:extLst>
              <a:ext uri="{FF2B5EF4-FFF2-40B4-BE49-F238E27FC236}">
                <a16:creationId xmlns:a16="http://schemas.microsoft.com/office/drawing/2014/main" id="{75792205-A708-1A19-8FF2-E147DD65AE07}"/>
              </a:ext>
            </a:extLst>
          </p:cNvPr>
          <p:cNvSpPr/>
          <p:nvPr/>
        </p:nvSpPr>
        <p:spPr>
          <a:xfrm>
            <a:off x="10294141" y="7722675"/>
            <a:ext cx="1079335" cy="359587"/>
          </a:xfrm>
          <a:prstGeom prst="borderCallout1">
            <a:avLst>
              <a:gd name="adj1" fmla="val 48918"/>
              <a:gd name="adj2" fmla="val -96"/>
              <a:gd name="adj3" fmla="val -15051"/>
              <a:gd name="adj4" fmla="val -1488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2" name="Felirat: vonal 371">
            <a:extLst>
              <a:ext uri="{FF2B5EF4-FFF2-40B4-BE49-F238E27FC236}">
                <a16:creationId xmlns:a16="http://schemas.microsoft.com/office/drawing/2014/main" id="{BD576702-87C6-FA9B-8464-F01B4E6BE27D}"/>
              </a:ext>
            </a:extLst>
          </p:cNvPr>
          <p:cNvSpPr/>
          <p:nvPr/>
        </p:nvSpPr>
        <p:spPr>
          <a:xfrm flipH="1">
            <a:off x="4517910" y="7081199"/>
            <a:ext cx="1079335" cy="359587"/>
          </a:xfrm>
          <a:prstGeom prst="borderCallout1">
            <a:avLst>
              <a:gd name="adj1" fmla="val 48918"/>
              <a:gd name="adj2" fmla="val -96"/>
              <a:gd name="adj3" fmla="val 138716"/>
              <a:gd name="adj4" fmla="val -218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4" name="Felirat: vonal 373">
            <a:extLst>
              <a:ext uri="{FF2B5EF4-FFF2-40B4-BE49-F238E27FC236}">
                <a16:creationId xmlns:a16="http://schemas.microsoft.com/office/drawing/2014/main" id="{FBA617ED-3B25-4F4B-1A61-CD16BF0CD16D}"/>
              </a:ext>
            </a:extLst>
          </p:cNvPr>
          <p:cNvSpPr/>
          <p:nvPr/>
        </p:nvSpPr>
        <p:spPr>
          <a:xfrm>
            <a:off x="14417160" y="2053231"/>
            <a:ext cx="965351" cy="359587"/>
          </a:xfrm>
          <a:prstGeom prst="borderCallout1">
            <a:avLst>
              <a:gd name="adj1" fmla="val 48918"/>
              <a:gd name="adj2" fmla="val -96"/>
              <a:gd name="adj3" fmla="val 82611"/>
              <a:gd name="adj4" fmla="val -3790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5" name="Felirat: vonal 374">
            <a:extLst>
              <a:ext uri="{FF2B5EF4-FFF2-40B4-BE49-F238E27FC236}">
                <a16:creationId xmlns:a16="http://schemas.microsoft.com/office/drawing/2014/main" id="{5FE7802B-D6AA-E648-A827-C859C6D6ED69}"/>
              </a:ext>
            </a:extLst>
          </p:cNvPr>
          <p:cNvSpPr/>
          <p:nvPr/>
        </p:nvSpPr>
        <p:spPr>
          <a:xfrm>
            <a:off x="10437321" y="522236"/>
            <a:ext cx="974091" cy="359587"/>
          </a:xfrm>
          <a:prstGeom prst="borderCallout1">
            <a:avLst>
              <a:gd name="adj1" fmla="val 48918"/>
              <a:gd name="adj2" fmla="val -96"/>
              <a:gd name="adj3" fmla="val 85728"/>
              <a:gd name="adj4" fmla="val -2752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6" name="Felirat: vonal 375">
            <a:extLst>
              <a:ext uri="{FF2B5EF4-FFF2-40B4-BE49-F238E27FC236}">
                <a16:creationId xmlns:a16="http://schemas.microsoft.com/office/drawing/2014/main" id="{3D19A390-B860-9BDA-13EB-9ACDE7252C15}"/>
              </a:ext>
            </a:extLst>
          </p:cNvPr>
          <p:cNvSpPr/>
          <p:nvPr/>
        </p:nvSpPr>
        <p:spPr>
          <a:xfrm>
            <a:off x="6141993" y="386801"/>
            <a:ext cx="1022634" cy="359587"/>
          </a:xfrm>
          <a:prstGeom prst="borderCallout1">
            <a:avLst>
              <a:gd name="adj1" fmla="val 48918"/>
              <a:gd name="adj2" fmla="val -96"/>
              <a:gd name="adj3" fmla="val 121573"/>
              <a:gd name="adj4" fmla="val -1973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7" name="Felirat: vonal 376">
            <a:extLst>
              <a:ext uri="{FF2B5EF4-FFF2-40B4-BE49-F238E27FC236}">
                <a16:creationId xmlns:a16="http://schemas.microsoft.com/office/drawing/2014/main" id="{3A833510-714B-84F3-8E91-EDF2F7DA6107}"/>
              </a:ext>
            </a:extLst>
          </p:cNvPr>
          <p:cNvSpPr/>
          <p:nvPr/>
        </p:nvSpPr>
        <p:spPr>
          <a:xfrm>
            <a:off x="6034363" y="4161981"/>
            <a:ext cx="968471" cy="382119"/>
          </a:xfrm>
          <a:prstGeom prst="borderCallout1">
            <a:avLst>
              <a:gd name="adj1" fmla="val 51805"/>
              <a:gd name="adj2" fmla="val -96"/>
              <a:gd name="adj3" fmla="val 61520"/>
              <a:gd name="adj4" fmla="val -1595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6" name="Felirat: vonal 5">
            <a:extLst>
              <a:ext uri="{FF2B5EF4-FFF2-40B4-BE49-F238E27FC236}">
                <a16:creationId xmlns:a16="http://schemas.microsoft.com/office/drawing/2014/main" id="{7D268D37-3982-F457-FA9C-2E806D8C9923}"/>
              </a:ext>
            </a:extLst>
          </p:cNvPr>
          <p:cNvSpPr/>
          <p:nvPr/>
        </p:nvSpPr>
        <p:spPr>
          <a:xfrm rot="16200000" flipH="1">
            <a:off x="12404069" y="7738287"/>
            <a:ext cx="686620" cy="1392374"/>
          </a:xfrm>
          <a:prstGeom prst="borderCallout1">
            <a:avLst>
              <a:gd name="adj1" fmla="val 48918"/>
              <a:gd name="adj2" fmla="val -96"/>
              <a:gd name="adj3" fmla="val 48980"/>
              <a:gd name="adj4" fmla="val -6290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A futó konfigurációba mentett </a:t>
            </a:r>
            <a:r>
              <a:rPr lang="hu-HU" sz="900" dirty="0" err="1">
                <a:solidFill>
                  <a:schemeClr val="tx1"/>
                </a:solidFill>
              </a:rPr>
              <a:t>időzítésbeli</a:t>
            </a:r>
            <a:r>
              <a:rPr lang="hu-HU" sz="900" dirty="0">
                <a:solidFill>
                  <a:schemeClr val="tx1"/>
                </a:solidFill>
              </a:rPr>
              <a:t> változtatások és beállítások elmentése a memóriába</a:t>
            </a:r>
          </a:p>
        </p:txBody>
      </p:sp>
      <p:sp>
        <p:nvSpPr>
          <p:cNvPr id="324" name="Felirat: vonal 323">
            <a:extLst>
              <a:ext uri="{FF2B5EF4-FFF2-40B4-BE49-F238E27FC236}">
                <a16:creationId xmlns:a16="http://schemas.microsoft.com/office/drawing/2014/main" id="{CED020F2-DCE2-ED42-C127-B329A4D274A3}"/>
              </a:ext>
            </a:extLst>
          </p:cNvPr>
          <p:cNvSpPr/>
          <p:nvPr/>
        </p:nvSpPr>
        <p:spPr>
          <a:xfrm flipH="1">
            <a:off x="9001961" y="3854746"/>
            <a:ext cx="1079335" cy="359587"/>
          </a:xfrm>
          <a:prstGeom prst="borderCallout1">
            <a:avLst>
              <a:gd name="adj1" fmla="val 48918"/>
              <a:gd name="adj2" fmla="val -96"/>
              <a:gd name="adj3" fmla="val 144949"/>
              <a:gd name="adj4" fmla="val -571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37B22865-6227-D9F0-6FDF-D4E8899B84B1}"/>
              </a:ext>
            </a:extLst>
          </p:cNvPr>
          <p:cNvCxnSpPr>
            <a:stCxn id="163" idx="0"/>
            <a:endCxn id="176" idx="2"/>
          </p:cNvCxnSpPr>
          <p:nvPr/>
        </p:nvCxnSpPr>
        <p:spPr>
          <a:xfrm flipH="1" flipV="1">
            <a:off x="8906798" y="2747255"/>
            <a:ext cx="5868" cy="1818383"/>
          </a:xfrm>
          <a:prstGeom prst="straightConnector1">
            <a:avLst/>
          </a:prstGeom>
          <a:ln w="38100">
            <a:solidFill>
              <a:srgbClr val="006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elirat: vonal kiemelősávval 52">
            <a:extLst>
              <a:ext uri="{FF2B5EF4-FFF2-40B4-BE49-F238E27FC236}">
                <a16:creationId xmlns:a16="http://schemas.microsoft.com/office/drawing/2014/main" id="{DFD4D93F-07DC-4EED-4DDC-13EAF451585F}"/>
              </a:ext>
            </a:extLst>
          </p:cNvPr>
          <p:cNvSpPr/>
          <p:nvPr/>
        </p:nvSpPr>
        <p:spPr>
          <a:xfrm rot="16200000">
            <a:off x="15748545" y="3412744"/>
            <a:ext cx="258156" cy="1181924"/>
          </a:xfrm>
          <a:prstGeom prst="accentCallout1">
            <a:avLst>
              <a:gd name="adj1" fmla="val 36328"/>
              <a:gd name="adj2" fmla="val -9563"/>
              <a:gd name="adj3" fmla="val 36046"/>
              <a:gd name="adj4" fmla="val -65267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(testSprinkler)</a:t>
            </a:r>
          </a:p>
        </p:txBody>
      </p:sp>
      <p:sp>
        <p:nvSpPr>
          <p:cNvPr id="56" name="Felirat: vonal kiemelősávval 55">
            <a:extLst>
              <a:ext uri="{FF2B5EF4-FFF2-40B4-BE49-F238E27FC236}">
                <a16:creationId xmlns:a16="http://schemas.microsoft.com/office/drawing/2014/main" id="{848EBEE8-70B7-E992-EABE-DC43B4A91036}"/>
              </a:ext>
            </a:extLst>
          </p:cNvPr>
          <p:cNvSpPr/>
          <p:nvPr/>
        </p:nvSpPr>
        <p:spPr>
          <a:xfrm rot="5400000" flipV="1">
            <a:off x="17809082" y="9299701"/>
            <a:ext cx="258156" cy="1181924"/>
          </a:xfrm>
          <a:prstGeom prst="accentCallout1">
            <a:avLst>
              <a:gd name="adj1" fmla="val 36328"/>
              <a:gd name="adj2" fmla="val -9563"/>
              <a:gd name="adj3" fmla="val 35804"/>
              <a:gd name="adj4" fmla="val -87405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clockSetter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59" name="Felirat: vonal kiemelősávval 58">
            <a:extLst>
              <a:ext uri="{FF2B5EF4-FFF2-40B4-BE49-F238E27FC236}">
                <a16:creationId xmlns:a16="http://schemas.microsoft.com/office/drawing/2014/main" id="{2BCB0EE8-A8F7-76D6-158D-AA52544961A2}"/>
              </a:ext>
            </a:extLst>
          </p:cNvPr>
          <p:cNvSpPr/>
          <p:nvPr/>
        </p:nvSpPr>
        <p:spPr>
          <a:xfrm rot="16200000">
            <a:off x="12588034" y="912936"/>
            <a:ext cx="258156" cy="1240865"/>
          </a:xfrm>
          <a:prstGeom prst="accentCallout1">
            <a:avLst>
              <a:gd name="adj1" fmla="val 51168"/>
              <a:gd name="adj2" fmla="val -10793"/>
              <a:gd name="adj3" fmla="val 52166"/>
              <a:gd name="adj4" fmla="val -225152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chainSprinkler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60" name="Felirat: vonal kiemelősávval 59">
            <a:extLst>
              <a:ext uri="{FF2B5EF4-FFF2-40B4-BE49-F238E27FC236}">
                <a16:creationId xmlns:a16="http://schemas.microsoft.com/office/drawing/2014/main" id="{38F025C2-D97C-FA1B-7F04-75D6BBB51650}"/>
              </a:ext>
            </a:extLst>
          </p:cNvPr>
          <p:cNvSpPr/>
          <p:nvPr/>
        </p:nvSpPr>
        <p:spPr>
          <a:xfrm rot="16200000">
            <a:off x="8005930" y="3282714"/>
            <a:ext cx="258156" cy="1364992"/>
          </a:xfrm>
          <a:prstGeom prst="accentCallout1">
            <a:avLst>
              <a:gd name="adj1" fmla="val 51168"/>
              <a:gd name="adj2" fmla="val -10793"/>
              <a:gd name="adj3" fmla="val 51527"/>
              <a:gd name="adj4" fmla="val -75107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sprinkleProfiles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95" name="Felirat: vonal kiemelősávval 94">
            <a:extLst>
              <a:ext uri="{FF2B5EF4-FFF2-40B4-BE49-F238E27FC236}">
                <a16:creationId xmlns:a16="http://schemas.microsoft.com/office/drawing/2014/main" id="{BED56DBA-0799-EE1D-407C-B071AD0B507B}"/>
              </a:ext>
            </a:extLst>
          </p:cNvPr>
          <p:cNvSpPr/>
          <p:nvPr/>
        </p:nvSpPr>
        <p:spPr>
          <a:xfrm rot="16200000">
            <a:off x="8746740" y="-279677"/>
            <a:ext cx="258156" cy="1240865"/>
          </a:xfrm>
          <a:prstGeom prst="accentCallout1">
            <a:avLst>
              <a:gd name="adj1" fmla="val 51168"/>
              <a:gd name="adj2" fmla="val -10793"/>
              <a:gd name="adj3" fmla="val 51398"/>
              <a:gd name="adj4" fmla="val -96386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sprinkleRelays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96" name="Felirat: vonal kiemelősávval 95">
            <a:extLst>
              <a:ext uri="{FF2B5EF4-FFF2-40B4-BE49-F238E27FC236}">
                <a16:creationId xmlns:a16="http://schemas.microsoft.com/office/drawing/2014/main" id="{0D8C2B3A-1E4B-DE4F-10F6-EDE2B1A2EC18}"/>
              </a:ext>
            </a:extLst>
          </p:cNvPr>
          <p:cNvSpPr/>
          <p:nvPr/>
        </p:nvSpPr>
        <p:spPr>
          <a:xfrm rot="16200000">
            <a:off x="4698705" y="3297489"/>
            <a:ext cx="258156" cy="1114514"/>
          </a:xfrm>
          <a:prstGeom prst="accentCallout1">
            <a:avLst>
              <a:gd name="adj1" fmla="val 51168"/>
              <a:gd name="adj2" fmla="val -10793"/>
              <a:gd name="adj3" fmla="val 51527"/>
              <a:gd name="adj4" fmla="val -119382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sprinkleAuto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99" name="Felirat: vonal kiemelősávval 98">
            <a:extLst>
              <a:ext uri="{FF2B5EF4-FFF2-40B4-BE49-F238E27FC236}">
                <a16:creationId xmlns:a16="http://schemas.microsoft.com/office/drawing/2014/main" id="{A0317577-9670-047A-9CDA-E7F7643EB201}"/>
              </a:ext>
            </a:extLst>
          </p:cNvPr>
          <p:cNvSpPr/>
          <p:nvPr/>
        </p:nvSpPr>
        <p:spPr>
          <a:xfrm rot="5400000" flipV="1">
            <a:off x="4607868" y="2910429"/>
            <a:ext cx="258156" cy="1240865"/>
          </a:xfrm>
          <a:prstGeom prst="accentCallout1">
            <a:avLst>
              <a:gd name="adj1" fmla="val 51168"/>
              <a:gd name="adj2" fmla="val -10793"/>
              <a:gd name="adj3" fmla="val 51397"/>
              <a:gd name="adj4" fmla="val -256886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sprinkleSetter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113" name="Felirat: vonal kiemelősávval 112">
            <a:extLst>
              <a:ext uri="{FF2B5EF4-FFF2-40B4-BE49-F238E27FC236}">
                <a16:creationId xmlns:a16="http://schemas.microsoft.com/office/drawing/2014/main" id="{941857BB-DA27-5399-7B31-FFFCC8298D4D}"/>
              </a:ext>
            </a:extLst>
          </p:cNvPr>
          <p:cNvSpPr/>
          <p:nvPr/>
        </p:nvSpPr>
        <p:spPr>
          <a:xfrm rot="16200000">
            <a:off x="8760753" y="6741781"/>
            <a:ext cx="258156" cy="889338"/>
          </a:xfrm>
          <a:prstGeom prst="accentCallout1">
            <a:avLst>
              <a:gd name="adj1" fmla="val 36328"/>
              <a:gd name="adj2" fmla="val -9563"/>
              <a:gd name="adj3" fmla="val 36046"/>
              <a:gd name="adj4" fmla="val -65267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settings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117" name="Felirat: vonal kiemelősávval 116">
            <a:extLst>
              <a:ext uri="{FF2B5EF4-FFF2-40B4-BE49-F238E27FC236}">
                <a16:creationId xmlns:a16="http://schemas.microsoft.com/office/drawing/2014/main" id="{5FB60DD6-744D-F399-02A1-2939A7086632}"/>
              </a:ext>
            </a:extLst>
          </p:cNvPr>
          <p:cNvSpPr/>
          <p:nvPr/>
        </p:nvSpPr>
        <p:spPr>
          <a:xfrm rot="16200000">
            <a:off x="3683602" y="6731502"/>
            <a:ext cx="258156" cy="915692"/>
          </a:xfrm>
          <a:prstGeom prst="accentCallout1">
            <a:avLst>
              <a:gd name="adj1" fmla="val 36328"/>
              <a:gd name="adj2" fmla="val -9563"/>
              <a:gd name="adj3" fmla="val 36315"/>
              <a:gd name="adj4" fmla="val -65267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developer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504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2465</TotalTime>
  <Words>491</Words>
  <Application>Microsoft Office PowerPoint</Application>
  <PresentationFormat>Egyéni</PresentationFormat>
  <Paragraphs>249</Paragraphs>
  <Slides>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Fira Code</vt:lpstr>
      <vt:lpstr>Fira Code Medium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Szenes Márton</dc:creator>
  <cp:lastModifiedBy>Szenes Márton</cp:lastModifiedBy>
  <cp:revision>79</cp:revision>
  <dcterms:created xsi:type="dcterms:W3CDTF">2024-02-25T09:56:52Z</dcterms:created>
  <dcterms:modified xsi:type="dcterms:W3CDTF">2024-07-04T13:26:46Z</dcterms:modified>
</cp:coreProperties>
</file>