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1E8"/>
    <a:srgbClr val="00FF00"/>
    <a:srgbClr val="0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-171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2024. 04. 02.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36</Words>
  <Application>Microsoft Office PowerPoint</Application>
  <PresentationFormat>Egyéni</PresentationFormat>
  <Paragraphs>25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11</cp:revision>
  <dcterms:created xsi:type="dcterms:W3CDTF">2024-02-25T09:56:52Z</dcterms:created>
  <dcterms:modified xsi:type="dcterms:W3CDTF">2024-04-02T20:45:28Z</dcterms:modified>
</cp:coreProperties>
</file>