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568"/>
    <a:srgbClr val="52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431" autoAdjust="0"/>
  </p:normalViewPr>
  <p:slideViewPr>
    <p:cSldViewPr snapToGrid="0">
      <p:cViewPr>
        <p:scale>
          <a:sx n="100" d="100"/>
          <a:sy n="100" d="100"/>
        </p:scale>
        <p:origin x="-173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327991"/>
            <a:ext cx="425560" cy="38630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1076325"/>
            <a:ext cx="178383" cy="3122285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 flipV="1">
            <a:off x="6354438" y="3394857"/>
            <a:ext cx="2834012" cy="1699863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17405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17611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1913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193539"/>
            <a:ext cx="2160000" cy="162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135" y="2129180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3135" y="2939180"/>
            <a:ext cx="557929" cy="12940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346818" y="2604656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</p:cNvCxnSpPr>
          <p:nvPr/>
        </p:nvCxnSpPr>
        <p:spPr>
          <a:xfrm flipH="1" flipV="1">
            <a:off x="11077421" y="1813936"/>
            <a:ext cx="22853" cy="24713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258" y="69603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3341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85" y="1935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6362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5530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3279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3279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9030" y="69603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2179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3341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6034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3666255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3933497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8888741" y="3874656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8237497" y="3880439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57721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818" y="2129180"/>
            <a:ext cx="2160000" cy="1620000"/>
          </a:xfrm>
          <a:prstGeom prst="rect">
            <a:avLst/>
          </a:prstGeom>
        </p:spPr>
      </p:pic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1436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6151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790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49534" y="2398957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2053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41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6463078" y="4307737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2927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5943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6536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622" y="187256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</p:cNvCxnSpPr>
          <p:nvPr/>
        </p:nvCxnSpPr>
        <p:spPr>
          <a:xfrm flipH="1" flipV="1">
            <a:off x="10158745" y="1807256"/>
            <a:ext cx="29912" cy="247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10070969" y="321446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98876" y="227881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1F549D46-3CF1-E85D-92DB-C1B80C91E055}"/>
              </a:ext>
            </a:extLst>
          </p:cNvPr>
          <p:cNvSpPr/>
          <p:nvPr/>
        </p:nvSpPr>
        <p:spPr>
          <a:xfrm>
            <a:off x="8962310" y="2254901"/>
            <a:ext cx="846172" cy="19437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B4228E9-9D92-147A-09DC-B3110EC77F43}"/>
              </a:ext>
            </a:extLst>
          </p:cNvPr>
          <p:cNvSpPr txBox="1"/>
          <p:nvPr/>
        </p:nvSpPr>
        <p:spPr>
          <a:xfrm>
            <a:off x="9213807" y="242352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1003</TotalTime>
  <Words>21</Words>
  <Application>Microsoft Office PowerPoint</Application>
  <PresentationFormat>Egyéni</PresentationFormat>
  <Paragraphs>10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Márton Szenes</cp:lastModifiedBy>
  <cp:revision>6</cp:revision>
  <dcterms:created xsi:type="dcterms:W3CDTF">2024-02-25T09:56:52Z</dcterms:created>
  <dcterms:modified xsi:type="dcterms:W3CDTF">2024-03-29T00:03:43Z</dcterms:modified>
</cp:coreProperties>
</file>