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5995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6568"/>
    <a:srgbClr val="52E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431" autoAdjust="0"/>
  </p:normalViewPr>
  <p:slideViewPr>
    <p:cSldViewPr snapToGrid="0">
      <p:cViewPr>
        <p:scale>
          <a:sx n="100" d="100"/>
          <a:sy n="100" d="100"/>
        </p:scale>
        <p:origin x="-1878" y="-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767462"/>
            <a:ext cx="1619964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5672376"/>
            <a:ext cx="1619964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916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900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574987"/>
            <a:ext cx="4657398" cy="91523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574987"/>
            <a:ext cx="13702199" cy="91523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835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685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692442"/>
            <a:ext cx="1862959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7227343"/>
            <a:ext cx="1862959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88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030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574988"/>
            <a:ext cx="18629590" cy="208745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647443"/>
            <a:ext cx="9137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944914"/>
            <a:ext cx="9137611" cy="58023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647443"/>
            <a:ext cx="9182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944914"/>
            <a:ext cx="9182611" cy="58023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837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6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328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554966"/>
            <a:ext cx="10934760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54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554966"/>
            <a:ext cx="10934760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07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574988"/>
            <a:ext cx="186295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874937"/>
            <a:ext cx="186295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0FE40-B5E6-4F63-9BAB-DDB3402A48E9}" type="datetimeFigureOut">
              <a:rPr lang="hu-HU" smtClean="0"/>
              <a:t>2024. 03. 02.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303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zabadkézi sokszög: alakzat 123">
            <a:extLst>
              <a:ext uri="{FF2B5EF4-FFF2-40B4-BE49-F238E27FC236}">
                <a16:creationId xmlns:a16="http://schemas.microsoft.com/office/drawing/2014/main" id="{695053B5-D883-B5B8-3604-096DCD60A8CC}"/>
              </a:ext>
            </a:extLst>
          </p:cNvPr>
          <p:cNvSpPr/>
          <p:nvPr/>
        </p:nvSpPr>
        <p:spPr>
          <a:xfrm>
            <a:off x="10218584" y="327991"/>
            <a:ext cx="425560" cy="3863009"/>
          </a:xfrm>
          <a:custGeom>
            <a:avLst/>
            <a:gdLst>
              <a:gd name="connsiteX0" fmla="*/ 0 w 323196"/>
              <a:gd name="connsiteY0" fmla="*/ 0 h 2026920"/>
              <a:gd name="connsiteX1" fmla="*/ 266700 w 323196"/>
              <a:gd name="connsiteY1" fmla="*/ 259080 h 2026920"/>
              <a:gd name="connsiteX2" fmla="*/ 320040 w 323196"/>
              <a:gd name="connsiteY2" fmla="*/ 1424940 h 2026920"/>
              <a:gd name="connsiteX3" fmla="*/ 312420 w 323196"/>
              <a:gd name="connsiteY3" fmla="*/ 2026920 h 202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196" h="2026920">
                <a:moveTo>
                  <a:pt x="0" y="0"/>
                </a:moveTo>
                <a:cubicBezTo>
                  <a:pt x="106680" y="10795"/>
                  <a:pt x="213360" y="21590"/>
                  <a:pt x="266700" y="259080"/>
                </a:cubicBezTo>
                <a:cubicBezTo>
                  <a:pt x="320040" y="496570"/>
                  <a:pt x="312420" y="1130300"/>
                  <a:pt x="320040" y="1424940"/>
                </a:cubicBezTo>
                <a:cubicBezTo>
                  <a:pt x="327660" y="1719580"/>
                  <a:pt x="320040" y="1873250"/>
                  <a:pt x="312420" y="20269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Szabadkézi sokszög: alakzat 122">
            <a:extLst>
              <a:ext uri="{FF2B5EF4-FFF2-40B4-BE49-F238E27FC236}">
                <a16:creationId xmlns:a16="http://schemas.microsoft.com/office/drawing/2014/main" id="{0A755375-FD19-EF79-42DA-A9FD2F04E8AD}"/>
              </a:ext>
            </a:extLst>
          </p:cNvPr>
          <p:cNvSpPr/>
          <p:nvPr/>
        </p:nvSpPr>
        <p:spPr>
          <a:xfrm>
            <a:off x="10217109" y="1076325"/>
            <a:ext cx="178383" cy="3122285"/>
          </a:xfrm>
          <a:custGeom>
            <a:avLst/>
            <a:gdLst>
              <a:gd name="connsiteX0" fmla="*/ 0 w 247650"/>
              <a:gd name="connsiteY0" fmla="*/ 0 h 1282700"/>
              <a:gd name="connsiteX1" fmla="*/ 203200 w 247650"/>
              <a:gd name="connsiteY1" fmla="*/ 247650 h 1282700"/>
              <a:gd name="connsiteX2" fmla="*/ 247650 w 247650"/>
              <a:gd name="connsiteY2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1282700">
                <a:moveTo>
                  <a:pt x="0" y="0"/>
                </a:moveTo>
                <a:cubicBezTo>
                  <a:pt x="80962" y="16933"/>
                  <a:pt x="161925" y="33867"/>
                  <a:pt x="203200" y="247650"/>
                </a:cubicBezTo>
                <a:cubicBezTo>
                  <a:pt x="244475" y="461433"/>
                  <a:pt x="246062" y="872066"/>
                  <a:pt x="247650" y="1282700"/>
                </a:cubicBezTo>
              </a:path>
            </a:pathLst>
          </a:cu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Szabadkézi sokszög: alakzat 102">
            <a:extLst>
              <a:ext uri="{FF2B5EF4-FFF2-40B4-BE49-F238E27FC236}">
                <a16:creationId xmlns:a16="http://schemas.microsoft.com/office/drawing/2014/main" id="{8F09D878-A60E-1AFF-F1E3-DCFD0B16958D}"/>
              </a:ext>
            </a:extLst>
          </p:cNvPr>
          <p:cNvSpPr/>
          <p:nvPr/>
        </p:nvSpPr>
        <p:spPr>
          <a:xfrm>
            <a:off x="7594600" y="6057900"/>
            <a:ext cx="1593850" cy="2413000"/>
          </a:xfrm>
          <a:custGeom>
            <a:avLst/>
            <a:gdLst>
              <a:gd name="connsiteX0" fmla="*/ 0 w 1593850"/>
              <a:gd name="connsiteY0" fmla="*/ 2413000 h 2413000"/>
              <a:gd name="connsiteX1" fmla="*/ 203200 w 1593850"/>
              <a:gd name="connsiteY1" fmla="*/ 2114550 h 2413000"/>
              <a:gd name="connsiteX2" fmla="*/ 387350 w 1593850"/>
              <a:gd name="connsiteY2" fmla="*/ 723900 h 2413000"/>
              <a:gd name="connsiteX3" fmla="*/ 933450 w 1593850"/>
              <a:gd name="connsiteY3" fmla="*/ 184150 h 2413000"/>
              <a:gd name="connsiteX4" fmla="*/ 1593850 w 1593850"/>
              <a:gd name="connsiteY4" fmla="*/ 0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3850" h="2413000">
                <a:moveTo>
                  <a:pt x="0" y="2413000"/>
                </a:moveTo>
                <a:cubicBezTo>
                  <a:pt x="69321" y="2404533"/>
                  <a:pt x="138642" y="2396067"/>
                  <a:pt x="203200" y="2114550"/>
                </a:cubicBezTo>
                <a:cubicBezTo>
                  <a:pt x="267758" y="1833033"/>
                  <a:pt x="265642" y="1045633"/>
                  <a:pt x="387350" y="723900"/>
                </a:cubicBezTo>
                <a:cubicBezTo>
                  <a:pt x="509058" y="402167"/>
                  <a:pt x="732367" y="304800"/>
                  <a:pt x="933450" y="184150"/>
                </a:cubicBezTo>
                <a:cubicBezTo>
                  <a:pt x="1134533" y="63500"/>
                  <a:pt x="1364191" y="31750"/>
                  <a:pt x="1593850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Szabadkézi sokszög: alakzat 88">
            <a:extLst>
              <a:ext uri="{FF2B5EF4-FFF2-40B4-BE49-F238E27FC236}">
                <a16:creationId xmlns:a16="http://schemas.microsoft.com/office/drawing/2014/main" id="{5E731C64-33FD-0320-6B96-13E81DB789C9}"/>
              </a:ext>
            </a:extLst>
          </p:cNvPr>
          <p:cNvSpPr/>
          <p:nvPr/>
        </p:nvSpPr>
        <p:spPr>
          <a:xfrm flipH="1">
            <a:off x="12001267" y="1740559"/>
            <a:ext cx="3323744" cy="419970"/>
          </a:xfrm>
          <a:custGeom>
            <a:avLst/>
            <a:gdLst>
              <a:gd name="connsiteX0" fmla="*/ 0 w 3733800"/>
              <a:gd name="connsiteY0" fmla="*/ 0 h 530349"/>
              <a:gd name="connsiteX1" fmla="*/ 476250 w 3733800"/>
              <a:gd name="connsiteY1" fmla="*/ 419100 h 530349"/>
              <a:gd name="connsiteX2" fmla="*/ 2355850 w 3733800"/>
              <a:gd name="connsiteY2" fmla="*/ 527050 h 530349"/>
              <a:gd name="connsiteX3" fmla="*/ 3435350 w 3733800"/>
              <a:gd name="connsiteY3" fmla="*/ 330200 h 530349"/>
              <a:gd name="connsiteX4" fmla="*/ 3733800 w 3733800"/>
              <a:gd name="connsiteY4" fmla="*/ 69850 h 5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30349">
                <a:moveTo>
                  <a:pt x="0" y="0"/>
                </a:moveTo>
                <a:cubicBezTo>
                  <a:pt x="41804" y="165629"/>
                  <a:pt x="83608" y="331258"/>
                  <a:pt x="476250" y="419100"/>
                </a:cubicBezTo>
                <a:cubicBezTo>
                  <a:pt x="868892" y="506942"/>
                  <a:pt x="1862667" y="541867"/>
                  <a:pt x="2355850" y="527050"/>
                </a:cubicBezTo>
                <a:cubicBezTo>
                  <a:pt x="2849033" y="512233"/>
                  <a:pt x="3205692" y="406400"/>
                  <a:pt x="3435350" y="330200"/>
                </a:cubicBezTo>
                <a:cubicBezTo>
                  <a:pt x="3665008" y="254000"/>
                  <a:pt x="3699404" y="161925"/>
                  <a:pt x="3733800" y="69850"/>
                </a:cubicBezTo>
              </a:path>
            </a:pathLst>
          </a:custGeom>
          <a:noFill/>
          <a:ln w="381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Szabadkézi sokszög: alakzat 82">
            <a:extLst>
              <a:ext uri="{FF2B5EF4-FFF2-40B4-BE49-F238E27FC236}">
                <a16:creationId xmlns:a16="http://schemas.microsoft.com/office/drawing/2014/main" id="{743E2A82-F9EE-3AF8-2ECE-F8738E72242F}"/>
              </a:ext>
            </a:extLst>
          </p:cNvPr>
          <p:cNvSpPr/>
          <p:nvPr/>
        </p:nvSpPr>
        <p:spPr>
          <a:xfrm>
            <a:off x="11173888" y="1761127"/>
            <a:ext cx="3323744" cy="530349"/>
          </a:xfrm>
          <a:custGeom>
            <a:avLst/>
            <a:gdLst>
              <a:gd name="connsiteX0" fmla="*/ 0 w 3733800"/>
              <a:gd name="connsiteY0" fmla="*/ 0 h 530349"/>
              <a:gd name="connsiteX1" fmla="*/ 476250 w 3733800"/>
              <a:gd name="connsiteY1" fmla="*/ 419100 h 530349"/>
              <a:gd name="connsiteX2" fmla="*/ 2355850 w 3733800"/>
              <a:gd name="connsiteY2" fmla="*/ 527050 h 530349"/>
              <a:gd name="connsiteX3" fmla="*/ 3435350 w 3733800"/>
              <a:gd name="connsiteY3" fmla="*/ 330200 h 530349"/>
              <a:gd name="connsiteX4" fmla="*/ 3733800 w 3733800"/>
              <a:gd name="connsiteY4" fmla="*/ 69850 h 5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30349">
                <a:moveTo>
                  <a:pt x="0" y="0"/>
                </a:moveTo>
                <a:cubicBezTo>
                  <a:pt x="41804" y="165629"/>
                  <a:pt x="83608" y="331258"/>
                  <a:pt x="476250" y="419100"/>
                </a:cubicBezTo>
                <a:cubicBezTo>
                  <a:pt x="868892" y="506942"/>
                  <a:pt x="1862667" y="541867"/>
                  <a:pt x="2355850" y="527050"/>
                </a:cubicBezTo>
                <a:cubicBezTo>
                  <a:pt x="2849033" y="512233"/>
                  <a:pt x="3205692" y="406400"/>
                  <a:pt x="3435350" y="330200"/>
                </a:cubicBezTo>
                <a:cubicBezTo>
                  <a:pt x="3665008" y="254000"/>
                  <a:pt x="3699404" y="161925"/>
                  <a:pt x="3733800" y="69850"/>
                </a:cubicBezTo>
              </a:path>
            </a:pathLst>
          </a:custGeom>
          <a:noFill/>
          <a:ln w="381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BDFA2D6-409E-4380-499B-F0FFDEF3E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8450" y="4191397"/>
            <a:ext cx="3222624" cy="2416968"/>
          </a:xfrm>
          <a:prstGeom prst="rect">
            <a:avLst/>
          </a:prstGeom>
        </p:spPr>
      </p:pic>
      <p:pic>
        <p:nvPicPr>
          <p:cNvPr id="7" name="Kép 6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99EEF8BD-BC81-E11E-9E82-E21F76896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341" y="193539"/>
            <a:ext cx="2160000" cy="1620000"/>
          </a:xfrm>
          <a:prstGeom prst="rect">
            <a:avLst/>
          </a:prstGeom>
        </p:spPr>
      </p:pic>
      <p:pic>
        <p:nvPicPr>
          <p:cNvPr id="9" name="Kép 8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089AE4D1-D62B-4E6C-6EF8-E7B8571A8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69" y="6960374"/>
            <a:ext cx="2160000" cy="1620000"/>
          </a:xfrm>
          <a:prstGeom prst="rect">
            <a:avLst/>
          </a:prstGeom>
        </p:spPr>
      </p:pic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5F73BA7B-3624-61D8-FC9B-24EE9AF804DA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9132169" y="6171145"/>
            <a:ext cx="566847" cy="78922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939E9999-C3AF-638B-693F-D8A7E048D219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7595852" y="7435850"/>
            <a:ext cx="601998" cy="33452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F0A20CF1-AF48-F891-6CA8-35EFDC9135D9}"/>
              </a:ext>
            </a:extLst>
          </p:cNvPr>
          <p:cNvCxnSpPr>
            <a:cxnSpLocks/>
          </p:cNvCxnSpPr>
          <p:nvPr/>
        </p:nvCxnSpPr>
        <p:spPr>
          <a:xfrm flipH="1" flipV="1">
            <a:off x="11077421" y="1813936"/>
            <a:ext cx="22853" cy="247138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Kép 31" descr="A képen Grafika, kör, Színesség, zöld látható&#10;&#10;Automatikusan generált leírás">
            <a:extLst>
              <a:ext uri="{FF2B5EF4-FFF2-40B4-BE49-F238E27FC236}">
                <a16:creationId xmlns:a16="http://schemas.microsoft.com/office/drawing/2014/main" id="{E71F9EAC-9077-9E1E-7912-67362F323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58" y="6960374"/>
            <a:ext cx="645008" cy="645008"/>
          </a:xfrm>
          <a:prstGeom prst="rect">
            <a:avLst/>
          </a:prstGeom>
        </p:spPr>
      </p:pic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89B7A4A0-2706-A140-E184-4A6CD35E1614}"/>
              </a:ext>
            </a:extLst>
          </p:cNvPr>
          <p:cNvCxnSpPr>
            <a:cxnSpLocks/>
          </p:cNvCxnSpPr>
          <p:nvPr/>
        </p:nvCxnSpPr>
        <p:spPr>
          <a:xfrm>
            <a:off x="10747375" y="6334125"/>
            <a:ext cx="0" cy="6262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Kép 39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36FAA46D-0165-7C49-E9AB-CDA627A645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85" y="193539"/>
            <a:ext cx="2160000" cy="1620000"/>
          </a:xfrm>
          <a:prstGeom prst="rect">
            <a:avLst/>
          </a:prstGeom>
        </p:spPr>
      </p:pic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C74E0652-E0E5-AE9B-E010-8926F6A86AF6}"/>
              </a:ext>
            </a:extLst>
          </p:cNvPr>
          <p:cNvCxnSpPr>
            <a:cxnSpLocks/>
          </p:cNvCxnSpPr>
          <p:nvPr/>
        </p:nvCxnSpPr>
        <p:spPr>
          <a:xfrm>
            <a:off x="12886205" y="1636212"/>
            <a:ext cx="710195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7C9A5B68-8BBC-FB86-1CF0-D830357FD9BF}"/>
              </a:ext>
            </a:extLst>
          </p:cNvPr>
          <p:cNvCxnSpPr>
            <a:cxnSpLocks/>
          </p:cNvCxnSpPr>
          <p:nvPr/>
        </p:nvCxnSpPr>
        <p:spPr>
          <a:xfrm flipH="1">
            <a:off x="12959355" y="1553032"/>
            <a:ext cx="694811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Szabadkézi sokszög: alakzat 54">
            <a:extLst>
              <a:ext uri="{FF2B5EF4-FFF2-40B4-BE49-F238E27FC236}">
                <a16:creationId xmlns:a16="http://schemas.microsoft.com/office/drawing/2014/main" id="{47FF72C8-D2A9-CEE4-EC0B-12CFB8BA40F1}"/>
              </a:ext>
            </a:extLst>
          </p:cNvPr>
          <p:cNvSpPr/>
          <p:nvPr/>
        </p:nvSpPr>
        <p:spPr>
          <a:xfrm>
            <a:off x="12420600" y="327991"/>
            <a:ext cx="938177" cy="5502893"/>
          </a:xfrm>
          <a:custGeom>
            <a:avLst/>
            <a:gdLst>
              <a:gd name="connsiteX0" fmla="*/ 457200 w 938177"/>
              <a:gd name="connsiteY0" fmla="*/ 984 h 3660168"/>
              <a:gd name="connsiteX1" fmla="*/ 906780 w 938177"/>
              <a:gd name="connsiteY1" fmla="*/ 526764 h 3660168"/>
              <a:gd name="connsiteX2" fmla="*/ 800100 w 938177"/>
              <a:gd name="connsiteY2" fmla="*/ 3216624 h 3660168"/>
              <a:gd name="connsiteX3" fmla="*/ 0 w 938177"/>
              <a:gd name="connsiteY3" fmla="*/ 3628104 h 366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177" h="3660168">
                <a:moveTo>
                  <a:pt x="457200" y="984"/>
                </a:moveTo>
                <a:cubicBezTo>
                  <a:pt x="653415" y="-4096"/>
                  <a:pt x="849630" y="-9176"/>
                  <a:pt x="906780" y="526764"/>
                </a:cubicBezTo>
                <a:cubicBezTo>
                  <a:pt x="963930" y="1062704"/>
                  <a:pt x="951230" y="2699734"/>
                  <a:pt x="800100" y="3216624"/>
                </a:cubicBezTo>
                <a:cubicBezTo>
                  <a:pt x="648970" y="3733514"/>
                  <a:pt x="324485" y="3680809"/>
                  <a:pt x="0" y="3628104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Szabadkézi sokszög: alakzat 55">
            <a:extLst>
              <a:ext uri="{FF2B5EF4-FFF2-40B4-BE49-F238E27FC236}">
                <a16:creationId xmlns:a16="http://schemas.microsoft.com/office/drawing/2014/main" id="{2C2D079F-7A90-5484-1B8C-0360FCE6F5CF}"/>
              </a:ext>
            </a:extLst>
          </p:cNvPr>
          <p:cNvSpPr/>
          <p:nvPr/>
        </p:nvSpPr>
        <p:spPr>
          <a:xfrm>
            <a:off x="12412980" y="327992"/>
            <a:ext cx="4027304" cy="5538764"/>
          </a:xfrm>
          <a:custGeom>
            <a:avLst/>
            <a:gdLst>
              <a:gd name="connsiteX0" fmla="*/ 3291840 w 4027304"/>
              <a:gd name="connsiteY0" fmla="*/ 0 h 3687435"/>
              <a:gd name="connsiteX1" fmla="*/ 4023360 w 4027304"/>
              <a:gd name="connsiteY1" fmla="*/ 1181100 h 3687435"/>
              <a:gd name="connsiteX2" fmla="*/ 3489960 w 4027304"/>
              <a:gd name="connsiteY2" fmla="*/ 2880360 h 3687435"/>
              <a:gd name="connsiteX3" fmla="*/ 1668780 w 4027304"/>
              <a:gd name="connsiteY3" fmla="*/ 3611880 h 3687435"/>
              <a:gd name="connsiteX4" fmla="*/ 0 w 4027304"/>
              <a:gd name="connsiteY4" fmla="*/ 3627120 h 368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7304" h="3687435">
                <a:moveTo>
                  <a:pt x="3291840" y="0"/>
                </a:moveTo>
                <a:cubicBezTo>
                  <a:pt x="3641090" y="350520"/>
                  <a:pt x="3990340" y="701040"/>
                  <a:pt x="4023360" y="1181100"/>
                </a:cubicBezTo>
                <a:cubicBezTo>
                  <a:pt x="4056380" y="1661160"/>
                  <a:pt x="3882390" y="2475230"/>
                  <a:pt x="3489960" y="2880360"/>
                </a:cubicBezTo>
                <a:cubicBezTo>
                  <a:pt x="3097530" y="3285490"/>
                  <a:pt x="2250440" y="3487420"/>
                  <a:pt x="1668780" y="3611880"/>
                </a:cubicBezTo>
                <a:cubicBezTo>
                  <a:pt x="1087120" y="3736340"/>
                  <a:pt x="543560" y="3681730"/>
                  <a:pt x="0" y="36271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8" name="Kép 57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5E253FB7-30F6-9F27-2DC2-576466FC72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030" y="6960374"/>
            <a:ext cx="2160000" cy="1620000"/>
          </a:xfrm>
          <a:prstGeom prst="rect">
            <a:avLst/>
          </a:prstGeom>
        </p:spPr>
      </p:pic>
      <p:cxnSp>
        <p:nvCxnSpPr>
          <p:cNvPr id="59" name="Egyenes összekötő nyíllal 58">
            <a:extLst>
              <a:ext uri="{FF2B5EF4-FFF2-40B4-BE49-F238E27FC236}">
                <a16:creationId xmlns:a16="http://schemas.microsoft.com/office/drawing/2014/main" id="{35DF5E55-1E68-39EE-A80B-2CB2DF821D30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11878627" y="6217920"/>
            <a:ext cx="720403" cy="74245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Egyenes összekötő nyíllal 63">
            <a:extLst>
              <a:ext uri="{FF2B5EF4-FFF2-40B4-BE49-F238E27FC236}">
                <a16:creationId xmlns:a16="http://schemas.microsoft.com/office/drawing/2014/main" id="{EFCF6DE6-6D51-E1A8-A286-F7A5B929B40F}"/>
              </a:ext>
            </a:extLst>
          </p:cNvPr>
          <p:cNvCxnSpPr>
            <a:cxnSpLocks/>
          </p:cNvCxnSpPr>
          <p:nvPr/>
        </p:nvCxnSpPr>
        <p:spPr>
          <a:xfrm>
            <a:off x="10856392" y="6334125"/>
            <a:ext cx="0" cy="626249"/>
          </a:xfrm>
          <a:prstGeom prst="straightConnector1">
            <a:avLst/>
          </a:prstGeom>
          <a:ln w="76200">
            <a:solidFill>
              <a:srgbClr val="00FF00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1FCB2A92-DE98-D6F3-FB57-801C26257F6E}"/>
              </a:ext>
            </a:extLst>
          </p:cNvPr>
          <p:cNvSpPr txBox="1"/>
          <p:nvPr/>
        </p:nvSpPr>
        <p:spPr>
          <a:xfrm>
            <a:off x="10234490" y="7603464"/>
            <a:ext cx="1130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Teljes rendszer Be/Ki kapcsolása</a:t>
            </a:r>
          </a:p>
        </p:txBody>
      </p:sp>
      <p:pic>
        <p:nvPicPr>
          <p:cNvPr id="67" name="Kép 66" descr="A képen Betűtípus, embléma, Grafika, szöveg látható&#10;&#10;Automatikusan generált leírás">
            <a:extLst>
              <a:ext uri="{FF2B5EF4-FFF2-40B4-BE49-F238E27FC236}">
                <a16:creationId xmlns:a16="http://schemas.microsoft.com/office/drawing/2014/main" id="{E73622BE-B2FF-63D9-67BC-C9A1D3659E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856" y="8630799"/>
            <a:ext cx="433634" cy="433634"/>
          </a:xfrm>
          <a:prstGeom prst="rect">
            <a:avLst/>
          </a:prstGeom>
        </p:spPr>
      </p:pic>
      <p:pic>
        <p:nvPicPr>
          <p:cNvPr id="69" name="Kép 68" descr="A képen Betűtípus, szöveg, embléma, Grafika látható&#10;&#10;Automatikusan generált leírás">
            <a:extLst>
              <a:ext uri="{FF2B5EF4-FFF2-40B4-BE49-F238E27FC236}">
                <a16:creationId xmlns:a16="http://schemas.microsoft.com/office/drawing/2014/main" id="{523D7E9E-D978-E220-B554-2C8D4F878B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856" y="8898041"/>
            <a:ext cx="433634" cy="433634"/>
          </a:xfrm>
          <a:prstGeom prst="rect">
            <a:avLst/>
          </a:prstGeom>
        </p:spPr>
      </p:pic>
      <p:sp>
        <p:nvSpPr>
          <p:cNvPr id="70" name="Szabadkézi sokszög: alakzat 69">
            <a:extLst>
              <a:ext uri="{FF2B5EF4-FFF2-40B4-BE49-F238E27FC236}">
                <a16:creationId xmlns:a16="http://schemas.microsoft.com/office/drawing/2014/main" id="{40A6EB94-D358-DD75-0815-731988DC6F37}"/>
              </a:ext>
            </a:extLst>
          </p:cNvPr>
          <p:cNvSpPr/>
          <p:nvPr/>
        </p:nvSpPr>
        <p:spPr>
          <a:xfrm>
            <a:off x="10233025" y="8839200"/>
            <a:ext cx="219075" cy="288925"/>
          </a:xfrm>
          <a:custGeom>
            <a:avLst/>
            <a:gdLst>
              <a:gd name="connsiteX0" fmla="*/ 0 w 219075"/>
              <a:gd name="connsiteY0" fmla="*/ 0 h 288925"/>
              <a:gd name="connsiteX1" fmla="*/ 219075 w 219075"/>
              <a:gd name="connsiteY1" fmla="*/ 158750 h 288925"/>
              <a:gd name="connsiteX2" fmla="*/ 0 w 219075"/>
              <a:gd name="connsiteY2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288925">
                <a:moveTo>
                  <a:pt x="0" y="0"/>
                </a:moveTo>
                <a:cubicBezTo>
                  <a:pt x="109537" y="55298"/>
                  <a:pt x="219075" y="110596"/>
                  <a:pt x="219075" y="158750"/>
                </a:cubicBezTo>
                <a:cubicBezTo>
                  <a:pt x="219075" y="206904"/>
                  <a:pt x="109537" y="247914"/>
                  <a:pt x="0" y="288925"/>
                </a:cubicBezTo>
              </a:path>
            </a:pathLst>
          </a:custGeom>
          <a:noFill/>
          <a:ln w="28575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Szabadkézi sokszög: alakzat 70">
            <a:extLst>
              <a:ext uri="{FF2B5EF4-FFF2-40B4-BE49-F238E27FC236}">
                <a16:creationId xmlns:a16="http://schemas.microsoft.com/office/drawing/2014/main" id="{65C01CAA-18A3-2C04-9C7C-53E79A4C09E9}"/>
              </a:ext>
            </a:extLst>
          </p:cNvPr>
          <p:cNvSpPr/>
          <p:nvPr/>
        </p:nvSpPr>
        <p:spPr>
          <a:xfrm flipH="1">
            <a:off x="9581781" y="8844983"/>
            <a:ext cx="219075" cy="288925"/>
          </a:xfrm>
          <a:custGeom>
            <a:avLst/>
            <a:gdLst>
              <a:gd name="connsiteX0" fmla="*/ 0 w 219075"/>
              <a:gd name="connsiteY0" fmla="*/ 0 h 288925"/>
              <a:gd name="connsiteX1" fmla="*/ 219075 w 219075"/>
              <a:gd name="connsiteY1" fmla="*/ 158750 h 288925"/>
              <a:gd name="connsiteX2" fmla="*/ 0 w 219075"/>
              <a:gd name="connsiteY2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288925">
                <a:moveTo>
                  <a:pt x="0" y="0"/>
                </a:moveTo>
                <a:cubicBezTo>
                  <a:pt x="109537" y="55298"/>
                  <a:pt x="219075" y="110596"/>
                  <a:pt x="219075" y="158750"/>
                </a:cubicBezTo>
                <a:cubicBezTo>
                  <a:pt x="219075" y="206904"/>
                  <a:pt x="109537" y="247914"/>
                  <a:pt x="0" y="288925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2" name="Egyenes összekötő nyíllal 71">
            <a:extLst>
              <a:ext uri="{FF2B5EF4-FFF2-40B4-BE49-F238E27FC236}">
                <a16:creationId xmlns:a16="http://schemas.microsoft.com/office/drawing/2014/main" id="{9215B1B3-D397-69BA-52B8-EC48B191B9E7}"/>
              </a:ext>
            </a:extLst>
          </p:cNvPr>
          <p:cNvCxnSpPr>
            <a:cxnSpLocks/>
          </p:cNvCxnSpPr>
          <p:nvPr/>
        </p:nvCxnSpPr>
        <p:spPr>
          <a:xfrm>
            <a:off x="9979819" y="8413738"/>
            <a:ext cx="35596" cy="3421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Szabadkézi sokszög: alakzat 75">
            <a:extLst>
              <a:ext uri="{FF2B5EF4-FFF2-40B4-BE49-F238E27FC236}">
                <a16:creationId xmlns:a16="http://schemas.microsoft.com/office/drawing/2014/main" id="{16FDFAC1-18D0-163C-4255-06A5B36C2244}"/>
              </a:ext>
            </a:extLst>
          </p:cNvPr>
          <p:cNvSpPr/>
          <p:nvPr/>
        </p:nvSpPr>
        <p:spPr>
          <a:xfrm>
            <a:off x="12407900" y="5772150"/>
            <a:ext cx="1213364" cy="1206500"/>
          </a:xfrm>
          <a:custGeom>
            <a:avLst/>
            <a:gdLst>
              <a:gd name="connsiteX0" fmla="*/ 1104900 w 1139728"/>
              <a:gd name="connsiteY0" fmla="*/ 1168400 h 1168400"/>
              <a:gd name="connsiteX1" fmla="*/ 1104900 w 1139728"/>
              <a:gd name="connsiteY1" fmla="*/ 527050 h 1168400"/>
              <a:gd name="connsiteX2" fmla="*/ 742950 w 1139728"/>
              <a:gd name="connsiteY2" fmla="*/ 196850 h 1168400"/>
              <a:gd name="connsiteX3" fmla="*/ 0 w 1139728"/>
              <a:gd name="connsiteY3" fmla="*/ 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9728" h="1168400">
                <a:moveTo>
                  <a:pt x="1104900" y="1168400"/>
                </a:moveTo>
                <a:cubicBezTo>
                  <a:pt x="1135062" y="928687"/>
                  <a:pt x="1165225" y="688975"/>
                  <a:pt x="1104900" y="527050"/>
                </a:cubicBezTo>
                <a:cubicBezTo>
                  <a:pt x="1044575" y="365125"/>
                  <a:pt x="927100" y="284692"/>
                  <a:pt x="742950" y="196850"/>
                </a:cubicBezTo>
                <a:cubicBezTo>
                  <a:pt x="558800" y="109008"/>
                  <a:pt x="279400" y="54504"/>
                  <a:pt x="0" y="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8" name="Kép 77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F62CBC30-5A57-999D-662C-25DCA82A45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852" y="6960374"/>
            <a:ext cx="2160000" cy="1620000"/>
          </a:xfrm>
          <a:prstGeom prst="rect">
            <a:avLst/>
          </a:prstGeom>
        </p:spPr>
      </p:pic>
      <p:cxnSp>
        <p:nvCxnSpPr>
          <p:cNvPr id="90" name="Egyenes összekötő nyíllal 89">
            <a:extLst>
              <a:ext uri="{FF2B5EF4-FFF2-40B4-BE49-F238E27FC236}">
                <a16:creationId xmlns:a16="http://schemas.microsoft.com/office/drawing/2014/main" id="{1E772431-243B-EEC6-9CE5-31F61B63F79F}"/>
              </a:ext>
            </a:extLst>
          </p:cNvPr>
          <p:cNvCxnSpPr>
            <a:cxnSpLocks/>
          </p:cNvCxnSpPr>
          <p:nvPr/>
        </p:nvCxnSpPr>
        <p:spPr>
          <a:xfrm flipV="1">
            <a:off x="10070969" y="6608365"/>
            <a:ext cx="0" cy="370285"/>
          </a:xfrm>
          <a:prstGeom prst="straightConnector1">
            <a:avLst/>
          </a:prstGeom>
          <a:ln w="76200">
            <a:solidFill>
              <a:srgbClr val="52E1E8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Szabadkézi sokszög: alakzat 95">
            <a:extLst>
              <a:ext uri="{FF2B5EF4-FFF2-40B4-BE49-F238E27FC236}">
                <a16:creationId xmlns:a16="http://schemas.microsoft.com/office/drawing/2014/main" id="{5624D142-0CF8-6943-90E3-8A7381B33871}"/>
              </a:ext>
            </a:extLst>
          </p:cNvPr>
          <p:cNvSpPr/>
          <p:nvPr/>
        </p:nvSpPr>
        <p:spPr>
          <a:xfrm>
            <a:off x="12411075" y="6143625"/>
            <a:ext cx="1707682" cy="2352675"/>
          </a:xfrm>
          <a:custGeom>
            <a:avLst/>
            <a:gdLst>
              <a:gd name="connsiteX0" fmla="*/ 1228725 w 1707682"/>
              <a:gd name="connsiteY0" fmla="*/ 2352675 h 2352675"/>
              <a:gd name="connsiteX1" fmla="*/ 1581150 w 1707682"/>
              <a:gd name="connsiteY1" fmla="*/ 2162175 h 2352675"/>
              <a:gd name="connsiteX2" fmla="*/ 1704975 w 1707682"/>
              <a:gd name="connsiteY2" fmla="*/ 1628775 h 2352675"/>
              <a:gd name="connsiteX3" fmla="*/ 1633538 w 1707682"/>
              <a:gd name="connsiteY3" fmla="*/ 557213 h 2352675"/>
              <a:gd name="connsiteX4" fmla="*/ 1281113 w 1707682"/>
              <a:gd name="connsiteY4" fmla="*/ 133350 h 2352675"/>
              <a:gd name="connsiteX5" fmla="*/ 0 w 1707682"/>
              <a:gd name="connsiteY5" fmla="*/ 0 h 23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7682" h="2352675">
                <a:moveTo>
                  <a:pt x="1228725" y="2352675"/>
                </a:moveTo>
                <a:cubicBezTo>
                  <a:pt x="1365250" y="2317750"/>
                  <a:pt x="1501775" y="2282825"/>
                  <a:pt x="1581150" y="2162175"/>
                </a:cubicBezTo>
                <a:cubicBezTo>
                  <a:pt x="1660525" y="2041525"/>
                  <a:pt x="1696244" y="1896268"/>
                  <a:pt x="1704975" y="1628775"/>
                </a:cubicBezTo>
                <a:cubicBezTo>
                  <a:pt x="1713706" y="1361282"/>
                  <a:pt x="1704182" y="806450"/>
                  <a:pt x="1633538" y="557213"/>
                </a:cubicBezTo>
                <a:cubicBezTo>
                  <a:pt x="1562894" y="307975"/>
                  <a:pt x="1553369" y="226219"/>
                  <a:pt x="1281113" y="133350"/>
                </a:cubicBezTo>
                <a:cubicBezTo>
                  <a:pt x="1008857" y="40481"/>
                  <a:pt x="504428" y="20240"/>
                  <a:pt x="0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Szabadkézi sokszög: alakzat 96">
            <a:extLst>
              <a:ext uri="{FF2B5EF4-FFF2-40B4-BE49-F238E27FC236}">
                <a16:creationId xmlns:a16="http://schemas.microsoft.com/office/drawing/2014/main" id="{12325B69-25EC-59E4-9C0B-76DE30B5ED9F}"/>
              </a:ext>
            </a:extLst>
          </p:cNvPr>
          <p:cNvSpPr/>
          <p:nvPr/>
        </p:nvSpPr>
        <p:spPr>
          <a:xfrm>
            <a:off x="11308965" y="6615113"/>
            <a:ext cx="216285" cy="1870413"/>
          </a:xfrm>
          <a:custGeom>
            <a:avLst/>
            <a:gdLst>
              <a:gd name="connsiteX0" fmla="*/ 216285 w 216285"/>
              <a:gd name="connsiteY0" fmla="*/ 1866900 h 1870413"/>
              <a:gd name="connsiteX1" fmla="*/ 35310 w 216285"/>
              <a:gd name="connsiteY1" fmla="*/ 1647825 h 1870413"/>
              <a:gd name="connsiteX2" fmla="*/ 1973 w 216285"/>
              <a:gd name="connsiteY2" fmla="*/ 442912 h 1870413"/>
              <a:gd name="connsiteX3" fmla="*/ 6735 w 216285"/>
              <a:gd name="connsiteY3" fmla="*/ 0 h 187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85" h="1870413">
                <a:moveTo>
                  <a:pt x="216285" y="1866900"/>
                </a:moveTo>
                <a:cubicBezTo>
                  <a:pt x="143657" y="1876028"/>
                  <a:pt x="71029" y="1885156"/>
                  <a:pt x="35310" y="1647825"/>
                </a:cubicBezTo>
                <a:cubicBezTo>
                  <a:pt x="-409" y="1410494"/>
                  <a:pt x="6735" y="717549"/>
                  <a:pt x="1973" y="442912"/>
                </a:cubicBezTo>
                <a:cubicBezTo>
                  <a:pt x="-2790" y="168274"/>
                  <a:pt x="1972" y="84137"/>
                  <a:pt x="6735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Szövegdoboz 97">
            <a:extLst>
              <a:ext uri="{FF2B5EF4-FFF2-40B4-BE49-F238E27FC236}">
                <a16:creationId xmlns:a16="http://schemas.microsoft.com/office/drawing/2014/main" id="{B850F59B-0FCB-1C8C-0901-565C6D04EDC3}"/>
              </a:ext>
            </a:extLst>
          </p:cNvPr>
          <p:cNvSpPr txBox="1"/>
          <p:nvPr/>
        </p:nvSpPr>
        <p:spPr>
          <a:xfrm>
            <a:off x="13703040" y="7903546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14782E70-63C6-E7AB-1A04-15B00CDF090B}"/>
              </a:ext>
            </a:extLst>
          </p:cNvPr>
          <p:cNvSpPr txBox="1"/>
          <p:nvPr/>
        </p:nvSpPr>
        <p:spPr>
          <a:xfrm>
            <a:off x="12749534" y="2398957"/>
            <a:ext cx="1332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Összes visszaállítása Kikapcsolt állapotra</a:t>
            </a:r>
          </a:p>
        </p:txBody>
      </p:sp>
      <p:sp>
        <p:nvSpPr>
          <p:cNvPr id="100" name="Szövegdoboz 99">
            <a:extLst>
              <a:ext uri="{FF2B5EF4-FFF2-40B4-BE49-F238E27FC236}">
                <a16:creationId xmlns:a16="http://schemas.microsoft.com/office/drawing/2014/main" id="{B0482016-A491-7283-B5F3-F3C6FC66326B}"/>
              </a:ext>
            </a:extLst>
          </p:cNvPr>
          <p:cNvSpPr txBox="1"/>
          <p:nvPr/>
        </p:nvSpPr>
        <p:spPr>
          <a:xfrm>
            <a:off x="15774151" y="1205325"/>
            <a:ext cx="1332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Összes visszaállítása Kikapcsolt állapotra</a:t>
            </a:r>
          </a:p>
        </p:txBody>
      </p: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34DF8EEB-EA22-F23F-AEBC-4F86396A7ABA}"/>
              </a:ext>
            </a:extLst>
          </p:cNvPr>
          <p:cNvSpPr txBox="1"/>
          <p:nvPr/>
        </p:nvSpPr>
        <p:spPr>
          <a:xfrm>
            <a:off x="10976336" y="8413546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104" name="Szövegdoboz 103">
            <a:extLst>
              <a:ext uri="{FF2B5EF4-FFF2-40B4-BE49-F238E27FC236}">
                <a16:creationId xmlns:a16="http://schemas.microsoft.com/office/drawing/2014/main" id="{F8358585-0A3B-19FF-5B50-C1C257C1793D}"/>
              </a:ext>
            </a:extLst>
          </p:cNvPr>
          <p:cNvSpPr txBox="1"/>
          <p:nvPr/>
        </p:nvSpPr>
        <p:spPr>
          <a:xfrm>
            <a:off x="7769364" y="6458342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sp>
        <p:nvSpPr>
          <p:cNvPr id="106" name="Szabadkézi sokszög: alakzat 105">
            <a:extLst>
              <a:ext uri="{FF2B5EF4-FFF2-40B4-BE49-F238E27FC236}">
                <a16:creationId xmlns:a16="http://schemas.microsoft.com/office/drawing/2014/main" id="{6CF23CA9-7DAA-EAEA-6D2A-871E8CC50EDB}"/>
              </a:ext>
            </a:extLst>
          </p:cNvPr>
          <p:cNvSpPr/>
          <p:nvPr/>
        </p:nvSpPr>
        <p:spPr>
          <a:xfrm>
            <a:off x="7454900" y="5829300"/>
            <a:ext cx="1727200" cy="1117600"/>
          </a:xfrm>
          <a:custGeom>
            <a:avLst/>
            <a:gdLst>
              <a:gd name="connsiteX0" fmla="*/ 0 w 1727200"/>
              <a:gd name="connsiteY0" fmla="*/ 1117600 h 1117600"/>
              <a:gd name="connsiteX1" fmla="*/ 749300 w 1727200"/>
              <a:gd name="connsiteY1" fmla="*/ 196850 h 1117600"/>
              <a:gd name="connsiteX2" fmla="*/ 1727200 w 1727200"/>
              <a:gd name="connsiteY2" fmla="*/ 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200" h="1117600">
                <a:moveTo>
                  <a:pt x="0" y="1117600"/>
                </a:moveTo>
                <a:cubicBezTo>
                  <a:pt x="230716" y="750358"/>
                  <a:pt x="461433" y="383117"/>
                  <a:pt x="749300" y="196850"/>
                </a:cubicBezTo>
                <a:cubicBezTo>
                  <a:pt x="1037167" y="10583"/>
                  <a:pt x="1382183" y="5291"/>
                  <a:pt x="1727200" y="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8" name="Kép 107" descr="A képen fekete, fehér, tervezés látható&#10;&#10;Automatikusan generált leírás">
            <a:extLst>
              <a:ext uri="{FF2B5EF4-FFF2-40B4-BE49-F238E27FC236}">
                <a16:creationId xmlns:a16="http://schemas.microsoft.com/office/drawing/2014/main" id="{2F5C9F2D-35D9-9E88-EE7D-3DE6DD9425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252" y="4292743"/>
            <a:ext cx="603306" cy="603306"/>
          </a:xfrm>
          <a:prstGeom prst="rect">
            <a:avLst/>
          </a:prstGeom>
          <a:solidFill>
            <a:srgbClr val="006568"/>
          </a:solidFill>
        </p:spPr>
      </p:pic>
      <p:cxnSp>
        <p:nvCxnSpPr>
          <p:cNvPr id="110" name="Egyenes összekötő nyíllal 109">
            <a:extLst>
              <a:ext uri="{FF2B5EF4-FFF2-40B4-BE49-F238E27FC236}">
                <a16:creationId xmlns:a16="http://schemas.microsoft.com/office/drawing/2014/main" id="{9170A7B3-F10C-D7E7-339B-2A0FD2BADA2E}"/>
              </a:ext>
            </a:extLst>
          </p:cNvPr>
          <p:cNvCxnSpPr>
            <a:endCxn id="108" idx="3"/>
          </p:cNvCxnSpPr>
          <p:nvPr/>
        </p:nvCxnSpPr>
        <p:spPr>
          <a:xfrm flipH="1">
            <a:off x="8728558" y="4594396"/>
            <a:ext cx="459892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Szövegdoboz 110">
            <a:extLst>
              <a:ext uri="{FF2B5EF4-FFF2-40B4-BE49-F238E27FC236}">
                <a16:creationId xmlns:a16="http://schemas.microsoft.com/office/drawing/2014/main" id="{257BDDBC-23B6-2C5E-F2E4-08A0C4C1AC2D}"/>
              </a:ext>
            </a:extLst>
          </p:cNvPr>
          <p:cNvSpPr txBox="1"/>
          <p:nvPr/>
        </p:nvSpPr>
        <p:spPr>
          <a:xfrm>
            <a:off x="13274947" y="6653658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pic>
        <p:nvPicPr>
          <p:cNvPr id="113" name="Kép 112">
            <a:extLst>
              <a:ext uri="{FF2B5EF4-FFF2-40B4-BE49-F238E27FC236}">
                <a16:creationId xmlns:a16="http://schemas.microsoft.com/office/drawing/2014/main" id="{3E316F01-1A98-86D4-F7E6-850356102E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7622" y="187256"/>
            <a:ext cx="2160000" cy="1620000"/>
          </a:xfrm>
          <a:prstGeom prst="rect">
            <a:avLst/>
          </a:prstGeom>
        </p:spPr>
      </p:pic>
      <p:cxnSp>
        <p:nvCxnSpPr>
          <p:cNvPr id="114" name="Egyenes összekötő nyíllal 113">
            <a:extLst>
              <a:ext uri="{FF2B5EF4-FFF2-40B4-BE49-F238E27FC236}">
                <a16:creationId xmlns:a16="http://schemas.microsoft.com/office/drawing/2014/main" id="{3DCA3AA6-79A3-C2A1-9EA5-9159F58E1551}"/>
              </a:ext>
            </a:extLst>
          </p:cNvPr>
          <p:cNvCxnSpPr>
            <a:cxnSpLocks/>
          </p:cNvCxnSpPr>
          <p:nvPr/>
        </p:nvCxnSpPr>
        <p:spPr>
          <a:xfrm flipH="1" flipV="1">
            <a:off x="10158745" y="1807256"/>
            <a:ext cx="29912" cy="247806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Szövegdoboz 118">
            <a:extLst>
              <a:ext uri="{FF2B5EF4-FFF2-40B4-BE49-F238E27FC236}">
                <a16:creationId xmlns:a16="http://schemas.microsoft.com/office/drawing/2014/main" id="{14524435-5A49-086B-1E9D-6954C451FC18}"/>
              </a:ext>
            </a:extLst>
          </p:cNvPr>
          <p:cNvSpPr txBox="1"/>
          <p:nvPr/>
        </p:nvSpPr>
        <p:spPr>
          <a:xfrm>
            <a:off x="10070969" y="3214465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Indítás</a:t>
            </a:r>
          </a:p>
        </p:txBody>
      </p:sp>
      <p:sp>
        <p:nvSpPr>
          <p:cNvPr id="125" name="Szövegdoboz 124">
            <a:extLst>
              <a:ext uri="{FF2B5EF4-FFF2-40B4-BE49-F238E27FC236}">
                <a16:creationId xmlns:a16="http://schemas.microsoft.com/office/drawing/2014/main" id="{5131740A-D834-8AE3-2605-185A393B7E05}"/>
              </a:ext>
            </a:extLst>
          </p:cNvPr>
          <p:cNvSpPr txBox="1"/>
          <p:nvPr/>
        </p:nvSpPr>
        <p:spPr>
          <a:xfrm>
            <a:off x="10298876" y="2278811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</p:spTree>
    <p:extLst>
      <p:ext uri="{BB962C8B-B14F-4D97-AF65-F5344CB8AC3E}">
        <p14:creationId xmlns:p14="http://schemas.microsoft.com/office/powerpoint/2010/main" val="245985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764</TotalTime>
  <Words>20</Words>
  <Application>Microsoft Office PowerPoint</Application>
  <PresentationFormat>Egyéni</PresentationFormat>
  <Paragraphs>9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Szenes Márton</dc:creator>
  <cp:lastModifiedBy>Szenes Márton</cp:lastModifiedBy>
  <cp:revision>4</cp:revision>
  <dcterms:created xsi:type="dcterms:W3CDTF">2024-02-25T09:56:52Z</dcterms:created>
  <dcterms:modified xsi:type="dcterms:W3CDTF">2024-03-02T22:55:52Z</dcterms:modified>
</cp:coreProperties>
</file>