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568"/>
    <a:srgbClr val="52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431" autoAdjust="0"/>
  </p:normalViewPr>
  <p:slideViewPr>
    <p:cSldViewPr snapToGrid="0">
      <p:cViewPr>
        <p:scale>
          <a:sx n="125" d="100"/>
          <a:sy n="125" d="100"/>
        </p:scale>
        <p:origin x="-55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3279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0763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>
            <a:off x="7594600" y="6057900"/>
            <a:ext cx="1593850" cy="2413000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17405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17611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1913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193539"/>
            <a:ext cx="2160000" cy="1620000"/>
          </a:xfrm>
          <a:prstGeom prst="rect">
            <a:avLst/>
          </a:prstGeom>
        </p:spPr>
      </p:pic>
      <p:pic>
        <p:nvPicPr>
          <p:cNvPr id="9" name="Kép 8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69" y="6960374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132169" y="6171145"/>
            <a:ext cx="566847" cy="78922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595852" y="7435850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18139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 descr="A képen Grafika, kör, Színesség, zöld látható&#10;&#10;Automatikusan generált leírás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58" y="69603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3341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85" y="1935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6362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5530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3279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3279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30" y="69603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2179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3341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6034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56" y="8630799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56" y="8898041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10233025" y="8839200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9581781" y="8844983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9215B1B3-D397-69BA-52B8-EC48B191B9E7}"/>
              </a:ext>
            </a:extLst>
          </p:cNvPr>
          <p:cNvCxnSpPr>
            <a:cxnSpLocks/>
          </p:cNvCxnSpPr>
          <p:nvPr/>
        </p:nvCxnSpPr>
        <p:spPr>
          <a:xfrm>
            <a:off x="9979819" y="8413738"/>
            <a:ext cx="35596" cy="342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57721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52" y="6960374"/>
            <a:ext cx="2160000" cy="1620000"/>
          </a:xfrm>
          <a:prstGeom prst="rect">
            <a:avLst/>
          </a:prstGeom>
        </p:spPr>
      </p:pic>
      <p:cxnSp>
        <p:nvCxnSpPr>
          <p:cNvPr id="90" name="Egyenes összekötő nyíllal 89">
            <a:extLst>
              <a:ext uri="{FF2B5EF4-FFF2-40B4-BE49-F238E27FC236}">
                <a16:creationId xmlns:a16="http://schemas.microsoft.com/office/drawing/2014/main" id="{1E772431-243B-EEC6-9CE5-31F61B63F79F}"/>
              </a:ext>
            </a:extLst>
          </p:cNvPr>
          <p:cNvCxnSpPr>
            <a:cxnSpLocks/>
          </p:cNvCxnSpPr>
          <p:nvPr/>
        </p:nvCxnSpPr>
        <p:spPr>
          <a:xfrm flipV="1">
            <a:off x="10070969" y="6608365"/>
            <a:ext cx="0" cy="370285"/>
          </a:xfrm>
          <a:prstGeom prst="straightConnector1">
            <a:avLst/>
          </a:prstGeom>
          <a:ln w="76200">
            <a:solidFill>
              <a:srgbClr val="52E1E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1436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6151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790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49534" y="2398957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2053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41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7769364" y="645834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06" name="Szabadkézi sokszög: alakzat 105">
            <a:extLst>
              <a:ext uri="{FF2B5EF4-FFF2-40B4-BE49-F238E27FC236}">
                <a16:creationId xmlns:a16="http://schemas.microsoft.com/office/drawing/2014/main" id="{6CF23CA9-7DAA-EAEA-6D2A-871E8CC50EDB}"/>
              </a:ext>
            </a:extLst>
          </p:cNvPr>
          <p:cNvSpPr/>
          <p:nvPr/>
        </p:nvSpPr>
        <p:spPr>
          <a:xfrm>
            <a:off x="7454900" y="5829300"/>
            <a:ext cx="1727200" cy="1117600"/>
          </a:xfrm>
          <a:custGeom>
            <a:avLst/>
            <a:gdLst>
              <a:gd name="connsiteX0" fmla="*/ 0 w 1727200"/>
              <a:gd name="connsiteY0" fmla="*/ 1117600 h 1117600"/>
              <a:gd name="connsiteX1" fmla="*/ 749300 w 1727200"/>
              <a:gd name="connsiteY1" fmla="*/ 196850 h 1117600"/>
              <a:gd name="connsiteX2" fmla="*/ 1727200 w 17272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200" h="1117600">
                <a:moveTo>
                  <a:pt x="0" y="1117600"/>
                </a:moveTo>
                <a:cubicBezTo>
                  <a:pt x="230716" y="750358"/>
                  <a:pt x="461433" y="383117"/>
                  <a:pt x="749300" y="196850"/>
                </a:cubicBezTo>
                <a:cubicBezTo>
                  <a:pt x="1037167" y="10583"/>
                  <a:pt x="1382183" y="5291"/>
                  <a:pt x="172720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2927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5943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6536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1872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18072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2144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2788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804</TotalTime>
  <Words>20</Words>
  <Application>Microsoft Office PowerPoint</Application>
  <PresentationFormat>Egyéni</PresentationFormat>
  <Paragraphs>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Márton Szenes</cp:lastModifiedBy>
  <cp:revision>5</cp:revision>
  <dcterms:created xsi:type="dcterms:W3CDTF">2024-02-25T09:56:52Z</dcterms:created>
  <dcterms:modified xsi:type="dcterms:W3CDTF">2024-03-28T19:36:09Z</dcterms:modified>
</cp:coreProperties>
</file>