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1E8"/>
    <a:srgbClr val="00FF00"/>
    <a:srgbClr val="0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431" autoAdjust="0"/>
  </p:normalViewPr>
  <p:slideViewPr>
    <p:cSldViewPr snapToGrid="0">
      <p:cViewPr>
        <p:scale>
          <a:sx n="75" d="100"/>
          <a:sy n="75" d="100"/>
        </p:scale>
        <p:origin x="-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Téglalap, áramkör látható&#10;&#10;Automatikusan generált leírás">
            <a:extLst>
              <a:ext uri="{FF2B5EF4-FFF2-40B4-BE49-F238E27FC236}">
                <a16:creationId xmlns:a16="http://schemas.microsoft.com/office/drawing/2014/main" id="{6B37A525-32B8-5BBA-4A4B-BCD6D33B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9882" y="-2751530"/>
            <a:ext cx="10799762" cy="163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2203</TotalTime>
  <Words>36</Words>
  <Application>Microsoft Office PowerPoint</Application>
  <PresentationFormat>Egyéni</PresentationFormat>
  <Paragraphs>25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12</cp:revision>
  <dcterms:created xsi:type="dcterms:W3CDTF">2024-02-25T09:56:52Z</dcterms:created>
  <dcterms:modified xsi:type="dcterms:W3CDTF">2024-04-03T11:51:31Z</dcterms:modified>
</cp:coreProperties>
</file>