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1" autoAdjust="0"/>
  </p:normalViewPr>
  <p:slideViewPr>
    <p:cSldViewPr snapToGrid="0">
      <p:cViewPr>
        <p:scale>
          <a:sx n="100" d="100"/>
          <a:sy n="100" d="100"/>
        </p:scale>
        <p:origin x="-1914" y="-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2024. 02. 25.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2164080"/>
            <a:ext cx="425560" cy="2026920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2915910"/>
            <a:ext cx="210321" cy="1282700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>
            <a:off x="7594600" y="6057900"/>
            <a:ext cx="1593850" cy="2413000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26131" y="3594101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63300" y="3594100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 descr="A képen szöveg, óra, képernyőkép, Betűtípus látható&#10;&#10;Automatikusan generált leírás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49" y="4191397"/>
            <a:ext cx="3222626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5" y="2047081"/>
            <a:ext cx="2160000" cy="1620000"/>
          </a:xfrm>
          <a:prstGeom prst="rect">
            <a:avLst/>
          </a:prstGeom>
        </p:spPr>
      </p:pic>
      <p:pic>
        <p:nvPicPr>
          <p:cNvPr id="9" name="Kép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69" y="6960374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32169" y="6171145"/>
            <a:ext cx="566847" cy="78922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595852" y="7435850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1220450" y="3667081"/>
            <a:ext cx="739755" cy="65726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 descr="A képen Grafika, kör, Színesség, zöld látható&#10;&#10;Automatikusan generált leírás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49" y="2047081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911069" y="3489754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84219" y="3406574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2170716"/>
            <a:ext cx="938177" cy="3660168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2179320"/>
            <a:ext cx="4027304" cy="3687435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630799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56" y="8898041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10233025" y="8839200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9581781" y="8844983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9215B1B3-D397-69BA-52B8-EC48B191B9E7}"/>
              </a:ext>
            </a:extLst>
          </p:cNvPr>
          <p:cNvCxnSpPr>
            <a:cxnSpLocks/>
          </p:cNvCxnSpPr>
          <p:nvPr/>
        </p:nvCxnSpPr>
        <p:spPr>
          <a:xfrm>
            <a:off x="9979819" y="8413738"/>
            <a:ext cx="35596" cy="34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2" y="6960374"/>
            <a:ext cx="2160000" cy="1620000"/>
          </a:xfrm>
          <a:prstGeom prst="rect">
            <a:avLst/>
          </a:prstGeom>
        </p:spPr>
      </p:pic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1E772431-243B-EEC6-9CE5-31F61B63F79F}"/>
              </a:ext>
            </a:extLst>
          </p:cNvPr>
          <p:cNvCxnSpPr>
            <a:cxnSpLocks/>
          </p:cNvCxnSpPr>
          <p:nvPr/>
        </p:nvCxnSpPr>
        <p:spPr>
          <a:xfrm flipV="1">
            <a:off x="10070969" y="6608365"/>
            <a:ext cx="0" cy="370285"/>
          </a:xfrm>
          <a:prstGeom prst="straightConnector1">
            <a:avLst/>
          </a:prstGeom>
          <a:ln w="76200">
            <a:solidFill>
              <a:srgbClr val="52E1E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48391" y="449614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560793" y="449614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7769364" y="645834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06" name="Szabadkézi sokszög: alakzat 105">
            <a:extLst>
              <a:ext uri="{FF2B5EF4-FFF2-40B4-BE49-F238E27FC236}">
                <a16:creationId xmlns:a16="http://schemas.microsoft.com/office/drawing/2014/main" id="{6CF23CA9-7DAA-EAEA-6D2A-871E8CC50EDB}"/>
              </a:ext>
            </a:extLst>
          </p:cNvPr>
          <p:cNvSpPr/>
          <p:nvPr/>
        </p:nvSpPr>
        <p:spPr>
          <a:xfrm>
            <a:off x="7454900" y="5829300"/>
            <a:ext cx="1727200" cy="1117600"/>
          </a:xfrm>
          <a:custGeom>
            <a:avLst/>
            <a:gdLst>
              <a:gd name="connsiteX0" fmla="*/ 0 w 1727200"/>
              <a:gd name="connsiteY0" fmla="*/ 1117600 h 1117600"/>
              <a:gd name="connsiteX1" fmla="*/ 749300 w 1727200"/>
              <a:gd name="connsiteY1" fmla="*/ 196850 h 1117600"/>
              <a:gd name="connsiteX2" fmla="*/ 1727200 w 1727200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200" h="1117600">
                <a:moveTo>
                  <a:pt x="0" y="1117600"/>
                </a:moveTo>
                <a:cubicBezTo>
                  <a:pt x="230716" y="750358"/>
                  <a:pt x="461433" y="383117"/>
                  <a:pt x="749300" y="196850"/>
                </a:cubicBezTo>
                <a:cubicBezTo>
                  <a:pt x="1037167" y="10583"/>
                  <a:pt x="1382183" y="5291"/>
                  <a:pt x="172720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8584" y="2043907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9138584" y="3663907"/>
            <a:ext cx="1015091" cy="62141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9964797" y="3662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14139" y="231946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322</TotalTime>
  <Words>20</Words>
  <Application>Microsoft Office PowerPoint</Application>
  <PresentationFormat>Egyéni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2</cp:revision>
  <dcterms:created xsi:type="dcterms:W3CDTF">2024-02-25T09:56:52Z</dcterms:created>
  <dcterms:modified xsi:type="dcterms:W3CDTF">2024-02-25T15:18:55Z</dcterms:modified>
</cp:coreProperties>
</file>