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C"/>
    <a:srgbClr val="181F24"/>
    <a:srgbClr val="1F1F24"/>
    <a:srgbClr val="26262A"/>
    <a:srgbClr val="1E1E24"/>
    <a:srgbClr val="221E24"/>
    <a:srgbClr val="262632"/>
    <a:srgbClr val="0A0064"/>
    <a:srgbClr val="0218BA"/>
    <a:srgbClr val="070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2" d="100"/>
          <a:sy n="122" d="100"/>
        </p:scale>
        <p:origin x="-571" y="-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242C6F-1F90-EC59-FD4C-008BB888F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67869F9-F41A-2BD7-3B88-5257780B7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B2902C-D426-3199-B53B-AE0CF5C2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A6FC-0647-486B-BD6D-1BD2B60AE37B}" type="datetimeFigureOut">
              <a:rPr lang="hu-HU" smtClean="0"/>
              <a:t>2024. 09. 09.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0F3B63C-53FB-26DD-3F7F-CB417DAE8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742156D-8195-C90B-9ECD-BBEF72FC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0963-7136-47B3-AF7C-D6142F195B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4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40CDAA-FB6A-7AE3-4382-272A0B65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44D691-29F0-5F82-63C0-067B9609F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C8AFB76-6C05-7AB6-9330-13A604126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A6FC-0647-486B-BD6D-1BD2B60AE37B}" type="datetimeFigureOut">
              <a:rPr lang="hu-HU" smtClean="0"/>
              <a:t>2024. 09. 09.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C8AB9EE-9AE7-EE6D-ABC3-73C2F412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AB2867A-B766-6963-41D2-9F830BC8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0963-7136-47B3-AF7C-D6142F195B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213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36A172B-D01B-B020-CA85-721D7FF8F8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1B34663-10C8-D18E-699E-02049D9A3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DF32684-8D4F-EA8B-2C21-79ABF8A9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A6FC-0647-486B-BD6D-1BD2B60AE37B}" type="datetimeFigureOut">
              <a:rPr lang="hu-HU" smtClean="0"/>
              <a:t>2024. 09. 09.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209AE62-80F9-6845-16B5-15D882DF0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403954E-882E-FF9B-3A35-42989FF3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0963-7136-47B3-AF7C-D6142F195B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51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D51E31-556F-1D56-50E7-95A69DD5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0E6C85-4526-9263-5700-339112DB4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E99670D-4AEC-FB13-7D22-CA4925AD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A6FC-0647-486B-BD6D-1BD2B60AE37B}" type="datetimeFigureOut">
              <a:rPr lang="hu-HU" smtClean="0"/>
              <a:t>2024. 09. 09.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709AF4F-491E-94CD-DBFF-5ACBEFD0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A184ED7-78AB-D758-8D5D-A88E9DA3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0963-7136-47B3-AF7C-D6142F195B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540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5A0611-4802-B1BB-2DD5-8158EF7A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24A7149-FB36-1E18-1C37-E3BA05ADF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4A73E03-4E90-E308-526E-A85682329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A6FC-0647-486B-BD6D-1BD2B60AE37B}" type="datetimeFigureOut">
              <a:rPr lang="hu-HU" smtClean="0"/>
              <a:t>2024. 09. 09.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6171E2F-047A-426C-DACB-6EFD1A49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1BA0848-1A8B-9613-C96F-6224A592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0963-7136-47B3-AF7C-D6142F195B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850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081463-A627-6090-9166-DFB196AE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523A9D-A4C5-6C29-A2EB-8B5E426C1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364FAC2-1A62-3CE0-A82A-B94AE4FBE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6181E60-20C8-C437-9567-B3E20E18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A6FC-0647-486B-BD6D-1BD2B60AE37B}" type="datetimeFigureOut">
              <a:rPr lang="hu-HU" smtClean="0"/>
              <a:t>2024. 09. 09.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A87371B-CCB8-5147-B773-6EBF6967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1FC253B-BBE9-5563-30DE-74DE539AD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0963-7136-47B3-AF7C-D6142F195B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10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709BBB-8F57-0B3C-AA60-ABC3CE9F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C3C85C1-941D-1744-9B4F-24271F0D8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FE51994-6F43-0B72-1F90-FEFA9C5FE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104CC2C-6479-B044-10F1-AF8B12541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C629989-B132-28C9-D650-64E26A270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1798B4E-C789-B916-C5FC-DD6D22CA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A6FC-0647-486B-BD6D-1BD2B60AE37B}" type="datetimeFigureOut">
              <a:rPr lang="hu-HU" smtClean="0"/>
              <a:t>2024. 09. 09.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7252DAE-BB16-6200-52ED-2B0039557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D9AFAA9-8368-BE27-86E4-D8771EEA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0963-7136-47B3-AF7C-D6142F195B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35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F84342-1C44-47DC-1CD9-1B14491F1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DDBB1DF-9368-0DFE-CE27-8475B123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A6FC-0647-486B-BD6D-1BD2B60AE37B}" type="datetimeFigureOut">
              <a:rPr lang="hu-HU" smtClean="0"/>
              <a:t>2024. 09. 09.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3623686-186D-586D-5EAF-DE883B99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9BE59BE-DD8D-FA1D-A9B7-31404BD7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0963-7136-47B3-AF7C-D6142F195B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503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C5AB7E7-2FBD-4738-3417-03F867AF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A6FC-0647-486B-BD6D-1BD2B60AE37B}" type="datetimeFigureOut">
              <a:rPr lang="hu-HU" smtClean="0"/>
              <a:t>2024. 09. 09.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114EB59-43B1-4FF5-1AC0-6D0D9782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4471AB6-0092-1F7C-F1CD-7C669D1B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0963-7136-47B3-AF7C-D6142F195B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563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FDFEC2-B6A6-2994-7A76-AB682959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325560-4761-152E-569D-B5500105A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170C0FD-7E5D-B180-6D41-F6AB23848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29AEE1E-189F-8DE1-F256-0FA3789D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A6FC-0647-486B-BD6D-1BD2B60AE37B}" type="datetimeFigureOut">
              <a:rPr lang="hu-HU" smtClean="0"/>
              <a:t>2024. 09. 09.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A4133DF-455A-2466-2D12-629CE4B4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FF88850-3D32-E932-1D73-E28AB2A6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0963-7136-47B3-AF7C-D6142F195B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593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CA0D50-AEF9-CF3C-FA92-7F05954BB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6419B5B-170B-F8F7-2FDD-EF14A5C89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4D633DB-8E16-2A79-1B17-D822C3800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A14B845-D0A4-2FAA-040C-0FF30516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A6FC-0647-486B-BD6D-1BD2B60AE37B}" type="datetimeFigureOut">
              <a:rPr lang="hu-HU" smtClean="0"/>
              <a:t>2024. 09. 09.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0746ED7-3CF3-0DE2-80E4-855F39C0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EBB338B-9957-23B7-901F-70C7FF78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F0963-7136-47B3-AF7C-D6142F195B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975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0BE5265-D8B4-C674-D165-6D5758A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2578507-8109-6485-9F8B-6F4491C5C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31AC7FE-3A8A-0772-79A4-47F38B3AE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B3A6FC-0647-486B-BD6D-1BD2B60AE37B}" type="datetimeFigureOut">
              <a:rPr lang="hu-HU" smtClean="0"/>
              <a:t>2024. 09. 09.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FC0B313-768F-ADE7-198A-303B25458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4473679-EBC4-31C4-4E7C-3775A82E3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BF0963-7136-47B3-AF7C-D6142F195B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432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6ECC2992-DA7C-6DC6-ADE4-1F717D2CF31E}"/>
              </a:ext>
            </a:extLst>
          </p:cNvPr>
          <p:cNvSpPr/>
          <p:nvPr/>
        </p:nvSpPr>
        <p:spPr>
          <a:xfrm>
            <a:off x="4247535" y="639097"/>
            <a:ext cx="3156746" cy="169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29B3DE1A-0F83-D9F2-C6A8-2413D24FF94D}"/>
              </a:ext>
            </a:extLst>
          </p:cNvPr>
          <p:cNvSpPr/>
          <p:nvPr/>
        </p:nvSpPr>
        <p:spPr>
          <a:xfrm>
            <a:off x="7115482" y="639097"/>
            <a:ext cx="288799" cy="1691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/>
              <a:t>X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9CAE3CDA-9486-5F36-61C8-0970B6AB4B6A}"/>
              </a:ext>
            </a:extLst>
          </p:cNvPr>
          <p:cNvSpPr/>
          <p:nvPr/>
        </p:nvSpPr>
        <p:spPr>
          <a:xfrm>
            <a:off x="6826683" y="639097"/>
            <a:ext cx="288799" cy="169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Alien Encounters" panose="00000400000000000000" pitchFamily="2" charset="0"/>
              </a:rPr>
              <a:t>O</a:t>
            </a:r>
            <a:endParaRPr lang="hu-HU" dirty="0">
              <a:latin typeface="Alien Encounters" panose="00000400000000000000" pitchFamily="2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7BDD51C-922C-8AEC-EE58-ABD7D0C7C8DF}"/>
              </a:ext>
            </a:extLst>
          </p:cNvPr>
          <p:cNvSpPr/>
          <p:nvPr/>
        </p:nvSpPr>
        <p:spPr>
          <a:xfrm>
            <a:off x="6537884" y="639097"/>
            <a:ext cx="288799" cy="169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-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B6503C81-D976-5BFC-2397-9E639C49A939}"/>
              </a:ext>
            </a:extLst>
          </p:cNvPr>
          <p:cNvSpPr/>
          <p:nvPr/>
        </p:nvSpPr>
        <p:spPr>
          <a:xfrm>
            <a:off x="4247535" y="808261"/>
            <a:ext cx="3156746" cy="3333433"/>
          </a:xfrm>
          <a:prstGeom prst="rect">
            <a:avLst/>
          </a:prstGeom>
          <a:solidFill>
            <a:srgbClr val="181F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A81DB47A-8C7F-0CFC-808B-0D1E674DDF15}"/>
              </a:ext>
            </a:extLst>
          </p:cNvPr>
          <p:cNvSpPr/>
          <p:nvPr/>
        </p:nvSpPr>
        <p:spPr>
          <a:xfrm>
            <a:off x="4247535" y="810606"/>
            <a:ext cx="3156746" cy="619244"/>
          </a:xfrm>
          <a:prstGeom prst="rect">
            <a:avLst/>
          </a:prstGeom>
          <a:solidFill>
            <a:srgbClr val="0A00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CF22D411-D48F-1464-F85F-DE703D8B8B38}"/>
              </a:ext>
            </a:extLst>
          </p:cNvPr>
          <p:cNvSpPr txBox="1"/>
          <p:nvPr/>
        </p:nvSpPr>
        <p:spPr>
          <a:xfrm>
            <a:off x="4601816" y="889395"/>
            <a:ext cx="24481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dirty="0" err="1"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Vault</a:t>
            </a:r>
            <a:r>
              <a:rPr lang="hu-HU" sz="2400" dirty="0"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Vader</a:t>
            </a:r>
            <a:endParaRPr lang="hu-HU" sz="2400" dirty="0">
              <a:solidFill>
                <a:schemeClr val="bg1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28B8E58C-1595-8258-8346-91538893E675}"/>
              </a:ext>
            </a:extLst>
          </p:cNvPr>
          <p:cNvSpPr/>
          <p:nvPr/>
        </p:nvSpPr>
        <p:spPr>
          <a:xfrm>
            <a:off x="4655349" y="1796463"/>
            <a:ext cx="2341118" cy="36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Felhasználónév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23947FF2-10AE-BC5D-3344-16BD96E6FF02}"/>
              </a:ext>
            </a:extLst>
          </p:cNvPr>
          <p:cNvSpPr/>
          <p:nvPr/>
        </p:nvSpPr>
        <p:spPr>
          <a:xfrm>
            <a:off x="4655349" y="2356092"/>
            <a:ext cx="2341118" cy="36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Jelszó</a:t>
            </a:r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A712D04F-05D9-7F61-B408-024DFC8DD06D}"/>
              </a:ext>
            </a:extLst>
          </p:cNvPr>
          <p:cNvSpPr/>
          <p:nvPr/>
        </p:nvSpPr>
        <p:spPr>
          <a:xfrm>
            <a:off x="5021999" y="3133889"/>
            <a:ext cx="1607819" cy="409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Bejelentkezés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B8C1DEFA-66D9-E3F9-A3CE-F04B082CE9CE}"/>
              </a:ext>
            </a:extLst>
          </p:cNvPr>
          <p:cNvSpPr txBox="1"/>
          <p:nvPr/>
        </p:nvSpPr>
        <p:spPr>
          <a:xfrm>
            <a:off x="4968065" y="2769528"/>
            <a:ext cx="1715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Elfelejtett jelszó</a:t>
            </a: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BFEE7318-D704-D3AF-462A-132362423EF7}"/>
              </a:ext>
            </a:extLst>
          </p:cNvPr>
          <p:cNvSpPr/>
          <p:nvPr/>
        </p:nvSpPr>
        <p:spPr>
          <a:xfrm>
            <a:off x="5021999" y="3535645"/>
            <a:ext cx="1607819" cy="4095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Regisztráció</a:t>
            </a:r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56456DE6-D279-7F02-2B9D-C0E87C2E7371}"/>
              </a:ext>
            </a:extLst>
          </p:cNvPr>
          <p:cNvCxnSpPr/>
          <p:nvPr/>
        </p:nvCxnSpPr>
        <p:spPr>
          <a:xfrm>
            <a:off x="4247535" y="1429850"/>
            <a:ext cx="31567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2E623D28-B8F8-A997-673A-3652B0648539}"/>
              </a:ext>
            </a:extLst>
          </p:cNvPr>
          <p:cNvCxnSpPr>
            <a:cxnSpLocks/>
          </p:cNvCxnSpPr>
          <p:nvPr/>
        </p:nvCxnSpPr>
        <p:spPr>
          <a:xfrm>
            <a:off x="4655349" y="2161167"/>
            <a:ext cx="23411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DFF0EEAC-F6DD-ABCE-1B36-5B1F42535465}"/>
              </a:ext>
            </a:extLst>
          </p:cNvPr>
          <p:cNvCxnSpPr>
            <a:cxnSpLocks/>
          </p:cNvCxnSpPr>
          <p:nvPr/>
        </p:nvCxnSpPr>
        <p:spPr>
          <a:xfrm>
            <a:off x="4655349" y="2721181"/>
            <a:ext cx="23411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50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94EA9B0A-2FAF-D172-6FC3-53A6D4E0D423}"/>
              </a:ext>
            </a:extLst>
          </p:cNvPr>
          <p:cNvSpPr/>
          <p:nvPr/>
        </p:nvSpPr>
        <p:spPr>
          <a:xfrm>
            <a:off x="1749551" y="169164"/>
            <a:ext cx="8692898" cy="6519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DA2DDC5E-7022-9E6C-C838-ADCE9D1414AE}"/>
              </a:ext>
            </a:extLst>
          </p:cNvPr>
          <p:cNvSpPr/>
          <p:nvPr/>
        </p:nvSpPr>
        <p:spPr>
          <a:xfrm>
            <a:off x="1749551" y="788408"/>
            <a:ext cx="2182369" cy="5900428"/>
          </a:xfrm>
          <a:prstGeom prst="rect">
            <a:avLst/>
          </a:prstGeom>
          <a:solidFill>
            <a:srgbClr val="2626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2BCB59C4-FD78-3B6C-8904-2A69E3FF17C4}"/>
              </a:ext>
            </a:extLst>
          </p:cNvPr>
          <p:cNvSpPr/>
          <p:nvPr/>
        </p:nvSpPr>
        <p:spPr>
          <a:xfrm>
            <a:off x="3931920" y="788408"/>
            <a:ext cx="2295144" cy="5900428"/>
          </a:xfrm>
          <a:prstGeom prst="rect">
            <a:avLst/>
          </a:prstGeom>
          <a:solidFill>
            <a:srgbClr val="181F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6C9B83E0-6DC8-EAC1-B826-768D5EF6F301}"/>
              </a:ext>
            </a:extLst>
          </p:cNvPr>
          <p:cNvSpPr/>
          <p:nvPr/>
        </p:nvSpPr>
        <p:spPr>
          <a:xfrm>
            <a:off x="6227064" y="788408"/>
            <a:ext cx="4215385" cy="5900428"/>
          </a:xfrm>
          <a:prstGeom prst="rect">
            <a:avLst/>
          </a:prstGeom>
          <a:solidFill>
            <a:srgbClr val="181F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8080EEB1-3508-DA23-822D-780D88F13086}"/>
              </a:ext>
            </a:extLst>
          </p:cNvPr>
          <p:cNvSpPr/>
          <p:nvPr/>
        </p:nvSpPr>
        <p:spPr>
          <a:xfrm>
            <a:off x="1749551" y="0"/>
            <a:ext cx="8692898" cy="169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C8DDB6D0-DD1A-B80E-62AB-48EF386DF3C5}"/>
              </a:ext>
            </a:extLst>
          </p:cNvPr>
          <p:cNvSpPr/>
          <p:nvPr/>
        </p:nvSpPr>
        <p:spPr>
          <a:xfrm>
            <a:off x="10153650" y="0"/>
            <a:ext cx="288799" cy="1691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/>
              <a:t>X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9C00880D-EBAE-51DF-D511-12995B5F7C15}"/>
              </a:ext>
            </a:extLst>
          </p:cNvPr>
          <p:cNvSpPr/>
          <p:nvPr/>
        </p:nvSpPr>
        <p:spPr>
          <a:xfrm>
            <a:off x="9864851" y="0"/>
            <a:ext cx="288799" cy="169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latin typeface="Alien Encounters" panose="00000400000000000000" pitchFamily="2" charset="0"/>
              </a:rPr>
              <a:t>O</a:t>
            </a:r>
            <a:endParaRPr lang="hu-HU" dirty="0">
              <a:latin typeface="Alien Encounters" panose="00000400000000000000" pitchFamily="2" charset="0"/>
            </a:endParaRP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70251261-4E5B-BEBB-8685-8FD168CE355F}"/>
              </a:ext>
            </a:extLst>
          </p:cNvPr>
          <p:cNvSpPr/>
          <p:nvPr/>
        </p:nvSpPr>
        <p:spPr>
          <a:xfrm>
            <a:off x="9576052" y="0"/>
            <a:ext cx="288799" cy="169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-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934387DE-0D49-BF55-36A7-1A2D99EB59EB}"/>
              </a:ext>
            </a:extLst>
          </p:cNvPr>
          <p:cNvSpPr txBox="1"/>
          <p:nvPr/>
        </p:nvSpPr>
        <p:spPr>
          <a:xfrm>
            <a:off x="1819083" y="782312"/>
            <a:ext cx="2027879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Minden bejegyzés</a:t>
            </a:r>
          </a:p>
          <a:p>
            <a:r>
              <a:rPr lang="hu-HU" dirty="0">
                <a:solidFill>
                  <a:schemeClr val="bg1"/>
                </a:solidFill>
              </a:rPr>
              <a:t>Kategóriák</a:t>
            </a:r>
          </a:p>
          <a:p>
            <a:r>
              <a:rPr lang="hu-HU" dirty="0">
                <a:solidFill>
                  <a:schemeClr val="bg1"/>
                </a:solidFill>
              </a:rPr>
              <a:t>   </a:t>
            </a:r>
            <a:r>
              <a:rPr lang="hu-HU" sz="1600" dirty="0">
                <a:solidFill>
                  <a:schemeClr val="bg1"/>
                </a:solidFill>
              </a:rPr>
              <a:t>Jelszavak</a:t>
            </a:r>
          </a:p>
          <a:p>
            <a:r>
              <a:rPr lang="hu-HU" sz="1600" dirty="0">
                <a:solidFill>
                  <a:schemeClr val="bg1"/>
                </a:solidFill>
              </a:rPr>
              <a:t>   Bankkártyák</a:t>
            </a:r>
          </a:p>
          <a:p>
            <a:r>
              <a:rPr lang="hu-HU" sz="1600" dirty="0">
                <a:solidFill>
                  <a:schemeClr val="bg1"/>
                </a:solidFill>
              </a:rPr>
              <a:t>   Jegyzetek</a:t>
            </a:r>
          </a:p>
          <a:p>
            <a:r>
              <a:rPr lang="hu-HU" sz="1600" dirty="0">
                <a:solidFill>
                  <a:schemeClr val="bg1"/>
                </a:solidFill>
              </a:rPr>
              <a:t>   Kártyák</a:t>
            </a:r>
          </a:p>
          <a:p>
            <a:r>
              <a:rPr lang="hu-HU" sz="1600" dirty="0">
                <a:solidFill>
                  <a:schemeClr val="bg1"/>
                </a:solidFill>
              </a:rPr>
              <a:t>   Email</a:t>
            </a:r>
          </a:p>
          <a:p>
            <a:endParaRPr lang="hu-HU" sz="1600" dirty="0">
              <a:solidFill>
                <a:schemeClr val="bg1"/>
              </a:solidFill>
            </a:endParaRPr>
          </a:p>
          <a:p>
            <a:endParaRPr lang="hu-HU" sz="1600" dirty="0">
              <a:solidFill>
                <a:schemeClr val="bg1"/>
              </a:solidFill>
            </a:endParaRPr>
          </a:p>
          <a:p>
            <a:endParaRPr lang="hu-HU" sz="1600" dirty="0">
              <a:solidFill>
                <a:schemeClr val="bg1"/>
              </a:solidFill>
            </a:endParaRPr>
          </a:p>
          <a:p>
            <a:endParaRPr lang="hu-HU" sz="1600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Beállítások</a:t>
            </a:r>
            <a:endParaRPr lang="hu-HU" sz="1600" dirty="0">
              <a:solidFill>
                <a:schemeClr val="bg1"/>
              </a:solidFill>
            </a:endParaRPr>
          </a:p>
        </p:txBody>
      </p: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C304AF26-63D6-F62E-95D7-492C2741964A}"/>
              </a:ext>
            </a:extLst>
          </p:cNvPr>
          <p:cNvCxnSpPr>
            <a:cxnSpLocks/>
          </p:cNvCxnSpPr>
          <p:nvPr/>
        </p:nvCxnSpPr>
        <p:spPr>
          <a:xfrm>
            <a:off x="1906904" y="1371100"/>
            <a:ext cx="1455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B50487E9-EB8C-0F98-A2C4-7F7804145B93}"/>
              </a:ext>
            </a:extLst>
          </p:cNvPr>
          <p:cNvSpPr txBox="1"/>
          <p:nvPr/>
        </p:nvSpPr>
        <p:spPr>
          <a:xfrm>
            <a:off x="3931919" y="793051"/>
            <a:ext cx="24980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Minden bejegyzés</a:t>
            </a: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0F2F24FB-17A0-7341-8DE1-D80FB9E4069F}"/>
              </a:ext>
            </a:extLst>
          </p:cNvPr>
          <p:cNvSpPr/>
          <p:nvPr/>
        </p:nvSpPr>
        <p:spPr>
          <a:xfrm>
            <a:off x="1749551" y="169164"/>
            <a:ext cx="8692898" cy="619244"/>
          </a:xfrm>
          <a:prstGeom prst="rect">
            <a:avLst/>
          </a:prstGeom>
          <a:solidFill>
            <a:srgbClr val="0A00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C2AF8786-1F55-A491-D073-CE5AE6B72722}"/>
              </a:ext>
            </a:extLst>
          </p:cNvPr>
          <p:cNvSpPr txBox="1"/>
          <p:nvPr/>
        </p:nvSpPr>
        <p:spPr>
          <a:xfrm>
            <a:off x="4454303" y="296967"/>
            <a:ext cx="154286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</a:rPr>
              <a:t>Keresés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E84731EC-99A6-717F-8973-80C8F6EFFDF6}"/>
              </a:ext>
            </a:extLst>
          </p:cNvPr>
          <p:cNvSpPr txBox="1"/>
          <p:nvPr/>
        </p:nvSpPr>
        <p:spPr>
          <a:xfrm>
            <a:off x="1768220" y="250299"/>
            <a:ext cx="24481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sz="2400" dirty="0" err="1"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Vault</a:t>
            </a:r>
            <a:r>
              <a:rPr lang="hu-HU" sz="2400" dirty="0"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Vader</a:t>
            </a:r>
            <a:endParaRPr lang="hu-HU" sz="2400" dirty="0">
              <a:solidFill>
                <a:schemeClr val="bg1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pic>
        <p:nvPicPr>
          <p:cNvPr id="28" name="Ábra 27" descr="Zár egyszínű kitöltéssel">
            <a:extLst>
              <a:ext uri="{FF2B5EF4-FFF2-40B4-BE49-F238E27FC236}">
                <a16:creationId xmlns:a16="http://schemas.microsoft.com/office/drawing/2014/main" id="{50FE1091-67F8-54E6-A54B-C4DB5F904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3405" y="303951"/>
            <a:ext cx="369332" cy="369332"/>
          </a:xfrm>
          <a:prstGeom prst="rect">
            <a:avLst/>
          </a:prstGeom>
        </p:spPr>
      </p:pic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7AB47EC1-CECB-8FE6-FCB9-A9D848E0DD31}"/>
              </a:ext>
            </a:extLst>
          </p:cNvPr>
          <p:cNvCxnSpPr/>
          <p:nvPr/>
        </p:nvCxnSpPr>
        <p:spPr>
          <a:xfrm>
            <a:off x="4277807" y="606120"/>
            <a:ext cx="39136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églalap 31">
            <a:extLst>
              <a:ext uri="{FF2B5EF4-FFF2-40B4-BE49-F238E27FC236}">
                <a16:creationId xmlns:a16="http://schemas.microsoft.com/office/drawing/2014/main" id="{E93732B4-4797-7C99-2BCB-0EBE6FD1F92A}"/>
              </a:ext>
            </a:extLst>
          </p:cNvPr>
          <p:cNvSpPr/>
          <p:nvPr/>
        </p:nvSpPr>
        <p:spPr>
          <a:xfrm>
            <a:off x="7132874" y="1025727"/>
            <a:ext cx="2057155" cy="3432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7" name="Téglalap 46">
            <a:extLst>
              <a:ext uri="{FF2B5EF4-FFF2-40B4-BE49-F238E27FC236}">
                <a16:creationId xmlns:a16="http://schemas.microsoft.com/office/drawing/2014/main" id="{2BCC361E-D79A-8461-8F6E-01563397749E}"/>
              </a:ext>
            </a:extLst>
          </p:cNvPr>
          <p:cNvSpPr/>
          <p:nvPr/>
        </p:nvSpPr>
        <p:spPr>
          <a:xfrm>
            <a:off x="3968376" y="1106971"/>
            <a:ext cx="2218010" cy="4947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Téglalap: lekerekített 32">
            <a:extLst>
              <a:ext uri="{FF2B5EF4-FFF2-40B4-BE49-F238E27FC236}">
                <a16:creationId xmlns:a16="http://schemas.microsoft.com/office/drawing/2014/main" id="{6C02623B-17BE-41BB-BA53-9CB555C13095}"/>
              </a:ext>
            </a:extLst>
          </p:cNvPr>
          <p:cNvSpPr/>
          <p:nvPr/>
        </p:nvSpPr>
        <p:spPr>
          <a:xfrm>
            <a:off x="6300216" y="836372"/>
            <a:ext cx="718828" cy="7188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Téglalap: lekerekített 33">
            <a:extLst>
              <a:ext uri="{FF2B5EF4-FFF2-40B4-BE49-F238E27FC236}">
                <a16:creationId xmlns:a16="http://schemas.microsoft.com/office/drawing/2014/main" id="{C2A0FAB5-062C-B8C1-CD89-640170B1330C}"/>
              </a:ext>
            </a:extLst>
          </p:cNvPr>
          <p:cNvSpPr/>
          <p:nvPr/>
        </p:nvSpPr>
        <p:spPr>
          <a:xfrm>
            <a:off x="4010596" y="1145688"/>
            <a:ext cx="415100" cy="4151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Téglalap 34">
            <a:extLst>
              <a:ext uri="{FF2B5EF4-FFF2-40B4-BE49-F238E27FC236}">
                <a16:creationId xmlns:a16="http://schemas.microsoft.com/office/drawing/2014/main" id="{9A28F1C0-0004-F6FF-9F1B-EEA7C86A39F3}"/>
              </a:ext>
            </a:extLst>
          </p:cNvPr>
          <p:cNvSpPr/>
          <p:nvPr/>
        </p:nvSpPr>
        <p:spPr>
          <a:xfrm>
            <a:off x="4500563" y="1184594"/>
            <a:ext cx="1232726" cy="1515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Téglalap 35">
            <a:extLst>
              <a:ext uri="{FF2B5EF4-FFF2-40B4-BE49-F238E27FC236}">
                <a16:creationId xmlns:a16="http://schemas.microsoft.com/office/drawing/2014/main" id="{6B73C58C-0ECD-1DEC-EB4D-E91A6678F29F}"/>
              </a:ext>
            </a:extLst>
          </p:cNvPr>
          <p:cNvSpPr/>
          <p:nvPr/>
        </p:nvSpPr>
        <p:spPr>
          <a:xfrm>
            <a:off x="4498848" y="1369008"/>
            <a:ext cx="1524001" cy="1655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Téglalap: lekerekített 36">
            <a:extLst>
              <a:ext uri="{FF2B5EF4-FFF2-40B4-BE49-F238E27FC236}">
                <a16:creationId xmlns:a16="http://schemas.microsoft.com/office/drawing/2014/main" id="{0D2B92CF-CC22-80A1-62C4-8D831D7B9C93}"/>
              </a:ext>
            </a:extLst>
          </p:cNvPr>
          <p:cNvSpPr/>
          <p:nvPr/>
        </p:nvSpPr>
        <p:spPr>
          <a:xfrm>
            <a:off x="4010595" y="1660660"/>
            <a:ext cx="415100" cy="4151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Téglalap 37">
            <a:extLst>
              <a:ext uri="{FF2B5EF4-FFF2-40B4-BE49-F238E27FC236}">
                <a16:creationId xmlns:a16="http://schemas.microsoft.com/office/drawing/2014/main" id="{DA038735-B247-2191-CAFF-DA33FA732D8C}"/>
              </a:ext>
            </a:extLst>
          </p:cNvPr>
          <p:cNvSpPr/>
          <p:nvPr/>
        </p:nvSpPr>
        <p:spPr>
          <a:xfrm>
            <a:off x="4500562" y="1699566"/>
            <a:ext cx="1232726" cy="1515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Téglalap 38">
            <a:extLst>
              <a:ext uri="{FF2B5EF4-FFF2-40B4-BE49-F238E27FC236}">
                <a16:creationId xmlns:a16="http://schemas.microsoft.com/office/drawing/2014/main" id="{8678FF3B-4D41-57F6-9ACB-2ABB25D86FF6}"/>
              </a:ext>
            </a:extLst>
          </p:cNvPr>
          <p:cNvSpPr/>
          <p:nvPr/>
        </p:nvSpPr>
        <p:spPr>
          <a:xfrm>
            <a:off x="4498847" y="1883980"/>
            <a:ext cx="1524001" cy="1655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Téglalap: lekerekített 39">
            <a:extLst>
              <a:ext uri="{FF2B5EF4-FFF2-40B4-BE49-F238E27FC236}">
                <a16:creationId xmlns:a16="http://schemas.microsoft.com/office/drawing/2014/main" id="{00EADDAE-7E13-C969-22F4-D8FD8EAF31CC}"/>
              </a:ext>
            </a:extLst>
          </p:cNvPr>
          <p:cNvSpPr/>
          <p:nvPr/>
        </p:nvSpPr>
        <p:spPr>
          <a:xfrm>
            <a:off x="4019738" y="2205080"/>
            <a:ext cx="415100" cy="415100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08E71D09-87A3-0B62-477C-82F7E2A17FC1}"/>
              </a:ext>
            </a:extLst>
          </p:cNvPr>
          <p:cNvSpPr/>
          <p:nvPr/>
        </p:nvSpPr>
        <p:spPr>
          <a:xfrm>
            <a:off x="4509705" y="2243986"/>
            <a:ext cx="1232726" cy="1515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Téglalap 41">
            <a:extLst>
              <a:ext uri="{FF2B5EF4-FFF2-40B4-BE49-F238E27FC236}">
                <a16:creationId xmlns:a16="http://schemas.microsoft.com/office/drawing/2014/main" id="{E8E6B590-37A2-F133-4347-A8F63D6AE78F}"/>
              </a:ext>
            </a:extLst>
          </p:cNvPr>
          <p:cNvSpPr/>
          <p:nvPr/>
        </p:nvSpPr>
        <p:spPr>
          <a:xfrm>
            <a:off x="4507990" y="2428400"/>
            <a:ext cx="1524001" cy="1655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4" name="Ábra 43" descr="Egyéb egyszínű kitöltéssel">
            <a:extLst>
              <a:ext uri="{FF2B5EF4-FFF2-40B4-BE49-F238E27FC236}">
                <a16:creationId xmlns:a16="http://schemas.microsoft.com/office/drawing/2014/main" id="{DD220FB8-6242-3035-8B6D-921044D50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9805580" y="1057298"/>
            <a:ext cx="256846" cy="256846"/>
          </a:xfrm>
          <a:prstGeom prst="rect">
            <a:avLst/>
          </a:prstGeom>
        </p:spPr>
      </p:pic>
      <p:pic>
        <p:nvPicPr>
          <p:cNvPr id="46" name="Ábra 45" descr="Csillag egyszínű kitöltéssel">
            <a:extLst>
              <a:ext uri="{FF2B5EF4-FFF2-40B4-BE49-F238E27FC236}">
                <a16:creationId xmlns:a16="http://schemas.microsoft.com/office/drawing/2014/main" id="{E6AEAB98-B9DA-6555-4CF9-2C4C876073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3661" y="1056171"/>
            <a:ext cx="256846" cy="256846"/>
          </a:xfrm>
          <a:prstGeom prst="rect">
            <a:avLst/>
          </a:prstGeom>
        </p:spPr>
      </p:pic>
      <p:pic>
        <p:nvPicPr>
          <p:cNvPr id="49" name="Ábra 48" descr="Nagyító egyszínű kitöltéssel">
            <a:extLst>
              <a:ext uri="{FF2B5EF4-FFF2-40B4-BE49-F238E27FC236}">
                <a16:creationId xmlns:a16="http://schemas.microsoft.com/office/drawing/2014/main" id="{764B08FD-0873-C6FD-4400-115E542DE9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61969" y="354657"/>
            <a:ext cx="237745" cy="237745"/>
          </a:xfrm>
          <a:prstGeom prst="rect">
            <a:avLst/>
          </a:prstGeom>
        </p:spPr>
      </p:pic>
      <p:cxnSp>
        <p:nvCxnSpPr>
          <p:cNvPr id="50" name="Egyenes összekötő 49">
            <a:extLst>
              <a:ext uri="{FF2B5EF4-FFF2-40B4-BE49-F238E27FC236}">
                <a16:creationId xmlns:a16="http://schemas.microsoft.com/office/drawing/2014/main" id="{74A0A075-3D53-8E98-577E-76009A88FADA}"/>
              </a:ext>
            </a:extLst>
          </p:cNvPr>
          <p:cNvCxnSpPr>
            <a:cxnSpLocks/>
          </p:cNvCxnSpPr>
          <p:nvPr/>
        </p:nvCxnSpPr>
        <p:spPr>
          <a:xfrm>
            <a:off x="1897760" y="3852172"/>
            <a:ext cx="1455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D5ED6EC5-B331-A325-9C2B-BA89D6A19C64}"/>
              </a:ext>
            </a:extLst>
          </p:cNvPr>
          <p:cNvSpPr/>
          <p:nvPr/>
        </p:nvSpPr>
        <p:spPr>
          <a:xfrm>
            <a:off x="8723375" y="260173"/>
            <a:ext cx="1607819" cy="4095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Bejelentkezés</a:t>
            </a:r>
          </a:p>
        </p:txBody>
      </p:sp>
      <p:sp>
        <p:nvSpPr>
          <p:cNvPr id="51" name="Téglalap 50">
            <a:extLst>
              <a:ext uri="{FF2B5EF4-FFF2-40B4-BE49-F238E27FC236}">
                <a16:creationId xmlns:a16="http://schemas.microsoft.com/office/drawing/2014/main" id="{A87BC4A6-88AF-39A3-59A5-F20C8A3D1798}"/>
              </a:ext>
            </a:extLst>
          </p:cNvPr>
          <p:cNvSpPr/>
          <p:nvPr/>
        </p:nvSpPr>
        <p:spPr>
          <a:xfrm>
            <a:off x="1758635" y="798844"/>
            <a:ext cx="78677" cy="34821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646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34</Words>
  <Application>Microsoft Office PowerPoint</Application>
  <PresentationFormat>Szélesvásznú</PresentationFormat>
  <Paragraphs>28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8" baseType="lpstr">
      <vt:lpstr>Alien Encounters</vt:lpstr>
      <vt:lpstr>Aptos</vt:lpstr>
      <vt:lpstr>Aptos Display</vt:lpstr>
      <vt:lpstr>Arial</vt:lpstr>
      <vt:lpstr>Impact</vt:lpstr>
      <vt:lpstr>Office-téma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Szenes Márton</dc:creator>
  <cp:lastModifiedBy>Márton Szenes</cp:lastModifiedBy>
  <cp:revision>7</cp:revision>
  <dcterms:created xsi:type="dcterms:W3CDTF">2024-09-08T09:38:50Z</dcterms:created>
  <dcterms:modified xsi:type="dcterms:W3CDTF">2024-09-09T13:55:27Z</dcterms:modified>
</cp:coreProperties>
</file>