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>
                <a:highlight>
                  <a:srgbClr val="FF0000"/>
                </a:highlight>
              </a:rPr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View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/>
              <a:t>Main menu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endParaRPr lang="en-GB" sz="1200" dirty="0"/>
          </a:p>
          <a:p>
            <a:r>
              <a:rPr lang="en-GB" sz="1200" b="1" dirty="0"/>
              <a:t>Loop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Loop menu</a:t>
            </a:r>
          </a:p>
          <a:p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Loop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2316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no.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	Loop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1BFDC-E3DC-8973-FA43-6EF8262355D7}"/>
              </a:ext>
            </a:extLst>
          </p:cNvPr>
          <p:cNvSpPr txBox="1"/>
          <p:nvPr/>
        </p:nvSpPr>
        <p:spPr>
          <a:xfrm>
            <a:off x="42103" y="2487528"/>
            <a:ext cx="1690436" cy="1384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Employee menu (will need verification?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Delete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8C10C-3482-A87A-D952-A4E53F4D5DD8}"/>
              </a:ext>
            </a:extLst>
          </p:cNvPr>
          <p:cNvSpPr txBox="1"/>
          <p:nvPr/>
        </p:nvSpPr>
        <p:spPr>
          <a:xfrm>
            <a:off x="2066923" y="2589304"/>
            <a:ext cx="1690436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Loop menu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5DB89-2DE6-B323-643D-00536EA0C10B}"/>
              </a:ext>
            </a:extLst>
          </p:cNvPr>
          <p:cNvSpPr txBox="1"/>
          <p:nvPr/>
        </p:nvSpPr>
        <p:spPr>
          <a:xfrm>
            <a:off x="7031450" y="3866174"/>
            <a:ext cx="3748843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method</a:t>
            </a:r>
          </a:p>
          <a:p>
            <a:endParaRPr lang="en-GB" sz="1200" b="1" dirty="0"/>
          </a:p>
          <a:p>
            <a:r>
              <a:rPr lang="en-GB" sz="1200" dirty="0"/>
              <a:t>Select id (checks id across the database) y/n</a:t>
            </a:r>
          </a:p>
          <a:p>
            <a:r>
              <a:rPr lang="en-GB" sz="1200" dirty="0"/>
              <a:t>- Print out performance (both circle and stall prices)</a:t>
            </a:r>
          </a:p>
          <a:p>
            <a:r>
              <a:rPr lang="en-GB" sz="1200" dirty="0"/>
              <a:t>	Confirm performance</a:t>
            </a:r>
          </a:p>
          <a:p>
            <a:r>
              <a:rPr lang="en-GB" sz="1200" b="1" dirty="0"/>
              <a:t>Quantity</a:t>
            </a:r>
          </a:p>
          <a:p>
            <a:r>
              <a:rPr lang="en-GB" sz="1200" dirty="0"/>
              <a:t>Print (n tickets have been added)</a:t>
            </a:r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View basket</a:t>
            </a:r>
          </a:p>
          <a:p>
            <a:pPr marL="228600" indent="-228600">
              <a:buFontTx/>
              <a:buAutoNum type="arabicPeriod"/>
            </a:pPr>
            <a:r>
              <a:rPr lang="en-GB" sz="1200" b="1" dirty="0"/>
              <a:t>Loop menu</a:t>
            </a: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4D1C4-B1BE-4242-FDA9-A394C876E657}"/>
              </a:ext>
            </a:extLst>
          </p:cNvPr>
          <p:cNvSpPr txBox="1"/>
          <p:nvPr/>
        </p:nvSpPr>
        <p:spPr>
          <a:xfrm>
            <a:off x="781045" y="786091"/>
            <a:ext cx="3748843" cy="36009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Quantity (Scenario 4 tickets)</a:t>
            </a:r>
          </a:p>
          <a:p>
            <a:endParaRPr lang="en-GB" sz="1200" b="1" dirty="0"/>
          </a:p>
          <a:p>
            <a:r>
              <a:rPr lang="en-GB" sz="1200" dirty="0"/>
              <a:t>Inputted 4</a:t>
            </a:r>
          </a:p>
          <a:p>
            <a:endParaRPr lang="en-GB" sz="1200" dirty="0"/>
          </a:p>
          <a:p>
            <a:r>
              <a:rPr lang="en-GB" sz="1200" dirty="0"/>
              <a:t>1/4</a:t>
            </a:r>
          </a:p>
          <a:p>
            <a:r>
              <a:rPr lang="en-GB" sz="1200" dirty="0"/>
              <a:t>Select seat type</a:t>
            </a:r>
          </a:p>
          <a:p>
            <a:r>
              <a:rPr lang="en-GB" sz="1200" dirty="0"/>
              <a:t>Select ticket type</a:t>
            </a:r>
          </a:p>
          <a:p>
            <a:endParaRPr lang="en-GB" sz="1200" dirty="0"/>
          </a:p>
          <a:p>
            <a:r>
              <a:rPr lang="en-GB" sz="1200" dirty="0"/>
              <a:t>2/4</a:t>
            </a:r>
          </a:p>
          <a:p>
            <a:r>
              <a:rPr lang="en-GB" sz="1200" dirty="0"/>
              <a:t>Select seat type</a:t>
            </a:r>
          </a:p>
          <a:p>
            <a:r>
              <a:rPr lang="en-GB" sz="1200" dirty="0"/>
              <a:t>Select ticket type</a:t>
            </a:r>
          </a:p>
          <a:p>
            <a:endParaRPr lang="en-GB" sz="1200" dirty="0"/>
          </a:p>
          <a:p>
            <a:r>
              <a:rPr lang="en-GB" sz="1200" dirty="0"/>
              <a:t>3/4</a:t>
            </a:r>
          </a:p>
          <a:p>
            <a:r>
              <a:rPr lang="en-GB" sz="1200" dirty="0"/>
              <a:t>Select seat type</a:t>
            </a:r>
          </a:p>
          <a:p>
            <a:r>
              <a:rPr lang="en-GB" sz="1200" dirty="0"/>
              <a:t>Select ticket type</a:t>
            </a:r>
          </a:p>
          <a:p>
            <a:endParaRPr lang="en-GB" sz="1200" dirty="0"/>
          </a:p>
          <a:p>
            <a:r>
              <a:rPr lang="en-GB" sz="1200" dirty="0"/>
              <a:t>4/4</a:t>
            </a:r>
          </a:p>
          <a:p>
            <a:r>
              <a:rPr lang="en-GB" sz="1200" dirty="0"/>
              <a:t>Select seat type</a:t>
            </a:r>
          </a:p>
          <a:p>
            <a:r>
              <a:rPr lang="en-GB" sz="1200" dirty="0"/>
              <a:t>Select ticket type</a:t>
            </a:r>
          </a:p>
        </p:txBody>
      </p:sp>
    </p:spTree>
    <p:extLst>
      <p:ext uri="{BB962C8B-B14F-4D97-AF65-F5344CB8AC3E}">
        <p14:creationId xmlns:p14="http://schemas.microsoft.com/office/powerpoint/2010/main" val="17399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262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Hiten Pindoria</cp:lastModifiedBy>
  <cp:revision>18</cp:revision>
  <dcterms:created xsi:type="dcterms:W3CDTF">2022-07-08T09:01:09Z</dcterms:created>
  <dcterms:modified xsi:type="dcterms:W3CDTF">2022-07-12T10:19:54Z</dcterms:modified>
</cp:coreProperties>
</file>