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1" r:id="rId13"/>
    <p:sldId id="274" r:id="rId14"/>
    <p:sldId id="268" r:id="rId15"/>
    <p:sldId id="267" r:id="rId16"/>
    <p:sldId id="269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92DD-372A-6C4E-B3FF-DE4CC82D76C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D6A3D-366D-794B-8B2C-32C88907550C}">
      <dgm:prSet phldrT="[Text]"/>
      <dgm:spPr/>
      <dgm:t>
        <a:bodyPr/>
        <a:lstStyle/>
        <a:p>
          <a:r>
            <a:rPr lang="en-US" dirty="0" smtClean="0"/>
            <a:t>Create tests to figure out code</a:t>
          </a:r>
          <a:endParaRPr lang="en-US" dirty="0"/>
        </a:p>
      </dgm:t>
    </dgm:pt>
    <dgm:pt modelId="{59BB5249-1E1B-8B4D-976B-E1A88D40CAA6}" type="parTrans" cxnId="{DF13FF6D-2192-E34F-9549-FBEB5EF127B6}">
      <dgm:prSet/>
      <dgm:spPr/>
      <dgm:t>
        <a:bodyPr/>
        <a:lstStyle/>
        <a:p>
          <a:endParaRPr lang="en-US"/>
        </a:p>
      </dgm:t>
    </dgm:pt>
    <dgm:pt modelId="{FDC1235B-0FC4-4746-94B2-27D427DFFB42}" type="sibTrans" cxnId="{DF13FF6D-2192-E34F-9549-FBEB5EF127B6}">
      <dgm:prSet/>
      <dgm:spPr/>
      <dgm:t>
        <a:bodyPr/>
        <a:lstStyle/>
        <a:p>
          <a:endParaRPr lang="en-US"/>
        </a:p>
      </dgm:t>
    </dgm:pt>
    <dgm:pt modelId="{53B11683-8F4F-E441-BEC6-DE945E9AB1FC}">
      <dgm:prSet phldrT="[Text]"/>
      <dgm:spPr/>
      <dgm:t>
        <a:bodyPr/>
        <a:lstStyle/>
        <a:p>
          <a:r>
            <a:rPr lang="en-US" dirty="0" smtClean="0"/>
            <a:t>Write the code in the system</a:t>
          </a:r>
          <a:endParaRPr lang="en-US" dirty="0"/>
        </a:p>
      </dgm:t>
    </dgm:pt>
    <dgm:pt modelId="{D4774802-9CA9-B745-BCB6-B03DA0DAC568}" type="parTrans" cxnId="{0FCA8014-523C-D941-ADEC-74E37B041557}">
      <dgm:prSet/>
      <dgm:spPr/>
      <dgm:t>
        <a:bodyPr/>
        <a:lstStyle/>
        <a:p>
          <a:endParaRPr lang="en-US"/>
        </a:p>
      </dgm:t>
    </dgm:pt>
    <dgm:pt modelId="{FD247472-245F-AE4C-AF99-A17E48C472EC}" type="sibTrans" cxnId="{0FCA8014-523C-D941-ADEC-74E37B041557}">
      <dgm:prSet/>
      <dgm:spPr/>
      <dgm:t>
        <a:bodyPr/>
        <a:lstStyle/>
        <a:p>
          <a:endParaRPr lang="en-US"/>
        </a:p>
      </dgm:t>
    </dgm:pt>
    <dgm:pt modelId="{CEDF3B7F-A205-2348-AD8D-2662F2E246A9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30F6A5C7-282C-1541-968C-041C6D51317B}" type="parTrans" cxnId="{AB7E31E5-BCB6-6B4B-B40E-8D91951553CB}">
      <dgm:prSet/>
      <dgm:spPr/>
      <dgm:t>
        <a:bodyPr/>
        <a:lstStyle/>
        <a:p>
          <a:endParaRPr lang="en-US"/>
        </a:p>
      </dgm:t>
    </dgm:pt>
    <dgm:pt modelId="{A322BBFD-6951-864B-8226-8B51E139594D}" type="sibTrans" cxnId="{AB7E31E5-BCB6-6B4B-B40E-8D91951553CB}">
      <dgm:prSet/>
      <dgm:spPr/>
      <dgm:t>
        <a:bodyPr/>
        <a:lstStyle/>
        <a:p>
          <a:endParaRPr lang="en-US"/>
        </a:p>
      </dgm:t>
    </dgm:pt>
    <dgm:pt modelId="{627D7B61-1480-694F-AFC3-E6FB753336DF}">
      <dgm:prSet phldrT="[Text]"/>
      <dgm:spPr/>
      <dgm:t>
        <a:bodyPr/>
        <a:lstStyle/>
        <a:p>
          <a:r>
            <a:rPr lang="en-US" dirty="0" smtClean="0"/>
            <a:t>Team revisit/meeting to move on to the next stage</a:t>
          </a:r>
          <a:endParaRPr lang="en-US" dirty="0"/>
        </a:p>
      </dgm:t>
    </dgm:pt>
    <dgm:pt modelId="{85C0248E-C8DB-AF42-BD1B-75367E49A4A4}" type="parTrans" cxnId="{959775B3-5A81-F34D-B019-2189B9CC9A02}">
      <dgm:prSet/>
      <dgm:spPr/>
      <dgm:t>
        <a:bodyPr/>
        <a:lstStyle/>
        <a:p>
          <a:endParaRPr lang="en-US"/>
        </a:p>
      </dgm:t>
    </dgm:pt>
    <dgm:pt modelId="{1D414F48-2BED-454B-A83A-C795111AEDC3}" type="sibTrans" cxnId="{959775B3-5A81-F34D-B019-2189B9CC9A02}">
      <dgm:prSet/>
      <dgm:spPr/>
      <dgm:t>
        <a:bodyPr/>
        <a:lstStyle/>
        <a:p>
          <a:endParaRPr lang="en-US"/>
        </a:p>
      </dgm:t>
    </dgm:pt>
    <dgm:pt modelId="{571F2461-3586-8A46-827C-24191DE275B8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MoSCoW</a:t>
          </a:r>
          <a:r>
            <a:rPr lang="en-US" dirty="0" smtClean="0"/>
            <a:t> requirement</a:t>
          </a:r>
          <a:endParaRPr lang="en-US" dirty="0"/>
        </a:p>
      </dgm:t>
    </dgm:pt>
    <dgm:pt modelId="{8C398D8A-80D6-0E42-B091-60574125CA96}" type="parTrans" cxnId="{F2E35A78-EF30-E543-BE8E-5992A68BA8C6}">
      <dgm:prSet/>
      <dgm:spPr/>
      <dgm:t>
        <a:bodyPr/>
        <a:lstStyle/>
        <a:p>
          <a:endParaRPr lang="en-US"/>
        </a:p>
      </dgm:t>
    </dgm:pt>
    <dgm:pt modelId="{A34F7935-F94A-C049-9FA6-A7E16B84AC15}" type="sibTrans" cxnId="{F2E35A78-EF30-E543-BE8E-5992A68BA8C6}">
      <dgm:prSet/>
      <dgm:spPr/>
      <dgm:t>
        <a:bodyPr/>
        <a:lstStyle/>
        <a:p>
          <a:endParaRPr lang="en-US"/>
        </a:p>
      </dgm:t>
    </dgm:pt>
    <dgm:pt modelId="{843455B9-8FB0-3343-85B1-A97B715C9DD6}" type="pres">
      <dgm:prSet presAssocID="{A65C92DD-372A-6C4E-B3FF-DE4CC82D76CD}" presName="cycle" presStyleCnt="0">
        <dgm:presLayoutVars>
          <dgm:dir/>
          <dgm:resizeHandles val="exact"/>
        </dgm:presLayoutVars>
      </dgm:prSet>
      <dgm:spPr/>
    </dgm:pt>
    <dgm:pt modelId="{F2EAB9FF-A2AA-EB4C-A3BA-9376E44F04E7}" type="pres">
      <dgm:prSet presAssocID="{2BCD6A3D-366D-794B-8B2C-32C88907550C}" presName="dummy" presStyleCnt="0"/>
      <dgm:spPr/>
    </dgm:pt>
    <dgm:pt modelId="{FAC0C95F-0F93-FD4E-8FD2-C078DF18447F}" type="pres">
      <dgm:prSet presAssocID="{2BCD6A3D-366D-794B-8B2C-32C88907550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D4F5-BDD6-1A44-BF87-1C52205461E6}" type="pres">
      <dgm:prSet presAssocID="{FDC1235B-0FC4-4746-94B2-27D427DFFB42}" presName="sibTrans" presStyleLbl="node1" presStyleIdx="0" presStyleCnt="5" custLinFactNeighborY="673"/>
      <dgm:spPr/>
    </dgm:pt>
    <dgm:pt modelId="{4F7E11CA-7A8D-8A45-A178-DBAD2B4D25F4}" type="pres">
      <dgm:prSet presAssocID="{53B11683-8F4F-E441-BEC6-DE945E9AB1FC}" presName="dummy" presStyleCnt="0"/>
      <dgm:spPr/>
    </dgm:pt>
    <dgm:pt modelId="{72B81F14-F9D8-654D-8F4B-09AB41FEC73D}" type="pres">
      <dgm:prSet presAssocID="{53B11683-8F4F-E441-BEC6-DE945E9AB1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6676A-040C-8F42-8235-7A1C8BC03742}" type="pres">
      <dgm:prSet presAssocID="{FD247472-245F-AE4C-AF99-A17E48C472EC}" presName="sibTrans" presStyleLbl="node1" presStyleIdx="1" presStyleCnt="5"/>
      <dgm:spPr/>
    </dgm:pt>
    <dgm:pt modelId="{CD46F871-0DD3-C347-A9D8-D4982A4F3346}" type="pres">
      <dgm:prSet presAssocID="{CEDF3B7F-A205-2348-AD8D-2662F2E246A9}" presName="dummy" presStyleCnt="0"/>
      <dgm:spPr/>
    </dgm:pt>
    <dgm:pt modelId="{F7415D74-AA37-954A-B5BC-EF423171F250}" type="pres">
      <dgm:prSet presAssocID="{CEDF3B7F-A205-2348-AD8D-2662F2E246A9}" presName="node" presStyleLbl="revTx" presStyleIdx="2" presStyleCnt="5">
        <dgm:presLayoutVars>
          <dgm:bulletEnabled val="1"/>
        </dgm:presLayoutVars>
      </dgm:prSet>
      <dgm:spPr/>
    </dgm:pt>
    <dgm:pt modelId="{D84BA610-DDC1-0949-8752-3ECEB0FEAA97}" type="pres">
      <dgm:prSet presAssocID="{A322BBFD-6951-864B-8226-8B51E139594D}" presName="sibTrans" presStyleLbl="node1" presStyleIdx="2" presStyleCnt="5"/>
      <dgm:spPr/>
    </dgm:pt>
    <dgm:pt modelId="{236E5D8D-E5F1-4B41-BE87-B831F3D19865}" type="pres">
      <dgm:prSet presAssocID="{627D7B61-1480-694F-AFC3-E6FB753336DF}" presName="dummy" presStyleCnt="0"/>
      <dgm:spPr/>
    </dgm:pt>
    <dgm:pt modelId="{71EE73FF-A55E-0643-B6C6-BDC95A3B2CF5}" type="pres">
      <dgm:prSet presAssocID="{627D7B61-1480-694F-AFC3-E6FB753336D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83E73-331C-CB49-8964-D4D7CBED79B5}" type="pres">
      <dgm:prSet presAssocID="{1D414F48-2BED-454B-A83A-C795111AEDC3}" presName="sibTrans" presStyleLbl="node1" presStyleIdx="3" presStyleCnt="5"/>
      <dgm:spPr/>
    </dgm:pt>
    <dgm:pt modelId="{E5F17336-3106-C04C-B6C1-937D926D064F}" type="pres">
      <dgm:prSet presAssocID="{571F2461-3586-8A46-827C-24191DE275B8}" presName="dummy" presStyleCnt="0"/>
      <dgm:spPr/>
    </dgm:pt>
    <dgm:pt modelId="{3B5B0166-6985-B547-B3F5-84787C4B2452}" type="pres">
      <dgm:prSet presAssocID="{571F2461-3586-8A46-827C-24191DE275B8}" presName="node" presStyleLbl="revTx" presStyleIdx="4" presStyleCnt="5">
        <dgm:presLayoutVars>
          <dgm:bulletEnabled val="1"/>
        </dgm:presLayoutVars>
      </dgm:prSet>
      <dgm:spPr/>
    </dgm:pt>
    <dgm:pt modelId="{510115F9-3739-E94E-8BF7-B34D6D8B1927}" type="pres">
      <dgm:prSet presAssocID="{A34F7935-F94A-C049-9FA6-A7E16B84AC15}" presName="sibTrans" presStyleLbl="node1" presStyleIdx="4" presStyleCnt="5"/>
      <dgm:spPr/>
    </dgm:pt>
  </dgm:ptLst>
  <dgm:cxnLst>
    <dgm:cxn modelId="{FDF171D3-2667-444C-9296-FFD85D0E1D76}" type="presOf" srcId="{A34F7935-F94A-C049-9FA6-A7E16B84AC15}" destId="{510115F9-3739-E94E-8BF7-B34D6D8B1927}" srcOrd="0" destOrd="0" presId="urn:microsoft.com/office/officeart/2005/8/layout/cycle1"/>
    <dgm:cxn modelId="{959775B3-5A81-F34D-B019-2189B9CC9A02}" srcId="{A65C92DD-372A-6C4E-B3FF-DE4CC82D76CD}" destId="{627D7B61-1480-694F-AFC3-E6FB753336DF}" srcOrd="3" destOrd="0" parTransId="{85C0248E-C8DB-AF42-BD1B-75367E49A4A4}" sibTransId="{1D414F48-2BED-454B-A83A-C795111AEDC3}"/>
    <dgm:cxn modelId="{CFFA2380-2109-1C40-B4FA-FD5DAD8FA007}" type="presOf" srcId="{A65C92DD-372A-6C4E-B3FF-DE4CC82D76CD}" destId="{843455B9-8FB0-3343-85B1-A97B715C9DD6}" srcOrd="0" destOrd="0" presId="urn:microsoft.com/office/officeart/2005/8/layout/cycle1"/>
    <dgm:cxn modelId="{0277F11C-9DE6-164C-894B-F4A165D4B8F5}" type="presOf" srcId="{627D7B61-1480-694F-AFC3-E6FB753336DF}" destId="{71EE73FF-A55E-0643-B6C6-BDC95A3B2CF5}" srcOrd="0" destOrd="0" presId="urn:microsoft.com/office/officeart/2005/8/layout/cycle1"/>
    <dgm:cxn modelId="{1B17774A-CC8B-1548-AFFD-6B7BA5490898}" type="presOf" srcId="{FD247472-245F-AE4C-AF99-A17E48C472EC}" destId="{75C6676A-040C-8F42-8235-7A1C8BC03742}" srcOrd="0" destOrd="0" presId="urn:microsoft.com/office/officeart/2005/8/layout/cycle1"/>
    <dgm:cxn modelId="{3C3BC8E5-57CC-EA48-AB6A-383EC242CC77}" type="presOf" srcId="{FDC1235B-0FC4-4746-94B2-27D427DFFB42}" destId="{AF2FD4F5-BDD6-1A44-BF87-1C52205461E6}" srcOrd="0" destOrd="0" presId="urn:microsoft.com/office/officeart/2005/8/layout/cycle1"/>
    <dgm:cxn modelId="{54F1FA35-A14A-F047-890E-F777A1C87025}" type="presOf" srcId="{53B11683-8F4F-E441-BEC6-DE945E9AB1FC}" destId="{72B81F14-F9D8-654D-8F4B-09AB41FEC73D}" srcOrd="0" destOrd="0" presId="urn:microsoft.com/office/officeart/2005/8/layout/cycle1"/>
    <dgm:cxn modelId="{0FCA8014-523C-D941-ADEC-74E37B041557}" srcId="{A65C92DD-372A-6C4E-B3FF-DE4CC82D76CD}" destId="{53B11683-8F4F-E441-BEC6-DE945E9AB1FC}" srcOrd="1" destOrd="0" parTransId="{D4774802-9CA9-B745-BCB6-B03DA0DAC568}" sibTransId="{FD247472-245F-AE4C-AF99-A17E48C472EC}"/>
    <dgm:cxn modelId="{C511B52F-F649-2546-B65E-0370EAE995A6}" type="presOf" srcId="{1D414F48-2BED-454B-A83A-C795111AEDC3}" destId="{3C083E73-331C-CB49-8964-D4D7CBED79B5}" srcOrd="0" destOrd="0" presId="urn:microsoft.com/office/officeart/2005/8/layout/cycle1"/>
    <dgm:cxn modelId="{F2E35A78-EF30-E543-BE8E-5992A68BA8C6}" srcId="{A65C92DD-372A-6C4E-B3FF-DE4CC82D76CD}" destId="{571F2461-3586-8A46-827C-24191DE275B8}" srcOrd="4" destOrd="0" parTransId="{8C398D8A-80D6-0E42-B091-60574125CA96}" sibTransId="{A34F7935-F94A-C049-9FA6-A7E16B84AC15}"/>
    <dgm:cxn modelId="{D12EC3BC-395B-7A48-A20F-1D93FE217A0B}" type="presOf" srcId="{571F2461-3586-8A46-827C-24191DE275B8}" destId="{3B5B0166-6985-B547-B3F5-84787C4B2452}" srcOrd="0" destOrd="0" presId="urn:microsoft.com/office/officeart/2005/8/layout/cycle1"/>
    <dgm:cxn modelId="{998F95FA-5C11-A34F-9116-D1B35A1B91F8}" type="presOf" srcId="{A322BBFD-6951-864B-8226-8B51E139594D}" destId="{D84BA610-DDC1-0949-8752-3ECEB0FEAA97}" srcOrd="0" destOrd="0" presId="urn:microsoft.com/office/officeart/2005/8/layout/cycle1"/>
    <dgm:cxn modelId="{D1C8C535-6484-9447-BC46-9638CEA34143}" type="presOf" srcId="{CEDF3B7F-A205-2348-AD8D-2662F2E246A9}" destId="{F7415D74-AA37-954A-B5BC-EF423171F250}" srcOrd="0" destOrd="0" presId="urn:microsoft.com/office/officeart/2005/8/layout/cycle1"/>
    <dgm:cxn modelId="{77A9F094-B25F-1C40-9A5D-88D07B6FD6E6}" type="presOf" srcId="{2BCD6A3D-366D-794B-8B2C-32C88907550C}" destId="{FAC0C95F-0F93-FD4E-8FD2-C078DF18447F}" srcOrd="0" destOrd="0" presId="urn:microsoft.com/office/officeart/2005/8/layout/cycle1"/>
    <dgm:cxn modelId="{AB7E31E5-BCB6-6B4B-B40E-8D91951553CB}" srcId="{A65C92DD-372A-6C4E-B3FF-DE4CC82D76CD}" destId="{CEDF3B7F-A205-2348-AD8D-2662F2E246A9}" srcOrd="2" destOrd="0" parTransId="{30F6A5C7-282C-1541-968C-041C6D51317B}" sibTransId="{A322BBFD-6951-864B-8226-8B51E139594D}"/>
    <dgm:cxn modelId="{DF13FF6D-2192-E34F-9549-FBEB5EF127B6}" srcId="{A65C92DD-372A-6C4E-B3FF-DE4CC82D76CD}" destId="{2BCD6A3D-366D-794B-8B2C-32C88907550C}" srcOrd="0" destOrd="0" parTransId="{59BB5249-1E1B-8B4D-976B-E1A88D40CAA6}" sibTransId="{FDC1235B-0FC4-4746-94B2-27D427DFFB42}"/>
    <dgm:cxn modelId="{775BB1D3-E43F-7649-B469-5DCDC5F586C6}" type="presParOf" srcId="{843455B9-8FB0-3343-85B1-A97B715C9DD6}" destId="{F2EAB9FF-A2AA-EB4C-A3BA-9376E44F04E7}" srcOrd="0" destOrd="0" presId="urn:microsoft.com/office/officeart/2005/8/layout/cycle1"/>
    <dgm:cxn modelId="{85E79CC3-2450-C042-8255-1762FFDCD718}" type="presParOf" srcId="{843455B9-8FB0-3343-85B1-A97B715C9DD6}" destId="{FAC0C95F-0F93-FD4E-8FD2-C078DF18447F}" srcOrd="1" destOrd="0" presId="urn:microsoft.com/office/officeart/2005/8/layout/cycle1"/>
    <dgm:cxn modelId="{2187F948-66A2-E34D-A662-6AE32E40C555}" type="presParOf" srcId="{843455B9-8FB0-3343-85B1-A97B715C9DD6}" destId="{AF2FD4F5-BDD6-1A44-BF87-1C52205461E6}" srcOrd="2" destOrd="0" presId="urn:microsoft.com/office/officeart/2005/8/layout/cycle1"/>
    <dgm:cxn modelId="{CC0AACD4-8762-A54E-9038-D1AD330BC772}" type="presParOf" srcId="{843455B9-8FB0-3343-85B1-A97B715C9DD6}" destId="{4F7E11CA-7A8D-8A45-A178-DBAD2B4D25F4}" srcOrd="3" destOrd="0" presId="urn:microsoft.com/office/officeart/2005/8/layout/cycle1"/>
    <dgm:cxn modelId="{6B61222F-0F91-AA4E-8994-BEA1FCD07A74}" type="presParOf" srcId="{843455B9-8FB0-3343-85B1-A97B715C9DD6}" destId="{72B81F14-F9D8-654D-8F4B-09AB41FEC73D}" srcOrd="4" destOrd="0" presId="urn:microsoft.com/office/officeart/2005/8/layout/cycle1"/>
    <dgm:cxn modelId="{F0FEFA52-A085-354A-B7B9-832149978BAA}" type="presParOf" srcId="{843455B9-8FB0-3343-85B1-A97B715C9DD6}" destId="{75C6676A-040C-8F42-8235-7A1C8BC03742}" srcOrd="5" destOrd="0" presId="urn:microsoft.com/office/officeart/2005/8/layout/cycle1"/>
    <dgm:cxn modelId="{5953A4F7-2CF0-3542-AC54-0652902908AF}" type="presParOf" srcId="{843455B9-8FB0-3343-85B1-A97B715C9DD6}" destId="{CD46F871-0DD3-C347-A9D8-D4982A4F3346}" srcOrd="6" destOrd="0" presId="urn:microsoft.com/office/officeart/2005/8/layout/cycle1"/>
    <dgm:cxn modelId="{A557C2EB-FCFB-B545-9E5D-14714037C948}" type="presParOf" srcId="{843455B9-8FB0-3343-85B1-A97B715C9DD6}" destId="{F7415D74-AA37-954A-B5BC-EF423171F250}" srcOrd="7" destOrd="0" presId="urn:microsoft.com/office/officeart/2005/8/layout/cycle1"/>
    <dgm:cxn modelId="{3246599E-D973-B24E-996E-8FAAE32CD789}" type="presParOf" srcId="{843455B9-8FB0-3343-85B1-A97B715C9DD6}" destId="{D84BA610-DDC1-0949-8752-3ECEB0FEAA97}" srcOrd="8" destOrd="0" presId="urn:microsoft.com/office/officeart/2005/8/layout/cycle1"/>
    <dgm:cxn modelId="{972E54E1-1C9B-AF4C-98E1-2F104F84E577}" type="presParOf" srcId="{843455B9-8FB0-3343-85B1-A97B715C9DD6}" destId="{236E5D8D-E5F1-4B41-BE87-B831F3D19865}" srcOrd="9" destOrd="0" presId="urn:microsoft.com/office/officeart/2005/8/layout/cycle1"/>
    <dgm:cxn modelId="{430431DE-8D01-394F-AEB3-7E1F60B43B3C}" type="presParOf" srcId="{843455B9-8FB0-3343-85B1-A97B715C9DD6}" destId="{71EE73FF-A55E-0643-B6C6-BDC95A3B2CF5}" srcOrd="10" destOrd="0" presId="urn:microsoft.com/office/officeart/2005/8/layout/cycle1"/>
    <dgm:cxn modelId="{F251CF53-17E8-B646-87CE-4C3189391B7C}" type="presParOf" srcId="{843455B9-8FB0-3343-85B1-A97B715C9DD6}" destId="{3C083E73-331C-CB49-8964-D4D7CBED79B5}" srcOrd="11" destOrd="0" presId="urn:microsoft.com/office/officeart/2005/8/layout/cycle1"/>
    <dgm:cxn modelId="{8A2EFCC6-FAF1-7C4F-9FE6-C3C538F6115A}" type="presParOf" srcId="{843455B9-8FB0-3343-85B1-A97B715C9DD6}" destId="{E5F17336-3106-C04C-B6C1-937D926D064F}" srcOrd="12" destOrd="0" presId="urn:microsoft.com/office/officeart/2005/8/layout/cycle1"/>
    <dgm:cxn modelId="{AA437DB3-A707-FC45-B28B-FC240851176B}" type="presParOf" srcId="{843455B9-8FB0-3343-85B1-A97B715C9DD6}" destId="{3B5B0166-6985-B547-B3F5-84787C4B2452}" srcOrd="13" destOrd="0" presId="urn:microsoft.com/office/officeart/2005/8/layout/cycle1"/>
    <dgm:cxn modelId="{93B8FE6E-CE3A-8A44-82BB-1F04AC598A1A}" type="presParOf" srcId="{843455B9-8FB0-3343-85B1-A97B715C9DD6}" destId="{510115F9-3739-E94E-8BF7-B34D6D8B192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C95F-0F93-FD4E-8FD2-C078DF18447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tests to figure out code</a:t>
          </a:r>
          <a:endParaRPr lang="en-US" sz="1400" kern="1200" dirty="0"/>
        </a:p>
      </dsp:txBody>
      <dsp:txXfrm>
        <a:off x="4704665" y="39140"/>
        <a:ext cx="1341437" cy="1341437"/>
      </dsp:txXfrm>
    </dsp:sp>
    <dsp:sp modelId="{AF2FD4F5-BDD6-1A44-BF87-1C52205461E6}">
      <dsp:nvSpPr>
        <dsp:cNvPr id="0" name=""/>
        <dsp:cNvSpPr/>
      </dsp:nvSpPr>
      <dsp:spPr>
        <a:xfrm>
          <a:off x="1549560" y="34230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1F14-F9D8-654D-8F4B-09AB41FEC73D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the code in the system</a:t>
          </a:r>
          <a:endParaRPr lang="en-US" sz="1400" kern="1200" dirty="0"/>
        </a:p>
      </dsp:txBody>
      <dsp:txXfrm>
        <a:off x="5515145" y="2533541"/>
        <a:ext cx="1341437" cy="1341437"/>
      </dsp:txXfrm>
    </dsp:sp>
    <dsp:sp modelId="{75C6676A-040C-8F42-8235-7A1C8BC0374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15D74-AA37-954A-B5BC-EF423171F25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tests</a:t>
          </a:r>
          <a:endParaRPr lang="en-US" sz="1400" kern="1200" dirty="0"/>
        </a:p>
      </dsp:txBody>
      <dsp:txXfrm>
        <a:off x="3393281" y="4075166"/>
        <a:ext cx="1341437" cy="1341437"/>
      </dsp:txXfrm>
    </dsp:sp>
    <dsp:sp modelId="{D84BA610-DDC1-0949-8752-3ECEB0FEAA9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E73FF-A55E-0643-B6C6-BDC95A3B2CF5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revisit/meeting to move on to the next stage</a:t>
          </a:r>
          <a:endParaRPr lang="en-US" sz="1400" kern="1200" dirty="0"/>
        </a:p>
      </dsp:txBody>
      <dsp:txXfrm>
        <a:off x="1271416" y="2533541"/>
        <a:ext cx="1341437" cy="1341437"/>
      </dsp:txXfrm>
    </dsp:sp>
    <dsp:sp modelId="{3C083E73-331C-CB49-8964-D4D7CBED79B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0166-6985-B547-B3F5-84787C4B2452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err="1" smtClean="0"/>
            <a:t>MoSCoW</a:t>
          </a:r>
          <a:r>
            <a:rPr lang="en-US" sz="1400" kern="1200" dirty="0" smtClean="0"/>
            <a:t> requirement</a:t>
          </a:r>
          <a:endParaRPr lang="en-US" sz="1400" kern="1200" dirty="0"/>
        </a:p>
      </dsp:txBody>
      <dsp:txXfrm>
        <a:off x="2081896" y="39140"/>
        <a:ext cx="1341437" cy="1341437"/>
      </dsp:txXfrm>
    </dsp:sp>
    <dsp:sp modelId="{510115F9-3739-E94E-8BF7-B34D6D8B192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The Theatre Royal Booking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Technical Presentation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9375633"/>
              </p:ext>
            </p:extLst>
          </p:nvPr>
        </p:nvGraphicFramePr>
        <p:xfrm>
          <a:off x="1405467" y="1041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Final Program -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List All 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View 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Known Bugs/Problems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Shows which have already started will still be listed in the database</a:t>
            </a:r>
          </a:p>
          <a:p>
            <a:pPr lvl="1"/>
            <a:r>
              <a:rPr lang="en-US" sz="2600" dirty="0" smtClean="0"/>
              <a:t>The SQL queries need to be updated to reflect this in the program</a:t>
            </a:r>
          </a:p>
          <a:p>
            <a:pPr lvl="1"/>
            <a:r>
              <a:rPr lang="en-US" sz="2600" dirty="0" smtClean="0"/>
              <a:t>For now the database must be updated each time any concert has already started</a:t>
            </a:r>
          </a:p>
        </p:txBody>
      </p:sp>
    </p:spTree>
    <p:extLst>
      <p:ext uri="{BB962C8B-B14F-4D97-AF65-F5344CB8AC3E}">
        <p14:creationId xmlns:p14="http://schemas.microsoft.com/office/powerpoint/2010/main" val="176475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Urgent updates needed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13466"/>
            <a:ext cx="8144933" cy="2844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Updating the SQL queries to only show concerts that have not yet started</a:t>
            </a:r>
          </a:p>
          <a:p>
            <a:r>
              <a:rPr lang="en-US" sz="2800" dirty="0" smtClean="0"/>
              <a:t>No other urgent updates required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728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Nice to have additions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668" y="1388534"/>
            <a:ext cx="9177866" cy="4825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 up the code</a:t>
            </a:r>
          </a:p>
          <a:p>
            <a:pPr lvl="1"/>
            <a:r>
              <a:rPr lang="en-US" sz="2000" dirty="0" smtClean="0"/>
              <a:t>Some classes (especially the backend controller) have become convoluted with code. A few days to redesign the UML and separate methods would do a lot for future adaptation of the application</a:t>
            </a:r>
          </a:p>
          <a:p>
            <a:r>
              <a:rPr lang="en-US" sz="2000" dirty="0" smtClean="0"/>
              <a:t>Could </a:t>
            </a:r>
            <a:r>
              <a:rPr lang="en-US" sz="2000" dirty="0"/>
              <a:t>requirements from </a:t>
            </a:r>
            <a:r>
              <a:rPr lang="en-US" sz="2000" dirty="0" err="1" smtClean="0"/>
              <a:t>MoSCoW</a:t>
            </a:r>
            <a:endParaRPr lang="en-US" sz="2000" dirty="0"/>
          </a:p>
          <a:p>
            <a:pPr lvl="1"/>
            <a:r>
              <a:rPr lang="en-US" sz="2000" dirty="0"/>
              <a:t>Admin users can add performances (this </a:t>
            </a:r>
            <a:r>
              <a:rPr lang="en-US" sz="2000" dirty="0" smtClean="0"/>
              <a:t>relates </a:t>
            </a:r>
            <a:r>
              <a:rPr lang="en-US" sz="2000" dirty="0"/>
              <a:t>to the model classes Show and Performance)</a:t>
            </a:r>
          </a:p>
          <a:p>
            <a:pPr lvl="1"/>
            <a:r>
              <a:rPr lang="en-US" sz="2000" dirty="0"/>
              <a:t>Tickets printed to a file system</a:t>
            </a:r>
          </a:p>
          <a:p>
            <a:r>
              <a:rPr lang="en-US" sz="2000" dirty="0" smtClean="0"/>
              <a:t>Refresh function to enable data to be constantly updated without user input or confirmation of purchase</a:t>
            </a:r>
            <a:endParaRPr lang="en-US" sz="2000" dirty="0"/>
          </a:p>
          <a:p>
            <a:r>
              <a:rPr lang="en-US" sz="2000" dirty="0" smtClean="0"/>
              <a:t>A GUI to make the User experience nicer</a:t>
            </a:r>
          </a:p>
        </p:txBody>
      </p:sp>
    </p:spTree>
    <p:extLst>
      <p:ext uri="{BB962C8B-B14F-4D97-AF65-F5344CB8AC3E}">
        <p14:creationId xmlns:p14="http://schemas.microsoft.com/office/powerpoint/2010/main" val="138224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2533" y="1270000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Realising how to update to the program as we went along</a:t>
            </a:r>
          </a:p>
          <a:p>
            <a:pPr lvl="1"/>
            <a:r>
              <a:rPr lang="en-US" sz="2400" dirty="0" smtClean="0"/>
              <a:t>How to join SQL statements on certain conditions (if show has </a:t>
            </a:r>
            <a:r>
              <a:rPr lang="en-US" sz="2400" dirty="0" err="1" smtClean="0"/>
              <a:t>liveAccompaniment</a:t>
            </a:r>
            <a:r>
              <a:rPr lang="en-US" sz="2400" dirty="0" smtClean="0"/>
              <a:t> for instance)</a:t>
            </a:r>
          </a:p>
          <a:p>
            <a:pPr lvl="1"/>
            <a:r>
              <a:rPr lang="en-US" sz="2400" dirty="0" smtClean="0"/>
              <a:t>Where to use the ‘model’ classes</a:t>
            </a:r>
          </a:p>
          <a:p>
            <a:pPr lvl="2"/>
            <a:r>
              <a:rPr lang="en-US" sz="2200" dirty="0" smtClean="0"/>
              <a:t>Show/Performance class only needed for admin user side (adding shows/performance</a:t>
            </a:r>
            <a:endParaRPr lang="en-US" sz="2400" dirty="0" smtClean="0"/>
          </a:p>
          <a:p>
            <a:r>
              <a:rPr lang="en-US" sz="2600" dirty="0" smtClean="0"/>
              <a:t>Working in a team with different schedules	</a:t>
            </a:r>
          </a:p>
          <a:p>
            <a:pPr lvl="1"/>
            <a:r>
              <a:rPr lang="en-US" sz="2400" dirty="0" smtClean="0"/>
              <a:t>1 Team Member could only work evenings</a:t>
            </a:r>
          </a:p>
          <a:p>
            <a:pPr lvl="1"/>
            <a:r>
              <a:rPr lang="en-US" sz="2400" dirty="0" smtClean="0"/>
              <a:t>1 Team Member had to pull out of the project due to unforeseen circumstances</a:t>
            </a:r>
          </a:p>
          <a:p>
            <a:pPr lvl="1"/>
            <a:r>
              <a:rPr lang="en-US" sz="2400" dirty="0" smtClean="0"/>
              <a:t>Different team members needing to work on the same classes at the same 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1734" y="1270001"/>
            <a:ext cx="9618133" cy="492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fairness, this was all our first time creating an application of this scope</a:t>
            </a:r>
          </a:p>
          <a:p>
            <a:pPr lvl="1"/>
            <a:r>
              <a:rPr lang="en-US" sz="2000" dirty="0" smtClean="0"/>
              <a:t>The level of complexity was unknown</a:t>
            </a:r>
          </a:p>
          <a:p>
            <a:pPr lvl="1"/>
            <a:r>
              <a:rPr lang="en-US" sz="2000" dirty="0" smtClean="0"/>
              <a:t>The amount of code of required was </a:t>
            </a:r>
            <a:r>
              <a:rPr lang="en-US" sz="2000" dirty="0" err="1" smtClean="0"/>
              <a:t>uknown</a:t>
            </a:r>
            <a:endParaRPr lang="en-US" sz="2000" dirty="0" smtClean="0"/>
          </a:p>
          <a:p>
            <a:r>
              <a:rPr lang="en-US" sz="2400" dirty="0" smtClean="0"/>
              <a:t>We adapted well as a team to the new challenges, especially thanks to everyone's commitment to the project</a:t>
            </a:r>
          </a:p>
          <a:p>
            <a:r>
              <a:rPr lang="en-US" sz="2400" dirty="0" smtClean="0"/>
              <a:t>What could have been done better:</a:t>
            </a:r>
          </a:p>
          <a:p>
            <a:pPr lvl="1"/>
            <a:r>
              <a:rPr lang="en-US" sz="2000" dirty="0" smtClean="0"/>
              <a:t>More rigorous tests to account for varying potential bugs</a:t>
            </a:r>
          </a:p>
          <a:p>
            <a:pPr lvl="1"/>
            <a:r>
              <a:rPr lang="en-US" sz="2000" dirty="0" smtClean="0"/>
              <a:t>A more thorough class diagram to separate responsibilities in the program</a:t>
            </a:r>
          </a:p>
          <a:p>
            <a:pPr lvl="1"/>
            <a:r>
              <a:rPr lang="en-US" sz="2000" dirty="0" smtClean="0"/>
              <a:t>A better timeline of when we needed to achieve the milestones</a:t>
            </a:r>
          </a:p>
          <a:p>
            <a:pPr lvl="2"/>
            <a:r>
              <a:rPr lang="en-US" sz="2000" dirty="0" smtClean="0"/>
              <a:t>Later part of the development cycle was rushed and this impacted the clean format of our code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964265"/>
            <a:ext cx="5892799" cy="2963335"/>
          </a:xfrm>
        </p:spPr>
        <p:txBody>
          <a:bodyPr>
            <a:noAutofit/>
          </a:bodyPr>
          <a:lstStyle/>
          <a:p>
            <a:r>
              <a:rPr lang="en-US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23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smtClean="0"/>
              <a:t>Organise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/>
              <a:t>Upon receiving the design specification and Moscow requirements</a:t>
            </a:r>
          </a:p>
          <a:p>
            <a:pPr lvl="1"/>
            <a:r>
              <a:rPr lang="en-US" dirty="0"/>
              <a:t>Break down the requirements and milestones into concise objectives</a:t>
            </a:r>
          </a:p>
          <a:p>
            <a:pPr lvl="1"/>
            <a:r>
              <a:rPr lang="en-US" dirty="0"/>
              <a:t>Order objectives into logical steps </a:t>
            </a:r>
          </a:p>
          <a:p>
            <a:r>
              <a:rPr lang="en-US" dirty="0" smtClean="0"/>
              <a:t>Set a design philosophy</a:t>
            </a:r>
          </a:p>
          <a:p>
            <a:pPr lvl="1"/>
            <a:r>
              <a:rPr lang="en-US" dirty="0" smtClean="0"/>
              <a:t>Design the program to be flexible and adaptable to allow for future updates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499599" cy="5012266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/>
              <a:t>Identify concerns within the program</a:t>
            </a:r>
          </a:p>
          <a:p>
            <a:pPr lvl="1"/>
            <a:r>
              <a:rPr lang="en-US" sz="2000" dirty="0" smtClean="0"/>
              <a:t>Things we don’t know</a:t>
            </a:r>
          </a:p>
          <a:p>
            <a:pPr lvl="1"/>
            <a:r>
              <a:rPr lang="en-US" sz="2000" dirty="0" smtClean="0"/>
              <a:t>Things that might be an issue</a:t>
            </a:r>
          </a:p>
          <a:p>
            <a:r>
              <a:rPr lang="en-US" sz="2500" dirty="0" smtClean="0"/>
              <a:t>Design the ERD</a:t>
            </a:r>
          </a:p>
          <a:p>
            <a:pPr lvl="1"/>
            <a:r>
              <a:rPr lang="en-US" sz="2000" dirty="0"/>
              <a:t>Figure out what data we would want to store based on the specifications</a:t>
            </a:r>
          </a:p>
          <a:p>
            <a:pPr lvl="1"/>
            <a:r>
              <a:rPr lang="en-US" sz="2000" dirty="0"/>
              <a:t>Go through the ‘</a:t>
            </a:r>
            <a:r>
              <a:rPr lang="en-US" sz="2000" dirty="0" err="1"/>
              <a:t>normalisation</a:t>
            </a:r>
            <a:r>
              <a:rPr lang="en-US" sz="2000" dirty="0"/>
              <a:t>’ process to make the data efficient with as little duplication as possible</a:t>
            </a:r>
          </a:p>
          <a:p>
            <a:pPr lvl="1"/>
            <a:r>
              <a:rPr lang="en-US" sz="2000" dirty="0"/>
              <a:t>Revisit this as we </a:t>
            </a:r>
            <a:r>
              <a:rPr lang="en-US" sz="2000" dirty="0" smtClean="0"/>
              <a:t>progress</a:t>
            </a:r>
          </a:p>
          <a:p>
            <a:r>
              <a:rPr lang="en-US" sz="2500" dirty="0" smtClean="0"/>
              <a:t>Design the conversation between the program and the user</a:t>
            </a:r>
          </a:p>
          <a:p>
            <a:pPr lvl="1"/>
            <a:r>
              <a:rPr lang="en-US" sz="2000" dirty="0" smtClean="0"/>
              <a:t>How the conversation would develop</a:t>
            </a:r>
          </a:p>
          <a:p>
            <a:r>
              <a:rPr lang="en-US" sz="2500" dirty="0" smtClean="0"/>
              <a:t>Design the class diagram</a:t>
            </a:r>
          </a:p>
          <a:p>
            <a:pPr lvl="1"/>
            <a:r>
              <a:rPr lang="en-US" sz="2000" dirty="0" smtClean="0"/>
              <a:t>Figure out the main ‘model’ of the Theatre</a:t>
            </a:r>
          </a:p>
          <a:p>
            <a:pPr lvl="2"/>
            <a:r>
              <a:rPr lang="en-US" sz="2000" dirty="0"/>
              <a:t>Aka ’physical entities’ of the theatre (show, performances, tickets, a checkout/basket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front-end controller and back-end controller</a:t>
            </a:r>
          </a:p>
          <a:p>
            <a:pPr lvl="1"/>
            <a:r>
              <a:rPr lang="en-US" sz="2000" dirty="0" smtClean="0"/>
              <a:t>The Database Connection class</a:t>
            </a:r>
          </a:p>
          <a:p>
            <a:pPr lvl="1"/>
            <a:r>
              <a:rPr lang="en-US" sz="2000" dirty="0" smtClean="0"/>
              <a:t>Utility classes needed </a:t>
            </a:r>
          </a:p>
          <a:p>
            <a:pPr lvl="2"/>
            <a:r>
              <a:rPr lang="en-US" sz="2000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33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SQL data stored in the program? Or have data always streamed from the database to allow for the most updated data?</a:t>
            </a:r>
          </a:p>
          <a:p>
            <a:pPr lvl="1"/>
            <a:r>
              <a:rPr lang="en-US" dirty="0" smtClean="0"/>
              <a:t>Constantly updated data is better to allow for clearer and updated information to be passed to the user</a:t>
            </a:r>
            <a:endParaRPr lang="en-US" dirty="0"/>
          </a:p>
          <a:p>
            <a:r>
              <a:rPr lang="en-US" sz="2000" dirty="0" smtClean="0"/>
              <a:t>How to get around the issue of multiple users adding tickets to basket?</a:t>
            </a:r>
          </a:p>
          <a:p>
            <a:pPr lvl="1"/>
            <a:r>
              <a:rPr lang="en-US" sz="1800" dirty="0" smtClean="0"/>
              <a:t>Ideally have a system that changes the database accordingly when a User puts their tickets in their basket</a:t>
            </a:r>
          </a:p>
          <a:p>
            <a:pPr lvl="2"/>
            <a:r>
              <a:rPr lang="en-US" sz="1600" dirty="0"/>
              <a:t>Though ideal, requires a complex system. Keep it simple for now, add complexity </a:t>
            </a:r>
            <a:r>
              <a:rPr lang="en-US" sz="1600" dirty="0" smtClean="0"/>
              <a:t>later</a:t>
            </a:r>
          </a:p>
          <a:p>
            <a:pPr lvl="1"/>
            <a:r>
              <a:rPr lang="en-US" sz="1800" dirty="0" smtClean="0"/>
              <a:t>For now, only insert data into the database when a User has confirmed the payment</a:t>
            </a:r>
          </a:p>
          <a:p>
            <a:pPr lvl="2"/>
            <a:r>
              <a:rPr lang="en-US" sz="1600" dirty="0" smtClean="0"/>
              <a:t>This does present the problem when multiple users are selecting the same last tickets for their basket</a:t>
            </a:r>
          </a:p>
          <a:p>
            <a:pPr lvl="2"/>
            <a:r>
              <a:rPr lang="en-US" sz="1600" dirty="0" smtClean="0"/>
              <a:t>Will need updating at a later stage, especially if the application extends to a web program</a:t>
            </a:r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/ Java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76401"/>
            <a:ext cx="8749069" cy="462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get time/date data in Java?</a:t>
            </a:r>
          </a:p>
          <a:p>
            <a:pPr lvl="1"/>
            <a:r>
              <a:rPr lang="en-US" sz="2600" dirty="0" smtClean="0"/>
              <a:t>Timestamp/Data/</a:t>
            </a:r>
            <a:r>
              <a:rPr lang="en-US" sz="2600" dirty="0" err="1" smtClean="0"/>
              <a:t>SimpleDateFormat</a:t>
            </a:r>
            <a:r>
              <a:rPr lang="en-US" sz="2600" dirty="0" smtClean="0"/>
              <a:t>/</a:t>
            </a:r>
            <a:r>
              <a:rPr lang="en-US" sz="2600" dirty="0" err="1" smtClean="0"/>
              <a:t>LocalDate</a:t>
            </a:r>
            <a:endParaRPr lang="en-US" sz="2600" dirty="0" smtClean="0"/>
          </a:p>
          <a:p>
            <a:r>
              <a:rPr lang="en-US" sz="2800" dirty="0" smtClean="0"/>
              <a:t>How to validate a Credit Card?	</a:t>
            </a:r>
          </a:p>
          <a:p>
            <a:pPr lvl="1"/>
            <a:r>
              <a:rPr lang="en-US" sz="2600" dirty="0" err="1" smtClean="0"/>
              <a:t>Luhn</a:t>
            </a:r>
            <a:r>
              <a:rPr lang="en-US" sz="2600" dirty="0" smtClean="0"/>
              <a:t> algorithm </a:t>
            </a:r>
          </a:p>
          <a:p>
            <a:r>
              <a:rPr lang="en-US" sz="2800" dirty="0" smtClean="0"/>
              <a:t>How to organise the class system within the program to allow references of complex SQL data queries?</a:t>
            </a:r>
          </a:p>
          <a:p>
            <a:pPr lvl="1"/>
            <a:r>
              <a:rPr lang="en-US" sz="2600" dirty="0" smtClean="0"/>
              <a:t>Establish relationship between DB Connector and </a:t>
            </a:r>
            <a:r>
              <a:rPr lang="en-US" sz="2600" dirty="0" err="1" smtClean="0"/>
              <a:t>BackEnd</a:t>
            </a:r>
            <a:r>
              <a:rPr lang="en-US" sz="2600" dirty="0" smtClean="0"/>
              <a:t>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Establishing facts and certain information required</a:t>
            </a:r>
          </a:p>
          <a:p>
            <a:pPr lvl="1"/>
            <a:r>
              <a:rPr lang="en-US" sz="2600" dirty="0"/>
              <a:t>Getting questions about things we’re not sure about	</a:t>
            </a:r>
          </a:p>
          <a:p>
            <a:pPr lvl="2"/>
            <a:r>
              <a:rPr lang="en-US" sz="2400" dirty="0"/>
              <a:t>What data they want to see in the report?</a:t>
            </a:r>
          </a:p>
          <a:p>
            <a:pPr lvl="2"/>
            <a:r>
              <a:rPr lang="en-US" sz="2400" dirty="0"/>
              <a:t>What data may we ask of the customer/user?</a:t>
            </a:r>
          </a:p>
          <a:p>
            <a:pPr lvl="2"/>
            <a:r>
              <a:rPr lang="en-US" sz="2400" dirty="0"/>
              <a:t>Spoof data for us to base the model on?</a:t>
            </a:r>
          </a:p>
          <a:p>
            <a:r>
              <a:rPr lang="en-US" sz="2800" dirty="0" smtClean="0"/>
              <a:t>Revisit the designs &gt; update designs &gt; ready to program</a:t>
            </a:r>
          </a:p>
        </p:txBody>
      </p:sp>
    </p:spTree>
    <p:extLst>
      <p:ext uri="{BB962C8B-B14F-4D97-AF65-F5344CB8AC3E}">
        <p14:creationId xmlns:p14="http://schemas.microsoft.com/office/powerpoint/2010/main" val="181776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1215</TotalTime>
  <Words>775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SQL Concerns</vt:lpstr>
      <vt:lpstr>Application / Java concerns</vt:lpstr>
      <vt:lpstr>ERD</vt:lpstr>
      <vt:lpstr>Class Diagram</vt:lpstr>
      <vt:lpstr>Controller Branch (Conversation with the User)</vt:lpstr>
      <vt:lpstr>Meeting with Client</vt:lpstr>
      <vt:lpstr>Design Cycle</vt:lpstr>
      <vt:lpstr>Final Program - Welcome</vt:lpstr>
      <vt:lpstr>Final Program – List All Shows</vt:lpstr>
      <vt:lpstr>Final Program – View Basket</vt:lpstr>
      <vt:lpstr>Known Bugs/Problems</vt:lpstr>
      <vt:lpstr>Urgent updates needed</vt:lpstr>
      <vt:lpstr>Nice to have additions</vt:lpstr>
      <vt:lpstr>Challenges</vt:lpstr>
      <vt:lpstr>Reflection</vt:lpstr>
      <vt:lpstr>Any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19</cp:revision>
  <dcterms:created xsi:type="dcterms:W3CDTF">2022-07-13T18:15:12Z</dcterms:created>
  <dcterms:modified xsi:type="dcterms:W3CDTF">2022-07-14T14:30:20Z</dcterms:modified>
</cp:coreProperties>
</file>