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6D92-206F-4A47-8890-2A88CFBB2AB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168-33BD-CC49-93D7-ABEDD8E6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Theatre Royal Booking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Technical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how the team would</a:t>
            </a:r>
          </a:p>
          <a:p>
            <a:pPr lvl="1"/>
            <a:r>
              <a:rPr lang="en-US" dirty="0" smtClean="0"/>
              <a:t>Communicate – Slack</a:t>
            </a:r>
          </a:p>
          <a:p>
            <a:pPr lvl="1"/>
            <a:r>
              <a:rPr lang="en-US" dirty="0" smtClean="0"/>
              <a:t>Manage version control – GitHub</a:t>
            </a:r>
          </a:p>
          <a:p>
            <a:pPr lvl="1"/>
            <a:r>
              <a:rPr lang="en-US" dirty="0" smtClean="0"/>
              <a:t>Manage how we would work alongside each other and distribute tasks</a:t>
            </a:r>
          </a:p>
          <a:p>
            <a:pPr lvl="2"/>
            <a:r>
              <a:rPr lang="en-US" dirty="0" smtClean="0"/>
              <a:t>Trello</a:t>
            </a:r>
          </a:p>
          <a:p>
            <a:pPr lvl="2"/>
            <a:r>
              <a:rPr lang="en-US" dirty="0" err="1" smtClean="0"/>
              <a:t>Organise</a:t>
            </a:r>
            <a:r>
              <a:rPr lang="en-US" dirty="0" smtClean="0"/>
              <a:t> and share schedules</a:t>
            </a:r>
          </a:p>
          <a:p>
            <a:pPr lvl="2"/>
            <a:r>
              <a:rPr lang="en-US" dirty="0" smtClean="0"/>
              <a:t>Team meeting every night to discuss progress, focus of the next day</a:t>
            </a:r>
          </a:p>
          <a:p>
            <a:r>
              <a:rPr lang="en-US" dirty="0" smtClean="0"/>
              <a:t>Upon receiving the design specification and Moscow requirements</a:t>
            </a:r>
          </a:p>
          <a:p>
            <a:pPr lvl="1"/>
            <a:r>
              <a:rPr lang="en-US" dirty="0" smtClean="0"/>
              <a:t>Break down the requirements and milestones into concise objectives</a:t>
            </a:r>
          </a:p>
          <a:p>
            <a:pPr lvl="1"/>
            <a:r>
              <a:rPr lang="en-US" dirty="0" smtClean="0"/>
              <a:t>Order objectives into logical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801"/>
            <a:ext cx="8596668" cy="41830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the ERD</a:t>
            </a:r>
          </a:p>
          <a:p>
            <a:pPr lvl="1"/>
            <a:r>
              <a:rPr lang="en-US" dirty="0"/>
              <a:t>Figure out what data we would want to store based on the specifications</a:t>
            </a:r>
          </a:p>
          <a:p>
            <a:pPr lvl="1"/>
            <a:r>
              <a:rPr lang="en-US" dirty="0"/>
              <a:t>Go through the ‘</a:t>
            </a:r>
            <a:r>
              <a:rPr lang="en-US" dirty="0" err="1"/>
              <a:t>normalisation</a:t>
            </a:r>
            <a:r>
              <a:rPr lang="en-US" dirty="0"/>
              <a:t>’ process to make the data efficient with as little duplication as possible</a:t>
            </a:r>
          </a:p>
          <a:p>
            <a:pPr lvl="1"/>
            <a:r>
              <a:rPr lang="en-US" dirty="0"/>
              <a:t>Revisit this as we </a:t>
            </a:r>
            <a:r>
              <a:rPr lang="en-US" dirty="0" smtClean="0"/>
              <a:t>progress</a:t>
            </a:r>
          </a:p>
          <a:p>
            <a:r>
              <a:rPr lang="en-US" dirty="0" smtClean="0"/>
              <a:t>Design the conversation between the program and the user</a:t>
            </a:r>
          </a:p>
          <a:p>
            <a:pPr lvl="1"/>
            <a:r>
              <a:rPr lang="en-US" dirty="0" smtClean="0"/>
              <a:t>How the conversation would develop</a:t>
            </a:r>
          </a:p>
          <a:p>
            <a:r>
              <a:rPr lang="en-US" dirty="0" smtClean="0"/>
              <a:t>Design the class diagram</a:t>
            </a:r>
          </a:p>
          <a:p>
            <a:pPr lvl="1"/>
            <a:r>
              <a:rPr lang="en-US" dirty="0" smtClean="0"/>
              <a:t>Figure out the main ‘model’ of the Theatre</a:t>
            </a:r>
          </a:p>
          <a:p>
            <a:pPr lvl="2"/>
            <a:r>
              <a:rPr lang="en-US" dirty="0"/>
              <a:t>Aka ’physical entities’ of the theatre (show, performances, tickets, a checkout/basket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front-end controller and back-end controller</a:t>
            </a:r>
          </a:p>
          <a:p>
            <a:pPr lvl="1"/>
            <a:r>
              <a:rPr lang="en-US" dirty="0" smtClean="0"/>
              <a:t>The Database Connection class</a:t>
            </a:r>
          </a:p>
          <a:p>
            <a:pPr lvl="1"/>
            <a:r>
              <a:rPr lang="en-US" dirty="0" smtClean="0"/>
              <a:t>Utility classes needed </a:t>
            </a:r>
          </a:p>
          <a:p>
            <a:pPr lvl="2"/>
            <a:r>
              <a:rPr lang="en-US" dirty="0" smtClean="0"/>
              <a:t>Classes that will control how we get data such as date/time, how we format certain Strings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2533"/>
            <a:ext cx="7514167" cy="4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2002"/>
            <a:ext cx="10227733" cy="5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083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 Branch </a:t>
            </a:r>
            <a:r>
              <a:rPr lang="en-US" sz="3100" dirty="0" smtClean="0"/>
              <a:t>(Conversation with the User)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43816"/>
            <a:ext cx="9927169" cy="5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the program to 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21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210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Trebuchet MS</vt:lpstr>
      <vt:lpstr>Wingdings 3</vt:lpstr>
      <vt:lpstr>Arial</vt:lpstr>
      <vt:lpstr>Facet</vt:lpstr>
      <vt:lpstr>The Theatre Royal Booking Application</vt:lpstr>
      <vt:lpstr>Devising a plan</vt:lpstr>
      <vt:lpstr>Where to start?</vt:lpstr>
      <vt:lpstr>ERD</vt:lpstr>
      <vt:lpstr>Class Diagram</vt:lpstr>
      <vt:lpstr>Controller Branch (Conversation with the User)</vt:lpstr>
      <vt:lpstr>Design philosophy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Theatre Royal Booking Application</dc:title>
  <dc:creator>Fenton Hutson</dc:creator>
  <cp:lastModifiedBy>Fenton Hutson</cp:lastModifiedBy>
  <cp:revision>5</cp:revision>
  <dcterms:created xsi:type="dcterms:W3CDTF">2022-07-13T18:15:12Z</dcterms:created>
  <dcterms:modified xsi:type="dcterms:W3CDTF">2022-07-13T19:26:06Z</dcterms:modified>
</cp:coreProperties>
</file>