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56D1-2279-6E41-20D6-8627CD11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7E169-ABAB-7EBA-02D7-F12538FD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EA4D-E3EF-69BC-0CDA-C1463217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92B2-AEF8-73E2-ABA9-EDA7E419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6AA4-1286-1932-DBE8-865FF5FD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767-85DF-C0D7-4778-8D033152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9591C-04C4-DF98-E843-D4D4E72E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DFD7-1F89-633E-52E3-BE4AD367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8B6A-341C-0CCA-92C3-680FB282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15B4-7915-792D-0F6E-F38622D7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99C5F-FE10-A56C-2375-94E6C58D5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2D705-AA54-AE65-B10C-CC645509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E053-2167-3026-B7FF-12C62E37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B8E9-8009-516A-8FD3-E324ED6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89C9-17E8-4637-AB3E-65F4DCB8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F46A-1270-2671-8C37-6E7C840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7FBD-6606-AD78-7134-3B9B7F41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F393-6F75-E014-2A15-81E4AE9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8344-E2D1-F129-8749-028962C9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307A-7CE2-217E-9C4A-6D09DE48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1993-CDDB-69AA-F3CD-4CBEF23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F293E-27E3-77FD-14FA-7F4419AF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F136-254F-0721-5355-E6A03110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7751-299C-2E0E-DF21-21849877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9E06-107E-99CA-E651-F72C40F7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0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445C-0FFD-2CE2-43FB-44823D4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3CD1-72CF-354E-3554-A65D90734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3381-491A-A817-F988-2FB5035A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F6C9-2EA2-7125-BC62-D1358204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6956-F2C7-F82A-08C9-9C41AA39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5B16A-C548-EC7B-5EEC-F0C37ED5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7226-C6AA-DF14-B935-EAFE7B71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4F2A-8476-4AB8-1645-9D3EB76D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1D0B-EA7C-424C-3849-0F1CC833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3E090-D33C-37D5-BB40-38518033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C9235-144B-867A-DB8F-91165EA4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62B64-ACF8-4AFF-DA8B-0B4F1B27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E0A12-DCE4-ADF5-D67A-2CEC463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FF33-3ABC-2885-1A39-ACA4E77C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23D-E9E9-30BD-E013-D0EE8951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73B4B-0FB9-DCC0-0B75-281F9C08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2B929-0D05-97A0-96BA-91722981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4F1D-5D07-16EA-057F-9FFECAE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97F96-048B-4FD0-05BF-C20D293B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93BA5-7DDF-2410-C2FC-F9688BD2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5B6B5-42BA-F5A2-6C85-32DDD3FC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3F2C-06B1-B116-05E9-5512C97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2A70-86CB-B2CC-1EB1-F3F3D5C8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38844-410F-DFD3-354B-3024253F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B3FAA-72A3-9C14-D3FA-7B959D99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BF49-5C39-D987-2653-02D213CB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9617-B9A7-0659-9C81-D53314AC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1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ABAD-C1B7-9E50-E7C7-AEBAD9B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61986-BD17-1CC2-793A-D4325998C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CAB46-0454-FABE-9073-2B7B1DB9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E156A-6AA9-908E-606C-2941AA6E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B620-49BE-0F58-BB10-78E27F1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64D0-9D10-7367-FACE-9584EF2F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17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312DA-C2EB-B002-5F90-83CEFE48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99B82-B554-3D72-79AB-098B6424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06ED-845C-0AC7-3F0C-84E3BF565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A8D6-086C-F354-305C-44F2190A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8CA-A6EB-B985-88B1-B9981F23F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5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8D13F-A9B7-1FBE-A7A2-E50314604E08}"/>
              </a:ext>
            </a:extLst>
          </p:cNvPr>
          <p:cNvSpPr txBox="1"/>
          <p:nvPr/>
        </p:nvSpPr>
        <p:spPr>
          <a:xfrm>
            <a:off x="42103" y="169444"/>
            <a:ext cx="1690436" cy="15938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Main menu</a:t>
            </a:r>
          </a:p>
          <a:p>
            <a:r>
              <a:rPr lang="en-GB" sz="1200" dirty="0"/>
              <a:t>(Greeting, select option)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ticket/(s)</a:t>
            </a:r>
          </a:p>
          <a:p>
            <a:pPr marL="342900" indent="-342900">
              <a:buAutoNum type="arabicPeriod"/>
            </a:pPr>
            <a:r>
              <a:rPr lang="en-GB" sz="1200" dirty="0"/>
              <a:t>Basket</a:t>
            </a:r>
          </a:p>
          <a:p>
            <a:pPr marL="342900" indent="-342900">
              <a:buAutoNum type="arabicPeriod"/>
            </a:pPr>
            <a:r>
              <a:rPr lang="en-GB" sz="1200" dirty="0"/>
              <a:t>*Employee login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3D627-B694-FBC5-BCB0-7ACFFF36F80F}"/>
              </a:ext>
            </a:extLst>
          </p:cNvPr>
          <p:cNvSpPr txBox="1"/>
          <p:nvPr/>
        </p:nvSpPr>
        <p:spPr>
          <a:xfrm>
            <a:off x="1941094" y="169778"/>
            <a:ext cx="1942095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/>
              <a:t>View all shows</a:t>
            </a:r>
          </a:p>
          <a:p>
            <a:pPr marL="342900" indent="-342900">
              <a:buAutoNum type="arabicPeriod"/>
            </a:pPr>
            <a:r>
              <a:rPr lang="en-GB" sz="1200" dirty="0"/>
              <a:t>Browse shows by name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Browse shows by date</a:t>
            </a:r>
          </a:p>
          <a:p>
            <a:pPr marL="342900" indent="-342900">
              <a:buFontTx/>
              <a:buAutoNum type="arabicPeriod"/>
            </a:pPr>
            <a:r>
              <a:rPr lang="en-GB" sz="1200"/>
              <a:t>Main menu</a:t>
            </a:r>
            <a:endParaRPr lang="en-GB" sz="1200" dirty="0"/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68F2-15F1-B3E5-B053-0389B63B6E08}"/>
              </a:ext>
            </a:extLst>
          </p:cNvPr>
          <p:cNvSpPr txBox="1"/>
          <p:nvPr/>
        </p:nvSpPr>
        <p:spPr>
          <a:xfrm>
            <a:off x="4081710" y="169110"/>
            <a:ext cx="2312062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View all shows</a:t>
            </a:r>
          </a:p>
          <a:p>
            <a:r>
              <a:rPr lang="en-GB" sz="1200" dirty="0" err="1"/>
              <a:t>Method:Run</a:t>
            </a:r>
            <a:r>
              <a:rPr lang="en-GB" sz="1200" dirty="0"/>
              <a:t> </a:t>
            </a:r>
            <a:r>
              <a:rPr lang="en-GB" sz="1200" dirty="0" err="1"/>
              <a:t>sql</a:t>
            </a:r>
            <a:r>
              <a:rPr lang="en-GB" sz="1200" dirty="0"/>
              <a:t> prepared statement for list all shows</a:t>
            </a:r>
          </a:p>
          <a:p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90F0F-DC04-28D1-6BF4-2F9647610269}"/>
              </a:ext>
            </a:extLst>
          </p:cNvPr>
          <p:cNvSpPr txBox="1"/>
          <p:nvPr/>
        </p:nvSpPr>
        <p:spPr>
          <a:xfrm>
            <a:off x="4081710" y="2441575"/>
            <a:ext cx="2312061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name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name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39F-FCCB-D09F-DAD5-33BEB89C9379}"/>
              </a:ext>
            </a:extLst>
          </p:cNvPr>
          <p:cNvSpPr txBox="1"/>
          <p:nvPr/>
        </p:nvSpPr>
        <p:spPr>
          <a:xfrm>
            <a:off x="4081710" y="4714040"/>
            <a:ext cx="2312061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date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date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2BD65-BC80-AD67-0F83-C0DA8D3BEE27}"/>
              </a:ext>
            </a:extLst>
          </p:cNvPr>
          <p:cNvSpPr txBox="1"/>
          <p:nvPr/>
        </p:nvSpPr>
        <p:spPr>
          <a:xfrm>
            <a:off x="6629400" y="162760"/>
            <a:ext cx="2971800" cy="36009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Input performance ID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Print out details of concert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Confirm Performance ID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Select quantity</a:t>
            </a:r>
          </a:p>
          <a:p>
            <a:pPr marL="1714500" lvl="3" indent="-342900">
              <a:buFontTx/>
              <a:buAutoNum type="arabicPeriod"/>
            </a:pPr>
            <a:r>
              <a:rPr lang="en-GB" sz="1200" dirty="0"/>
              <a:t>Select postage options/discount (for ticket 1 out x)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Basket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Buy ticket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Main menu</a:t>
            </a:r>
          </a:p>
          <a:p>
            <a:pPr marL="1714500" lvl="3" indent="-342900">
              <a:buAutoNum type="arabicPeriod"/>
            </a:pPr>
            <a:endParaRPr lang="en-GB" sz="1200" dirty="0"/>
          </a:p>
          <a:p>
            <a:pPr marL="1257300" lvl="2" indent="-342900">
              <a:buAutoNum type="arabicPeriod"/>
            </a:pPr>
            <a:r>
              <a:rPr lang="en-GB" sz="1200" dirty="0"/>
              <a:t>Buy ticket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Show calendar*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Main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3AFD0-1021-F485-1C73-4B741FD39817}"/>
              </a:ext>
            </a:extLst>
          </p:cNvPr>
          <p:cNvSpPr txBox="1"/>
          <p:nvPr/>
        </p:nvSpPr>
        <p:spPr>
          <a:xfrm>
            <a:off x="9836828" y="169110"/>
            <a:ext cx="2269953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Basket</a:t>
            </a:r>
          </a:p>
          <a:p>
            <a:pPr marL="342900" indent="-342900">
              <a:buAutoNum type="arabicPeriod"/>
            </a:pPr>
            <a:r>
              <a:rPr lang="en-GB" sz="1200" dirty="0"/>
              <a:t>Go to payment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User payment details input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Confirmation of purchase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Clear basket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9639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175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 Pindoria</dc:creator>
  <cp:lastModifiedBy>Hiten Pindoria</cp:lastModifiedBy>
  <cp:revision>10</cp:revision>
  <dcterms:created xsi:type="dcterms:W3CDTF">2022-07-08T09:01:09Z</dcterms:created>
  <dcterms:modified xsi:type="dcterms:W3CDTF">2022-07-08T15:05:28Z</dcterms:modified>
</cp:coreProperties>
</file>