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56D1-2279-6E41-20D6-8627CD11C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7E169-ABAB-7EBA-02D7-F12538FD3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CEA4D-E3EF-69BC-0CDA-C1463217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892B2-AEF8-73E2-ABA9-EDA7E419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A6AA4-1286-1932-DBE8-865FF5FD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62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0767-85DF-C0D7-4778-8D033152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9591C-04C4-DF98-E843-D4D4E72E4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3DFD7-1F89-633E-52E3-BE4AD367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E8B6A-341C-0CCA-92C3-680FB282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415B4-7915-792D-0F6E-F38622D7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36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199C5F-FE10-A56C-2375-94E6C58D5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2D705-AA54-AE65-B10C-CC645509D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EE053-2167-3026-B7FF-12C62E37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6B8E9-8009-516A-8FD3-E324ED67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489C9-17E8-4637-AB3E-65F4DCB8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27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F46A-1270-2671-8C37-6E7C8409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27FBD-6606-AD78-7134-3B9B7F418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DF393-6F75-E014-2A15-81E4AE93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48344-E2D1-F129-8749-028962C9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5307A-7CE2-217E-9C4A-6D09DE48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18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1993-CDDB-69AA-F3CD-4CBEF236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F293E-27E3-77FD-14FA-7F4419AFA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1F136-254F-0721-5355-E6A031106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17751-299C-2E0E-DF21-21849877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19E06-107E-99CA-E651-F72C40F7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05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445C-0FFD-2CE2-43FB-44823D40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43CD1-72CF-354E-3554-A65D90734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33381-491A-A817-F988-2FB5035AC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F6C9-2EA2-7125-BC62-D1358204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96956-F2C7-F82A-08C9-9C41AA398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5B16A-C548-EC7B-5EEC-F0C37ED5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5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7226-C6AA-DF14-B935-EAFE7B71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04F2A-8476-4AB8-1645-9D3EB76DA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31D0B-EA7C-424C-3849-0F1CC8337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23E090-D33C-37D5-BB40-38518033E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C9235-144B-867A-DB8F-91165EA42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62B64-ACF8-4AFF-DA8B-0B4F1B27E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E0A12-DCE4-ADF5-D67A-2CEC463F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25FF33-3ABC-2885-1A39-ACA4E77C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98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223D-E9E9-30BD-E013-D0EE89515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B73B4B-0FB9-DCC0-0B75-281F9C08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2B929-0D05-97A0-96BA-91722981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D4F1D-5D07-16EA-057F-9FFECAE8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69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97F96-048B-4FD0-05BF-C20D293B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93BA5-7DDF-2410-C2FC-F9688BD2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5B6B5-42BA-F5A2-6C85-32DDD3FC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91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3F2C-06B1-B116-05E9-5512C973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12A70-86CB-B2CC-1EB1-F3F3D5C81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38844-410F-DFD3-354B-3024253F0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B3FAA-72A3-9C14-D3FA-7B959D998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5BF49-5C39-D987-2653-02D213CB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E9617-B9A7-0659-9C81-D53314AC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31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ABAD-C1B7-9E50-E7C7-AEBAD9B1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61986-BD17-1CC2-793A-D4325998C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CAB46-0454-FABE-9073-2B7B1DB9F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E156A-6AA9-908E-606C-2941AA6E3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5B620-49BE-0F58-BB10-78E27F1F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864D0-9D10-7367-FACE-9584EF2F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17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312DA-C2EB-B002-5F90-83CEFE48E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99B82-B554-3D72-79AB-098B6424B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206ED-845C-0AC7-3F0C-84E3BF565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2FB96-7BAC-4153-9DA8-54F20657E046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FA8D6-086C-F354-305C-44F2190A5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28CA-A6EB-B985-88B1-B9981F23F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95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28D13F-A9B7-1FBE-A7A2-E50314604E08}"/>
              </a:ext>
            </a:extLst>
          </p:cNvPr>
          <p:cNvSpPr txBox="1"/>
          <p:nvPr/>
        </p:nvSpPr>
        <p:spPr>
          <a:xfrm>
            <a:off x="42103" y="169444"/>
            <a:ext cx="1690436" cy="159384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Main menu</a:t>
            </a:r>
          </a:p>
          <a:p>
            <a:r>
              <a:rPr lang="en-GB" sz="1200" dirty="0"/>
              <a:t>(Greeting, select option)</a:t>
            </a:r>
          </a:p>
          <a:p>
            <a:pPr marL="342900" indent="-342900">
              <a:buAutoNum type="arabicPeriod"/>
            </a:pPr>
            <a:r>
              <a:rPr lang="en-GB" sz="1200" dirty="0"/>
              <a:t>Show calendar</a:t>
            </a:r>
          </a:p>
          <a:p>
            <a:pPr marL="342900" indent="-342900">
              <a:buAutoNum type="arabicPeriod"/>
            </a:pPr>
            <a:r>
              <a:rPr lang="en-GB" sz="1200" dirty="0">
                <a:highlight>
                  <a:srgbClr val="FF0000"/>
                </a:highlight>
              </a:rPr>
              <a:t>Buy ticket/(s)</a:t>
            </a:r>
          </a:p>
          <a:p>
            <a:pPr marL="342900" indent="-342900">
              <a:buAutoNum type="arabicPeriod"/>
            </a:pPr>
            <a:r>
              <a:rPr lang="en-GB" sz="1200" dirty="0"/>
              <a:t>View basket</a:t>
            </a:r>
          </a:p>
          <a:p>
            <a:pPr marL="342900" indent="-342900">
              <a:buAutoNum type="arabicPeriod"/>
            </a:pPr>
            <a:r>
              <a:rPr lang="en-GB" sz="1200" dirty="0"/>
              <a:t>*Employee login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Exit</a:t>
            </a:r>
          </a:p>
          <a:p>
            <a:pPr marL="342900" indent="-342900">
              <a:buAutoNum type="arabicPeriod"/>
            </a:pPr>
            <a:endParaRPr lang="en-GB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3D627-B694-FBC5-BCB0-7ACFFF36F80F}"/>
              </a:ext>
            </a:extLst>
          </p:cNvPr>
          <p:cNvSpPr txBox="1"/>
          <p:nvPr/>
        </p:nvSpPr>
        <p:spPr>
          <a:xfrm>
            <a:off x="1941094" y="169778"/>
            <a:ext cx="1942095" cy="15696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Show calendar</a:t>
            </a:r>
          </a:p>
          <a:p>
            <a:pPr marL="342900" indent="-342900">
              <a:buAutoNum type="arabicPeriod"/>
            </a:pPr>
            <a:r>
              <a:rPr lang="en-GB" sz="1200" dirty="0"/>
              <a:t>View all shows</a:t>
            </a:r>
          </a:p>
          <a:p>
            <a:pPr marL="342900" indent="-342900">
              <a:buAutoNum type="arabicPeriod"/>
            </a:pPr>
            <a:r>
              <a:rPr lang="en-GB" sz="1200" dirty="0"/>
              <a:t>Browse shows by name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Browse shows by date</a:t>
            </a:r>
          </a:p>
          <a:p>
            <a:pPr marL="342900" indent="-342900">
              <a:buFontTx/>
              <a:buAutoNum type="arabicPeriod"/>
            </a:pPr>
            <a:r>
              <a:rPr lang="en-GB" sz="1200"/>
              <a:t>Main menu</a:t>
            </a:r>
            <a:endParaRPr lang="en-GB" sz="1200" dirty="0"/>
          </a:p>
          <a:p>
            <a:pPr marL="342900" indent="-342900">
              <a:buFontTx/>
              <a:buAutoNum type="arabicPeriod"/>
            </a:pPr>
            <a:r>
              <a:rPr lang="en-GB" sz="1200" dirty="0"/>
              <a:t>Exit</a:t>
            </a:r>
          </a:p>
          <a:p>
            <a:pPr marL="342900" indent="-342900">
              <a:buAutoNum type="arabicPeriod"/>
            </a:pPr>
            <a:endParaRPr lang="en-GB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868F2-15F1-B3E5-B053-0389B63B6E08}"/>
              </a:ext>
            </a:extLst>
          </p:cNvPr>
          <p:cNvSpPr txBox="1"/>
          <p:nvPr/>
        </p:nvSpPr>
        <p:spPr>
          <a:xfrm>
            <a:off x="4081710" y="169110"/>
            <a:ext cx="2312062" cy="19389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View all shows</a:t>
            </a:r>
          </a:p>
          <a:p>
            <a:r>
              <a:rPr lang="en-GB" sz="1200" dirty="0" err="1"/>
              <a:t>Method:Run</a:t>
            </a:r>
            <a:r>
              <a:rPr lang="en-GB" sz="1200" dirty="0"/>
              <a:t> </a:t>
            </a:r>
            <a:r>
              <a:rPr lang="en-GB" sz="1200" dirty="0" err="1"/>
              <a:t>sql</a:t>
            </a:r>
            <a:r>
              <a:rPr lang="en-GB" sz="1200" dirty="0"/>
              <a:t> prepared statement for list all shows</a:t>
            </a:r>
          </a:p>
          <a:p>
            <a:endParaRPr lang="en-GB" sz="1200" dirty="0"/>
          </a:p>
          <a:p>
            <a:r>
              <a:rPr lang="en-GB" sz="1200" dirty="0"/>
              <a:t>Output: list all shows with performance ID </a:t>
            </a:r>
          </a:p>
          <a:p>
            <a:endParaRPr lang="en-GB" sz="1200" dirty="0"/>
          </a:p>
          <a:p>
            <a:r>
              <a:rPr lang="en-GB" sz="1200" b="1" dirty="0"/>
              <a:t>Loop menu</a:t>
            </a:r>
          </a:p>
          <a:p>
            <a:pPr marL="342900" indent="-342900">
              <a:buAutoNum type="arabicPeriod"/>
            </a:pPr>
            <a:endParaRPr lang="en-GB" sz="1200" dirty="0"/>
          </a:p>
          <a:p>
            <a:pPr marL="342900" indent="-342900">
              <a:buAutoNum type="arabicPeriod"/>
            </a:pPr>
            <a:endParaRPr lang="en-GB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90F0F-DC04-28D1-6BF4-2F9647610269}"/>
              </a:ext>
            </a:extLst>
          </p:cNvPr>
          <p:cNvSpPr txBox="1"/>
          <p:nvPr/>
        </p:nvSpPr>
        <p:spPr>
          <a:xfrm>
            <a:off x="4081710" y="2441575"/>
            <a:ext cx="2312061" cy="19389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Browse shows by name</a:t>
            </a:r>
          </a:p>
          <a:p>
            <a:pPr marL="342900" indent="-342900">
              <a:buAutoNum type="arabicPeriod"/>
            </a:pPr>
            <a:r>
              <a:rPr lang="en-GB" sz="1200" dirty="0"/>
              <a:t>Run </a:t>
            </a:r>
            <a:r>
              <a:rPr lang="en-GB" sz="1200" dirty="0" err="1"/>
              <a:t>sql</a:t>
            </a:r>
            <a:r>
              <a:rPr lang="en-GB" sz="1200" dirty="0"/>
              <a:t> prepared statement for browse shows by name</a:t>
            </a:r>
          </a:p>
          <a:p>
            <a:pPr marL="342900" indent="-342900">
              <a:buAutoNum type="arabicPeriod"/>
            </a:pPr>
            <a:endParaRPr lang="en-GB" sz="1200" dirty="0"/>
          </a:p>
          <a:p>
            <a:r>
              <a:rPr lang="en-GB" sz="1200" dirty="0"/>
              <a:t>Output: list all shows with performance ID </a:t>
            </a:r>
          </a:p>
          <a:p>
            <a:pPr marL="342900" indent="-342900">
              <a:buAutoNum type="arabicPeriod"/>
            </a:pPr>
            <a:endParaRPr lang="en-GB" sz="1200" dirty="0"/>
          </a:p>
          <a:p>
            <a:r>
              <a:rPr lang="en-GB" sz="1200" b="1" dirty="0"/>
              <a:t>Loop menu</a:t>
            </a:r>
          </a:p>
          <a:p>
            <a:endParaRPr lang="en-GB" sz="1200" dirty="0"/>
          </a:p>
          <a:p>
            <a:pPr marL="342900" indent="-342900">
              <a:buAutoNum type="arabicPeriod"/>
            </a:pP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45E39F-FCCB-D09F-DAD5-33BEB89C9379}"/>
              </a:ext>
            </a:extLst>
          </p:cNvPr>
          <p:cNvSpPr txBox="1"/>
          <p:nvPr/>
        </p:nvSpPr>
        <p:spPr>
          <a:xfrm>
            <a:off x="4081710" y="4714040"/>
            <a:ext cx="2312061" cy="19389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Browse shows by date</a:t>
            </a:r>
          </a:p>
          <a:p>
            <a:pPr marL="342900" indent="-342900">
              <a:buAutoNum type="arabicPeriod"/>
            </a:pPr>
            <a:r>
              <a:rPr lang="en-GB" sz="1200" dirty="0"/>
              <a:t>Run </a:t>
            </a:r>
            <a:r>
              <a:rPr lang="en-GB" sz="1200" dirty="0" err="1"/>
              <a:t>sql</a:t>
            </a:r>
            <a:r>
              <a:rPr lang="en-GB" sz="1200" dirty="0"/>
              <a:t> prepared statement for browse shows by date</a:t>
            </a:r>
          </a:p>
          <a:p>
            <a:pPr marL="342900" indent="-342900">
              <a:buAutoNum type="arabicPeriod"/>
            </a:pPr>
            <a:endParaRPr lang="en-GB" sz="1200" dirty="0"/>
          </a:p>
          <a:p>
            <a:r>
              <a:rPr lang="en-GB" sz="1200" dirty="0"/>
              <a:t>Output: list all shows with performance ID </a:t>
            </a:r>
          </a:p>
          <a:p>
            <a:pPr marL="342900" indent="-342900">
              <a:buAutoNum type="arabicPeriod"/>
            </a:pPr>
            <a:endParaRPr lang="en-GB" sz="1200" dirty="0"/>
          </a:p>
          <a:p>
            <a:r>
              <a:rPr lang="en-GB" sz="1200" b="1" dirty="0"/>
              <a:t>Loop menu</a:t>
            </a:r>
          </a:p>
          <a:p>
            <a:pPr marL="342900" indent="-342900">
              <a:buAutoNum type="arabicPeriod"/>
            </a:pPr>
            <a:endParaRPr lang="en-GB" sz="1200" dirty="0"/>
          </a:p>
          <a:p>
            <a:pPr marL="342900" indent="-342900">
              <a:buAutoNum type="arabicPeriod"/>
            </a:pPr>
            <a:endParaRPr lang="en-GB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2BD65-BC80-AD67-0F83-C0DA8D3BEE27}"/>
              </a:ext>
            </a:extLst>
          </p:cNvPr>
          <p:cNvSpPr txBox="1"/>
          <p:nvPr/>
        </p:nvSpPr>
        <p:spPr>
          <a:xfrm>
            <a:off x="6629400" y="162760"/>
            <a:ext cx="2971800" cy="323165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Buy ticket</a:t>
            </a:r>
          </a:p>
          <a:p>
            <a:pPr marL="342900" indent="-342900">
              <a:buAutoNum type="arabicPeriod"/>
            </a:pPr>
            <a:r>
              <a:rPr lang="en-GB" sz="1200" dirty="0"/>
              <a:t>Input performance no.</a:t>
            </a:r>
          </a:p>
          <a:p>
            <a:pPr marL="800100" lvl="1" indent="-342900">
              <a:buAutoNum type="arabicPeriod"/>
            </a:pPr>
            <a:r>
              <a:rPr lang="en-GB" sz="1200" dirty="0"/>
              <a:t>Print out details of concert</a:t>
            </a:r>
          </a:p>
          <a:p>
            <a:pPr marL="800100" lvl="1" indent="-342900">
              <a:buAutoNum type="arabicPeriod"/>
            </a:pPr>
            <a:r>
              <a:rPr lang="en-GB" sz="1200" dirty="0"/>
              <a:t>Confirm Performance ID</a:t>
            </a:r>
          </a:p>
          <a:p>
            <a:pPr marL="1257300" lvl="2" indent="-342900">
              <a:buAutoNum type="arabicPeriod"/>
            </a:pPr>
            <a:r>
              <a:rPr lang="en-GB" sz="1200" dirty="0"/>
              <a:t>Select quantity</a:t>
            </a:r>
          </a:p>
          <a:p>
            <a:pPr marL="1714500" lvl="3" indent="-342900">
              <a:buFontTx/>
              <a:buAutoNum type="arabicPeriod"/>
            </a:pPr>
            <a:r>
              <a:rPr lang="en-GB" sz="1200" dirty="0"/>
              <a:t>Select postage options/discount (for ticket 1 out x)</a:t>
            </a:r>
          </a:p>
          <a:p>
            <a:pPr marL="2171700" lvl="4" indent="-342900">
              <a:buAutoNum type="arabicPeriod"/>
            </a:pPr>
            <a:r>
              <a:rPr lang="en-GB" sz="1200" dirty="0"/>
              <a:t>Basket</a:t>
            </a:r>
          </a:p>
          <a:p>
            <a:pPr marL="2171700" lvl="4" indent="-342900">
              <a:buAutoNum type="arabicPeriod"/>
            </a:pPr>
            <a:r>
              <a:rPr lang="en-GB" sz="1200" dirty="0"/>
              <a:t>Buy ticket</a:t>
            </a:r>
          </a:p>
          <a:p>
            <a:pPr marL="2171700" lvl="4" indent="-342900">
              <a:buAutoNum type="arabicPeriod"/>
            </a:pPr>
            <a:r>
              <a:rPr lang="en-GB" sz="1200" dirty="0"/>
              <a:t>Show calendar</a:t>
            </a:r>
          </a:p>
          <a:p>
            <a:pPr marL="2171700" lvl="4" indent="-342900">
              <a:buAutoNum type="arabicPeriod"/>
            </a:pPr>
            <a:r>
              <a:rPr lang="en-GB" sz="1200" dirty="0"/>
              <a:t>Main menu</a:t>
            </a:r>
          </a:p>
          <a:p>
            <a:pPr marL="1714500" lvl="3" indent="-342900">
              <a:buAutoNum type="arabicPeriod"/>
            </a:pPr>
            <a:endParaRPr lang="en-GB" sz="1200" dirty="0"/>
          </a:p>
          <a:p>
            <a:r>
              <a:rPr lang="en-GB" sz="1200" b="1" dirty="0"/>
              <a:t>	Loop menu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93AFD0-1021-F485-1C73-4B741FD39817}"/>
              </a:ext>
            </a:extLst>
          </p:cNvPr>
          <p:cNvSpPr txBox="1"/>
          <p:nvPr/>
        </p:nvSpPr>
        <p:spPr>
          <a:xfrm>
            <a:off x="9836828" y="169110"/>
            <a:ext cx="2269953" cy="28623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Basket</a:t>
            </a:r>
          </a:p>
          <a:p>
            <a:pPr marL="342900" indent="-342900">
              <a:buAutoNum type="arabicPeriod"/>
            </a:pPr>
            <a:r>
              <a:rPr lang="en-GB" sz="1200" dirty="0"/>
              <a:t>Go to payment</a:t>
            </a:r>
          </a:p>
          <a:p>
            <a:pPr marL="800100" lvl="1" indent="-342900">
              <a:buAutoNum type="arabicPeriod"/>
            </a:pPr>
            <a:r>
              <a:rPr lang="en-GB" sz="1200" dirty="0"/>
              <a:t>User payment details input</a:t>
            </a:r>
          </a:p>
          <a:p>
            <a:pPr marL="1257300" lvl="2" indent="-342900">
              <a:buAutoNum type="arabicPeriod"/>
            </a:pPr>
            <a:r>
              <a:rPr lang="en-GB" sz="1200" dirty="0"/>
              <a:t>Confirmation of purchase</a:t>
            </a:r>
          </a:p>
          <a:p>
            <a:pPr marL="1257300" lvl="2" indent="-342900">
              <a:buAutoNum type="arabicPeriod"/>
            </a:pPr>
            <a:r>
              <a:rPr lang="en-GB" sz="1200" dirty="0"/>
              <a:t>SQL check for available tickets still applies (confirmed)</a:t>
            </a:r>
          </a:p>
          <a:p>
            <a:pPr marL="342900" indent="-342900">
              <a:buAutoNum type="arabicPeriod"/>
            </a:pPr>
            <a:r>
              <a:rPr lang="en-GB" sz="1200" dirty="0"/>
              <a:t>Buy ticket</a:t>
            </a:r>
          </a:p>
          <a:p>
            <a:pPr marL="342900" indent="-342900">
              <a:buAutoNum type="arabicPeriod"/>
            </a:pPr>
            <a:r>
              <a:rPr lang="en-GB" sz="1200" dirty="0"/>
              <a:t>Clear basket</a:t>
            </a:r>
          </a:p>
          <a:p>
            <a:pPr marL="342900" indent="-342900">
              <a:buAutoNum type="arabicPeriod"/>
            </a:pPr>
            <a:r>
              <a:rPr lang="en-GB" sz="1200" dirty="0"/>
              <a:t>Main menu</a:t>
            </a:r>
          </a:p>
          <a:p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E1BFDC-E3DC-8973-FA43-6EF8262355D7}"/>
              </a:ext>
            </a:extLst>
          </p:cNvPr>
          <p:cNvSpPr txBox="1"/>
          <p:nvPr/>
        </p:nvSpPr>
        <p:spPr>
          <a:xfrm>
            <a:off x="42103" y="2487528"/>
            <a:ext cx="1690436" cy="138499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Employee menu (will need verification?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View all shows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Add show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Delete show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Main menu</a:t>
            </a:r>
          </a:p>
          <a:p>
            <a:pPr marL="342900" indent="-342900">
              <a:buAutoNum type="arabicPeriod"/>
            </a:pP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A8C10C-3482-A87A-D952-A4E53F4D5DD8}"/>
              </a:ext>
            </a:extLst>
          </p:cNvPr>
          <p:cNvSpPr txBox="1"/>
          <p:nvPr/>
        </p:nvSpPr>
        <p:spPr>
          <a:xfrm>
            <a:off x="42103" y="4863273"/>
            <a:ext cx="1690436" cy="101566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Loop menu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Buy ticket</a:t>
            </a:r>
          </a:p>
          <a:p>
            <a:pPr marL="342900" indent="-342900">
              <a:buAutoNum type="arabicPeriod"/>
            </a:pPr>
            <a:r>
              <a:rPr lang="en-GB" sz="1200" dirty="0"/>
              <a:t>Show calendar </a:t>
            </a:r>
          </a:p>
          <a:p>
            <a:pPr marL="342900" indent="-342900">
              <a:buAutoNum type="arabicPeriod"/>
            </a:pPr>
            <a:r>
              <a:rPr lang="en-GB" sz="1200" dirty="0"/>
              <a:t>Main menu</a:t>
            </a:r>
          </a:p>
          <a:p>
            <a:pPr marL="342900" indent="-342900">
              <a:buAutoNum type="arabicPeriod"/>
            </a:pP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85DB89-2DE6-B323-643D-00536EA0C10B}"/>
              </a:ext>
            </a:extLst>
          </p:cNvPr>
          <p:cNvSpPr txBox="1"/>
          <p:nvPr/>
        </p:nvSpPr>
        <p:spPr>
          <a:xfrm>
            <a:off x="6629400" y="3606044"/>
            <a:ext cx="3717759" cy="28623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Buy method</a:t>
            </a:r>
          </a:p>
          <a:p>
            <a:endParaRPr lang="en-GB" sz="1200" b="1" dirty="0"/>
          </a:p>
          <a:p>
            <a:r>
              <a:rPr lang="en-GB" sz="1200" dirty="0"/>
              <a:t>Select id (checks id across the database) </a:t>
            </a:r>
          </a:p>
          <a:p>
            <a:r>
              <a:rPr lang="en-GB" sz="1200" dirty="0"/>
              <a:t>- [1]Print out performance (both circle and stall prices)</a:t>
            </a:r>
          </a:p>
          <a:p>
            <a:r>
              <a:rPr lang="en-GB" sz="1200" dirty="0"/>
              <a:t>	Confirm performance y/n</a:t>
            </a:r>
          </a:p>
          <a:p>
            <a:r>
              <a:rPr lang="en-GB" sz="1200" dirty="0"/>
              <a:t>Display seat availability (query &amp; local int variable)</a:t>
            </a:r>
          </a:p>
          <a:p>
            <a:endParaRPr lang="en-GB" sz="1200" dirty="0"/>
          </a:p>
          <a:p>
            <a:r>
              <a:rPr lang="en-GB" sz="1200" dirty="0"/>
              <a:t>Single ticket at a time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Select </a:t>
            </a:r>
            <a:r>
              <a:rPr lang="en-GB" sz="1200" dirty="0" err="1"/>
              <a:t>seatType</a:t>
            </a:r>
            <a:endParaRPr lang="en-GB" sz="1200" dirty="0"/>
          </a:p>
          <a:p>
            <a:pPr marL="171450" indent="-171450">
              <a:buFontTx/>
              <a:buChar char="-"/>
            </a:pPr>
            <a:r>
              <a:rPr lang="en-GB" sz="1200" dirty="0"/>
              <a:t>Select concession type</a:t>
            </a:r>
          </a:p>
          <a:p>
            <a:pPr marL="171450" indent="-171450">
              <a:buFontTx/>
              <a:buChar char="-"/>
            </a:pPr>
            <a:endParaRPr lang="en-GB" sz="1200" dirty="0"/>
          </a:p>
          <a:p>
            <a:endParaRPr lang="en-GB" sz="1200" dirty="0"/>
          </a:p>
          <a:p>
            <a:endParaRPr lang="en-GB" sz="1200" b="1" dirty="0"/>
          </a:p>
          <a:p>
            <a:pPr marL="228600" indent="-228600">
              <a:buAutoNum type="arabicPeriod"/>
            </a:pPr>
            <a:r>
              <a:rPr lang="en-GB" sz="1200" dirty="0"/>
              <a:t>View basket</a:t>
            </a:r>
          </a:p>
          <a:p>
            <a:pPr marL="228600" indent="-228600">
              <a:buFontTx/>
              <a:buAutoNum type="arabicPeriod"/>
            </a:pPr>
            <a:r>
              <a:rPr lang="en-GB" sz="1200" b="1" dirty="0"/>
              <a:t>Loop menu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99639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A4D1C4-B1BE-4242-FDA9-A394C876E657}"/>
              </a:ext>
            </a:extLst>
          </p:cNvPr>
          <p:cNvSpPr txBox="1"/>
          <p:nvPr/>
        </p:nvSpPr>
        <p:spPr>
          <a:xfrm>
            <a:off x="184485" y="717465"/>
            <a:ext cx="6400800" cy="3600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Quantity (Scenario 4 tickets – 2 circle, 2 stalls)</a:t>
            </a:r>
          </a:p>
          <a:p>
            <a:endParaRPr lang="en-GB" sz="1200" b="1" dirty="0"/>
          </a:p>
          <a:p>
            <a:endParaRPr lang="en-GB" sz="1200" dirty="0"/>
          </a:p>
          <a:p>
            <a:r>
              <a:rPr lang="en-GB" sz="1200" dirty="0"/>
              <a:t>1/4 – circle</a:t>
            </a:r>
          </a:p>
          <a:p>
            <a:r>
              <a:rPr lang="en-GB" sz="1200" dirty="0"/>
              <a:t>Select ticket type (case method [1(no concession),2(student),3(under 16)], apply concession)</a:t>
            </a:r>
          </a:p>
          <a:p>
            <a:r>
              <a:rPr lang="en-GB" sz="1200" dirty="0"/>
              <a:t>Create a new instance of ticket</a:t>
            </a:r>
          </a:p>
          <a:p>
            <a:r>
              <a:rPr lang="en-GB" sz="1200" dirty="0"/>
              <a:t>Add ticket in basket tickets array list</a:t>
            </a:r>
          </a:p>
          <a:p>
            <a:endParaRPr lang="en-GB" sz="1200" dirty="0"/>
          </a:p>
          <a:p>
            <a:r>
              <a:rPr lang="en-GB" sz="1200" dirty="0"/>
              <a:t>2/4 – circle</a:t>
            </a:r>
          </a:p>
          <a:p>
            <a:r>
              <a:rPr lang="en-GB" sz="1200" dirty="0"/>
              <a:t>Select ticket type (case method [1(no concession),2(student),3(under 16)], apply concession</a:t>
            </a:r>
          </a:p>
          <a:p>
            <a:r>
              <a:rPr lang="en-GB" sz="1200" dirty="0"/>
              <a:t>Add ticket in basket tickets array list</a:t>
            </a:r>
          </a:p>
          <a:p>
            <a:endParaRPr lang="en-GB" sz="1200" dirty="0"/>
          </a:p>
          <a:p>
            <a:r>
              <a:rPr lang="en-GB" sz="1200" dirty="0"/>
              <a:t>3/4 – stall</a:t>
            </a:r>
          </a:p>
          <a:p>
            <a:r>
              <a:rPr lang="en-GB" sz="1200" dirty="0"/>
              <a:t>Add ticket in basket tickets array list</a:t>
            </a:r>
          </a:p>
          <a:p>
            <a:r>
              <a:rPr lang="en-GB" sz="1200" dirty="0"/>
              <a:t>Select ticket type (case method [1(no concession),2(student),3(under 16)], apply concession</a:t>
            </a:r>
          </a:p>
          <a:p>
            <a:endParaRPr lang="en-GB" sz="1200" dirty="0"/>
          </a:p>
          <a:p>
            <a:r>
              <a:rPr lang="en-GB" sz="1200" dirty="0"/>
              <a:t>4/4 – stall</a:t>
            </a:r>
          </a:p>
          <a:p>
            <a:r>
              <a:rPr lang="en-GB" sz="1200" dirty="0"/>
              <a:t>Add ticket in basket tickets array list</a:t>
            </a:r>
          </a:p>
          <a:p>
            <a:r>
              <a:rPr lang="en-GB" sz="1200" dirty="0"/>
              <a:t>Select ticket type (case method [1(no concession),2(student),3(under 16)], apply concession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48866-6F5E-3D89-7A18-5059EF471F1A}"/>
              </a:ext>
            </a:extLst>
          </p:cNvPr>
          <p:cNvSpPr txBox="1"/>
          <p:nvPr/>
        </p:nvSpPr>
        <p:spPr>
          <a:xfrm>
            <a:off x="6956256" y="717465"/>
            <a:ext cx="5051259" cy="34163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SQL</a:t>
            </a:r>
          </a:p>
          <a:p>
            <a:endParaRPr lang="en-GB" sz="1200" b="1" dirty="0"/>
          </a:p>
          <a:p>
            <a:pPr marL="228600" indent="-228600">
              <a:buAutoNum type="arabicPeriod"/>
            </a:pPr>
            <a:r>
              <a:rPr lang="en-GB" sz="1200" dirty="0"/>
              <a:t>Query to show user performance selection</a:t>
            </a:r>
          </a:p>
          <a:p>
            <a:pPr marL="228600" indent="-228600">
              <a:buAutoNum type="arabicPeriod"/>
            </a:pPr>
            <a:r>
              <a:rPr lang="en-GB" sz="1200" dirty="0"/>
              <a:t>int </a:t>
            </a:r>
            <a:r>
              <a:rPr lang="en-GB" sz="1200" dirty="0" err="1"/>
              <a:t>circlea</a:t>
            </a:r>
            <a:r>
              <a:rPr lang="en-GB" sz="1200" dirty="0"/>
              <a:t> =  Query to check for availability of circle</a:t>
            </a:r>
          </a:p>
          <a:p>
            <a:pPr marL="228600" indent="-228600">
              <a:buFontTx/>
              <a:buAutoNum type="arabicPeriod"/>
            </a:pPr>
            <a:r>
              <a:rPr lang="en-GB" sz="1200" dirty="0"/>
              <a:t>int </a:t>
            </a:r>
            <a:r>
              <a:rPr lang="en-GB" sz="1200" dirty="0" err="1"/>
              <a:t>stalla</a:t>
            </a:r>
            <a:r>
              <a:rPr lang="en-GB" sz="1200" dirty="0"/>
              <a:t> =  Query to check for availability of stall</a:t>
            </a:r>
          </a:p>
          <a:p>
            <a:pPr marL="228600" indent="-228600">
              <a:buAutoNum type="arabicPeriod"/>
            </a:pPr>
            <a:endParaRPr lang="en-GB" sz="1200" dirty="0"/>
          </a:p>
          <a:p>
            <a:pPr marL="228600" indent="-228600">
              <a:buAutoNum type="arabicPeriod"/>
            </a:pPr>
            <a:endParaRPr lang="en-GB" sz="1200" b="1" dirty="0"/>
          </a:p>
          <a:p>
            <a:endParaRPr lang="en-GB" sz="1200" b="1" dirty="0"/>
          </a:p>
          <a:p>
            <a:r>
              <a:rPr lang="en-GB" sz="1200" dirty="0"/>
              <a:t>select id (checks id across the database) y/n</a:t>
            </a:r>
          </a:p>
          <a:p>
            <a:r>
              <a:rPr lang="en-GB" sz="1200" dirty="0"/>
              <a:t>- Print out performance (both circle and stall prices)</a:t>
            </a:r>
          </a:p>
          <a:p>
            <a:r>
              <a:rPr lang="en-GB" sz="1200" dirty="0"/>
              <a:t>	Confirm performance</a:t>
            </a:r>
          </a:p>
          <a:p>
            <a:r>
              <a:rPr lang="en-GB" sz="1200" b="1" dirty="0"/>
              <a:t>Input Quantity (check for availability) in SQL)</a:t>
            </a:r>
          </a:p>
          <a:p>
            <a:r>
              <a:rPr lang="en-GB" sz="1200" dirty="0"/>
              <a:t>Print (n tickets have been added)</a:t>
            </a:r>
          </a:p>
          <a:p>
            <a:endParaRPr lang="en-GB" sz="1200" b="1" dirty="0"/>
          </a:p>
          <a:p>
            <a:pPr marL="228600" indent="-228600">
              <a:buAutoNum type="arabicPeriod"/>
            </a:pPr>
            <a:r>
              <a:rPr lang="en-GB" sz="1200" dirty="0"/>
              <a:t>View basket</a:t>
            </a:r>
          </a:p>
          <a:p>
            <a:pPr marL="228600" indent="-228600">
              <a:buFontTx/>
              <a:buAutoNum type="arabicPeriod"/>
            </a:pPr>
            <a:r>
              <a:rPr lang="en-GB" sz="1200" b="1" dirty="0"/>
              <a:t>Loop menu</a:t>
            </a:r>
            <a:endParaRPr lang="en-GB" sz="1200" dirty="0"/>
          </a:p>
          <a:p>
            <a:pPr marL="342900" indent="-342900">
              <a:buAutoNum type="arabicPeriod"/>
            </a:pPr>
            <a:endParaRPr lang="en-GB" sz="1200" dirty="0"/>
          </a:p>
          <a:p>
            <a:pPr marL="342900" indent="-342900">
              <a:buAutoNum type="arabicPeriod"/>
            </a:pPr>
            <a:endParaRPr lang="en-GB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0AD708-673A-CADB-D1B6-84970E8770DE}"/>
              </a:ext>
            </a:extLst>
          </p:cNvPr>
          <p:cNvSpPr txBox="1"/>
          <p:nvPr/>
        </p:nvSpPr>
        <p:spPr>
          <a:xfrm>
            <a:off x="6956256" y="4496431"/>
            <a:ext cx="4588049" cy="19389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String performance id = query for performance</a:t>
            </a:r>
          </a:p>
          <a:p>
            <a:r>
              <a:rPr lang="en-GB" sz="1200" dirty="0"/>
              <a:t>String </a:t>
            </a:r>
            <a:r>
              <a:rPr lang="en-GB" sz="1200" dirty="0" err="1"/>
              <a:t>showname</a:t>
            </a:r>
            <a:endParaRPr lang="en-GB" sz="1200" dirty="0"/>
          </a:p>
          <a:p>
            <a:r>
              <a:rPr lang="en-GB" sz="1200" dirty="0"/>
              <a:t>String </a:t>
            </a:r>
            <a:r>
              <a:rPr lang="en-GB" sz="1200" dirty="0" err="1"/>
              <a:t>starttime</a:t>
            </a:r>
            <a:endParaRPr lang="en-GB" sz="1200" dirty="0"/>
          </a:p>
          <a:p>
            <a:r>
              <a:rPr lang="en-GB" sz="1200" dirty="0"/>
              <a:t>String </a:t>
            </a:r>
            <a:r>
              <a:rPr lang="en-GB" sz="1200" dirty="0" err="1"/>
              <a:t>showDate</a:t>
            </a:r>
            <a:endParaRPr lang="en-GB" sz="1200" dirty="0"/>
          </a:p>
          <a:p>
            <a:r>
              <a:rPr lang="en-GB" sz="1200" dirty="0"/>
              <a:t>String </a:t>
            </a:r>
            <a:r>
              <a:rPr lang="en-GB" sz="1200" dirty="0" err="1"/>
              <a:t>SeatType</a:t>
            </a:r>
            <a:endParaRPr lang="en-GB" sz="1200" dirty="0"/>
          </a:p>
          <a:p>
            <a:r>
              <a:rPr lang="en-GB" sz="1200" dirty="0"/>
              <a:t>String Concession</a:t>
            </a:r>
          </a:p>
          <a:p>
            <a:r>
              <a:rPr lang="en-GB" sz="1200" dirty="0"/>
              <a:t>Double Price</a:t>
            </a:r>
          </a:p>
          <a:p>
            <a:r>
              <a:rPr lang="en-GB" sz="1200" dirty="0"/>
              <a:t>Int circle availability</a:t>
            </a:r>
          </a:p>
          <a:p>
            <a:r>
              <a:rPr lang="en-GB" sz="1200" dirty="0"/>
              <a:t>Int stall availability</a:t>
            </a:r>
          </a:p>
          <a:p>
            <a:r>
              <a:rPr lang="en-GB" sz="1200" dirty="0"/>
              <a:t>Int total availability (circle + stall)</a:t>
            </a:r>
          </a:p>
        </p:txBody>
      </p:sp>
    </p:spTree>
    <p:extLst>
      <p:ext uri="{BB962C8B-B14F-4D97-AF65-F5344CB8AC3E}">
        <p14:creationId xmlns:p14="http://schemas.microsoft.com/office/powerpoint/2010/main" val="17399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2FDADE-DB3D-E0E4-8FF9-CAAD66C33281}"/>
              </a:ext>
            </a:extLst>
          </p:cNvPr>
          <p:cNvSpPr txBox="1"/>
          <p:nvPr/>
        </p:nvSpPr>
        <p:spPr>
          <a:xfrm>
            <a:off x="2526624" y="1663365"/>
            <a:ext cx="1690436" cy="83099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Presentation</a:t>
            </a:r>
          </a:p>
          <a:p>
            <a:endParaRPr lang="en-GB" sz="1200" b="1" dirty="0"/>
          </a:p>
          <a:p>
            <a:endParaRPr lang="en-GB" sz="1200" b="1" dirty="0"/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92371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510</Words>
  <Application>Microsoft Office PowerPoint</Application>
  <PresentationFormat>Widescreen</PresentationFormat>
  <Paragraphs>122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Hiten Pindoria</dc:creator>
  <cp:lastModifiedBy>Hiten Pindoria</cp:lastModifiedBy>
  <cp:revision>23</cp:revision>
  <dcterms:created xsi:type="dcterms:W3CDTF">2022-07-08T09:01:09Z</dcterms:created>
  <dcterms:modified xsi:type="dcterms:W3CDTF">2022-07-12T12:52:15Z</dcterms:modified>
</cp:coreProperties>
</file>