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8"/>
  </p:notesMasterIdLst>
  <p:sldIdLst>
    <p:sldId id="256" r:id="rId2"/>
    <p:sldId id="263" r:id="rId3"/>
    <p:sldId id="258" r:id="rId4"/>
    <p:sldId id="267" r:id="rId5"/>
    <p:sldId id="259" r:id="rId6"/>
    <p:sldId id="260" r:id="rId7"/>
  </p:sldIdLst>
  <p:sldSz cx="9144000" cy="5143500" type="screen16x9"/>
  <p:notesSz cx="6858000" cy="9144000"/>
  <p:embeddedFontLst>
    <p:embeddedFont>
      <p:font typeface="Anaheim" panose="020B0604020202020204" charset="0"/>
      <p:regular r:id="rId9"/>
      <p:bold r:id="rId10"/>
    </p:embeddedFont>
    <p:embeddedFont>
      <p:font typeface="Andika" panose="020B0604020202020204" charset="0"/>
      <p:regular r:id="rId11"/>
      <p:bold r:id="rId12"/>
      <p:italic r:id="rId13"/>
      <p:boldItalic r:id="rId14"/>
    </p:embeddedFont>
    <p:embeddedFont>
      <p:font typeface="Archivo" panose="020B0604020202020204" charset="0"/>
      <p:regular r:id="rId15"/>
      <p:bold r:id="rId16"/>
      <p:italic r:id="rId17"/>
      <p:boldItalic r:id="rId18"/>
    </p:embeddedFont>
    <p:embeddedFont>
      <p:font typeface="Bebas Neue" panose="020B0606020202050201" pitchFamily="3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DDFB473-E262-4542-ADEE-AEE11BACEDE7}">
  <a:tblStyle styleId="{6DDFB473-E262-4542-ADEE-AEE11BACED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4AB009-53D2-484E-A27D-3512FDA3E08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317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3" name="Google Shape;302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4" name="Google Shape;302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1" name="Google Shape;4141;g2580929678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2" name="Google Shape;4142;g2580929678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1" name="Google Shape;339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2" name="Google Shape;339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" name="Google Shape;4321;g2580929678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2" name="Google Shape;4322;g2580929678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258092967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3" name="Google Shape;3423;g258092967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1" name="Google Shape;369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2" name="Google Shape;369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6900" y="-25575"/>
            <a:ext cx="9197798" cy="5194656"/>
            <a:chOff x="-26900" y="-25575"/>
            <a:chExt cx="9197798" cy="5194656"/>
          </a:xfrm>
        </p:grpSpPr>
        <p:sp>
          <p:nvSpPr>
            <p:cNvPr id="10" name="Google Shape;10;p2"/>
            <p:cNvSpPr/>
            <p:nvPr/>
          </p:nvSpPr>
          <p:spPr>
            <a:xfrm>
              <a:off x="-26900" y="-25575"/>
              <a:ext cx="5482167" cy="3147511"/>
            </a:xfrm>
            <a:custGeom>
              <a:avLst/>
              <a:gdLst/>
              <a:ahLst/>
              <a:cxnLst/>
              <a:rect l="l" t="t" r="r" b="b"/>
              <a:pathLst>
                <a:path w="22766" h="15432" extrusionOk="0">
                  <a:moveTo>
                    <a:pt x="14836" y="1"/>
                  </a:moveTo>
                  <a:cubicBezTo>
                    <a:pt x="10288" y="2799"/>
                    <a:pt x="3561" y="6633"/>
                    <a:pt x="1" y="9240"/>
                  </a:cubicBezTo>
                  <a:lnTo>
                    <a:pt x="1" y="10752"/>
                  </a:lnTo>
                  <a:cubicBezTo>
                    <a:pt x="370" y="10538"/>
                    <a:pt x="727" y="10312"/>
                    <a:pt x="1072" y="10097"/>
                  </a:cubicBezTo>
                  <a:cubicBezTo>
                    <a:pt x="3382" y="8645"/>
                    <a:pt x="5763" y="7335"/>
                    <a:pt x="8228" y="6192"/>
                  </a:cubicBezTo>
                  <a:cubicBezTo>
                    <a:pt x="8852" y="5901"/>
                    <a:pt x="9516" y="5610"/>
                    <a:pt x="10192" y="5610"/>
                  </a:cubicBezTo>
                  <a:cubicBezTo>
                    <a:pt x="10264" y="5610"/>
                    <a:pt x="10335" y="5614"/>
                    <a:pt x="10407" y="5621"/>
                  </a:cubicBezTo>
                  <a:cubicBezTo>
                    <a:pt x="9942" y="6668"/>
                    <a:pt x="8930" y="7371"/>
                    <a:pt x="7954" y="8026"/>
                  </a:cubicBezTo>
                  <a:lnTo>
                    <a:pt x="1" y="13419"/>
                  </a:lnTo>
                  <a:lnTo>
                    <a:pt x="1" y="15431"/>
                  </a:lnTo>
                  <a:cubicBezTo>
                    <a:pt x="6930" y="11419"/>
                    <a:pt x="13467" y="6775"/>
                    <a:pt x="19944" y="2120"/>
                  </a:cubicBezTo>
                  <a:cubicBezTo>
                    <a:pt x="20908" y="1430"/>
                    <a:pt x="21860" y="739"/>
                    <a:pt x="22765" y="1"/>
                  </a:cubicBez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26900" y="91090"/>
              <a:ext cx="1881169" cy="1260473"/>
            </a:xfrm>
            <a:custGeom>
              <a:avLst/>
              <a:gdLst/>
              <a:ahLst/>
              <a:cxnLst/>
              <a:rect l="l" t="t" r="r" b="b"/>
              <a:pathLst>
                <a:path w="7812" h="6180" extrusionOk="0">
                  <a:moveTo>
                    <a:pt x="7763" y="0"/>
                  </a:moveTo>
                  <a:lnTo>
                    <a:pt x="7763" y="0"/>
                  </a:lnTo>
                  <a:cubicBezTo>
                    <a:pt x="6549" y="155"/>
                    <a:pt x="5477" y="858"/>
                    <a:pt x="4442" y="1512"/>
                  </a:cubicBezTo>
                  <a:cubicBezTo>
                    <a:pt x="2989" y="2429"/>
                    <a:pt x="1513" y="3286"/>
                    <a:pt x="1" y="4096"/>
                  </a:cubicBezTo>
                  <a:lnTo>
                    <a:pt x="1" y="6180"/>
                  </a:lnTo>
                  <a:cubicBezTo>
                    <a:pt x="2680" y="4525"/>
                    <a:pt x="5096" y="2953"/>
                    <a:pt x="6620" y="1727"/>
                  </a:cubicBezTo>
                  <a:cubicBezTo>
                    <a:pt x="7192" y="1274"/>
                    <a:pt x="7811" y="703"/>
                    <a:pt x="7763" y="0"/>
                  </a:cubicBez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26900" y="-25575"/>
              <a:ext cx="780208" cy="447080"/>
            </a:xfrm>
            <a:custGeom>
              <a:avLst/>
              <a:gdLst/>
              <a:ahLst/>
              <a:cxnLst/>
              <a:rect l="l" t="t" r="r" b="b"/>
              <a:pathLst>
                <a:path w="3240" h="2192" extrusionOk="0">
                  <a:moveTo>
                    <a:pt x="1" y="1"/>
                  </a:moveTo>
                  <a:lnTo>
                    <a:pt x="1" y="2192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209460" y="-25575"/>
              <a:ext cx="6737965" cy="3072453"/>
            </a:xfrm>
            <a:custGeom>
              <a:avLst/>
              <a:gdLst/>
              <a:ahLst/>
              <a:cxnLst/>
              <a:rect l="l" t="t" r="r" b="b"/>
              <a:pathLst>
                <a:path w="27981" h="15064" extrusionOk="0">
                  <a:moveTo>
                    <a:pt x="20598" y="1"/>
                  </a:moveTo>
                  <a:cubicBezTo>
                    <a:pt x="13752" y="4323"/>
                    <a:pt x="6978" y="8788"/>
                    <a:pt x="691" y="13943"/>
                  </a:cubicBezTo>
                  <a:cubicBezTo>
                    <a:pt x="358" y="14217"/>
                    <a:pt x="0" y="14753"/>
                    <a:pt x="334" y="14991"/>
                  </a:cubicBezTo>
                  <a:cubicBezTo>
                    <a:pt x="399" y="15043"/>
                    <a:pt x="476" y="15064"/>
                    <a:pt x="558" y="15064"/>
                  </a:cubicBezTo>
                  <a:cubicBezTo>
                    <a:pt x="699" y="15064"/>
                    <a:pt x="853" y="15003"/>
                    <a:pt x="989" y="14943"/>
                  </a:cubicBezTo>
                  <a:cubicBezTo>
                    <a:pt x="2286" y="14372"/>
                    <a:pt x="3477" y="13574"/>
                    <a:pt x="4668" y="12788"/>
                  </a:cubicBezTo>
                  <a:lnTo>
                    <a:pt x="14097" y="6561"/>
                  </a:lnTo>
                  <a:cubicBezTo>
                    <a:pt x="15074" y="5918"/>
                    <a:pt x="16110" y="5251"/>
                    <a:pt x="17229" y="5216"/>
                  </a:cubicBezTo>
                  <a:lnTo>
                    <a:pt x="17229" y="5216"/>
                  </a:lnTo>
                  <a:cubicBezTo>
                    <a:pt x="16991" y="5930"/>
                    <a:pt x="16419" y="6490"/>
                    <a:pt x="15860" y="7002"/>
                  </a:cubicBezTo>
                  <a:cubicBezTo>
                    <a:pt x="13847" y="8835"/>
                    <a:pt x="11728" y="10538"/>
                    <a:pt x="9514" y="12109"/>
                  </a:cubicBezTo>
                  <a:cubicBezTo>
                    <a:pt x="8621" y="12729"/>
                    <a:pt x="7680" y="13371"/>
                    <a:pt x="7132" y="14324"/>
                  </a:cubicBezTo>
                  <a:cubicBezTo>
                    <a:pt x="7276" y="14393"/>
                    <a:pt x="7430" y="14422"/>
                    <a:pt x="7587" y="14422"/>
                  </a:cubicBezTo>
                  <a:cubicBezTo>
                    <a:pt x="8029" y="14422"/>
                    <a:pt x="8506" y="14192"/>
                    <a:pt x="8918" y="13955"/>
                  </a:cubicBezTo>
                  <a:cubicBezTo>
                    <a:pt x="13335" y="11514"/>
                    <a:pt x="22670" y="4013"/>
                    <a:pt x="26909" y="1251"/>
                  </a:cubicBezTo>
                  <a:cubicBezTo>
                    <a:pt x="26909" y="1251"/>
                    <a:pt x="27373" y="727"/>
                    <a:pt x="27980" y="1"/>
                  </a:cubicBez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26900" y="3310393"/>
              <a:ext cx="2337013" cy="1856240"/>
            </a:xfrm>
            <a:custGeom>
              <a:avLst/>
              <a:gdLst/>
              <a:ahLst/>
              <a:cxnLst/>
              <a:rect l="l" t="t" r="r" b="b"/>
              <a:pathLst>
                <a:path w="9705" h="9101" extrusionOk="0">
                  <a:moveTo>
                    <a:pt x="8680" y="1"/>
                  </a:moveTo>
                  <a:cubicBezTo>
                    <a:pt x="8352" y="1"/>
                    <a:pt x="8002" y="122"/>
                    <a:pt x="7692" y="254"/>
                  </a:cubicBezTo>
                  <a:cubicBezTo>
                    <a:pt x="5954" y="980"/>
                    <a:pt x="4334" y="1980"/>
                    <a:pt x="2715" y="2981"/>
                  </a:cubicBezTo>
                  <a:cubicBezTo>
                    <a:pt x="1810" y="3552"/>
                    <a:pt x="905" y="4112"/>
                    <a:pt x="1" y="4683"/>
                  </a:cubicBezTo>
                  <a:lnTo>
                    <a:pt x="1" y="9100"/>
                  </a:lnTo>
                  <a:lnTo>
                    <a:pt x="1715" y="9100"/>
                  </a:lnTo>
                  <a:cubicBezTo>
                    <a:pt x="3168" y="8041"/>
                    <a:pt x="4465" y="7112"/>
                    <a:pt x="5477" y="6457"/>
                  </a:cubicBezTo>
                  <a:cubicBezTo>
                    <a:pt x="5477" y="6457"/>
                    <a:pt x="9657" y="1671"/>
                    <a:pt x="9680" y="1230"/>
                  </a:cubicBezTo>
                  <a:cubicBezTo>
                    <a:pt x="9704" y="790"/>
                    <a:pt x="9538" y="325"/>
                    <a:pt x="9180" y="123"/>
                  </a:cubicBezTo>
                  <a:cubicBezTo>
                    <a:pt x="9026" y="36"/>
                    <a:pt x="8857" y="1"/>
                    <a:pt x="8680" y="1"/>
                  </a:cubicBez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229447" y="1357681"/>
              <a:ext cx="6282121" cy="3811401"/>
            </a:xfrm>
            <a:custGeom>
              <a:avLst/>
              <a:gdLst/>
              <a:ahLst/>
              <a:cxnLst/>
              <a:rect l="l" t="t" r="r" b="b"/>
              <a:pathLst>
                <a:path w="26088" h="18687" extrusionOk="0">
                  <a:moveTo>
                    <a:pt x="24887" y="0"/>
                  </a:moveTo>
                  <a:cubicBezTo>
                    <a:pt x="24525" y="0"/>
                    <a:pt x="24154" y="155"/>
                    <a:pt x="23825" y="315"/>
                  </a:cubicBezTo>
                  <a:cubicBezTo>
                    <a:pt x="22170" y="1136"/>
                    <a:pt x="20670" y="2220"/>
                    <a:pt x="19194" y="3303"/>
                  </a:cubicBezTo>
                  <a:cubicBezTo>
                    <a:pt x="12574" y="8173"/>
                    <a:pt x="5978" y="13090"/>
                    <a:pt x="1" y="18674"/>
                  </a:cubicBezTo>
                  <a:lnTo>
                    <a:pt x="2596" y="18674"/>
                  </a:lnTo>
                  <a:lnTo>
                    <a:pt x="10407" y="12578"/>
                  </a:lnTo>
                  <a:cubicBezTo>
                    <a:pt x="11288" y="11888"/>
                    <a:pt x="12240" y="11173"/>
                    <a:pt x="13383" y="11066"/>
                  </a:cubicBezTo>
                  <a:lnTo>
                    <a:pt x="13383" y="11066"/>
                  </a:lnTo>
                  <a:cubicBezTo>
                    <a:pt x="13264" y="11781"/>
                    <a:pt x="12776" y="12364"/>
                    <a:pt x="12288" y="12900"/>
                  </a:cubicBezTo>
                  <a:cubicBezTo>
                    <a:pt x="10538" y="14829"/>
                    <a:pt x="8657" y="16638"/>
                    <a:pt x="6668" y="18305"/>
                  </a:cubicBezTo>
                  <a:cubicBezTo>
                    <a:pt x="6514" y="18436"/>
                    <a:pt x="6371" y="18555"/>
                    <a:pt x="6216" y="18686"/>
                  </a:cubicBezTo>
                  <a:lnTo>
                    <a:pt x="8419" y="18686"/>
                  </a:lnTo>
                  <a:cubicBezTo>
                    <a:pt x="12812" y="15257"/>
                    <a:pt x="19325" y="9102"/>
                    <a:pt x="22635" y="6554"/>
                  </a:cubicBezTo>
                  <a:cubicBezTo>
                    <a:pt x="22635" y="6554"/>
                    <a:pt x="26087" y="1589"/>
                    <a:pt x="26040" y="1148"/>
                  </a:cubicBezTo>
                  <a:cubicBezTo>
                    <a:pt x="25980" y="720"/>
                    <a:pt x="25742" y="267"/>
                    <a:pt x="25325" y="89"/>
                  </a:cubicBezTo>
                  <a:cubicBezTo>
                    <a:pt x="25183" y="26"/>
                    <a:pt x="25036" y="0"/>
                    <a:pt x="24887" y="0"/>
                  </a:cubicBez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681393" y="2866780"/>
              <a:ext cx="3489505" cy="2299853"/>
            </a:xfrm>
            <a:custGeom>
              <a:avLst/>
              <a:gdLst/>
              <a:ahLst/>
              <a:cxnLst/>
              <a:rect l="l" t="t" r="r" b="b"/>
              <a:pathLst>
                <a:path w="14491" h="11276" extrusionOk="0">
                  <a:moveTo>
                    <a:pt x="14491" y="0"/>
                  </a:moveTo>
                  <a:cubicBezTo>
                    <a:pt x="9562" y="3632"/>
                    <a:pt x="4644" y="7311"/>
                    <a:pt x="1" y="11275"/>
                  </a:cubicBezTo>
                  <a:lnTo>
                    <a:pt x="3156" y="11275"/>
                  </a:lnTo>
                  <a:lnTo>
                    <a:pt x="6478" y="8692"/>
                  </a:lnTo>
                  <a:cubicBezTo>
                    <a:pt x="7359" y="8001"/>
                    <a:pt x="8312" y="7275"/>
                    <a:pt x="9455" y="7180"/>
                  </a:cubicBezTo>
                  <a:lnTo>
                    <a:pt x="9455" y="7180"/>
                  </a:lnTo>
                  <a:cubicBezTo>
                    <a:pt x="9335" y="7894"/>
                    <a:pt x="8847" y="8477"/>
                    <a:pt x="8359" y="9001"/>
                  </a:cubicBezTo>
                  <a:cubicBezTo>
                    <a:pt x="7657" y="9787"/>
                    <a:pt x="6930" y="10537"/>
                    <a:pt x="6180" y="11275"/>
                  </a:cubicBezTo>
                  <a:lnTo>
                    <a:pt x="8716" y="11275"/>
                  </a:lnTo>
                  <a:cubicBezTo>
                    <a:pt x="10645" y="9608"/>
                    <a:pt x="12669" y="7799"/>
                    <a:pt x="14491" y="6203"/>
                  </a:cubicBezTo>
                  <a:lnTo>
                    <a:pt x="14491" y="0"/>
                  </a:ln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601250" y="894675"/>
            <a:ext cx="5941500" cy="21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>
                <a:latin typeface="Andika"/>
                <a:ea typeface="Andika"/>
                <a:cs typeface="Andika"/>
                <a:sym typeface="Andik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2288525" y="29736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-74250" y="3946525"/>
            <a:ext cx="9292491" cy="1273175"/>
            <a:chOff x="-74250" y="3946525"/>
            <a:chExt cx="9292491" cy="1273175"/>
          </a:xfrm>
        </p:grpSpPr>
        <p:sp>
          <p:nvSpPr>
            <p:cNvPr id="20" name="Google Shape;20;p2"/>
            <p:cNvSpPr/>
            <p:nvPr/>
          </p:nvSpPr>
          <p:spPr>
            <a:xfrm>
              <a:off x="-74250" y="4598147"/>
              <a:ext cx="3616963" cy="621538"/>
            </a:xfrm>
            <a:custGeom>
              <a:avLst/>
              <a:gdLst/>
              <a:ahLst/>
              <a:cxnLst/>
              <a:rect l="l" t="t" r="r" b="b"/>
              <a:pathLst>
                <a:path w="43447" h="9014" extrusionOk="0">
                  <a:moveTo>
                    <a:pt x="35692" y="0"/>
                  </a:moveTo>
                  <a:cubicBezTo>
                    <a:pt x="32225" y="0"/>
                    <a:pt x="28931" y="993"/>
                    <a:pt x="26778" y="2406"/>
                  </a:cubicBezTo>
                  <a:cubicBezTo>
                    <a:pt x="26040" y="2894"/>
                    <a:pt x="25409" y="3429"/>
                    <a:pt x="24444" y="3775"/>
                  </a:cubicBezTo>
                  <a:cubicBezTo>
                    <a:pt x="23742" y="3989"/>
                    <a:pt x="23039" y="4156"/>
                    <a:pt x="22313" y="4263"/>
                  </a:cubicBezTo>
                  <a:cubicBezTo>
                    <a:pt x="15086" y="5525"/>
                    <a:pt x="7823" y="6728"/>
                    <a:pt x="525" y="7871"/>
                  </a:cubicBezTo>
                  <a:lnTo>
                    <a:pt x="1" y="7954"/>
                  </a:lnTo>
                  <a:lnTo>
                    <a:pt x="1" y="9014"/>
                  </a:lnTo>
                  <a:lnTo>
                    <a:pt x="19765" y="9014"/>
                  </a:lnTo>
                  <a:cubicBezTo>
                    <a:pt x="24575" y="6870"/>
                    <a:pt x="32207" y="4239"/>
                    <a:pt x="43447" y="2358"/>
                  </a:cubicBezTo>
                  <a:cubicBezTo>
                    <a:pt x="42018" y="941"/>
                    <a:pt x="38910" y="24"/>
                    <a:pt x="35815" y="0"/>
                  </a:cubicBezTo>
                  <a:cubicBezTo>
                    <a:pt x="35774" y="0"/>
                    <a:pt x="35733" y="0"/>
                    <a:pt x="35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4250" y="4290264"/>
              <a:ext cx="1604894" cy="592026"/>
            </a:xfrm>
            <a:custGeom>
              <a:avLst/>
              <a:gdLst/>
              <a:ahLst/>
              <a:cxnLst/>
              <a:rect l="l" t="t" r="r" b="b"/>
              <a:pathLst>
                <a:path w="19278" h="8586" extrusionOk="0">
                  <a:moveTo>
                    <a:pt x="15394" y="1"/>
                  </a:moveTo>
                  <a:cubicBezTo>
                    <a:pt x="14407" y="1"/>
                    <a:pt x="13379" y="158"/>
                    <a:pt x="12419" y="310"/>
                  </a:cubicBezTo>
                  <a:cubicBezTo>
                    <a:pt x="8299" y="929"/>
                    <a:pt x="4156" y="1334"/>
                    <a:pt x="1" y="1513"/>
                  </a:cubicBezTo>
                  <a:lnTo>
                    <a:pt x="1" y="8585"/>
                  </a:lnTo>
                  <a:cubicBezTo>
                    <a:pt x="1906" y="8002"/>
                    <a:pt x="3085" y="6882"/>
                    <a:pt x="4882" y="6192"/>
                  </a:cubicBezTo>
                  <a:cubicBezTo>
                    <a:pt x="6799" y="5454"/>
                    <a:pt x="9240" y="5263"/>
                    <a:pt x="11562" y="5001"/>
                  </a:cubicBezTo>
                  <a:cubicBezTo>
                    <a:pt x="13884" y="4739"/>
                    <a:pt x="16324" y="4346"/>
                    <a:pt x="17801" y="3382"/>
                  </a:cubicBezTo>
                  <a:cubicBezTo>
                    <a:pt x="19277" y="2418"/>
                    <a:pt x="19134" y="703"/>
                    <a:pt x="17003" y="179"/>
                  </a:cubicBezTo>
                  <a:cubicBezTo>
                    <a:pt x="16492" y="51"/>
                    <a:pt x="15950" y="1"/>
                    <a:pt x="15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74250" y="3946525"/>
              <a:ext cx="4802443" cy="1200049"/>
            </a:xfrm>
            <a:custGeom>
              <a:avLst/>
              <a:gdLst/>
              <a:ahLst/>
              <a:cxnLst/>
              <a:rect l="l" t="t" r="r" b="b"/>
              <a:pathLst>
                <a:path w="57687" h="17404" extrusionOk="0">
                  <a:moveTo>
                    <a:pt x="2471" y="0"/>
                  </a:moveTo>
                  <a:cubicBezTo>
                    <a:pt x="1621" y="0"/>
                    <a:pt x="798" y="63"/>
                    <a:pt x="1" y="199"/>
                  </a:cubicBezTo>
                  <a:lnTo>
                    <a:pt x="1" y="6498"/>
                  </a:lnTo>
                  <a:cubicBezTo>
                    <a:pt x="4156" y="6319"/>
                    <a:pt x="8299" y="5914"/>
                    <a:pt x="12407" y="5295"/>
                  </a:cubicBezTo>
                  <a:cubicBezTo>
                    <a:pt x="13382" y="5149"/>
                    <a:pt x="14422" y="4989"/>
                    <a:pt x="15414" y="4989"/>
                  </a:cubicBezTo>
                  <a:cubicBezTo>
                    <a:pt x="15960" y="4989"/>
                    <a:pt x="16492" y="5037"/>
                    <a:pt x="16991" y="5164"/>
                  </a:cubicBezTo>
                  <a:cubicBezTo>
                    <a:pt x="19134" y="5700"/>
                    <a:pt x="19277" y="7403"/>
                    <a:pt x="17801" y="8367"/>
                  </a:cubicBezTo>
                  <a:cubicBezTo>
                    <a:pt x="16324" y="9343"/>
                    <a:pt x="13872" y="9724"/>
                    <a:pt x="11562" y="9986"/>
                  </a:cubicBezTo>
                  <a:cubicBezTo>
                    <a:pt x="9240" y="10248"/>
                    <a:pt x="6799" y="10439"/>
                    <a:pt x="4882" y="11177"/>
                  </a:cubicBezTo>
                  <a:cubicBezTo>
                    <a:pt x="3085" y="11867"/>
                    <a:pt x="1906" y="12987"/>
                    <a:pt x="1" y="13570"/>
                  </a:cubicBezTo>
                  <a:lnTo>
                    <a:pt x="1" y="17404"/>
                  </a:lnTo>
                  <a:lnTo>
                    <a:pt x="513" y="17321"/>
                  </a:lnTo>
                  <a:cubicBezTo>
                    <a:pt x="7823" y="16178"/>
                    <a:pt x="15086" y="14975"/>
                    <a:pt x="22313" y="13713"/>
                  </a:cubicBezTo>
                  <a:cubicBezTo>
                    <a:pt x="23039" y="13606"/>
                    <a:pt x="23742" y="13439"/>
                    <a:pt x="24444" y="13225"/>
                  </a:cubicBezTo>
                  <a:cubicBezTo>
                    <a:pt x="25409" y="12879"/>
                    <a:pt x="26040" y="12344"/>
                    <a:pt x="26778" y="11856"/>
                  </a:cubicBezTo>
                  <a:cubicBezTo>
                    <a:pt x="28931" y="10443"/>
                    <a:pt x="32225" y="9450"/>
                    <a:pt x="35692" y="9450"/>
                  </a:cubicBezTo>
                  <a:cubicBezTo>
                    <a:pt x="35733" y="9450"/>
                    <a:pt x="35774" y="9450"/>
                    <a:pt x="35815" y="9450"/>
                  </a:cubicBezTo>
                  <a:cubicBezTo>
                    <a:pt x="38910" y="9474"/>
                    <a:pt x="42018" y="10391"/>
                    <a:pt x="43447" y="11808"/>
                  </a:cubicBezTo>
                  <a:cubicBezTo>
                    <a:pt x="44875" y="11570"/>
                    <a:pt x="46364" y="11344"/>
                    <a:pt x="47923" y="11129"/>
                  </a:cubicBezTo>
                  <a:cubicBezTo>
                    <a:pt x="50948" y="10713"/>
                    <a:pt x="54198" y="10355"/>
                    <a:pt x="57687" y="10082"/>
                  </a:cubicBezTo>
                  <a:cubicBezTo>
                    <a:pt x="52460" y="8867"/>
                    <a:pt x="46328" y="7867"/>
                    <a:pt x="39184" y="7295"/>
                  </a:cubicBezTo>
                  <a:cubicBezTo>
                    <a:pt x="21737" y="5924"/>
                    <a:pt x="10751" y="0"/>
                    <a:pt x="2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091477" y="5081864"/>
              <a:ext cx="1087495" cy="137836"/>
            </a:xfrm>
            <a:custGeom>
              <a:avLst/>
              <a:gdLst/>
              <a:ahLst/>
              <a:cxnLst/>
              <a:rect l="l" t="t" r="r" b="b"/>
              <a:pathLst>
                <a:path w="13063" h="1999" extrusionOk="0">
                  <a:moveTo>
                    <a:pt x="6426" y="0"/>
                  </a:moveTo>
                  <a:cubicBezTo>
                    <a:pt x="6039" y="0"/>
                    <a:pt x="5644" y="19"/>
                    <a:pt x="5240" y="58"/>
                  </a:cubicBezTo>
                  <a:cubicBezTo>
                    <a:pt x="3918" y="177"/>
                    <a:pt x="2620" y="534"/>
                    <a:pt x="1418" y="1117"/>
                  </a:cubicBezTo>
                  <a:cubicBezTo>
                    <a:pt x="918" y="1356"/>
                    <a:pt x="442" y="1653"/>
                    <a:pt x="1" y="1999"/>
                  </a:cubicBezTo>
                  <a:lnTo>
                    <a:pt x="11693" y="1999"/>
                  </a:lnTo>
                  <a:cubicBezTo>
                    <a:pt x="12169" y="1879"/>
                    <a:pt x="12622" y="1748"/>
                    <a:pt x="13062" y="1594"/>
                  </a:cubicBezTo>
                  <a:cubicBezTo>
                    <a:pt x="10986" y="730"/>
                    <a:pt x="8866" y="0"/>
                    <a:pt x="6426" y="0"/>
                  </a:cubicBezTo>
                  <a:close/>
                </a:path>
              </a:pathLst>
            </a:custGeom>
            <a:solidFill>
              <a:srgbClr val="0C2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906392" y="4196693"/>
              <a:ext cx="5311850" cy="1022979"/>
            </a:xfrm>
            <a:custGeom>
              <a:avLst/>
              <a:gdLst/>
              <a:ahLst/>
              <a:cxnLst/>
              <a:rect l="l" t="t" r="r" b="b"/>
              <a:pathLst>
                <a:path w="63806" h="14836" extrusionOk="0">
                  <a:moveTo>
                    <a:pt x="54233" y="0"/>
                  </a:moveTo>
                  <a:cubicBezTo>
                    <a:pt x="53936" y="143"/>
                    <a:pt x="53626" y="250"/>
                    <a:pt x="53305" y="334"/>
                  </a:cubicBezTo>
                  <a:cubicBezTo>
                    <a:pt x="52195" y="635"/>
                    <a:pt x="50935" y="698"/>
                    <a:pt x="49680" y="698"/>
                  </a:cubicBezTo>
                  <a:cubicBezTo>
                    <a:pt x="49399" y="698"/>
                    <a:pt x="49118" y="695"/>
                    <a:pt x="48840" y="691"/>
                  </a:cubicBezTo>
                  <a:cubicBezTo>
                    <a:pt x="48090" y="679"/>
                    <a:pt x="47340" y="667"/>
                    <a:pt x="46589" y="643"/>
                  </a:cubicBezTo>
                  <a:cubicBezTo>
                    <a:pt x="42232" y="1405"/>
                    <a:pt x="37219" y="2679"/>
                    <a:pt x="31254" y="3846"/>
                  </a:cubicBezTo>
                  <a:cubicBezTo>
                    <a:pt x="31766" y="3917"/>
                    <a:pt x="32290" y="3989"/>
                    <a:pt x="32802" y="4048"/>
                  </a:cubicBezTo>
                  <a:cubicBezTo>
                    <a:pt x="35124" y="4298"/>
                    <a:pt x="37565" y="4501"/>
                    <a:pt x="39470" y="5239"/>
                  </a:cubicBezTo>
                  <a:cubicBezTo>
                    <a:pt x="41434" y="5989"/>
                    <a:pt x="42649" y="7239"/>
                    <a:pt x="44875" y="7763"/>
                  </a:cubicBezTo>
                  <a:cubicBezTo>
                    <a:pt x="47411" y="8370"/>
                    <a:pt x="51292" y="8097"/>
                    <a:pt x="52209" y="9478"/>
                  </a:cubicBezTo>
                  <a:cubicBezTo>
                    <a:pt x="52828" y="10406"/>
                    <a:pt x="51245" y="11430"/>
                    <a:pt x="49411" y="11680"/>
                  </a:cubicBezTo>
                  <a:cubicBezTo>
                    <a:pt x="48891" y="11755"/>
                    <a:pt x="48363" y="11786"/>
                    <a:pt x="47832" y="11786"/>
                  </a:cubicBezTo>
                  <a:cubicBezTo>
                    <a:pt x="46492" y="11786"/>
                    <a:pt x="45135" y="11587"/>
                    <a:pt x="43839" y="11383"/>
                  </a:cubicBezTo>
                  <a:cubicBezTo>
                    <a:pt x="36541" y="10228"/>
                    <a:pt x="29278" y="9025"/>
                    <a:pt x="22051" y="7775"/>
                  </a:cubicBezTo>
                  <a:cubicBezTo>
                    <a:pt x="21324" y="7668"/>
                    <a:pt x="20610" y="7501"/>
                    <a:pt x="19919" y="7275"/>
                  </a:cubicBezTo>
                  <a:cubicBezTo>
                    <a:pt x="18955" y="6930"/>
                    <a:pt x="18312" y="6394"/>
                    <a:pt x="17586" y="5918"/>
                  </a:cubicBezTo>
                  <a:lnTo>
                    <a:pt x="17514" y="5870"/>
                  </a:lnTo>
                  <a:cubicBezTo>
                    <a:pt x="16205" y="6001"/>
                    <a:pt x="14871" y="6108"/>
                    <a:pt x="13502" y="6192"/>
                  </a:cubicBezTo>
                  <a:cubicBezTo>
                    <a:pt x="12264" y="6263"/>
                    <a:pt x="11049" y="6358"/>
                    <a:pt x="9871" y="6454"/>
                  </a:cubicBezTo>
                  <a:cubicBezTo>
                    <a:pt x="6382" y="6727"/>
                    <a:pt x="3132" y="7085"/>
                    <a:pt x="107" y="7501"/>
                  </a:cubicBezTo>
                  <a:cubicBezTo>
                    <a:pt x="0" y="9299"/>
                    <a:pt x="2227" y="11109"/>
                    <a:pt x="5215" y="12097"/>
                  </a:cubicBezTo>
                  <a:cubicBezTo>
                    <a:pt x="8787" y="13288"/>
                    <a:pt x="13169" y="13562"/>
                    <a:pt x="17395" y="13704"/>
                  </a:cubicBezTo>
                  <a:cubicBezTo>
                    <a:pt x="21634" y="13847"/>
                    <a:pt x="25968" y="13895"/>
                    <a:pt x="29909" y="14716"/>
                  </a:cubicBezTo>
                  <a:cubicBezTo>
                    <a:pt x="30099" y="14752"/>
                    <a:pt x="30278" y="14788"/>
                    <a:pt x="30457" y="14836"/>
                  </a:cubicBezTo>
                  <a:lnTo>
                    <a:pt x="63806" y="14836"/>
                  </a:lnTo>
                  <a:lnTo>
                    <a:pt x="63806" y="3858"/>
                  </a:lnTo>
                  <a:cubicBezTo>
                    <a:pt x="60889" y="1251"/>
                    <a:pt x="57793" y="179"/>
                    <a:pt x="54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364417" y="4461892"/>
              <a:ext cx="2938975" cy="547828"/>
            </a:xfrm>
            <a:custGeom>
              <a:avLst/>
              <a:gdLst/>
              <a:ahLst/>
              <a:cxnLst/>
              <a:rect l="l" t="t" r="r" b="b"/>
              <a:pathLst>
                <a:path w="35303" h="7945" extrusionOk="0">
                  <a:moveTo>
                    <a:pt x="13728" y="0"/>
                  </a:moveTo>
                  <a:cubicBezTo>
                    <a:pt x="9633" y="810"/>
                    <a:pt x="5096" y="1548"/>
                    <a:pt x="0" y="2036"/>
                  </a:cubicBezTo>
                  <a:lnTo>
                    <a:pt x="72" y="2072"/>
                  </a:lnTo>
                  <a:cubicBezTo>
                    <a:pt x="798" y="2548"/>
                    <a:pt x="1441" y="3084"/>
                    <a:pt x="2405" y="3429"/>
                  </a:cubicBezTo>
                  <a:cubicBezTo>
                    <a:pt x="3096" y="3655"/>
                    <a:pt x="3810" y="3822"/>
                    <a:pt x="4537" y="3929"/>
                  </a:cubicBezTo>
                  <a:cubicBezTo>
                    <a:pt x="11752" y="5179"/>
                    <a:pt x="19027" y="6382"/>
                    <a:pt x="26325" y="7537"/>
                  </a:cubicBezTo>
                  <a:cubicBezTo>
                    <a:pt x="27636" y="7744"/>
                    <a:pt x="29009" y="7944"/>
                    <a:pt x="30363" y="7944"/>
                  </a:cubicBezTo>
                  <a:cubicBezTo>
                    <a:pt x="30879" y="7944"/>
                    <a:pt x="31392" y="7915"/>
                    <a:pt x="31897" y="7846"/>
                  </a:cubicBezTo>
                  <a:cubicBezTo>
                    <a:pt x="33731" y="7584"/>
                    <a:pt x="35302" y="6572"/>
                    <a:pt x="34683" y="5632"/>
                  </a:cubicBezTo>
                  <a:cubicBezTo>
                    <a:pt x="33778" y="4251"/>
                    <a:pt x="29897" y="4524"/>
                    <a:pt x="27349" y="3917"/>
                  </a:cubicBezTo>
                  <a:cubicBezTo>
                    <a:pt x="25135" y="3393"/>
                    <a:pt x="23920" y="2131"/>
                    <a:pt x="21956" y="1393"/>
                  </a:cubicBezTo>
                  <a:cubicBezTo>
                    <a:pt x="20051" y="655"/>
                    <a:pt x="17598" y="464"/>
                    <a:pt x="15288" y="202"/>
                  </a:cubicBezTo>
                  <a:cubicBezTo>
                    <a:pt x="14764" y="143"/>
                    <a:pt x="14252" y="83"/>
                    <a:pt x="13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784887" y="4194693"/>
              <a:ext cx="636446" cy="50197"/>
            </a:xfrm>
            <a:custGeom>
              <a:avLst/>
              <a:gdLst/>
              <a:ahLst/>
              <a:cxnLst/>
              <a:rect l="l" t="t" r="r" b="b"/>
              <a:pathLst>
                <a:path w="7645" h="728" extrusionOk="0">
                  <a:moveTo>
                    <a:pt x="6502" y="1"/>
                  </a:moveTo>
                  <a:cubicBezTo>
                    <a:pt x="4494" y="1"/>
                    <a:pt x="2348" y="253"/>
                    <a:pt x="0" y="672"/>
                  </a:cubicBezTo>
                  <a:cubicBezTo>
                    <a:pt x="751" y="696"/>
                    <a:pt x="1501" y="708"/>
                    <a:pt x="2251" y="720"/>
                  </a:cubicBezTo>
                  <a:cubicBezTo>
                    <a:pt x="2529" y="724"/>
                    <a:pt x="2810" y="727"/>
                    <a:pt x="3091" y="727"/>
                  </a:cubicBezTo>
                  <a:cubicBezTo>
                    <a:pt x="4346" y="727"/>
                    <a:pt x="5606" y="664"/>
                    <a:pt x="6716" y="363"/>
                  </a:cubicBezTo>
                  <a:cubicBezTo>
                    <a:pt x="7037" y="279"/>
                    <a:pt x="7347" y="172"/>
                    <a:pt x="7644" y="29"/>
                  </a:cubicBezTo>
                  <a:cubicBezTo>
                    <a:pt x="7268" y="10"/>
                    <a:pt x="6888" y="1"/>
                    <a:pt x="6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571170" y="4713922"/>
              <a:ext cx="4870791" cy="505767"/>
            </a:xfrm>
            <a:custGeom>
              <a:avLst/>
              <a:gdLst/>
              <a:ahLst/>
              <a:cxnLst/>
              <a:rect l="l" t="t" r="r" b="b"/>
              <a:pathLst>
                <a:path w="58508" h="7335" extrusionOk="0">
                  <a:moveTo>
                    <a:pt x="28147" y="0"/>
                  </a:moveTo>
                  <a:lnTo>
                    <a:pt x="28147" y="0"/>
                  </a:lnTo>
                  <a:cubicBezTo>
                    <a:pt x="26599" y="215"/>
                    <a:pt x="25110" y="441"/>
                    <a:pt x="23682" y="679"/>
                  </a:cubicBezTo>
                  <a:cubicBezTo>
                    <a:pt x="12442" y="2560"/>
                    <a:pt x="4810" y="5191"/>
                    <a:pt x="0" y="7335"/>
                  </a:cubicBezTo>
                  <a:lnTo>
                    <a:pt x="6251" y="7335"/>
                  </a:lnTo>
                  <a:cubicBezTo>
                    <a:pt x="6692" y="6989"/>
                    <a:pt x="7168" y="6692"/>
                    <a:pt x="7680" y="6453"/>
                  </a:cubicBezTo>
                  <a:cubicBezTo>
                    <a:pt x="8870" y="5870"/>
                    <a:pt x="10168" y="5513"/>
                    <a:pt x="11490" y="5394"/>
                  </a:cubicBezTo>
                  <a:cubicBezTo>
                    <a:pt x="11894" y="5355"/>
                    <a:pt x="12289" y="5336"/>
                    <a:pt x="12675" y="5336"/>
                  </a:cubicBezTo>
                  <a:cubicBezTo>
                    <a:pt x="15113" y="5336"/>
                    <a:pt x="17226" y="6066"/>
                    <a:pt x="19312" y="6930"/>
                  </a:cubicBezTo>
                  <a:cubicBezTo>
                    <a:pt x="19634" y="7061"/>
                    <a:pt x="19943" y="7192"/>
                    <a:pt x="20253" y="7335"/>
                  </a:cubicBezTo>
                  <a:lnTo>
                    <a:pt x="58508" y="7335"/>
                  </a:lnTo>
                  <a:cubicBezTo>
                    <a:pt x="58329" y="7299"/>
                    <a:pt x="58138" y="7251"/>
                    <a:pt x="57960" y="7215"/>
                  </a:cubicBezTo>
                  <a:cubicBezTo>
                    <a:pt x="54019" y="6406"/>
                    <a:pt x="49673" y="6346"/>
                    <a:pt x="45446" y="6203"/>
                  </a:cubicBezTo>
                  <a:cubicBezTo>
                    <a:pt x="41220" y="6061"/>
                    <a:pt x="36826" y="5787"/>
                    <a:pt x="33254" y="4596"/>
                  </a:cubicBezTo>
                  <a:cubicBezTo>
                    <a:pt x="30266" y="3608"/>
                    <a:pt x="28051" y="1798"/>
                    <a:pt x="28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152054" y="112818"/>
            <a:ext cx="8801745" cy="2801920"/>
            <a:chOff x="152054" y="112818"/>
            <a:chExt cx="8801745" cy="2801920"/>
          </a:xfrm>
        </p:grpSpPr>
        <p:grpSp>
          <p:nvGrpSpPr>
            <p:cNvPr id="29" name="Google Shape;29;p2"/>
            <p:cNvGrpSpPr/>
            <p:nvPr/>
          </p:nvGrpSpPr>
          <p:grpSpPr>
            <a:xfrm>
              <a:off x="8501081" y="165390"/>
              <a:ext cx="452717" cy="394668"/>
              <a:chOff x="7735750" y="943775"/>
              <a:chExt cx="227725" cy="198525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7735750" y="1026825"/>
                <a:ext cx="67000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2299" extrusionOk="0">
                    <a:moveTo>
                      <a:pt x="1527" y="128"/>
                    </a:moveTo>
                    <a:cubicBezTo>
                      <a:pt x="2054" y="128"/>
                      <a:pt x="2560" y="536"/>
                      <a:pt x="2560" y="1156"/>
                    </a:cubicBezTo>
                    <a:cubicBezTo>
                      <a:pt x="2560" y="1715"/>
                      <a:pt x="2096" y="2168"/>
                      <a:pt x="1536" y="2168"/>
                    </a:cubicBezTo>
                    <a:cubicBezTo>
                      <a:pt x="620" y="2168"/>
                      <a:pt x="167" y="1072"/>
                      <a:pt x="810" y="429"/>
                    </a:cubicBezTo>
                    <a:cubicBezTo>
                      <a:pt x="1018" y="221"/>
                      <a:pt x="1275" y="128"/>
                      <a:pt x="1527" y="128"/>
                    </a:cubicBezTo>
                    <a:close/>
                    <a:moveTo>
                      <a:pt x="1536" y="1"/>
                    </a:moveTo>
                    <a:cubicBezTo>
                      <a:pt x="512" y="1"/>
                      <a:pt x="0" y="1239"/>
                      <a:pt x="727" y="1965"/>
                    </a:cubicBezTo>
                    <a:cubicBezTo>
                      <a:pt x="957" y="2195"/>
                      <a:pt x="1241" y="2298"/>
                      <a:pt x="1521" y="2298"/>
                    </a:cubicBezTo>
                    <a:cubicBezTo>
                      <a:pt x="2110" y="2298"/>
                      <a:pt x="2679" y="1842"/>
                      <a:pt x="2679" y="1156"/>
                    </a:cubicBezTo>
                    <a:cubicBezTo>
                      <a:pt x="2679" y="513"/>
                      <a:pt x="2167" y="1"/>
                      <a:pt x="15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7755700" y="1035750"/>
                <a:ext cx="1937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67" extrusionOk="0">
                    <a:moveTo>
                      <a:pt x="441" y="1"/>
                    </a:moveTo>
                    <a:cubicBezTo>
                      <a:pt x="143" y="1"/>
                      <a:pt x="0" y="358"/>
                      <a:pt x="203" y="572"/>
                    </a:cubicBezTo>
                    <a:cubicBezTo>
                      <a:pt x="271" y="638"/>
                      <a:pt x="355" y="667"/>
                      <a:pt x="437" y="667"/>
                    </a:cubicBezTo>
                    <a:cubicBezTo>
                      <a:pt x="610" y="667"/>
                      <a:pt x="774" y="536"/>
                      <a:pt x="774" y="334"/>
                    </a:cubicBezTo>
                    <a:cubicBezTo>
                      <a:pt x="774" y="144"/>
                      <a:pt x="631" y="1"/>
                      <a:pt x="4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7845275" y="943775"/>
                <a:ext cx="57775" cy="495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981" extrusionOk="0">
                    <a:moveTo>
                      <a:pt x="1306" y="115"/>
                    </a:moveTo>
                    <a:cubicBezTo>
                      <a:pt x="1759" y="115"/>
                      <a:pt x="2192" y="464"/>
                      <a:pt x="2192" y="989"/>
                    </a:cubicBezTo>
                    <a:cubicBezTo>
                      <a:pt x="2192" y="1477"/>
                      <a:pt x="1799" y="1870"/>
                      <a:pt x="1323" y="1870"/>
                    </a:cubicBezTo>
                    <a:cubicBezTo>
                      <a:pt x="537" y="1870"/>
                      <a:pt x="144" y="930"/>
                      <a:pt x="691" y="370"/>
                    </a:cubicBezTo>
                    <a:cubicBezTo>
                      <a:pt x="872" y="194"/>
                      <a:pt x="1091" y="115"/>
                      <a:pt x="1306" y="115"/>
                    </a:cubicBezTo>
                    <a:close/>
                    <a:moveTo>
                      <a:pt x="1323" y="1"/>
                    </a:moveTo>
                    <a:cubicBezTo>
                      <a:pt x="441" y="1"/>
                      <a:pt x="1" y="1072"/>
                      <a:pt x="620" y="1692"/>
                    </a:cubicBezTo>
                    <a:cubicBezTo>
                      <a:pt x="820" y="1891"/>
                      <a:pt x="1066" y="1981"/>
                      <a:pt x="1309" y="1981"/>
                    </a:cubicBezTo>
                    <a:cubicBezTo>
                      <a:pt x="1819" y="1981"/>
                      <a:pt x="2311" y="1586"/>
                      <a:pt x="2311" y="989"/>
                    </a:cubicBezTo>
                    <a:cubicBezTo>
                      <a:pt x="2311" y="441"/>
                      <a:pt x="1858" y="1"/>
                      <a:pt x="13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862250" y="951525"/>
                <a:ext cx="16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72" extrusionOk="0">
                    <a:moveTo>
                      <a:pt x="382" y="0"/>
                    </a:moveTo>
                    <a:cubicBezTo>
                      <a:pt x="120" y="0"/>
                      <a:pt x="1" y="310"/>
                      <a:pt x="179" y="489"/>
                    </a:cubicBezTo>
                    <a:cubicBezTo>
                      <a:pt x="236" y="546"/>
                      <a:pt x="307" y="571"/>
                      <a:pt x="376" y="571"/>
                    </a:cubicBezTo>
                    <a:cubicBezTo>
                      <a:pt x="524" y="571"/>
                      <a:pt x="667" y="456"/>
                      <a:pt x="667" y="286"/>
                    </a:cubicBezTo>
                    <a:cubicBezTo>
                      <a:pt x="667" y="120"/>
                      <a:pt x="53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867600" y="1060475"/>
                <a:ext cx="95875" cy="81825"/>
              </a:xfrm>
              <a:custGeom>
                <a:avLst/>
                <a:gdLst/>
                <a:ahLst/>
                <a:cxnLst/>
                <a:rect l="l" t="t" r="r" b="b"/>
                <a:pathLst>
                  <a:path w="3835" h="3273" extrusionOk="0">
                    <a:moveTo>
                      <a:pt x="2181" y="173"/>
                    </a:moveTo>
                    <a:cubicBezTo>
                      <a:pt x="2928" y="173"/>
                      <a:pt x="3644" y="752"/>
                      <a:pt x="3644" y="1631"/>
                    </a:cubicBezTo>
                    <a:cubicBezTo>
                      <a:pt x="3644" y="2429"/>
                      <a:pt x="2989" y="3084"/>
                      <a:pt x="2192" y="3084"/>
                    </a:cubicBezTo>
                    <a:cubicBezTo>
                      <a:pt x="894" y="3084"/>
                      <a:pt x="251" y="1512"/>
                      <a:pt x="1168" y="595"/>
                    </a:cubicBezTo>
                    <a:cubicBezTo>
                      <a:pt x="1463" y="304"/>
                      <a:pt x="1825" y="173"/>
                      <a:pt x="2181" y="173"/>
                    </a:cubicBezTo>
                    <a:close/>
                    <a:moveTo>
                      <a:pt x="2192" y="0"/>
                    </a:moveTo>
                    <a:cubicBezTo>
                      <a:pt x="727" y="0"/>
                      <a:pt x="1" y="1762"/>
                      <a:pt x="1037" y="2786"/>
                    </a:cubicBezTo>
                    <a:cubicBezTo>
                      <a:pt x="1369" y="3122"/>
                      <a:pt x="1780" y="3273"/>
                      <a:pt x="2184" y="3273"/>
                    </a:cubicBezTo>
                    <a:cubicBezTo>
                      <a:pt x="3025" y="3273"/>
                      <a:pt x="3835" y="2621"/>
                      <a:pt x="3835" y="1631"/>
                    </a:cubicBezTo>
                    <a:cubicBezTo>
                      <a:pt x="3835" y="726"/>
                      <a:pt x="3097" y="0"/>
                      <a:pt x="2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7895875" y="1072975"/>
                <a:ext cx="27725" cy="23725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949" extrusionOk="0">
                    <a:moveTo>
                      <a:pt x="632" y="0"/>
                    </a:moveTo>
                    <a:cubicBezTo>
                      <a:pt x="215" y="0"/>
                      <a:pt x="1" y="512"/>
                      <a:pt x="299" y="810"/>
                    </a:cubicBezTo>
                    <a:cubicBezTo>
                      <a:pt x="394" y="905"/>
                      <a:pt x="512" y="948"/>
                      <a:pt x="627" y="948"/>
                    </a:cubicBezTo>
                    <a:cubicBezTo>
                      <a:pt x="872" y="948"/>
                      <a:pt x="1108" y="756"/>
                      <a:pt x="1108" y="465"/>
                    </a:cubicBezTo>
                    <a:cubicBezTo>
                      <a:pt x="1108" y="203"/>
                      <a:pt x="894" y="0"/>
                      <a:pt x="6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 rot="-1767077">
              <a:off x="255406" y="2333856"/>
              <a:ext cx="552519" cy="475795"/>
              <a:chOff x="7649725" y="1325075"/>
              <a:chExt cx="227125" cy="195575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7649725" y="1325075"/>
                <a:ext cx="66700" cy="57375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295" extrusionOk="0">
                    <a:moveTo>
                      <a:pt x="1153" y="119"/>
                    </a:moveTo>
                    <a:cubicBezTo>
                      <a:pt x="1403" y="119"/>
                      <a:pt x="1659" y="211"/>
                      <a:pt x="1870" y="418"/>
                    </a:cubicBezTo>
                    <a:cubicBezTo>
                      <a:pt x="2513" y="1060"/>
                      <a:pt x="2048" y="2168"/>
                      <a:pt x="1144" y="2168"/>
                    </a:cubicBezTo>
                    <a:cubicBezTo>
                      <a:pt x="572" y="2168"/>
                      <a:pt x="120" y="1703"/>
                      <a:pt x="120" y="1144"/>
                    </a:cubicBezTo>
                    <a:cubicBezTo>
                      <a:pt x="120" y="530"/>
                      <a:pt x="624" y="119"/>
                      <a:pt x="1153" y="119"/>
                    </a:cubicBezTo>
                    <a:close/>
                    <a:moveTo>
                      <a:pt x="1144" y="1"/>
                    </a:moveTo>
                    <a:cubicBezTo>
                      <a:pt x="512" y="1"/>
                      <a:pt x="1" y="513"/>
                      <a:pt x="1" y="1144"/>
                    </a:cubicBezTo>
                    <a:cubicBezTo>
                      <a:pt x="1" y="1836"/>
                      <a:pt x="561" y="2294"/>
                      <a:pt x="1148" y="2294"/>
                    </a:cubicBezTo>
                    <a:cubicBezTo>
                      <a:pt x="1430" y="2294"/>
                      <a:pt x="1718" y="2189"/>
                      <a:pt x="1953" y="1953"/>
                    </a:cubicBezTo>
                    <a:cubicBezTo>
                      <a:pt x="2668" y="1239"/>
                      <a:pt x="2167" y="1"/>
                      <a:pt x="1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677400" y="1333725"/>
                <a:ext cx="19375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72" extrusionOk="0">
                    <a:moveTo>
                      <a:pt x="334" y="0"/>
                    </a:moveTo>
                    <a:cubicBezTo>
                      <a:pt x="144" y="0"/>
                      <a:pt x="1" y="155"/>
                      <a:pt x="1" y="333"/>
                    </a:cubicBezTo>
                    <a:cubicBezTo>
                      <a:pt x="1" y="535"/>
                      <a:pt x="165" y="671"/>
                      <a:pt x="334" y="671"/>
                    </a:cubicBezTo>
                    <a:cubicBezTo>
                      <a:pt x="414" y="671"/>
                      <a:pt x="495" y="641"/>
                      <a:pt x="560" y="572"/>
                    </a:cubicBezTo>
                    <a:cubicBezTo>
                      <a:pt x="775" y="357"/>
                      <a:pt x="632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809875" y="1463200"/>
                <a:ext cx="66975" cy="57450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2298" extrusionOk="0">
                    <a:moveTo>
                      <a:pt x="1155" y="127"/>
                    </a:moveTo>
                    <a:cubicBezTo>
                      <a:pt x="1406" y="127"/>
                      <a:pt x="1661" y="221"/>
                      <a:pt x="1869" y="429"/>
                    </a:cubicBezTo>
                    <a:cubicBezTo>
                      <a:pt x="2512" y="1072"/>
                      <a:pt x="2060" y="2167"/>
                      <a:pt x="1155" y="2167"/>
                    </a:cubicBezTo>
                    <a:cubicBezTo>
                      <a:pt x="583" y="2167"/>
                      <a:pt x="131" y="1715"/>
                      <a:pt x="131" y="1155"/>
                    </a:cubicBezTo>
                    <a:cubicBezTo>
                      <a:pt x="131" y="535"/>
                      <a:pt x="632" y="127"/>
                      <a:pt x="1155" y="127"/>
                    </a:cubicBezTo>
                    <a:close/>
                    <a:moveTo>
                      <a:pt x="1155" y="0"/>
                    </a:moveTo>
                    <a:cubicBezTo>
                      <a:pt x="512" y="0"/>
                      <a:pt x="0" y="512"/>
                      <a:pt x="0" y="1155"/>
                    </a:cubicBezTo>
                    <a:cubicBezTo>
                      <a:pt x="0" y="1841"/>
                      <a:pt x="569" y="2298"/>
                      <a:pt x="1162" y="2298"/>
                    </a:cubicBezTo>
                    <a:cubicBezTo>
                      <a:pt x="1444" y="2298"/>
                      <a:pt x="1731" y="2195"/>
                      <a:pt x="1965" y="1965"/>
                    </a:cubicBezTo>
                    <a:cubicBezTo>
                      <a:pt x="2679" y="1239"/>
                      <a:pt x="2167" y="0"/>
                      <a:pt x="11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837550" y="1472125"/>
                <a:ext cx="1967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67" extrusionOk="0">
                    <a:moveTo>
                      <a:pt x="334" y="0"/>
                    </a:moveTo>
                    <a:cubicBezTo>
                      <a:pt x="155" y="0"/>
                      <a:pt x="0" y="143"/>
                      <a:pt x="0" y="334"/>
                    </a:cubicBezTo>
                    <a:cubicBezTo>
                      <a:pt x="0" y="536"/>
                      <a:pt x="170" y="666"/>
                      <a:pt x="343" y="666"/>
                    </a:cubicBezTo>
                    <a:cubicBezTo>
                      <a:pt x="424" y="666"/>
                      <a:pt x="507" y="637"/>
                      <a:pt x="572" y="572"/>
                    </a:cubicBezTo>
                    <a:cubicBezTo>
                      <a:pt x="786" y="358"/>
                      <a:pt x="631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802425" y="1331925"/>
                <a:ext cx="42000" cy="3627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51" extrusionOk="0">
                    <a:moveTo>
                      <a:pt x="717" y="85"/>
                    </a:moveTo>
                    <a:cubicBezTo>
                      <a:pt x="875" y="85"/>
                      <a:pt x="1036" y="143"/>
                      <a:pt x="1167" y="274"/>
                    </a:cubicBezTo>
                    <a:cubicBezTo>
                      <a:pt x="1572" y="679"/>
                      <a:pt x="1286" y="1370"/>
                      <a:pt x="715" y="1370"/>
                    </a:cubicBezTo>
                    <a:cubicBezTo>
                      <a:pt x="358" y="1370"/>
                      <a:pt x="72" y="1084"/>
                      <a:pt x="72" y="727"/>
                    </a:cubicBezTo>
                    <a:cubicBezTo>
                      <a:pt x="72" y="340"/>
                      <a:pt x="388" y="85"/>
                      <a:pt x="717" y="85"/>
                    </a:cubicBezTo>
                    <a:close/>
                    <a:moveTo>
                      <a:pt x="715" y="1"/>
                    </a:moveTo>
                    <a:cubicBezTo>
                      <a:pt x="322" y="1"/>
                      <a:pt x="0" y="334"/>
                      <a:pt x="0" y="727"/>
                    </a:cubicBezTo>
                    <a:cubicBezTo>
                      <a:pt x="0" y="1162"/>
                      <a:pt x="355" y="1450"/>
                      <a:pt x="725" y="1450"/>
                    </a:cubicBezTo>
                    <a:cubicBezTo>
                      <a:pt x="901" y="1450"/>
                      <a:pt x="1081" y="1385"/>
                      <a:pt x="1227" y="1239"/>
                    </a:cubicBezTo>
                    <a:cubicBezTo>
                      <a:pt x="1679" y="775"/>
                      <a:pt x="1358" y="1"/>
                      <a:pt x="7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819675" y="1337575"/>
                <a:ext cx="122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19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6"/>
                      <a:pt x="105" y="419"/>
                      <a:pt x="213" y="419"/>
                    </a:cubicBezTo>
                    <a:cubicBezTo>
                      <a:pt x="264" y="419"/>
                      <a:pt x="316" y="400"/>
                      <a:pt x="358" y="358"/>
                    </a:cubicBezTo>
                    <a:cubicBezTo>
                      <a:pt x="489" y="227"/>
                      <a:pt x="394" y="1"/>
                      <a:pt x="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" name="Google Shape;43;p2"/>
            <p:cNvGrpSpPr/>
            <p:nvPr/>
          </p:nvGrpSpPr>
          <p:grpSpPr>
            <a:xfrm>
              <a:off x="152054" y="217822"/>
              <a:ext cx="759217" cy="289801"/>
              <a:chOff x="6940125" y="636900"/>
              <a:chExt cx="381900" cy="145775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6940125" y="655650"/>
                <a:ext cx="49125" cy="4217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687" extrusionOk="0">
                    <a:moveTo>
                      <a:pt x="1123" y="103"/>
                    </a:moveTo>
                    <a:cubicBezTo>
                      <a:pt x="1506" y="103"/>
                      <a:pt x="1869" y="396"/>
                      <a:pt x="1869" y="846"/>
                    </a:cubicBezTo>
                    <a:cubicBezTo>
                      <a:pt x="1869" y="1263"/>
                      <a:pt x="1536" y="1596"/>
                      <a:pt x="1131" y="1596"/>
                    </a:cubicBezTo>
                    <a:cubicBezTo>
                      <a:pt x="464" y="1596"/>
                      <a:pt x="131" y="787"/>
                      <a:pt x="595" y="322"/>
                    </a:cubicBezTo>
                    <a:cubicBezTo>
                      <a:pt x="750" y="171"/>
                      <a:pt x="939" y="103"/>
                      <a:pt x="1123" y="103"/>
                    </a:cubicBezTo>
                    <a:close/>
                    <a:moveTo>
                      <a:pt x="1131" y="1"/>
                    </a:moveTo>
                    <a:cubicBezTo>
                      <a:pt x="369" y="1"/>
                      <a:pt x="0" y="906"/>
                      <a:pt x="524" y="1441"/>
                    </a:cubicBezTo>
                    <a:cubicBezTo>
                      <a:pt x="697" y="1611"/>
                      <a:pt x="909" y="1687"/>
                      <a:pt x="1116" y="1687"/>
                    </a:cubicBezTo>
                    <a:cubicBezTo>
                      <a:pt x="1550" y="1687"/>
                      <a:pt x="1965" y="1354"/>
                      <a:pt x="1965" y="846"/>
                    </a:cubicBezTo>
                    <a:cubicBezTo>
                      <a:pt x="1965" y="382"/>
                      <a:pt x="1595" y="1"/>
                      <a:pt x="11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954775" y="662175"/>
                <a:ext cx="1422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569" h="492" extrusionOk="0">
                    <a:moveTo>
                      <a:pt x="339" y="1"/>
                    </a:moveTo>
                    <a:cubicBezTo>
                      <a:pt x="332" y="1"/>
                      <a:pt x="326" y="1"/>
                      <a:pt x="319" y="2"/>
                    </a:cubicBezTo>
                    <a:cubicBezTo>
                      <a:pt x="314" y="1"/>
                      <a:pt x="310" y="1"/>
                      <a:pt x="305" y="1"/>
                    </a:cubicBezTo>
                    <a:cubicBezTo>
                      <a:pt x="100" y="1"/>
                      <a:pt x="0" y="267"/>
                      <a:pt x="140" y="418"/>
                    </a:cubicBezTo>
                    <a:cubicBezTo>
                      <a:pt x="190" y="469"/>
                      <a:pt x="253" y="491"/>
                      <a:pt x="315" y="491"/>
                    </a:cubicBezTo>
                    <a:cubicBezTo>
                      <a:pt x="444" y="491"/>
                      <a:pt x="569" y="393"/>
                      <a:pt x="569" y="240"/>
                    </a:cubicBezTo>
                    <a:cubicBezTo>
                      <a:pt x="569" y="115"/>
                      <a:pt x="471" y="1"/>
                      <a:pt x="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071375" y="740475"/>
                <a:ext cx="49150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1966" h="1688" extrusionOk="0">
                    <a:moveTo>
                      <a:pt x="1124" y="104"/>
                    </a:moveTo>
                    <a:cubicBezTo>
                      <a:pt x="1507" y="104"/>
                      <a:pt x="1870" y="396"/>
                      <a:pt x="1870" y="846"/>
                    </a:cubicBezTo>
                    <a:cubicBezTo>
                      <a:pt x="1870" y="1263"/>
                      <a:pt x="1537" y="1596"/>
                      <a:pt x="1132" y="1596"/>
                    </a:cubicBezTo>
                    <a:cubicBezTo>
                      <a:pt x="465" y="1596"/>
                      <a:pt x="132" y="787"/>
                      <a:pt x="596" y="322"/>
                    </a:cubicBezTo>
                    <a:cubicBezTo>
                      <a:pt x="751" y="171"/>
                      <a:pt x="940" y="104"/>
                      <a:pt x="1124" y="104"/>
                    </a:cubicBezTo>
                    <a:close/>
                    <a:moveTo>
                      <a:pt x="1132" y="1"/>
                    </a:moveTo>
                    <a:cubicBezTo>
                      <a:pt x="382" y="1"/>
                      <a:pt x="1" y="906"/>
                      <a:pt x="536" y="1442"/>
                    </a:cubicBezTo>
                    <a:cubicBezTo>
                      <a:pt x="706" y="1611"/>
                      <a:pt x="915" y="1687"/>
                      <a:pt x="1121" y="1687"/>
                    </a:cubicBezTo>
                    <a:cubicBezTo>
                      <a:pt x="1551" y="1687"/>
                      <a:pt x="1965" y="1354"/>
                      <a:pt x="1965" y="846"/>
                    </a:cubicBezTo>
                    <a:cubicBezTo>
                      <a:pt x="1965" y="382"/>
                      <a:pt x="1596" y="1"/>
                      <a:pt x="1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085975" y="746750"/>
                <a:ext cx="14300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490" extrusionOk="0">
                    <a:moveTo>
                      <a:pt x="322" y="0"/>
                    </a:moveTo>
                    <a:cubicBezTo>
                      <a:pt x="107" y="0"/>
                      <a:pt x="0" y="262"/>
                      <a:pt x="155" y="417"/>
                    </a:cubicBezTo>
                    <a:cubicBezTo>
                      <a:pt x="205" y="467"/>
                      <a:pt x="268" y="490"/>
                      <a:pt x="328" y="490"/>
                    </a:cubicBezTo>
                    <a:cubicBezTo>
                      <a:pt x="453" y="490"/>
                      <a:pt x="572" y="394"/>
                      <a:pt x="572" y="250"/>
                    </a:cubicBezTo>
                    <a:cubicBezTo>
                      <a:pt x="572" y="119"/>
                      <a:pt x="464" y="0"/>
                      <a:pt x="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060675" y="636900"/>
                <a:ext cx="28000" cy="24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61" extrusionOk="0">
                    <a:moveTo>
                      <a:pt x="643" y="50"/>
                    </a:moveTo>
                    <a:cubicBezTo>
                      <a:pt x="861" y="50"/>
                      <a:pt x="1072" y="220"/>
                      <a:pt x="1072" y="477"/>
                    </a:cubicBezTo>
                    <a:cubicBezTo>
                      <a:pt x="1072" y="715"/>
                      <a:pt x="881" y="905"/>
                      <a:pt x="643" y="905"/>
                    </a:cubicBezTo>
                    <a:cubicBezTo>
                      <a:pt x="262" y="905"/>
                      <a:pt x="71" y="441"/>
                      <a:pt x="345" y="179"/>
                    </a:cubicBezTo>
                    <a:cubicBezTo>
                      <a:pt x="431" y="90"/>
                      <a:pt x="538" y="50"/>
                      <a:pt x="643" y="50"/>
                    </a:cubicBezTo>
                    <a:close/>
                    <a:moveTo>
                      <a:pt x="643" y="1"/>
                    </a:moveTo>
                    <a:cubicBezTo>
                      <a:pt x="214" y="1"/>
                      <a:pt x="0" y="524"/>
                      <a:pt x="310" y="822"/>
                    </a:cubicBezTo>
                    <a:cubicBezTo>
                      <a:pt x="405" y="918"/>
                      <a:pt x="522" y="960"/>
                      <a:pt x="638" y="960"/>
                    </a:cubicBezTo>
                    <a:cubicBezTo>
                      <a:pt x="883" y="960"/>
                      <a:pt x="1119" y="768"/>
                      <a:pt x="1119" y="477"/>
                    </a:cubicBezTo>
                    <a:cubicBezTo>
                      <a:pt x="1119" y="215"/>
                      <a:pt x="905" y="1"/>
                      <a:pt x="6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070200" y="640700"/>
                <a:ext cx="685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78" extrusionOk="0">
                    <a:moveTo>
                      <a:pt x="137" y="0"/>
                    </a:moveTo>
                    <a:cubicBezTo>
                      <a:pt x="69" y="0"/>
                      <a:pt x="0" y="45"/>
                      <a:pt x="0" y="134"/>
                    </a:cubicBezTo>
                    <a:cubicBezTo>
                      <a:pt x="0" y="230"/>
                      <a:pt x="69" y="277"/>
                      <a:pt x="137" y="277"/>
                    </a:cubicBezTo>
                    <a:cubicBezTo>
                      <a:pt x="205" y="277"/>
                      <a:pt x="274" y="230"/>
                      <a:pt x="274" y="134"/>
                    </a:cubicBezTo>
                    <a:cubicBezTo>
                      <a:pt x="274" y="45"/>
                      <a:pt x="205" y="0"/>
                      <a:pt x="1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7226150" y="661025"/>
                <a:ext cx="95875" cy="82075"/>
              </a:xfrm>
              <a:custGeom>
                <a:avLst/>
                <a:gdLst/>
                <a:ahLst/>
                <a:cxnLst/>
                <a:rect l="l" t="t" r="r" b="b"/>
                <a:pathLst>
                  <a:path w="3835" h="3283" extrusionOk="0">
                    <a:moveTo>
                      <a:pt x="1652" y="185"/>
                    </a:moveTo>
                    <a:cubicBezTo>
                      <a:pt x="2009" y="185"/>
                      <a:pt x="2372" y="316"/>
                      <a:pt x="2668" y="607"/>
                    </a:cubicBezTo>
                    <a:cubicBezTo>
                      <a:pt x="3573" y="1524"/>
                      <a:pt x="2930" y="3096"/>
                      <a:pt x="1632" y="3096"/>
                    </a:cubicBezTo>
                    <a:cubicBezTo>
                      <a:pt x="834" y="3096"/>
                      <a:pt x="180" y="2441"/>
                      <a:pt x="180" y="1643"/>
                    </a:cubicBezTo>
                    <a:cubicBezTo>
                      <a:pt x="180" y="764"/>
                      <a:pt x="901" y="185"/>
                      <a:pt x="1652" y="185"/>
                    </a:cubicBezTo>
                    <a:close/>
                    <a:moveTo>
                      <a:pt x="1644" y="0"/>
                    </a:moveTo>
                    <a:cubicBezTo>
                      <a:pt x="739" y="0"/>
                      <a:pt x="1" y="738"/>
                      <a:pt x="1" y="1643"/>
                    </a:cubicBezTo>
                    <a:cubicBezTo>
                      <a:pt x="1" y="2626"/>
                      <a:pt x="808" y="3282"/>
                      <a:pt x="1651" y="3282"/>
                    </a:cubicBezTo>
                    <a:cubicBezTo>
                      <a:pt x="2054" y="3282"/>
                      <a:pt x="2464" y="3133"/>
                      <a:pt x="2799" y="2798"/>
                    </a:cubicBezTo>
                    <a:cubicBezTo>
                      <a:pt x="3835" y="1762"/>
                      <a:pt x="3097" y="0"/>
                      <a:pt x="16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265750" y="673800"/>
                <a:ext cx="27700" cy="2372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949" extrusionOk="0">
                    <a:moveTo>
                      <a:pt x="477" y="1"/>
                    </a:moveTo>
                    <a:cubicBezTo>
                      <a:pt x="215" y="1"/>
                      <a:pt x="0" y="203"/>
                      <a:pt x="0" y="465"/>
                    </a:cubicBezTo>
                    <a:cubicBezTo>
                      <a:pt x="0" y="757"/>
                      <a:pt x="237" y="949"/>
                      <a:pt x="482" y="949"/>
                    </a:cubicBezTo>
                    <a:cubicBezTo>
                      <a:pt x="597" y="949"/>
                      <a:pt x="715" y="906"/>
                      <a:pt x="810" y="811"/>
                    </a:cubicBezTo>
                    <a:cubicBezTo>
                      <a:pt x="1108" y="501"/>
                      <a:pt x="893" y="1"/>
                      <a:pt x="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" name="Google Shape;52;p2"/>
            <p:cNvGrpSpPr/>
            <p:nvPr/>
          </p:nvGrpSpPr>
          <p:grpSpPr>
            <a:xfrm rot="-1767077">
              <a:off x="4577281" y="217906"/>
              <a:ext cx="552519" cy="475795"/>
              <a:chOff x="7649725" y="1325075"/>
              <a:chExt cx="227125" cy="19557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7649725" y="1325075"/>
                <a:ext cx="66700" cy="57375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295" extrusionOk="0">
                    <a:moveTo>
                      <a:pt x="1153" y="119"/>
                    </a:moveTo>
                    <a:cubicBezTo>
                      <a:pt x="1403" y="119"/>
                      <a:pt x="1659" y="211"/>
                      <a:pt x="1870" y="418"/>
                    </a:cubicBezTo>
                    <a:cubicBezTo>
                      <a:pt x="2513" y="1060"/>
                      <a:pt x="2048" y="2168"/>
                      <a:pt x="1144" y="2168"/>
                    </a:cubicBezTo>
                    <a:cubicBezTo>
                      <a:pt x="572" y="2168"/>
                      <a:pt x="120" y="1703"/>
                      <a:pt x="120" y="1144"/>
                    </a:cubicBezTo>
                    <a:cubicBezTo>
                      <a:pt x="120" y="530"/>
                      <a:pt x="624" y="119"/>
                      <a:pt x="1153" y="119"/>
                    </a:cubicBezTo>
                    <a:close/>
                    <a:moveTo>
                      <a:pt x="1144" y="1"/>
                    </a:moveTo>
                    <a:cubicBezTo>
                      <a:pt x="512" y="1"/>
                      <a:pt x="1" y="513"/>
                      <a:pt x="1" y="1144"/>
                    </a:cubicBezTo>
                    <a:cubicBezTo>
                      <a:pt x="1" y="1836"/>
                      <a:pt x="561" y="2294"/>
                      <a:pt x="1148" y="2294"/>
                    </a:cubicBezTo>
                    <a:cubicBezTo>
                      <a:pt x="1430" y="2294"/>
                      <a:pt x="1718" y="2189"/>
                      <a:pt x="1953" y="1953"/>
                    </a:cubicBezTo>
                    <a:cubicBezTo>
                      <a:pt x="2668" y="1239"/>
                      <a:pt x="2167" y="1"/>
                      <a:pt x="1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677400" y="1333725"/>
                <a:ext cx="19375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72" extrusionOk="0">
                    <a:moveTo>
                      <a:pt x="334" y="0"/>
                    </a:moveTo>
                    <a:cubicBezTo>
                      <a:pt x="144" y="0"/>
                      <a:pt x="1" y="155"/>
                      <a:pt x="1" y="333"/>
                    </a:cubicBezTo>
                    <a:cubicBezTo>
                      <a:pt x="1" y="535"/>
                      <a:pt x="165" y="671"/>
                      <a:pt x="334" y="671"/>
                    </a:cubicBezTo>
                    <a:cubicBezTo>
                      <a:pt x="414" y="671"/>
                      <a:pt x="495" y="641"/>
                      <a:pt x="560" y="572"/>
                    </a:cubicBezTo>
                    <a:cubicBezTo>
                      <a:pt x="775" y="357"/>
                      <a:pt x="632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809875" y="1463200"/>
                <a:ext cx="66975" cy="57450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2298" extrusionOk="0">
                    <a:moveTo>
                      <a:pt x="1155" y="127"/>
                    </a:moveTo>
                    <a:cubicBezTo>
                      <a:pt x="1406" y="127"/>
                      <a:pt x="1661" y="221"/>
                      <a:pt x="1869" y="429"/>
                    </a:cubicBezTo>
                    <a:cubicBezTo>
                      <a:pt x="2512" y="1072"/>
                      <a:pt x="2060" y="2167"/>
                      <a:pt x="1155" y="2167"/>
                    </a:cubicBezTo>
                    <a:cubicBezTo>
                      <a:pt x="583" y="2167"/>
                      <a:pt x="131" y="1715"/>
                      <a:pt x="131" y="1155"/>
                    </a:cubicBezTo>
                    <a:cubicBezTo>
                      <a:pt x="131" y="535"/>
                      <a:pt x="632" y="127"/>
                      <a:pt x="1155" y="127"/>
                    </a:cubicBezTo>
                    <a:close/>
                    <a:moveTo>
                      <a:pt x="1155" y="0"/>
                    </a:moveTo>
                    <a:cubicBezTo>
                      <a:pt x="512" y="0"/>
                      <a:pt x="0" y="512"/>
                      <a:pt x="0" y="1155"/>
                    </a:cubicBezTo>
                    <a:cubicBezTo>
                      <a:pt x="0" y="1841"/>
                      <a:pt x="569" y="2298"/>
                      <a:pt x="1162" y="2298"/>
                    </a:cubicBezTo>
                    <a:cubicBezTo>
                      <a:pt x="1444" y="2298"/>
                      <a:pt x="1731" y="2195"/>
                      <a:pt x="1965" y="1965"/>
                    </a:cubicBezTo>
                    <a:cubicBezTo>
                      <a:pt x="2679" y="1239"/>
                      <a:pt x="2167" y="0"/>
                      <a:pt x="11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7837550" y="1472125"/>
                <a:ext cx="1967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67" extrusionOk="0">
                    <a:moveTo>
                      <a:pt x="334" y="0"/>
                    </a:moveTo>
                    <a:cubicBezTo>
                      <a:pt x="155" y="0"/>
                      <a:pt x="0" y="143"/>
                      <a:pt x="0" y="334"/>
                    </a:cubicBezTo>
                    <a:cubicBezTo>
                      <a:pt x="0" y="536"/>
                      <a:pt x="170" y="666"/>
                      <a:pt x="343" y="666"/>
                    </a:cubicBezTo>
                    <a:cubicBezTo>
                      <a:pt x="424" y="666"/>
                      <a:pt x="507" y="637"/>
                      <a:pt x="572" y="572"/>
                    </a:cubicBezTo>
                    <a:cubicBezTo>
                      <a:pt x="786" y="358"/>
                      <a:pt x="631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802425" y="1331925"/>
                <a:ext cx="42000" cy="3627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51" extrusionOk="0">
                    <a:moveTo>
                      <a:pt x="717" y="85"/>
                    </a:moveTo>
                    <a:cubicBezTo>
                      <a:pt x="875" y="85"/>
                      <a:pt x="1036" y="143"/>
                      <a:pt x="1167" y="274"/>
                    </a:cubicBezTo>
                    <a:cubicBezTo>
                      <a:pt x="1572" y="679"/>
                      <a:pt x="1286" y="1370"/>
                      <a:pt x="715" y="1370"/>
                    </a:cubicBezTo>
                    <a:cubicBezTo>
                      <a:pt x="358" y="1370"/>
                      <a:pt x="72" y="1084"/>
                      <a:pt x="72" y="727"/>
                    </a:cubicBezTo>
                    <a:cubicBezTo>
                      <a:pt x="72" y="340"/>
                      <a:pt x="388" y="85"/>
                      <a:pt x="717" y="85"/>
                    </a:cubicBezTo>
                    <a:close/>
                    <a:moveTo>
                      <a:pt x="715" y="1"/>
                    </a:moveTo>
                    <a:cubicBezTo>
                      <a:pt x="322" y="1"/>
                      <a:pt x="0" y="334"/>
                      <a:pt x="0" y="727"/>
                    </a:cubicBezTo>
                    <a:cubicBezTo>
                      <a:pt x="0" y="1162"/>
                      <a:pt x="355" y="1450"/>
                      <a:pt x="725" y="1450"/>
                    </a:cubicBezTo>
                    <a:cubicBezTo>
                      <a:pt x="901" y="1450"/>
                      <a:pt x="1081" y="1385"/>
                      <a:pt x="1227" y="1239"/>
                    </a:cubicBezTo>
                    <a:cubicBezTo>
                      <a:pt x="1679" y="775"/>
                      <a:pt x="1358" y="1"/>
                      <a:pt x="7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7819675" y="1337575"/>
                <a:ext cx="122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19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6"/>
                      <a:pt x="105" y="419"/>
                      <a:pt x="213" y="419"/>
                    </a:cubicBezTo>
                    <a:cubicBezTo>
                      <a:pt x="264" y="419"/>
                      <a:pt x="316" y="400"/>
                      <a:pt x="358" y="358"/>
                    </a:cubicBezTo>
                    <a:cubicBezTo>
                      <a:pt x="489" y="227"/>
                      <a:pt x="394" y="1"/>
                      <a:pt x="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3"/>
          <p:cNvGrpSpPr/>
          <p:nvPr/>
        </p:nvGrpSpPr>
        <p:grpSpPr>
          <a:xfrm>
            <a:off x="0" y="0"/>
            <a:ext cx="9143988" cy="5143499"/>
            <a:chOff x="0" y="0"/>
            <a:chExt cx="9143988" cy="5143499"/>
          </a:xfrm>
        </p:grpSpPr>
        <p:sp>
          <p:nvSpPr>
            <p:cNvPr id="61" name="Google Shape;61;p3"/>
            <p:cNvSpPr/>
            <p:nvPr/>
          </p:nvSpPr>
          <p:spPr>
            <a:xfrm>
              <a:off x="3691460" y="2027184"/>
              <a:ext cx="5452498" cy="3116308"/>
            </a:xfrm>
            <a:custGeom>
              <a:avLst/>
              <a:gdLst/>
              <a:ahLst/>
              <a:cxnLst/>
              <a:rect l="l" t="t" r="r" b="b"/>
              <a:pathLst>
                <a:path w="28314" h="19182" extrusionOk="0">
                  <a:moveTo>
                    <a:pt x="28302" y="0"/>
                  </a:moveTo>
                  <a:cubicBezTo>
                    <a:pt x="19693" y="4989"/>
                    <a:pt x="11573" y="10751"/>
                    <a:pt x="3501" y="16550"/>
                  </a:cubicBezTo>
                  <a:cubicBezTo>
                    <a:pt x="2310" y="17395"/>
                    <a:pt x="1132" y="18252"/>
                    <a:pt x="1" y="19181"/>
                  </a:cubicBezTo>
                  <a:lnTo>
                    <a:pt x="9859" y="19181"/>
                  </a:lnTo>
                  <a:cubicBezTo>
                    <a:pt x="15526" y="15693"/>
                    <a:pt x="23884" y="10930"/>
                    <a:pt x="28302" y="7692"/>
                  </a:cubicBezTo>
                  <a:lnTo>
                    <a:pt x="28314" y="5822"/>
                  </a:lnTo>
                  <a:lnTo>
                    <a:pt x="28314" y="5822"/>
                  </a:lnTo>
                  <a:cubicBezTo>
                    <a:pt x="27861" y="6072"/>
                    <a:pt x="27421" y="6358"/>
                    <a:pt x="26968" y="6632"/>
                  </a:cubicBezTo>
                  <a:cubicBezTo>
                    <a:pt x="24111" y="8430"/>
                    <a:pt x="21134" y="10061"/>
                    <a:pt x="18074" y="11490"/>
                  </a:cubicBezTo>
                  <a:cubicBezTo>
                    <a:pt x="17305" y="11853"/>
                    <a:pt x="16497" y="12207"/>
                    <a:pt x="15660" y="12207"/>
                  </a:cubicBezTo>
                  <a:cubicBezTo>
                    <a:pt x="15564" y="12207"/>
                    <a:pt x="15468" y="12202"/>
                    <a:pt x="15372" y="12192"/>
                  </a:cubicBezTo>
                  <a:cubicBezTo>
                    <a:pt x="15955" y="10894"/>
                    <a:pt x="17217" y="10013"/>
                    <a:pt x="18408" y="9204"/>
                  </a:cubicBezTo>
                  <a:lnTo>
                    <a:pt x="28302" y="2500"/>
                  </a:lnTo>
                  <a:lnTo>
                    <a:pt x="28302" y="0"/>
                  </a:ln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17802" y="2100291"/>
              <a:ext cx="6702101" cy="3041251"/>
            </a:xfrm>
            <a:custGeom>
              <a:avLst/>
              <a:gdLst/>
              <a:ahLst/>
              <a:cxnLst/>
              <a:rect l="l" t="t" r="r" b="b"/>
              <a:pathLst>
                <a:path w="34803" h="18720" extrusionOk="0">
                  <a:moveTo>
                    <a:pt x="34115" y="0"/>
                  </a:moveTo>
                  <a:cubicBezTo>
                    <a:pt x="33940" y="0"/>
                    <a:pt x="33749" y="70"/>
                    <a:pt x="33576" y="145"/>
                  </a:cubicBezTo>
                  <a:cubicBezTo>
                    <a:pt x="31969" y="860"/>
                    <a:pt x="30481" y="1848"/>
                    <a:pt x="28992" y="2824"/>
                  </a:cubicBezTo>
                  <a:lnTo>
                    <a:pt x="17277" y="10563"/>
                  </a:lnTo>
                  <a:cubicBezTo>
                    <a:pt x="16074" y="11361"/>
                    <a:pt x="14788" y="12183"/>
                    <a:pt x="13395" y="12230"/>
                  </a:cubicBezTo>
                  <a:cubicBezTo>
                    <a:pt x="13681" y="11337"/>
                    <a:pt x="14395" y="10659"/>
                    <a:pt x="15086" y="10028"/>
                  </a:cubicBezTo>
                  <a:cubicBezTo>
                    <a:pt x="17586" y="7753"/>
                    <a:pt x="20217" y="5634"/>
                    <a:pt x="22980" y="3682"/>
                  </a:cubicBezTo>
                  <a:cubicBezTo>
                    <a:pt x="24087" y="2896"/>
                    <a:pt x="25254" y="2098"/>
                    <a:pt x="25944" y="931"/>
                  </a:cubicBezTo>
                  <a:cubicBezTo>
                    <a:pt x="25763" y="839"/>
                    <a:pt x="25570" y="800"/>
                    <a:pt x="25371" y="800"/>
                  </a:cubicBezTo>
                  <a:cubicBezTo>
                    <a:pt x="24824" y="800"/>
                    <a:pt x="24230" y="1092"/>
                    <a:pt x="23706" y="1372"/>
                  </a:cubicBezTo>
                  <a:cubicBezTo>
                    <a:pt x="18229" y="4408"/>
                    <a:pt x="6609" y="13730"/>
                    <a:pt x="1346" y="17171"/>
                  </a:cubicBezTo>
                  <a:cubicBezTo>
                    <a:pt x="1346" y="17171"/>
                    <a:pt x="774" y="17826"/>
                    <a:pt x="1" y="18719"/>
                  </a:cubicBezTo>
                  <a:lnTo>
                    <a:pt x="9192" y="18719"/>
                  </a:lnTo>
                  <a:cubicBezTo>
                    <a:pt x="17705" y="13361"/>
                    <a:pt x="26123" y="7813"/>
                    <a:pt x="33933" y="1396"/>
                  </a:cubicBezTo>
                  <a:cubicBezTo>
                    <a:pt x="34374" y="1062"/>
                    <a:pt x="34803" y="395"/>
                    <a:pt x="34398" y="86"/>
                  </a:cubicBezTo>
                  <a:cubicBezTo>
                    <a:pt x="34314" y="24"/>
                    <a:pt x="34217" y="0"/>
                    <a:pt x="34115" y="0"/>
                  </a:cubicBez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585084" y="0"/>
              <a:ext cx="2558903" cy="2038061"/>
            </a:xfrm>
            <a:custGeom>
              <a:avLst/>
              <a:gdLst/>
              <a:ahLst/>
              <a:cxnLst/>
              <a:rect l="l" t="t" r="r" b="b"/>
              <a:pathLst>
                <a:path w="13288" h="12545" extrusionOk="0">
                  <a:moveTo>
                    <a:pt x="11597" y="0"/>
                  </a:moveTo>
                  <a:cubicBezTo>
                    <a:pt x="9120" y="1834"/>
                    <a:pt x="6894" y="3465"/>
                    <a:pt x="5263" y="4525"/>
                  </a:cubicBezTo>
                  <a:cubicBezTo>
                    <a:pt x="5263" y="4525"/>
                    <a:pt x="72" y="10466"/>
                    <a:pt x="36" y="11014"/>
                  </a:cubicBezTo>
                  <a:cubicBezTo>
                    <a:pt x="0" y="11561"/>
                    <a:pt x="203" y="12133"/>
                    <a:pt x="655" y="12395"/>
                  </a:cubicBezTo>
                  <a:cubicBezTo>
                    <a:pt x="845" y="12502"/>
                    <a:pt x="1053" y="12545"/>
                    <a:pt x="1269" y="12545"/>
                  </a:cubicBezTo>
                  <a:cubicBezTo>
                    <a:pt x="1678" y="12545"/>
                    <a:pt x="2115" y="12392"/>
                    <a:pt x="2512" y="12228"/>
                  </a:cubicBezTo>
                  <a:cubicBezTo>
                    <a:pt x="4667" y="11335"/>
                    <a:pt x="6680" y="10085"/>
                    <a:pt x="8692" y="8835"/>
                  </a:cubicBezTo>
                  <a:cubicBezTo>
                    <a:pt x="10216" y="7882"/>
                    <a:pt x="11752" y="6918"/>
                    <a:pt x="13288" y="5953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0" y="206325"/>
              <a:ext cx="6926833" cy="4122747"/>
            </a:xfrm>
            <a:custGeom>
              <a:avLst/>
              <a:gdLst/>
              <a:ahLst/>
              <a:cxnLst/>
              <a:rect l="l" t="t" r="r" b="b"/>
              <a:pathLst>
                <a:path w="35970" h="25377" extrusionOk="0">
                  <a:moveTo>
                    <a:pt x="35220" y="0"/>
                  </a:moveTo>
                  <a:cubicBezTo>
                    <a:pt x="35031" y="0"/>
                    <a:pt x="34822" y="77"/>
                    <a:pt x="34636" y="159"/>
                  </a:cubicBezTo>
                  <a:cubicBezTo>
                    <a:pt x="32897" y="945"/>
                    <a:pt x="31278" y="2005"/>
                    <a:pt x="29671" y="3076"/>
                  </a:cubicBezTo>
                  <a:lnTo>
                    <a:pt x="16943" y="11482"/>
                  </a:lnTo>
                  <a:cubicBezTo>
                    <a:pt x="15645" y="12339"/>
                    <a:pt x="14240" y="13244"/>
                    <a:pt x="12728" y="13292"/>
                  </a:cubicBezTo>
                  <a:cubicBezTo>
                    <a:pt x="13038" y="12327"/>
                    <a:pt x="13812" y="11577"/>
                    <a:pt x="14574" y="10887"/>
                  </a:cubicBezTo>
                  <a:cubicBezTo>
                    <a:pt x="17276" y="8422"/>
                    <a:pt x="20134" y="6124"/>
                    <a:pt x="23134" y="4005"/>
                  </a:cubicBezTo>
                  <a:cubicBezTo>
                    <a:pt x="24337" y="3148"/>
                    <a:pt x="25599" y="2290"/>
                    <a:pt x="26361" y="1004"/>
                  </a:cubicBezTo>
                  <a:cubicBezTo>
                    <a:pt x="26165" y="911"/>
                    <a:pt x="25958" y="871"/>
                    <a:pt x="25746" y="871"/>
                  </a:cubicBezTo>
                  <a:cubicBezTo>
                    <a:pt x="25147" y="871"/>
                    <a:pt x="24507" y="1188"/>
                    <a:pt x="23944" y="1505"/>
                  </a:cubicBezTo>
                  <a:cubicBezTo>
                    <a:pt x="19146" y="4160"/>
                    <a:pt x="10049" y="11232"/>
                    <a:pt x="3703" y="15840"/>
                  </a:cubicBezTo>
                  <a:cubicBezTo>
                    <a:pt x="2406" y="16768"/>
                    <a:pt x="1179" y="17780"/>
                    <a:pt x="0" y="18840"/>
                  </a:cubicBezTo>
                  <a:lnTo>
                    <a:pt x="0" y="25377"/>
                  </a:lnTo>
                  <a:cubicBezTo>
                    <a:pt x="1143" y="24734"/>
                    <a:pt x="2263" y="24043"/>
                    <a:pt x="3382" y="23341"/>
                  </a:cubicBezTo>
                  <a:cubicBezTo>
                    <a:pt x="14252" y="16578"/>
                    <a:pt x="25099" y="9708"/>
                    <a:pt x="35041" y="1528"/>
                  </a:cubicBezTo>
                  <a:cubicBezTo>
                    <a:pt x="35493" y="1147"/>
                    <a:pt x="35969" y="433"/>
                    <a:pt x="35529" y="100"/>
                  </a:cubicBezTo>
                  <a:cubicBezTo>
                    <a:pt x="35439" y="28"/>
                    <a:pt x="35333" y="0"/>
                    <a:pt x="35220" y="0"/>
                  </a:cubicBez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536513" y="1950"/>
              <a:ext cx="3086359" cy="1656930"/>
            </a:xfrm>
            <a:custGeom>
              <a:avLst/>
              <a:gdLst/>
              <a:ahLst/>
              <a:cxnLst/>
              <a:rect l="l" t="t" r="r" b="b"/>
              <a:pathLst>
                <a:path w="16027" h="10199" extrusionOk="0">
                  <a:moveTo>
                    <a:pt x="11835" y="0"/>
                  </a:moveTo>
                  <a:cubicBezTo>
                    <a:pt x="11526" y="346"/>
                    <a:pt x="11204" y="679"/>
                    <a:pt x="10859" y="977"/>
                  </a:cubicBezTo>
                  <a:cubicBezTo>
                    <a:pt x="8359" y="3251"/>
                    <a:pt x="5727" y="5370"/>
                    <a:pt x="2965" y="7323"/>
                  </a:cubicBezTo>
                  <a:cubicBezTo>
                    <a:pt x="1858" y="8097"/>
                    <a:pt x="691" y="8906"/>
                    <a:pt x="1" y="10073"/>
                  </a:cubicBezTo>
                  <a:cubicBezTo>
                    <a:pt x="181" y="10161"/>
                    <a:pt x="372" y="10199"/>
                    <a:pt x="570" y="10199"/>
                  </a:cubicBezTo>
                  <a:cubicBezTo>
                    <a:pt x="1118" y="10199"/>
                    <a:pt x="1714" y="9912"/>
                    <a:pt x="2239" y="9632"/>
                  </a:cubicBezTo>
                  <a:cubicBezTo>
                    <a:pt x="5525" y="7811"/>
                    <a:pt x="11014" y="3727"/>
                    <a:pt x="16026" y="0"/>
                  </a:cubicBez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0" y="0"/>
              <a:ext cx="2336482" cy="1301954"/>
            </a:xfrm>
            <a:custGeom>
              <a:avLst/>
              <a:gdLst/>
              <a:ahLst/>
              <a:cxnLst/>
              <a:rect l="l" t="t" r="r" b="b"/>
              <a:pathLst>
                <a:path w="12133" h="8014" extrusionOk="0">
                  <a:moveTo>
                    <a:pt x="7692" y="0"/>
                  </a:moveTo>
                  <a:cubicBezTo>
                    <a:pt x="5096" y="1786"/>
                    <a:pt x="2525" y="3620"/>
                    <a:pt x="0" y="5513"/>
                  </a:cubicBezTo>
                  <a:lnTo>
                    <a:pt x="0" y="8013"/>
                  </a:lnTo>
                  <a:lnTo>
                    <a:pt x="11466" y="441"/>
                  </a:lnTo>
                  <a:cubicBezTo>
                    <a:pt x="11669" y="298"/>
                    <a:pt x="11895" y="143"/>
                    <a:pt x="12133" y="0"/>
                  </a:cubicBez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215919" y="3719699"/>
              <a:ext cx="2928065" cy="1423799"/>
            </a:xfrm>
            <a:custGeom>
              <a:avLst/>
              <a:gdLst/>
              <a:ahLst/>
              <a:cxnLst/>
              <a:rect l="l" t="t" r="r" b="b"/>
              <a:pathLst>
                <a:path w="15205" h="8764" extrusionOk="0">
                  <a:moveTo>
                    <a:pt x="15205" y="0"/>
                  </a:moveTo>
                  <a:cubicBezTo>
                    <a:pt x="10049" y="2846"/>
                    <a:pt x="5001" y="5786"/>
                    <a:pt x="0" y="8763"/>
                  </a:cubicBezTo>
                  <a:lnTo>
                    <a:pt x="8097" y="8763"/>
                  </a:lnTo>
                  <a:cubicBezTo>
                    <a:pt x="10502" y="7477"/>
                    <a:pt x="12954" y="6167"/>
                    <a:pt x="15205" y="4929"/>
                  </a:cubicBezTo>
                  <a:lnTo>
                    <a:pt x="15205" y="3548"/>
                  </a:lnTo>
                  <a:cubicBezTo>
                    <a:pt x="13526" y="4382"/>
                    <a:pt x="11835" y="5203"/>
                    <a:pt x="10121" y="5989"/>
                  </a:cubicBezTo>
                  <a:cubicBezTo>
                    <a:pt x="9192" y="6406"/>
                    <a:pt x="8216" y="6834"/>
                    <a:pt x="7251" y="6953"/>
                  </a:cubicBezTo>
                  <a:cubicBezTo>
                    <a:pt x="7942" y="6001"/>
                    <a:pt x="9323" y="5191"/>
                    <a:pt x="10633" y="4429"/>
                  </a:cubicBezTo>
                  <a:lnTo>
                    <a:pt x="15205" y="1786"/>
                  </a:lnTo>
                  <a:lnTo>
                    <a:pt x="15205" y="0"/>
                  </a:ln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3"/>
          <p:cNvGrpSpPr/>
          <p:nvPr/>
        </p:nvGrpSpPr>
        <p:grpSpPr>
          <a:xfrm flipH="1">
            <a:off x="-74250" y="3946525"/>
            <a:ext cx="9292491" cy="1273175"/>
            <a:chOff x="-74250" y="3946525"/>
            <a:chExt cx="9292491" cy="1273175"/>
          </a:xfrm>
        </p:grpSpPr>
        <p:sp>
          <p:nvSpPr>
            <p:cNvPr id="69" name="Google Shape;69;p3"/>
            <p:cNvSpPr/>
            <p:nvPr/>
          </p:nvSpPr>
          <p:spPr>
            <a:xfrm>
              <a:off x="-74250" y="4598147"/>
              <a:ext cx="3616963" cy="621538"/>
            </a:xfrm>
            <a:custGeom>
              <a:avLst/>
              <a:gdLst/>
              <a:ahLst/>
              <a:cxnLst/>
              <a:rect l="l" t="t" r="r" b="b"/>
              <a:pathLst>
                <a:path w="43447" h="9014" extrusionOk="0">
                  <a:moveTo>
                    <a:pt x="35692" y="0"/>
                  </a:moveTo>
                  <a:cubicBezTo>
                    <a:pt x="32225" y="0"/>
                    <a:pt x="28931" y="993"/>
                    <a:pt x="26778" y="2406"/>
                  </a:cubicBezTo>
                  <a:cubicBezTo>
                    <a:pt x="26040" y="2894"/>
                    <a:pt x="25409" y="3429"/>
                    <a:pt x="24444" y="3775"/>
                  </a:cubicBezTo>
                  <a:cubicBezTo>
                    <a:pt x="23742" y="3989"/>
                    <a:pt x="23039" y="4156"/>
                    <a:pt x="22313" y="4263"/>
                  </a:cubicBezTo>
                  <a:cubicBezTo>
                    <a:pt x="15086" y="5525"/>
                    <a:pt x="7823" y="6728"/>
                    <a:pt x="525" y="7871"/>
                  </a:cubicBezTo>
                  <a:lnTo>
                    <a:pt x="1" y="7954"/>
                  </a:lnTo>
                  <a:lnTo>
                    <a:pt x="1" y="9014"/>
                  </a:lnTo>
                  <a:lnTo>
                    <a:pt x="19765" y="9014"/>
                  </a:lnTo>
                  <a:cubicBezTo>
                    <a:pt x="24575" y="6870"/>
                    <a:pt x="32207" y="4239"/>
                    <a:pt x="43447" y="2358"/>
                  </a:cubicBezTo>
                  <a:cubicBezTo>
                    <a:pt x="42018" y="941"/>
                    <a:pt x="38910" y="24"/>
                    <a:pt x="35815" y="0"/>
                  </a:cubicBezTo>
                  <a:cubicBezTo>
                    <a:pt x="35774" y="0"/>
                    <a:pt x="35733" y="0"/>
                    <a:pt x="35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-74250" y="4290264"/>
              <a:ext cx="1604894" cy="592026"/>
            </a:xfrm>
            <a:custGeom>
              <a:avLst/>
              <a:gdLst/>
              <a:ahLst/>
              <a:cxnLst/>
              <a:rect l="l" t="t" r="r" b="b"/>
              <a:pathLst>
                <a:path w="19278" h="8586" extrusionOk="0">
                  <a:moveTo>
                    <a:pt x="15394" y="1"/>
                  </a:moveTo>
                  <a:cubicBezTo>
                    <a:pt x="14407" y="1"/>
                    <a:pt x="13379" y="158"/>
                    <a:pt x="12419" y="310"/>
                  </a:cubicBezTo>
                  <a:cubicBezTo>
                    <a:pt x="8299" y="929"/>
                    <a:pt x="4156" y="1334"/>
                    <a:pt x="1" y="1513"/>
                  </a:cubicBezTo>
                  <a:lnTo>
                    <a:pt x="1" y="8585"/>
                  </a:lnTo>
                  <a:cubicBezTo>
                    <a:pt x="1906" y="8002"/>
                    <a:pt x="3085" y="6882"/>
                    <a:pt x="4882" y="6192"/>
                  </a:cubicBezTo>
                  <a:cubicBezTo>
                    <a:pt x="6799" y="5454"/>
                    <a:pt x="9240" y="5263"/>
                    <a:pt x="11562" y="5001"/>
                  </a:cubicBezTo>
                  <a:cubicBezTo>
                    <a:pt x="13884" y="4739"/>
                    <a:pt x="16324" y="4346"/>
                    <a:pt x="17801" y="3382"/>
                  </a:cubicBezTo>
                  <a:cubicBezTo>
                    <a:pt x="19277" y="2418"/>
                    <a:pt x="19134" y="703"/>
                    <a:pt x="17003" y="179"/>
                  </a:cubicBezTo>
                  <a:cubicBezTo>
                    <a:pt x="16492" y="51"/>
                    <a:pt x="15950" y="1"/>
                    <a:pt x="15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-74250" y="3946525"/>
              <a:ext cx="4802443" cy="1200049"/>
            </a:xfrm>
            <a:custGeom>
              <a:avLst/>
              <a:gdLst/>
              <a:ahLst/>
              <a:cxnLst/>
              <a:rect l="l" t="t" r="r" b="b"/>
              <a:pathLst>
                <a:path w="57687" h="17404" extrusionOk="0">
                  <a:moveTo>
                    <a:pt x="2471" y="0"/>
                  </a:moveTo>
                  <a:cubicBezTo>
                    <a:pt x="1621" y="0"/>
                    <a:pt x="798" y="63"/>
                    <a:pt x="1" y="199"/>
                  </a:cubicBezTo>
                  <a:lnTo>
                    <a:pt x="1" y="6498"/>
                  </a:lnTo>
                  <a:cubicBezTo>
                    <a:pt x="4156" y="6319"/>
                    <a:pt x="8299" y="5914"/>
                    <a:pt x="12407" y="5295"/>
                  </a:cubicBezTo>
                  <a:cubicBezTo>
                    <a:pt x="13382" y="5149"/>
                    <a:pt x="14422" y="4989"/>
                    <a:pt x="15414" y="4989"/>
                  </a:cubicBezTo>
                  <a:cubicBezTo>
                    <a:pt x="15960" y="4989"/>
                    <a:pt x="16492" y="5037"/>
                    <a:pt x="16991" y="5164"/>
                  </a:cubicBezTo>
                  <a:cubicBezTo>
                    <a:pt x="19134" y="5700"/>
                    <a:pt x="19277" y="7403"/>
                    <a:pt x="17801" y="8367"/>
                  </a:cubicBezTo>
                  <a:cubicBezTo>
                    <a:pt x="16324" y="9343"/>
                    <a:pt x="13872" y="9724"/>
                    <a:pt x="11562" y="9986"/>
                  </a:cubicBezTo>
                  <a:cubicBezTo>
                    <a:pt x="9240" y="10248"/>
                    <a:pt x="6799" y="10439"/>
                    <a:pt x="4882" y="11177"/>
                  </a:cubicBezTo>
                  <a:cubicBezTo>
                    <a:pt x="3085" y="11867"/>
                    <a:pt x="1906" y="12987"/>
                    <a:pt x="1" y="13570"/>
                  </a:cubicBezTo>
                  <a:lnTo>
                    <a:pt x="1" y="17404"/>
                  </a:lnTo>
                  <a:lnTo>
                    <a:pt x="513" y="17321"/>
                  </a:lnTo>
                  <a:cubicBezTo>
                    <a:pt x="7823" y="16178"/>
                    <a:pt x="15086" y="14975"/>
                    <a:pt x="22313" y="13713"/>
                  </a:cubicBezTo>
                  <a:cubicBezTo>
                    <a:pt x="23039" y="13606"/>
                    <a:pt x="23742" y="13439"/>
                    <a:pt x="24444" y="13225"/>
                  </a:cubicBezTo>
                  <a:cubicBezTo>
                    <a:pt x="25409" y="12879"/>
                    <a:pt x="26040" y="12344"/>
                    <a:pt x="26778" y="11856"/>
                  </a:cubicBezTo>
                  <a:cubicBezTo>
                    <a:pt x="28931" y="10443"/>
                    <a:pt x="32225" y="9450"/>
                    <a:pt x="35692" y="9450"/>
                  </a:cubicBezTo>
                  <a:cubicBezTo>
                    <a:pt x="35733" y="9450"/>
                    <a:pt x="35774" y="9450"/>
                    <a:pt x="35815" y="9450"/>
                  </a:cubicBezTo>
                  <a:cubicBezTo>
                    <a:pt x="38910" y="9474"/>
                    <a:pt x="42018" y="10391"/>
                    <a:pt x="43447" y="11808"/>
                  </a:cubicBezTo>
                  <a:cubicBezTo>
                    <a:pt x="44875" y="11570"/>
                    <a:pt x="46364" y="11344"/>
                    <a:pt x="47923" y="11129"/>
                  </a:cubicBezTo>
                  <a:cubicBezTo>
                    <a:pt x="50948" y="10713"/>
                    <a:pt x="54198" y="10355"/>
                    <a:pt x="57687" y="10082"/>
                  </a:cubicBezTo>
                  <a:cubicBezTo>
                    <a:pt x="52460" y="8867"/>
                    <a:pt x="46328" y="7867"/>
                    <a:pt x="39184" y="7295"/>
                  </a:cubicBezTo>
                  <a:cubicBezTo>
                    <a:pt x="21737" y="5924"/>
                    <a:pt x="10751" y="0"/>
                    <a:pt x="2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091477" y="5081864"/>
              <a:ext cx="1087495" cy="137836"/>
            </a:xfrm>
            <a:custGeom>
              <a:avLst/>
              <a:gdLst/>
              <a:ahLst/>
              <a:cxnLst/>
              <a:rect l="l" t="t" r="r" b="b"/>
              <a:pathLst>
                <a:path w="13063" h="1999" extrusionOk="0">
                  <a:moveTo>
                    <a:pt x="6426" y="0"/>
                  </a:moveTo>
                  <a:cubicBezTo>
                    <a:pt x="6039" y="0"/>
                    <a:pt x="5644" y="19"/>
                    <a:pt x="5240" y="58"/>
                  </a:cubicBezTo>
                  <a:cubicBezTo>
                    <a:pt x="3918" y="177"/>
                    <a:pt x="2620" y="534"/>
                    <a:pt x="1418" y="1117"/>
                  </a:cubicBezTo>
                  <a:cubicBezTo>
                    <a:pt x="918" y="1356"/>
                    <a:pt x="442" y="1653"/>
                    <a:pt x="1" y="1999"/>
                  </a:cubicBezTo>
                  <a:lnTo>
                    <a:pt x="11693" y="1999"/>
                  </a:lnTo>
                  <a:cubicBezTo>
                    <a:pt x="12169" y="1879"/>
                    <a:pt x="12622" y="1748"/>
                    <a:pt x="13062" y="1594"/>
                  </a:cubicBezTo>
                  <a:cubicBezTo>
                    <a:pt x="10986" y="730"/>
                    <a:pt x="8866" y="0"/>
                    <a:pt x="6426" y="0"/>
                  </a:cubicBezTo>
                  <a:close/>
                </a:path>
              </a:pathLst>
            </a:custGeom>
            <a:solidFill>
              <a:srgbClr val="0C2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906392" y="4196693"/>
              <a:ext cx="5311850" cy="1022979"/>
            </a:xfrm>
            <a:custGeom>
              <a:avLst/>
              <a:gdLst/>
              <a:ahLst/>
              <a:cxnLst/>
              <a:rect l="l" t="t" r="r" b="b"/>
              <a:pathLst>
                <a:path w="63806" h="14836" extrusionOk="0">
                  <a:moveTo>
                    <a:pt x="54233" y="0"/>
                  </a:moveTo>
                  <a:cubicBezTo>
                    <a:pt x="53936" y="143"/>
                    <a:pt x="53626" y="250"/>
                    <a:pt x="53305" y="334"/>
                  </a:cubicBezTo>
                  <a:cubicBezTo>
                    <a:pt x="52195" y="635"/>
                    <a:pt x="50935" y="698"/>
                    <a:pt x="49680" y="698"/>
                  </a:cubicBezTo>
                  <a:cubicBezTo>
                    <a:pt x="49399" y="698"/>
                    <a:pt x="49118" y="695"/>
                    <a:pt x="48840" y="691"/>
                  </a:cubicBezTo>
                  <a:cubicBezTo>
                    <a:pt x="48090" y="679"/>
                    <a:pt x="47340" y="667"/>
                    <a:pt x="46589" y="643"/>
                  </a:cubicBezTo>
                  <a:cubicBezTo>
                    <a:pt x="42232" y="1405"/>
                    <a:pt x="37219" y="2679"/>
                    <a:pt x="31254" y="3846"/>
                  </a:cubicBezTo>
                  <a:cubicBezTo>
                    <a:pt x="31766" y="3917"/>
                    <a:pt x="32290" y="3989"/>
                    <a:pt x="32802" y="4048"/>
                  </a:cubicBezTo>
                  <a:cubicBezTo>
                    <a:pt x="35124" y="4298"/>
                    <a:pt x="37565" y="4501"/>
                    <a:pt x="39470" y="5239"/>
                  </a:cubicBezTo>
                  <a:cubicBezTo>
                    <a:pt x="41434" y="5989"/>
                    <a:pt x="42649" y="7239"/>
                    <a:pt x="44875" y="7763"/>
                  </a:cubicBezTo>
                  <a:cubicBezTo>
                    <a:pt x="47411" y="8370"/>
                    <a:pt x="51292" y="8097"/>
                    <a:pt x="52209" y="9478"/>
                  </a:cubicBezTo>
                  <a:cubicBezTo>
                    <a:pt x="52828" y="10406"/>
                    <a:pt x="51245" y="11430"/>
                    <a:pt x="49411" y="11680"/>
                  </a:cubicBezTo>
                  <a:cubicBezTo>
                    <a:pt x="48891" y="11755"/>
                    <a:pt x="48363" y="11786"/>
                    <a:pt x="47832" y="11786"/>
                  </a:cubicBezTo>
                  <a:cubicBezTo>
                    <a:pt x="46492" y="11786"/>
                    <a:pt x="45135" y="11587"/>
                    <a:pt x="43839" y="11383"/>
                  </a:cubicBezTo>
                  <a:cubicBezTo>
                    <a:pt x="36541" y="10228"/>
                    <a:pt x="29278" y="9025"/>
                    <a:pt x="22051" y="7775"/>
                  </a:cubicBezTo>
                  <a:cubicBezTo>
                    <a:pt x="21324" y="7668"/>
                    <a:pt x="20610" y="7501"/>
                    <a:pt x="19919" y="7275"/>
                  </a:cubicBezTo>
                  <a:cubicBezTo>
                    <a:pt x="18955" y="6930"/>
                    <a:pt x="18312" y="6394"/>
                    <a:pt x="17586" y="5918"/>
                  </a:cubicBezTo>
                  <a:lnTo>
                    <a:pt x="17514" y="5870"/>
                  </a:lnTo>
                  <a:cubicBezTo>
                    <a:pt x="16205" y="6001"/>
                    <a:pt x="14871" y="6108"/>
                    <a:pt x="13502" y="6192"/>
                  </a:cubicBezTo>
                  <a:cubicBezTo>
                    <a:pt x="12264" y="6263"/>
                    <a:pt x="11049" y="6358"/>
                    <a:pt x="9871" y="6454"/>
                  </a:cubicBezTo>
                  <a:cubicBezTo>
                    <a:pt x="6382" y="6727"/>
                    <a:pt x="3132" y="7085"/>
                    <a:pt x="107" y="7501"/>
                  </a:cubicBezTo>
                  <a:cubicBezTo>
                    <a:pt x="0" y="9299"/>
                    <a:pt x="2227" y="11109"/>
                    <a:pt x="5215" y="12097"/>
                  </a:cubicBezTo>
                  <a:cubicBezTo>
                    <a:pt x="8787" y="13288"/>
                    <a:pt x="13169" y="13562"/>
                    <a:pt x="17395" y="13704"/>
                  </a:cubicBezTo>
                  <a:cubicBezTo>
                    <a:pt x="21634" y="13847"/>
                    <a:pt x="25968" y="13895"/>
                    <a:pt x="29909" y="14716"/>
                  </a:cubicBezTo>
                  <a:cubicBezTo>
                    <a:pt x="30099" y="14752"/>
                    <a:pt x="30278" y="14788"/>
                    <a:pt x="30457" y="14836"/>
                  </a:cubicBezTo>
                  <a:lnTo>
                    <a:pt x="63806" y="14836"/>
                  </a:lnTo>
                  <a:lnTo>
                    <a:pt x="63806" y="3858"/>
                  </a:lnTo>
                  <a:cubicBezTo>
                    <a:pt x="60889" y="1251"/>
                    <a:pt x="57793" y="179"/>
                    <a:pt x="54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364417" y="4461892"/>
              <a:ext cx="2938975" cy="547828"/>
            </a:xfrm>
            <a:custGeom>
              <a:avLst/>
              <a:gdLst/>
              <a:ahLst/>
              <a:cxnLst/>
              <a:rect l="l" t="t" r="r" b="b"/>
              <a:pathLst>
                <a:path w="35303" h="7945" extrusionOk="0">
                  <a:moveTo>
                    <a:pt x="13728" y="0"/>
                  </a:moveTo>
                  <a:cubicBezTo>
                    <a:pt x="9633" y="810"/>
                    <a:pt x="5096" y="1548"/>
                    <a:pt x="0" y="2036"/>
                  </a:cubicBezTo>
                  <a:lnTo>
                    <a:pt x="72" y="2072"/>
                  </a:lnTo>
                  <a:cubicBezTo>
                    <a:pt x="798" y="2548"/>
                    <a:pt x="1441" y="3084"/>
                    <a:pt x="2405" y="3429"/>
                  </a:cubicBezTo>
                  <a:cubicBezTo>
                    <a:pt x="3096" y="3655"/>
                    <a:pt x="3810" y="3822"/>
                    <a:pt x="4537" y="3929"/>
                  </a:cubicBezTo>
                  <a:cubicBezTo>
                    <a:pt x="11752" y="5179"/>
                    <a:pt x="19027" y="6382"/>
                    <a:pt x="26325" y="7537"/>
                  </a:cubicBezTo>
                  <a:cubicBezTo>
                    <a:pt x="27636" y="7744"/>
                    <a:pt x="29009" y="7944"/>
                    <a:pt x="30363" y="7944"/>
                  </a:cubicBezTo>
                  <a:cubicBezTo>
                    <a:pt x="30879" y="7944"/>
                    <a:pt x="31392" y="7915"/>
                    <a:pt x="31897" y="7846"/>
                  </a:cubicBezTo>
                  <a:cubicBezTo>
                    <a:pt x="33731" y="7584"/>
                    <a:pt x="35302" y="6572"/>
                    <a:pt x="34683" y="5632"/>
                  </a:cubicBezTo>
                  <a:cubicBezTo>
                    <a:pt x="33778" y="4251"/>
                    <a:pt x="29897" y="4524"/>
                    <a:pt x="27349" y="3917"/>
                  </a:cubicBezTo>
                  <a:cubicBezTo>
                    <a:pt x="25135" y="3393"/>
                    <a:pt x="23920" y="2131"/>
                    <a:pt x="21956" y="1393"/>
                  </a:cubicBezTo>
                  <a:cubicBezTo>
                    <a:pt x="20051" y="655"/>
                    <a:pt x="17598" y="464"/>
                    <a:pt x="15288" y="202"/>
                  </a:cubicBezTo>
                  <a:cubicBezTo>
                    <a:pt x="14764" y="143"/>
                    <a:pt x="14252" y="83"/>
                    <a:pt x="13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7784887" y="4194693"/>
              <a:ext cx="636446" cy="50197"/>
            </a:xfrm>
            <a:custGeom>
              <a:avLst/>
              <a:gdLst/>
              <a:ahLst/>
              <a:cxnLst/>
              <a:rect l="l" t="t" r="r" b="b"/>
              <a:pathLst>
                <a:path w="7645" h="728" extrusionOk="0">
                  <a:moveTo>
                    <a:pt x="6502" y="1"/>
                  </a:moveTo>
                  <a:cubicBezTo>
                    <a:pt x="4494" y="1"/>
                    <a:pt x="2348" y="253"/>
                    <a:pt x="0" y="672"/>
                  </a:cubicBezTo>
                  <a:cubicBezTo>
                    <a:pt x="751" y="696"/>
                    <a:pt x="1501" y="708"/>
                    <a:pt x="2251" y="720"/>
                  </a:cubicBezTo>
                  <a:cubicBezTo>
                    <a:pt x="2529" y="724"/>
                    <a:pt x="2810" y="727"/>
                    <a:pt x="3091" y="727"/>
                  </a:cubicBezTo>
                  <a:cubicBezTo>
                    <a:pt x="4346" y="727"/>
                    <a:pt x="5606" y="664"/>
                    <a:pt x="6716" y="363"/>
                  </a:cubicBezTo>
                  <a:cubicBezTo>
                    <a:pt x="7037" y="279"/>
                    <a:pt x="7347" y="172"/>
                    <a:pt x="7644" y="29"/>
                  </a:cubicBezTo>
                  <a:cubicBezTo>
                    <a:pt x="7268" y="10"/>
                    <a:pt x="6888" y="1"/>
                    <a:pt x="6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571170" y="4713922"/>
              <a:ext cx="4870791" cy="505767"/>
            </a:xfrm>
            <a:custGeom>
              <a:avLst/>
              <a:gdLst/>
              <a:ahLst/>
              <a:cxnLst/>
              <a:rect l="l" t="t" r="r" b="b"/>
              <a:pathLst>
                <a:path w="58508" h="7335" extrusionOk="0">
                  <a:moveTo>
                    <a:pt x="28147" y="0"/>
                  </a:moveTo>
                  <a:lnTo>
                    <a:pt x="28147" y="0"/>
                  </a:lnTo>
                  <a:cubicBezTo>
                    <a:pt x="26599" y="215"/>
                    <a:pt x="25110" y="441"/>
                    <a:pt x="23682" y="679"/>
                  </a:cubicBezTo>
                  <a:cubicBezTo>
                    <a:pt x="12442" y="2560"/>
                    <a:pt x="4810" y="5191"/>
                    <a:pt x="0" y="7335"/>
                  </a:cubicBezTo>
                  <a:lnTo>
                    <a:pt x="6251" y="7335"/>
                  </a:lnTo>
                  <a:cubicBezTo>
                    <a:pt x="6692" y="6989"/>
                    <a:pt x="7168" y="6692"/>
                    <a:pt x="7680" y="6453"/>
                  </a:cubicBezTo>
                  <a:cubicBezTo>
                    <a:pt x="8870" y="5870"/>
                    <a:pt x="10168" y="5513"/>
                    <a:pt x="11490" y="5394"/>
                  </a:cubicBezTo>
                  <a:cubicBezTo>
                    <a:pt x="11894" y="5355"/>
                    <a:pt x="12289" y="5336"/>
                    <a:pt x="12675" y="5336"/>
                  </a:cubicBezTo>
                  <a:cubicBezTo>
                    <a:pt x="15113" y="5336"/>
                    <a:pt x="17226" y="6066"/>
                    <a:pt x="19312" y="6930"/>
                  </a:cubicBezTo>
                  <a:cubicBezTo>
                    <a:pt x="19634" y="7061"/>
                    <a:pt x="19943" y="7192"/>
                    <a:pt x="20253" y="7335"/>
                  </a:cubicBezTo>
                  <a:lnTo>
                    <a:pt x="58508" y="7335"/>
                  </a:lnTo>
                  <a:cubicBezTo>
                    <a:pt x="58329" y="7299"/>
                    <a:pt x="58138" y="7251"/>
                    <a:pt x="57960" y="7215"/>
                  </a:cubicBezTo>
                  <a:cubicBezTo>
                    <a:pt x="54019" y="6406"/>
                    <a:pt x="49673" y="6346"/>
                    <a:pt x="45446" y="6203"/>
                  </a:cubicBezTo>
                  <a:cubicBezTo>
                    <a:pt x="41220" y="6061"/>
                    <a:pt x="36826" y="5787"/>
                    <a:pt x="33254" y="4596"/>
                  </a:cubicBezTo>
                  <a:cubicBezTo>
                    <a:pt x="30266" y="3608"/>
                    <a:pt x="28051" y="1798"/>
                    <a:pt x="28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2062950" y="2030975"/>
            <a:ext cx="5018100" cy="7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2062950" y="763250"/>
            <a:ext cx="5018100" cy="133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3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3"/>
          <p:cNvSpPr txBox="1">
            <a:spLocks noGrp="1"/>
          </p:cNvSpPr>
          <p:nvPr>
            <p:ph type="subTitle" idx="1"/>
          </p:nvPr>
        </p:nvSpPr>
        <p:spPr>
          <a:xfrm>
            <a:off x="2062950" y="2895350"/>
            <a:ext cx="50181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152054" y="112818"/>
            <a:ext cx="8801745" cy="2801920"/>
            <a:chOff x="152054" y="112818"/>
            <a:chExt cx="8801745" cy="2801920"/>
          </a:xfrm>
        </p:grpSpPr>
        <p:grpSp>
          <p:nvGrpSpPr>
            <p:cNvPr id="81" name="Google Shape;81;p3"/>
            <p:cNvGrpSpPr/>
            <p:nvPr/>
          </p:nvGrpSpPr>
          <p:grpSpPr>
            <a:xfrm flipH="1">
              <a:off x="152054" y="112818"/>
              <a:ext cx="8801745" cy="2801920"/>
              <a:chOff x="152054" y="112818"/>
              <a:chExt cx="8801745" cy="2801920"/>
            </a:xfrm>
          </p:grpSpPr>
          <p:grpSp>
            <p:nvGrpSpPr>
              <p:cNvPr id="82" name="Google Shape;82;p3"/>
              <p:cNvGrpSpPr/>
              <p:nvPr/>
            </p:nvGrpSpPr>
            <p:grpSpPr>
              <a:xfrm>
                <a:off x="8501081" y="165390"/>
                <a:ext cx="452717" cy="394668"/>
                <a:chOff x="7735750" y="943775"/>
                <a:chExt cx="227725" cy="198525"/>
              </a:xfrm>
            </p:grpSpPr>
            <p:sp>
              <p:nvSpPr>
                <p:cNvPr id="83" name="Google Shape;83;p3"/>
                <p:cNvSpPr/>
                <p:nvPr/>
              </p:nvSpPr>
              <p:spPr>
                <a:xfrm>
                  <a:off x="7735750" y="1026825"/>
                  <a:ext cx="67000" cy="5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0" h="2299" extrusionOk="0">
                      <a:moveTo>
                        <a:pt x="1527" y="128"/>
                      </a:moveTo>
                      <a:cubicBezTo>
                        <a:pt x="2054" y="128"/>
                        <a:pt x="2560" y="536"/>
                        <a:pt x="2560" y="1156"/>
                      </a:cubicBezTo>
                      <a:cubicBezTo>
                        <a:pt x="2560" y="1715"/>
                        <a:pt x="2096" y="2168"/>
                        <a:pt x="1536" y="2168"/>
                      </a:cubicBezTo>
                      <a:cubicBezTo>
                        <a:pt x="620" y="2168"/>
                        <a:pt x="167" y="1072"/>
                        <a:pt x="810" y="429"/>
                      </a:cubicBezTo>
                      <a:cubicBezTo>
                        <a:pt x="1018" y="221"/>
                        <a:pt x="1275" y="128"/>
                        <a:pt x="1527" y="128"/>
                      </a:cubicBezTo>
                      <a:close/>
                      <a:moveTo>
                        <a:pt x="1536" y="1"/>
                      </a:moveTo>
                      <a:cubicBezTo>
                        <a:pt x="512" y="1"/>
                        <a:pt x="0" y="1239"/>
                        <a:pt x="727" y="1965"/>
                      </a:cubicBezTo>
                      <a:cubicBezTo>
                        <a:pt x="957" y="2195"/>
                        <a:pt x="1241" y="2298"/>
                        <a:pt x="1521" y="2298"/>
                      </a:cubicBezTo>
                      <a:cubicBezTo>
                        <a:pt x="2110" y="2298"/>
                        <a:pt x="2679" y="1842"/>
                        <a:pt x="2679" y="1156"/>
                      </a:cubicBezTo>
                      <a:cubicBezTo>
                        <a:pt x="2679" y="513"/>
                        <a:pt x="2167" y="1"/>
                        <a:pt x="15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3"/>
                <p:cNvSpPr/>
                <p:nvPr/>
              </p:nvSpPr>
              <p:spPr>
                <a:xfrm>
                  <a:off x="7755700" y="1035750"/>
                  <a:ext cx="19375" cy="1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" h="667" extrusionOk="0">
                      <a:moveTo>
                        <a:pt x="441" y="1"/>
                      </a:moveTo>
                      <a:cubicBezTo>
                        <a:pt x="143" y="1"/>
                        <a:pt x="0" y="358"/>
                        <a:pt x="203" y="572"/>
                      </a:cubicBezTo>
                      <a:cubicBezTo>
                        <a:pt x="271" y="638"/>
                        <a:pt x="355" y="667"/>
                        <a:pt x="437" y="667"/>
                      </a:cubicBezTo>
                      <a:cubicBezTo>
                        <a:pt x="610" y="667"/>
                        <a:pt x="774" y="536"/>
                        <a:pt x="774" y="334"/>
                      </a:cubicBezTo>
                      <a:cubicBezTo>
                        <a:pt x="774" y="144"/>
                        <a:pt x="631" y="1"/>
                        <a:pt x="44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3"/>
                <p:cNvSpPr/>
                <p:nvPr/>
              </p:nvSpPr>
              <p:spPr>
                <a:xfrm>
                  <a:off x="7845275" y="943775"/>
                  <a:ext cx="57775" cy="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1" h="1981" extrusionOk="0">
                      <a:moveTo>
                        <a:pt x="1306" y="115"/>
                      </a:moveTo>
                      <a:cubicBezTo>
                        <a:pt x="1759" y="115"/>
                        <a:pt x="2192" y="464"/>
                        <a:pt x="2192" y="989"/>
                      </a:cubicBezTo>
                      <a:cubicBezTo>
                        <a:pt x="2192" y="1477"/>
                        <a:pt x="1799" y="1870"/>
                        <a:pt x="1323" y="1870"/>
                      </a:cubicBezTo>
                      <a:cubicBezTo>
                        <a:pt x="537" y="1870"/>
                        <a:pt x="144" y="930"/>
                        <a:pt x="691" y="370"/>
                      </a:cubicBezTo>
                      <a:cubicBezTo>
                        <a:pt x="872" y="194"/>
                        <a:pt x="1091" y="115"/>
                        <a:pt x="1306" y="115"/>
                      </a:cubicBezTo>
                      <a:close/>
                      <a:moveTo>
                        <a:pt x="1323" y="1"/>
                      </a:moveTo>
                      <a:cubicBezTo>
                        <a:pt x="441" y="1"/>
                        <a:pt x="1" y="1072"/>
                        <a:pt x="620" y="1692"/>
                      </a:cubicBezTo>
                      <a:cubicBezTo>
                        <a:pt x="820" y="1891"/>
                        <a:pt x="1066" y="1981"/>
                        <a:pt x="1309" y="1981"/>
                      </a:cubicBezTo>
                      <a:cubicBezTo>
                        <a:pt x="1819" y="1981"/>
                        <a:pt x="2311" y="1586"/>
                        <a:pt x="2311" y="989"/>
                      </a:cubicBezTo>
                      <a:cubicBezTo>
                        <a:pt x="2311" y="441"/>
                        <a:pt x="1858" y="1"/>
                        <a:pt x="13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3"/>
                <p:cNvSpPr/>
                <p:nvPr/>
              </p:nvSpPr>
              <p:spPr>
                <a:xfrm>
                  <a:off x="7862250" y="951525"/>
                  <a:ext cx="16700" cy="1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572" extrusionOk="0">
                      <a:moveTo>
                        <a:pt x="382" y="0"/>
                      </a:moveTo>
                      <a:cubicBezTo>
                        <a:pt x="120" y="0"/>
                        <a:pt x="1" y="310"/>
                        <a:pt x="179" y="489"/>
                      </a:cubicBezTo>
                      <a:cubicBezTo>
                        <a:pt x="236" y="546"/>
                        <a:pt x="307" y="571"/>
                        <a:pt x="376" y="571"/>
                      </a:cubicBezTo>
                      <a:cubicBezTo>
                        <a:pt x="524" y="571"/>
                        <a:pt x="667" y="456"/>
                        <a:pt x="667" y="286"/>
                      </a:cubicBezTo>
                      <a:cubicBezTo>
                        <a:pt x="667" y="120"/>
                        <a:pt x="536" y="0"/>
                        <a:pt x="3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3"/>
                <p:cNvSpPr/>
                <p:nvPr/>
              </p:nvSpPr>
              <p:spPr>
                <a:xfrm>
                  <a:off x="7867600" y="1060475"/>
                  <a:ext cx="95875" cy="8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5" h="3273" extrusionOk="0">
                      <a:moveTo>
                        <a:pt x="2181" y="173"/>
                      </a:moveTo>
                      <a:cubicBezTo>
                        <a:pt x="2928" y="173"/>
                        <a:pt x="3644" y="752"/>
                        <a:pt x="3644" y="1631"/>
                      </a:cubicBezTo>
                      <a:cubicBezTo>
                        <a:pt x="3644" y="2429"/>
                        <a:pt x="2989" y="3084"/>
                        <a:pt x="2192" y="3084"/>
                      </a:cubicBezTo>
                      <a:cubicBezTo>
                        <a:pt x="894" y="3084"/>
                        <a:pt x="251" y="1512"/>
                        <a:pt x="1168" y="595"/>
                      </a:cubicBezTo>
                      <a:cubicBezTo>
                        <a:pt x="1463" y="304"/>
                        <a:pt x="1825" y="173"/>
                        <a:pt x="2181" y="173"/>
                      </a:cubicBezTo>
                      <a:close/>
                      <a:moveTo>
                        <a:pt x="2192" y="0"/>
                      </a:moveTo>
                      <a:cubicBezTo>
                        <a:pt x="727" y="0"/>
                        <a:pt x="1" y="1762"/>
                        <a:pt x="1037" y="2786"/>
                      </a:cubicBezTo>
                      <a:cubicBezTo>
                        <a:pt x="1369" y="3122"/>
                        <a:pt x="1780" y="3273"/>
                        <a:pt x="2184" y="3273"/>
                      </a:cubicBezTo>
                      <a:cubicBezTo>
                        <a:pt x="3025" y="3273"/>
                        <a:pt x="3835" y="2621"/>
                        <a:pt x="3835" y="1631"/>
                      </a:cubicBezTo>
                      <a:cubicBezTo>
                        <a:pt x="3835" y="726"/>
                        <a:pt x="3097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3"/>
                <p:cNvSpPr/>
                <p:nvPr/>
              </p:nvSpPr>
              <p:spPr>
                <a:xfrm>
                  <a:off x="7895875" y="1072975"/>
                  <a:ext cx="27725" cy="2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" h="949" extrusionOk="0">
                      <a:moveTo>
                        <a:pt x="632" y="0"/>
                      </a:moveTo>
                      <a:cubicBezTo>
                        <a:pt x="215" y="0"/>
                        <a:pt x="1" y="512"/>
                        <a:pt x="299" y="810"/>
                      </a:cubicBezTo>
                      <a:cubicBezTo>
                        <a:pt x="394" y="905"/>
                        <a:pt x="512" y="948"/>
                        <a:pt x="627" y="948"/>
                      </a:cubicBezTo>
                      <a:cubicBezTo>
                        <a:pt x="872" y="948"/>
                        <a:pt x="1108" y="756"/>
                        <a:pt x="1108" y="465"/>
                      </a:cubicBezTo>
                      <a:cubicBezTo>
                        <a:pt x="1108" y="203"/>
                        <a:pt x="894" y="0"/>
                        <a:pt x="6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" name="Google Shape;89;p3"/>
              <p:cNvGrpSpPr/>
              <p:nvPr/>
            </p:nvGrpSpPr>
            <p:grpSpPr>
              <a:xfrm rot="-1767077">
                <a:off x="255406" y="2333856"/>
                <a:ext cx="552519" cy="475795"/>
                <a:chOff x="7649725" y="1325075"/>
                <a:chExt cx="227125" cy="195575"/>
              </a:xfrm>
            </p:grpSpPr>
            <p:sp>
              <p:nvSpPr>
                <p:cNvPr id="90" name="Google Shape;90;p3"/>
                <p:cNvSpPr/>
                <p:nvPr/>
              </p:nvSpPr>
              <p:spPr>
                <a:xfrm>
                  <a:off x="7649725" y="1325075"/>
                  <a:ext cx="66700" cy="5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8" h="2295" extrusionOk="0">
                      <a:moveTo>
                        <a:pt x="1153" y="119"/>
                      </a:moveTo>
                      <a:cubicBezTo>
                        <a:pt x="1403" y="119"/>
                        <a:pt x="1659" y="211"/>
                        <a:pt x="1870" y="418"/>
                      </a:cubicBezTo>
                      <a:cubicBezTo>
                        <a:pt x="2513" y="1060"/>
                        <a:pt x="2048" y="2168"/>
                        <a:pt x="1144" y="2168"/>
                      </a:cubicBezTo>
                      <a:cubicBezTo>
                        <a:pt x="572" y="2168"/>
                        <a:pt x="120" y="1703"/>
                        <a:pt x="120" y="1144"/>
                      </a:cubicBezTo>
                      <a:cubicBezTo>
                        <a:pt x="120" y="530"/>
                        <a:pt x="624" y="119"/>
                        <a:pt x="1153" y="119"/>
                      </a:cubicBezTo>
                      <a:close/>
                      <a:moveTo>
                        <a:pt x="1144" y="1"/>
                      </a:moveTo>
                      <a:cubicBezTo>
                        <a:pt x="512" y="1"/>
                        <a:pt x="1" y="513"/>
                        <a:pt x="1" y="1144"/>
                      </a:cubicBezTo>
                      <a:cubicBezTo>
                        <a:pt x="1" y="1836"/>
                        <a:pt x="561" y="2294"/>
                        <a:pt x="1148" y="2294"/>
                      </a:cubicBezTo>
                      <a:cubicBezTo>
                        <a:pt x="1430" y="2294"/>
                        <a:pt x="1718" y="2189"/>
                        <a:pt x="1953" y="1953"/>
                      </a:cubicBezTo>
                      <a:cubicBezTo>
                        <a:pt x="2668" y="1239"/>
                        <a:pt x="2167" y="1"/>
                        <a:pt x="114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3"/>
                <p:cNvSpPr/>
                <p:nvPr/>
              </p:nvSpPr>
              <p:spPr>
                <a:xfrm>
                  <a:off x="7677400" y="1333725"/>
                  <a:ext cx="19375" cy="1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" h="672" extrusionOk="0">
                      <a:moveTo>
                        <a:pt x="334" y="0"/>
                      </a:moveTo>
                      <a:cubicBezTo>
                        <a:pt x="144" y="0"/>
                        <a:pt x="1" y="155"/>
                        <a:pt x="1" y="333"/>
                      </a:cubicBezTo>
                      <a:cubicBezTo>
                        <a:pt x="1" y="535"/>
                        <a:pt x="165" y="671"/>
                        <a:pt x="334" y="671"/>
                      </a:cubicBezTo>
                      <a:cubicBezTo>
                        <a:pt x="414" y="671"/>
                        <a:pt x="495" y="641"/>
                        <a:pt x="560" y="572"/>
                      </a:cubicBezTo>
                      <a:cubicBezTo>
                        <a:pt x="775" y="357"/>
                        <a:pt x="632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3"/>
                <p:cNvSpPr/>
                <p:nvPr/>
              </p:nvSpPr>
              <p:spPr>
                <a:xfrm>
                  <a:off x="7809875" y="1463200"/>
                  <a:ext cx="66975" cy="5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2298" extrusionOk="0">
                      <a:moveTo>
                        <a:pt x="1155" y="127"/>
                      </a:moveTo>
                      <a:cubicBezTo>
                        <a:pt x="1406" y="127"/>
                        <a:pt x="1661" y="221"/>
                        <a:pt x="1869" y="429"/>
                      </a:cubicBezTo>
                      <a:cubicBezTo>
                        <a:pt x="2512" y="1072"/>
                        <a:pt x="2060" y="2167"/>
                        <a:pt x="1155" y="2167"/>
                      </a:cubicBezTo>
                      <a:cubicBezTo>
                        <a:pt x="583" y="2167"/>
                        <a:pt x="131" y="1715"/>
                        <a:pt x="131" y="1155"/>
                      </a:cubicBezTo>
                      <a:cubicBezTo>
                        <a:pt x="131" y="535"/>
                        <a:pt x="632" y="127"/>
                        <a:pt x="1155" y="127"/>
                      </a:cubicBezTo>
                      <a:close/>
                      <a:moveTo>
                        <a:pt x="1155" y="0"/>
                      </a:moveTo>
                      <a:cubicBezTo>
                        <a:pt x="512" y="0"/>
                        <a:pt x="0" y="512"/>
                        <a:pt x="0" y="1155"/>
                      </a:cubicBezTo>
                      <a:cubicBezTo>
                        <a:pt x="0" y="1841"/>
                        <a:pt x="569" y="2298"/>
                        <a:pt x="1162" y="2298"/>
                      </a:cubicBezTo>
                      <a:cubicBezTo>
                        <a:pt x="1444" y="2298"/>
                        <a:pt x="1731" y="2195"/>
                        <a:pt x="1965" y="1965"/>
                      </a:cubicBezTo>
                      <a:cubicBezTo>
                        <a:pt x="2679" y="1239"/>
                        <a:pt x="2167" y="0"/>
                        <a:pt x="11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3"/>
                <p:cNvSpPr/>
                <p:nvPr/>
              </p:nvSpPr>
              <p:spPr>
                <a:xfrm>
                  <a:off x="7837550" y="1472125"/>
                  <a:ext cx="19675" cy="1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" h="667" extrusionOk="0">
                      <a:moveTo>
                        <a:pt x="334" y="0"/>
                      </a:moveTo>
                      <a:cubicBezTo>
                        <a:pt x="155" y="0"/>
                        <a:pt x="0" y="143"/>
                        <a:pt x="0" y="334"/>
                      </a:cubicBezTo>
                      <a:cubicBezTo>
                        <a:pt x="0" y="536"/>
                        <a:pt x="170" y="666"/>
                        <a:pt x="343" y="666"/>
                      </a:cubicBezTo>
                      <a:cubicBezTo>
                        <a:pt x="424" y="666"/>
                        <a:pt x="507" y="637"/>
                        <a:pt x="572" y="572"/>
                      </a:cubicBezTo>
                      <a:cubicBezTo>
                        <a:pt x="786" y="358"/>
                        <a:pt x="631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3"/>
                <p:cNvSpPr/>
                <p:nvPr/>
              </p:nvSpPr>
              <p:spPr>
                <a:xfrm>
                  <a:off x="7802425" y="1331925"/>
                  <a:ext cx="42000" cy="3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0" h="1451" extrusionOk="0">
                      <a:moveTo>
                        <a:pt x="717" y="85"/>
                      </a:moveTo>
                      <a:cubicBezTo>
                        <a:pt x="875" y="85"/>
                        <a:pt x="1036" y="143"/>
                        <a:pt x="1167" y="274"/>
                      </a:cubicBezTo>
                      <a:cubicBezTo>
                        <a:pt x="1572" y="679"/>
                        <a:pt x="1286" y="1370"/>
                        <a:pt x="715" y="1370"/>
                      </a:cubicBezTo>
                      <a:cubicBezTo>
                        <a:pt x="358" y="1370"/>
                        <a:pt x="72" y="1084"/>
                        <a:pt x="72" y="727"/>
                      </a:cubicBezTo>
                      <a:cubicBezTo>
                        <a:pt x="72" y="340"/>
                        <a:pt x="388" y="85"/>
                        <a:pt x="717" y="85"/>
                      </a:cubicBezTo>
                      <a:close/>
                      <a:moveTo>
                        <a:pt x="715" y="1"/>
                      </a:moveTo>
                      <a:cubicBezTo>
                        <a:pt x="322" y="1"/>
                        <a:pt x="0" y="334"/>
                        <a:pt x="0" y="727"/>
                      </a:cubicBezTo>
                      <a:cubicBezTo>
                        <a:pt x="0" y="1162"/>
                        <a:pt x="355" y="1450"/>
                        <a:pt x="725" y="1450"/>
                      </a:cubicBezTo>
                      <a:cubicBezTo>
                        <a:pt x="901" y="1450"/>
                        <a:pt x="1081" y="1385"/>
                        <a:pt x="1227" y="1239"/>
                      </a:cubicBezTo>
                      <a:cubicBezTo>
                        <a:pt x="1679" y="775"/>
                        <a:pt x="1358" y="1"/>
                        <a:pt x="71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3"/>
                <p:cNvSpPr/>
                <p:nvPr/>
              </p:nvSpPr>
              <p:spPr>
                <a:xfrm>
                  <a:off x="7819675" y="1337575"/>
                  <a:ext cx="12250" cy="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" h="419" extrusionOk="0">
                      <a:moveTo>
                        <a:pt x="215" y="1"/>
                      </a:moveTo>
                      <a:cubicBezTo>
                        <a:pt x="96" y="1"/>
                        <a:pt x="1" y="96"/>
                        <a:pt x="1" y="215"/>
                      </a:cubicBezTo>
                      <a:cubicBezTo>
                        <a:pt x="1" y="336"/>
                        <a:pt x="105" y="419"/>
                        <a:pt x="213" y="419"/>
                      </a:cubicBezTo>
                      <a:cubicBezTo>
                        <a:pt x="264" y="419"/>
                        <a:pt x="316" y="400"/>
                        <a:pt x="358" y="358"/>
                      </a:cubicBezTo>
                      <a:cubicBezTo>
                        <a:pt x="489" y="227"/>
                        <a:pt x="394" y="1"/>
                        <a:pt x="21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6" name="Google Shape;96;p3"/>
              <p:cNvGrpSpPr/>
              <p:nvPr/>
            </p:nvGrpSpPr>
            <p:grpSpPr>
              <a:xfrm>
                <a:off x="152054" y="217822"/>
                <a:ext cx="759217" cy="289801"/>
                <a:chOff x="6940125" y="636900"/>
                <a:chExt cx="381900" cy="145775"/>
              </a:xfrm>
            </p:grpSpPr>
            <p:sp>
              <p:nvSpPr>
                <p:cNvPr id="97" name="Google Shape;97;p3"/>
                <p:cNvSpPr/>
                <p:nvPr/>
              </p:nvSpPr>
              <p:spPr>
                <a:xfrm>
                  <a:off x="6940125" y="655650"/>
                  <a:ext cx="49125" cy="4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5" h="1687" extrusionOk="0">
                      <a:moveTo>
                        <a:pt x="1123" y="103"/>
                      </a:moveTo>
                      <a:cubicBezTo>
                        <a:pt x="1506" y="103"/>
                        <a:pt x="1869" y="396"/>
                        <a:pt x="1869" y="846"/>
                      </a:cubicBezTo>
                      <a:cubicBezTo>
                        <a:pt x="1869" y="1263"/>
                        <a:pt x="1536" y="1596"/>
                        <a:pt x="1131" y="1596"/>
                      </a:cubicBezTo>
                      <a:cubicBezTo>
                        <a:pt x="464" y="1596"/>
                        <a:pt x="131" y="787"/>
                        <a:pt x="595" y="322"/>
                      </a:cubicBezTo>
                      <a:cubicBezTo>
                        <a:pt x="750" y="171"/>
                        <a:pt x="939" y="103"/>
                        <a:pt x="1123" y="103"/>
                      </a:cubicBezTo>
                      <a:close/>
                      <a:moveTo>
                        <a:pt x="1131" y="1"/>
                      </a:moveTo>
                      <a:cubicBezTo>
                        <a:pt x="369" y="1"/>
                        <a:pt x="0" y="906"/>
                        <a:pt x="524" y="1441"/>
                      </a:cubicBezTo>
                      <a:cubicBezTo>
                        <a:pt x="697" y="1611"/>
                        <a:pt x="909" y="1687"/>
                        <a:pt x="1116" y="1687"/>
                      </a:cubicBezTo>
                      <a:cubicBezTo>
                        <a:pt x="1550" y="1687"/>
                        <a:pt x="1965" y="1354"/>
                        <a:pt x="1965" y="846"/>
                      </a:cubicBezTo>
                      <a:cubicBezTo>
                        <a:pt x="1965" y="382"/>
                        <a:pt x="1595" y="1"/>
                        <a:pt x="11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3"/>
                <p:cNvSpPr/>
                <p:nvPr/>
              </p:nvSpPr>
              <p:spPr>
                <a:xfrm>
                  <a:off x="6954775" y="662175"/>
                  <a:ext cx="14225" cy="1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" h="492" extrusionOk="0">
                      <a:moveTo>
                        <a:pt x="339" y="1"/>
                      </a:moveTo>
                      <a:cubicBezTo>
                        <a:pt x="332" y="1"/>
                        <a:pt x="326" y="1"/>
                        <a:pt x="319" y="2"/>
                      </a:cubicBezTo>
                      <a:cubicBezTo>
                        <a:pt x="314" y="1"/>
                        <a:pt x="310" y="1"/>
                        <a:pt x="305" y="1"/>
                      </a:cubicBezTo>
                      <a:cubicBezTo>
                        <a:pt x="100" y="1"/>
                        <a:pt x="0" y="267"/>
                        <a:pt x="140" y="418"/>
                      </a:cubicBezTo>
                      <a:cubicBezTo>
                        <a:pt x="190" y="469"/>
                        <a:pt x="253" y="491"/>
                        <a:pt x="315" y="491"/>
                      </a:cubicBezTo>
                      <a:cubicBezTo>
                        <a:pt x="444" y="491"/>
                        <a:pt x="569" y="393"/>
                        <a:pt x="569" y="240"/>
                      </a:cubicBezTo>
                      <a:cubicBezTo>
                        <a:pt x="569" y="115"/>
                        <a:pt x="471" y="1"/>
                        <a:pt x="3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3"/>
                <p:cNvSpPr/>
                <p:nvPr/>
              </p:nvSpPr>
              <p:spPr>
                <a:xfrm>
                  <a:off x="7071375" y="740475"/>
                  <a:ext cx="49150" cy="4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6" h="1688" extrusionOk="0">
                      <a:moveTo>
                        <a:pt x="1124" y="104"/>
                      </a:moveTo>
                      <a:cubicBezTo>
                        <a:pt x="1507" y="104"/>
                        <a:pt x="1870" y="396"/>
                        <a:pt x="1870" y="846"/>
                      </a:cubicBezTo>
                      <a:cubicBezTo>
                        <a:pt x="1870" y="1263"/>
                        <a:pt x="1537" y="1596"/>
                        <a:pt x="1132" y="1596"/>
                      </a:cubicBezTo>
                      <a:cubicBezTo>
                        <a:pt x="465" y="1596"/>
                        <a:pt x="132" y="787"/>
                        <a:pt x="596" y="322"/>
                      </a:cubicBezTo>
                      <a:cubicBezTo>
                        <a:pt x="751" y="171"/>
                        <a:pt x="940" y="104"/>
                        <a:pt x="1124" y="104"/>
                      </a:cubicBezTo>
                      <a:close/>
                      <a:moveTo>
                        <a:pt x="1132" y="1"/>
                      </a:moveTo>
                      <a:cubicBezTo>
                        <a:pt x="382" y="1"/>
                        <a:pt x="1" y="906"/>
                        <a:pt x="536" y="1442"/>
                      </a:cubicBezTo>
                      <a:cubicBezTo>
                        <a:pt x="706" y="1611"/>
                        <a:pt x="915" y="1687"/>
                        <a:pt x="1121" y="1687"/>
                      </a:cubicBezTo>
                      <a:cubicBezTo>
                        <a:pt x="1551" y="1687"/>
                        <a:pt x="1965" y="1354"/>
                        <a:pt x="1965" y="846"/>
                      </a:cubicBezTo>
                      <a:cubicBezTo>
                        <a:pt x="1965" y="382"/>
                        <a:pt x="1596" y="1"/>
                        <a:pt x="113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3"/>
                <p:cNvSpPr/>
                <p:nvPr/>
              </p:nvSpPr>
              <p:spPr>
                <a:xfrm>
                  <a:off x="7085975" y="746750"/>
                  <a:ext cx="14300" cy="1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490" extrusionOk="0">
                      <a:moveTo>
                        <a:pt x="322" y="0"/>
                      </a:moveTo>
                      <a:cubicBezTo>
                        <a:pt x="107" y="0"/>
                        <a:pt x="0" y="262"/>
                        <a:pt x="155" y="417"/>
                      </a:cubicBezTo>
                      <a:cubicBezTo>
                        <a:pt x="205" y="467"/>
                        <a:pt x="268" y="490"/>
                        <a:pt x="328" y="490"/>
                      </a:cubicBezTo>
                      <a:cubicBezTo>
                        <a:pt x="453" y="490"/>
                        <a:pt x="572" y="394"/>
                        <a:pt x="572" y="250"/>
                      </a:cubicBezTo>
                      <a:cubicBezTo>
                        <a:pt x="572" y="119"/>
                        <a:pt x="464" y="0"/>
                        <a:pt x="3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3"/>
                <p:cNvSpPr/>
                <p:nvPr/>
              </p:nvSpPr>
              <p:spPr>
                <a:xfrm>
                  <a:off x="7060675" y="636900"/>
                  <a:ext cx="28000" cy="2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61" extrusionOk="0">
                      <a:moveTo>
                        <a:pt x="643" y="50"/>
                      </a:moveTo>
                      <a:cubicBezTo>
                        <a:pt x="861" y="50"/>
                        <a:pt x="1072" y="220"/>
                        <a:pt x="1072" y="477"/>
                      </a:cubicBezTo>
                      <a:cubicBezTo>
                        <a:pt x="1072" y="715"/>
                        <a:pt x="881" y="905"/>
                        <a:pt x="643" y="905"/>
                      </a:cubicBezTo>
                      <a:cubicBezTo>
                        <a:pt x="262" y="905"/>
                        <a:pt x="71" y="441"/>
                        <a:pt x="345" y="179"/>
                      </a:cubicBezTo>
                      <a:cubicBezTo>
                        <a:pt x="431" y="90"/>
                        <a:pt x="538" y="50"/>
                        <a:pt x="643" y="50"/>
                      </a:cubicBezTo>
                      <a:close/>
                      <a:moveTo>
                        <a:pt x="643" y="1"/>
                      </a:moveTo>
                      <a:cubicBezTo>
                        <a:pt x="214" y="1"/>
                        <a:pt x="0" y="524"/>
                        <a:pt x="310" y="822"/>
                      </a:cubicBezTo>
                      <a:cubicBezTo>
                        <a:pt x="405" y="918"/>
                        <a:pt x="522" y="960"/>
                        <a:pt x="638" y="960"/>
                      </a:cubicBezTo>
                      <a:cubicBezTo>
                        <a:pt x="883" y="960"/>
                        <a:pt x="1119" y="768"/>
                        <a:pt x="1119" y="477"/>
                      </a:cubicBezTo>
                      <a:cubicBezTo>
                        <a:pt x="1119" y="215"/>
                        <a:pt x="905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3"/>
                <p:cNvSpPr/>
                <p:nvPr/>
              </p:nvSpPr>
              <p:spPr>
                <a:xfrm>
                  <a:off x="7070200" y="640700"/>
                  <a:ext cx="6850" cy="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" h="278" extrusionOk="0">
                      <a:moveTo>
                        <a:pt x="137" y="0"/>
                      </a:moveTo>
                      <a:cubicBezTo>
                        <a:pt x="69" y="0"/>
                        <a:pt x="0" y="45"/>
                        <a:pt x="0" y="134"/>
                      </a:cubicBezTo>
                      <a:cubicBezTo>
                        <a:pt x="0" y="230"/>
                        <a:pt x="69" y="277"/>
                        <a:pt x="137" y="277"/>
                      </a:cubicBezTo>
                      <a:cubicBezTo>
                        <a:pt x="205" y="277"/>
                        <a:pt x="274" y="230"/>
                        <a:pt x="274" y="134"/>
                      </a:cubicBezTo>
                      <a:cubicBezTo>
                        <a:pt x="274" y="45"/>
                        <a:pt x="20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3"/>
                <p:cNvSpPr/>
                <p:nvPr/>
              </p:nvSpPr>
              <p:spPr>
                <a:xfrm>
                  <a:off x="7226150" y="661025"/>
                  <a:ext cx="95875" cy="8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5" h="3283" extrusionOk="0">
                      <a:moveTo>
                        <a:pt x="1652" y="185"/>
                      </a:moveTo>
                      <a:cubicBezTo>
                        <a:pt x="2009" y="185"/>
                        <a:pt x="2372" y="316"/>
                        <a:pt x="2668" y="607"/>
                      </a:cubicBezTo>
                      <a:cubicBezTo>
                        <a:pt x="3573" y="1524"/>
                        <a:pt x="2930" y="3096"/>
                        <a:pt x="1632" y="3096"/>
                      </a:cubicBezTo>
                      <a:cubicBezTo>
                        <a:pt x="834" y="3096"/>
                        <a:pt x="180" y="2441"/>
                        <a:pt x="180" y="1643"/>
                      </a:cubicBezTo>
                      <a:cubicBezTo>
                        <a:pt x="180" y="764"/>
                        <a:pt x="901" y="185"/>
                        <a:pt x="1652" y="185"/>
                      </a:cubicBezTo>
                      <a:close/>
                      <a:moveTo>
                        <a:pt x="1644" y="0"/>
                      </a:moveTo>
                      <a:cubicBezTo>
                        <a:pt x="739" y="0"/>
                        <a:pt x="1" y="738"/>
                        <a:pt x="1" y="1643"/>
                      </a:cubicBezTo>
                      <a:cubicBezTo>
                        <a:pt x="1" y="2626"/>
                        <a:pt x="808" y="3282"/>
                        <a:pt x="1651" y="3282"/>
                      </a:cubicBezTo>
                      <a:cubicBezTo>
                        <a:pt x="2054" y="3282"/>
                        <a:pt x="2464" y="3133"/>
                        <a:pt x="2799" y="2798"/>
                      </a:cubicBezTo>
                      <a:cubicBezTo>
                        <a:pt x="3835" y="1762"/>
                        <a:pt x="3097" y="0"/>
                        <a:pt x="16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3"/>
                <p:cNvSpPr/>
                <p:nvPr/>
              </p:nvSpPr>
              <p:spPr>
                <a:xfrm>
                  <a:off x="7265750" y="673800"/>
                  <a:ext cx="27700" cy="2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8" h="949" extrusionOk="0">
                      <a:moveTo>
                        <a:pt x="477" y="1"/>
                      </a:moveTo>
                      <a:cubicBezTo>
                        <a:pt x="215" y="1"/>
                        <a:pt x="0" y="203"/>
                        <a:pt x="0" y="465"/>
                      </a:cubicBezTo>
                      <a:cubicBezTo>
                        <a:pt x="0" y="757"/>
                        <a:pt x="237" y="949"/>
                        <a:pt x="482" y="949"/>
                      </a:cubicBezTo>
                      <a:cubicBezTo>
                        <a:pt x="597" y="949"/>
                        <a:pt x="715" y="906"/>
                        <a:pt x="810" y="811"/>
                      </a:cubicBezTo>
                      <a:cubicBezTo>
                        <a:pt x="1108" y="501"/>
                        <a:pt x="893" y="1"/>
                        <a:pt x="47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5" name="Google Shape;105;p3"/>
              <p:cNvGrpSpPr/>
              <p:nvPr/>
            </p:nvGrpSpPr>
            <p:grpSpPr>
              <a:xfrm rot="-1767077">
                <a:off x="4577281" y="217906"/>
                <a:ext cx="552519" cy="475795"/>
                <a:chOff x="7649725" y="1325075"/>
                <a:chExt cx="227125" cy="195575"/>
              </a:xfrm>
            </p:grpSpPr>
            <p:sp>
              <p:nvSpPr>
                <p:cNvPr id="106" name="Google Shape;106;p3"/>
                <p:cNvSpPr/>
                <p:nvPr/>
              </p:nvSpPr>
              <p:spPr>
                <a:xfrm>
                  <a:off x="7649725" y="1325075"/>
                  <a:ext cx="66700" cy="5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8" h="2295" extrusionOk="0">
                      <a:moveTo>
                        <a:pt x="1153" y="119"/>
                      </a:moveTo>
                      <a:cubicBezTo>
                        <a:pt x="1403" y="119"/>
                        <a:pt x="1659" y="211"/>
                        <a:pt x="1870" y="418"/>
                      </a:cubicBezTo>
                      <a:cubicBezTo>
                        <a:pt x="2513" y="1060"/>
                        <a:pt x="2048" y="2168"/>
                        <a:pt x="1144" y="2168"/>
                      </a:cubicBezTo>
                      <a:cubicBezTo>
                        <a:pt x="572" y="2168"/>
                        <a:pt x="120" y="1703"/>
                        <a:pt x="120" y="1144"/>
                      </a:cubicBezTo>
                      <a:cubicBezTo>
                        <a:pt x="120" y="530"/>
                        <a:pt x="624" y="119"/>
                        <a:pt x="1153" y="119"/>
                      </a:cubicBezTo>
                      <a:close/>
                      <a:moveTo>
                        <a:pt x="1144" y="1"/>
                      </a:moveTo>
                      <a:cubicBezTo>
                        <a:pt x="512" y="1"/>
                        <a:pt x="1" y="513"/>
                        <a:pt x="1" y="1144"/>
                      </a:cubicBezTo>
                      <a:cubicBezTo>
                        <a:pt x="1" y="1836"/>
                        <a:pt x="561" y="2294"/>
                        <a:pt x="1148" y="2294"/>
                      </a:cubicBezTo>
                      <a:cubicBezTo>
                        <a:pt x="1430" y="2294"/>
                        <a:pt x="1718" y="2189"/>
                        <a:pt x="1953" y="1953"/>
                      </a:cubicBezTo>
                      <a:cubicBezTo>
                        <a:pt x="2668" y="1239"/>
                        <a:pt x="2167" y="1"/>
                        <a:pt x="114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3"/>
                <p:cNvSpPr/>
                <p:nvPr/>
              </p:nvSpPr>
              <p:spPr>
                <a:xfrm>
                  <a:off x="7677400" y="1333725"/>
                  <a:ext cx="19375" cy="1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" h="672" extrusionOk="0">
                      <a:moveTo>
                        <a:pt x="334" y="0"/>
                      </a:moveTo>
                      <a:cubicBezTo>
                        <a:pt x="144" y="0"/>
                        <a:pt x="1" y="155"/>
                        <a:pt x="1" y="333"/>
                      </a:cubicBezTo>
                      <a:cubicBezTo>
                        <a:pt x="1" y="535"/>
                        <a:pt x="165" y="671"/>
                        <a:pt x="334" y="671"/>
                      </a:cubicBezTo>
                      <a:cubicBezTo>
                        <a:pt x="414" y="671"/>
                        <a:pt x="495" y="641"/>
                        <a:pt x="560" y="572"/>
                      </a:cubicBezTo>
                      <a:cubicBezTo>
                        <a:pt x="775" y="357"/>
                        <a:pt x="632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3"/>
                <p:cNvSpPr/>
                <p:nvPr/>
              </p:nvSpPr>
              <p:spPr>
                <a:xfrm>
                  <a:off x="7809875" y="1463200"/>
                  <a:ext cx="66975" cy="5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2298" extrusionOk="0">
                      <a:moveTo>
                        <a:pt x="1155" y="127"/>
                      </a:moveTo>
                      <a:cubicBezTo>
                        <a:pt x="1406" y="127"/>
                        <a:pt x="1661" y="221"/>
                        <a:pt x="1869" y="429"/>
                      </a:cubicBezTo>
                      <a:cubicBezTo>
                        <a:pt x="2512" y="1072"/>
                        <a:pt x="2060" y="2167"/>
                        <a:pt x="1155" y="2167"/>
                      </a:cubicBezTo>
                      <a:cubicBezTo>
                        <a:pt x="583" y="2167"/>
                        <a:pt x="131" y="1715"/>
                        <a:pt x="131" y="1155"/>
                      </a:cubicBezTo>
                      <a:cubicBezTo>
                        <a:pt x="131" y="535"/>
                        <a:pt x="632" y="127"/>
                        <a:pt x="1155" y="127"/>
                      </a:cubicBezTo>
                      <a:close/>
                      <a:moveTo>
                        <a:pt x="1155" y="0"/>
                      </a:moveTo>
                      <a:cubicBezTo>
                        <a:pt x="512" y="0"/>
                        <a:pt x="0" y="512"/>
                        <a:pt x="0" y="1155"/>
                      </a:cubicBezTo>
                      <a:cubicBezTo>
                        <a:pt x="0" y="1841"/>
                        <a:pt x="569" y="2298"/>
                        <a:pt x="1162" y="2298"/>
                      </a:cubicBezTo>
                      <a:cubicBezTo>
                        <a:pt x="1444" y="2298"/>
                        <a:pt x="1731" y="2195"/>
                        <a:pt x="1965" y="1965"/>
                      </a:cubicBezTo>
                      <a:cubicBezTo>
                        <a:pt x="2679" y="1239"/>
                        <a:pt x="2167" y="0"/>
                        <a:pt x="11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3"/>
                <p:cNvSpPr/>
                <p:nvPr/>
              </p:nvSpPr>
              <p:spPr>
                <a:xfrm>
                  <a:off x="7837550" y="1472125"/>
                  <a:ext cx="19675" cy="1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" h="667" extrusionOk="0">
                      <a:moveTo>
                        <a:pt x="334" y="0"/>
                      </a:moveTo>
                      <a:cubicBezTo>
                        <a:pt x="155" y="0"/>
                        <a:pt x="0" y="143"/>
                        <a:pt x="0" y="334"/>
                      </a:cubicBezTo>
                      <a:cubicBezTo>
                        <a:pt x="0" y="536"/>
                        <a:pt x="170" y="666"/>
                        <a:pt x="343" y="666"/>
                      </a:cubicBezTo>
                      <a:cubicBezTo>
                        <a:pt x="424" y="666"/>
                        <a:pt x="507" y="637"/>
                        <a:pt x="572" y="572"/>
                      </a:cubicBezTo>
                      <a:cubicBezTo>
                        <a:pt x="786" y="358"/>
                        <a:pt x="631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3"/>
                <p:cNvSpPr/>
                <p:nvPr/>
              </p:nvSpPr>
              <p:spPr>
                <a:xfrm>
                  <a:off x="7802425" y="1331925"/>
                  <a:ext cx="42000" cy="3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0" h="1451" extrusionOk="0">
                      <a:moveTo>
                        <a:pt x="717" y="85"/>
                      </a:moveTo>
                      <a:cubicBezTo>
                        <a:pt x="875" y="85"/>
                        <a:pt x="1036" y="143"/>
                        <a:pt x="1167" y="274"/>
                      </a:cubicBezTo>
                      <a:cubicBezTo>
                        <a:pt x="1572" y="679"/>
                        <a:pt x="1286" y="1370"/>
                        <a:pt x="715" y="1370"/>
                      </a:cubicBezTo>
                      <a:cubicBezTo>
                        <a:pt x="358" y="1370"/>
                        <a:pt x="72" y="1084"/>
                        <a:pt x="72" y="727"/>
                      </a:cubicBezTo>
                      <a:cubicBezTo>
                        <a:pt x="72" y="340"/>
                        <a:pt x="388" y="85"/>
                        <a:pt x="717" y="85"/>
                      </a:cubicBezTo>
                      <a:close/>
                      <a:moveTo>
                        <a:pt x="715" y="1"/>
                      </a:moveTo>
                      <a:cubicBezTo>
                        <a:pt x="322" y="1"/>
                        <a:pt x="0" y="334"/>
                        <a:pt x="0" y="727"/>
                      </a:cubicBezTo>
                      <a:cubicBezTo>
                        <a:pt x="0" y="1162"/>
                        <a:pt x="355" y="1450"/>
                        <a:pt x="725" y="1450"/>
                      </a:cubicBezTo>
                      <a:cubicBezTo>
                        <a:pt x="901" y="1450"/>
                        <a:pt x="1081" y="1385"/>
                        <a:pt x="1227" y="1239"/>
                      </a:cubicBezTo>
                      <a:cubicBezTo>
                        <a:pt x="1679" y="775"/>
                        <a:pt x="1358" y="1"/>
                        <a:pt x="71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3"/>
                <p:cNvSpPr/>
                <p:nvPr/>
              </p:nvSpPr>
              <p:spPr>
                <a:xfrm>
                  <a:off x="7819675" y="1337575"/>
                  <a:ext cx="12250" cy="1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" h="419" extrusionOk="0">
                      <a:moveTo>
                        <a:pt x="215" y="1"/>
                      </a:moveTo>
                      <a:cubicBezTo>
                        <a:pt x="96" y="1"/>
                        <a:pt x="1" y="96"/>
                        <a:pt x="1" y="215"/>
                      </a:cubicBezTo>
                      <a:cubicBezTo>
                        <a:pt x="1" y="336"/>
                        <a:pt x="105" y="419"/>
                        <a:pt x="213" y="419"/>
                      </a:cubicBezTo>
                      <a:cubicBezTo>
                        <a:pt x="264" y="419"/>
                        <a:pt x="316" y="400"/>
                        <a:pt x="358" y="358"/>
                      </a:cubicBezTo>
                      <a:cubicBezTo>
                        <a:pt x="489" y="227"/>
                        <a:pt x="394" y="1"/>
                        <a:pt x="21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2" name="Google Shape;112;p3"/>
            <p:cNvGrpSpPr/>
            <p:nvPr/>
          </p:nvGrpSpPr>
          <p:grpSpPr>
            <a:xfrm rot="2424665" flipH="1">
              <a:off x="217432" y="2049971"/>
              <a:ext cx="458308" cy="328922"/>
              <a:chOff x="6632925" y="1008675"/>
              <a:chExt cx="156900" cy="112600"/>
            </a:xfrm>
          </p:grpSpPr>
          <p:sp>
            <p:nvSpPr>
              <p:cNvPr id="113" name="Google Shape;113;p3"/>
              <p:cNvSpPr/>
              <p:nvPr/>
            </p:nvSpPr>
            <p:spPr>
              <a:xfrm>
                <a:off x="6632925" y="1064050"/>
                <a:ext cx="67000" cy="5722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2289" extrusionOk="0">
                    <a:moveTo>
                      <a:pt x="1524" y="115"/>
                    </a:moveTo>
                    <a:cubicBezTo>
                      <a:pt x="2048" y="115"/>
                      <a:pt x="2549" y="523"/>
                      <a:pt x="2549" y="1143"/>
                    </a:cubicBezTo>
                    <a:cubicBezTo>
                      <a:pt x="2549" y="1703"/>
                      <a:pt x="2096" y="2155"/>
                      <a:pt x="1537" y="2155"/>
                    </a:cubicBezTo>
                    <a:cubicBezTo>
                      <a:pt x="620" y="2155"/>
                      <a:pt x="167" y="1060"/>
                      <a:pt x="810" y="417"/>
                    </a:cubicBezTo>
                    <a:cubicBezTo>
                      <a:pt x="1018" y="209"/>
                      <a:pt x="1274" y="115"/>
                      <a:pt x="1524" y="115"/>
                    </a:cubicBezTo>
                    <a:close/>
                    <a:moveTo>
                      <a:pt x="1537" y="0"/>
                    </a:moveTo>
                    <a:cubicBezTo>
                      <a:pt x="513" y="0"/>
                      <a:pt x="1" y="1226"/>
                      <a:pt x="727" y="1953"/>
                    </a:cubicBezTo>
                    <a:cubicBezTo>
                      <a:pt x="958" y="2184"/>
                      <a:pt x="1245" y="2288"/>
                      <a:pt x="1526" y="2288"/>
                    </a:cubicBezTo>
                    <a:cubicBezTo>
                      <a:pt x="2114" y="2288"/>
                      <a:pt x="2680" y="1835"/>
                      <a:pt x="2680" y="1143"/>
                    </a:cubicBezTo>
                    <a:cubicBezTo>
                      <a:pt x="2680" y="512"/>
                      <a:pt x="2168" y="0"/>
                      <a:pt x="15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6652575" y="1072675"/>
                <a:ext cx="1967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67" extrusionOk="0">
                    <a:moveTo>
                      <a:pt x="453" y="0"/>
                    </a:moveTo>
                    <a:cubicBezTo>
                      <a:pt x="155" y="0"/>
                      <a:pt x="1" y="358"/>
                      <a:pt x="215" y="572"/>
                    </a:cubicBezTo>
                    <a:cubicBezTo>
                      <a:pt x="284" y="637"/>
                      <a:pt x="368" y="666"/>
                      <a:pt x="449" y="666"/>
                    </a:cubicBezTo>
                    <a:cubicBezTo>
                      <a:pt x="622" y="666"/>
                      <a:pt x="786" y="536"/>
                      <a:pt x="786" y="334"/>
                    </a:cubicBezTo>
                    <a:cubicBezTo>
                      <a:pt x="786" y="143"/>
                      <a:pt x="632" y="0"/>
                      <a:pt x="4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6740375" y="1008675"/>
                <a:ext cx="49450" cy="42175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1687" extrusionOk="0">
                    <a:moveTo>
                      <a:pt x="1128" y="98"/>
                    </a:moveTo>
                    <a:cubicBezTo>
                      <a:pt x="1507" y="98"/>
                      <a:pt x="1870" y="396"/>
                      <a:pt x="1870" y="846"/>
                    </a:cubicBezTo>
                    <a:cubicBezTo>
                      <a:pt x="1870" y="1263"/>
                      <a:pt x="1537" y="1596"/>
                      <a:pt x="1132" y="1596"/>
                    </a:cubicBezTo>
                    <a:cubicBezTo>
                      <a:pt x="465" y="1596"/>
                      <a:pt x="132" y="786"/>
                      <a:pt x="608" y="322"/>
                    </a:cubicBezTo>
                    <a:cubicBezTo>
                      <a:pt x="759" y="167"/>
                      <a:pt x="945" y="98"/>
                      <a:pt x="1128" y="98"/>
                    </a:cubicBezTo>
                    <a:close/>
                    <a:moveTo>
                      <a:pt x="1132" y="0"/>
                    </a:moveTo>
                    <a:cubicBezTo>
                      <a:pt x="382" y="0"/>
                      <a:pt x="1" y="905"/>
                      <a:pt x="537" y="1441"/>
                    </a:cubicBezTo>
                    <a:cubicBezTo>
                      <a:pt x="706" y="1611"/>
                      <a:pt x="915" y="1687"/>
                      <a:pt x="1121" y="1687"/>
                    </a:cubicBezTo>
                    <a:cubicBezTo>
                      <a:pt x="1552" y="1687"/>
                      <a:pt x="1969" y="1353"/>
                      <a:pt x="1977" y="846"/>
                    </a:cubicBezTo>
                    <a:cubicBezTo>
                      <a:pt x="1977" y="381"/>
                      <a:pt x="1596" y="0"/>
                      <a:pt x="1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6754975" y="1014925"/>
                <a:ext cx="143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491" extrusionOk="0">
                    <a:moveTo>
                      <a:pt x="334" y="1"/>
                    </a:moveTo>
                    <a:cubicBezTo>
                      <a:pt x="107" y="1"/>
                      <a:pt x="0" y="262"/>
                      <a:pt x="155" y="417"/>
                    </a:cubicBezTo>
                    <a:cubicBezTo>
                      <a:pt x="206" y="468"/>
                      <a:pt x="268" y="490"/>
                      <a:pt x="328" y="490"/>
                    </a:cubicBezTo>
                    <a:cubicBezTo>
                      <a:pt x="453" y="490"/>
                      <a:pt x="572" y="395"/>
                      <a:pt x="572" y="251"/>
                    </a:cubicBezTo>
                    <a:cubicBezTo>
                      <a:pt x="572" y="120"/>
                      <a:pt x="465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3" name="Google Shape;653;p8"/>
          <p:cNvGrpSpPr/>
          <p:nvPr/>
        </p:nvGrpSpPr>
        <p:grpSpPr>
          <a:xfrm rot="10800000" flipH="1">
            <a:off x="-26900" y="-25575"/>
            <a:ext cx="9197798" cy="5194656"/>
            <a:chOff x="-26900" y="-25575"/>
            <a:chExt cx="9197798" cy="5194656"/>
          </a:xfrm>
        </p:grpSpPr>
        <p:sp>
          <p:nvSpPr>
            <p:cNvPr id="654" name="Google Shape;654;p8"/>
            <p:cNvSpPr/>
            <p:nvPr/>
          </p:nvSpPr>
          <p:spPr>
            <a:xfrm>
              <a:off x="-26900" y="-25575"/>
              <a:ext cx="5482167" cy="3147511"/>
            </a:xfrm>
            <a:custGeom>
              <a:avLst/>
              <a:gdLst/>
              <a:ahLst/>
              <a:cxnLst/>
              <a:rect l="l" t="t" r="r" b="b"/>
              <a:pathLst>
                <a:path w="22766" h="15432" extrusionOk="0">
                  <a:moveTo>
                    <a:pt x="14836" y="1"/>
                  </a:moveTo>
                  <a:cubicBezTo>
                    <a:pt x="10288" y="2799"/>
                    <a:pt x="3561" y="6633"/>
                    <a:pt x="1" y="9240"/>
                  </a:cubicBezTo>
                  <a:lnTo>
                    <a:pt x="1" y="10752"/>
                  </a:lnTo>
                  <a:cubicBezTo>
                    <a:pt x="370" y="10538"/>
                    <a:pt x="727" y="10312"/>
                    <a:pt x="1072" y="10097"/>
                  </a:cubicBezTo>
                  <a:cubicBezTo>
                    <a:pt x="3382" y="8645"/>
                    <a:pt x="5763" y="7335"/>
                    <a:pt x="8228" y="6192"/>
                  </a:cubicBezTo>
                  <a:cubicBezTo>
                    <a:pt x="8852" y="5901"/>
                    <a:pt x="9516" y="5610"/>
                    <a:pt x="10192" y="5610"/>
                  </a:cubicBezTo>
                  <a:cubicBezTo>
                    <a:pt x="10264" y="5610"/>
                    <a:pt x="10335" y="5614"/>
                    <a:pt x="10407" y="5621"/>
                  </a:cubicBezTo>
                  <a:cubicBezTo>
                    <a:pt x="9942" y="6668"/>
                    <a:pt x="8930" y="7371"/>
                    <a:pt x="7954" y="8026"/>
                  </a:cubicBezTo>
                  <a:lnTo>
                    <a:pt x="1" y="13419"/>
                  </a:lnTo>
                  <a:lnTo>
                    <a:pt x="1" y="15431"/>
                  </a:lnTo>
                  <a:cubicBezTo>
                    <a:pt x="6930" y="11419"/>
                    <a:pt x="13467" y="6775"/>
                    <a:pt x="19944" y="2120"/>
                  </a:cubicBezTo>
                  <a:cubicBezTo>
                    <a:pt x="20908" y="1430"/>
                    <a:pt x="21860" y="739"/>
                    <a:pt x="22765" y="1"/>
                  </a:cubicBez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-26900" y="91090"/>
              <a:ext cx="1881169" cy="1260473"/>
            </a:xfrm>
            <a:custGeom>
              <a:avLst/>
              <a:gdLst/>
              <a:ahLst/>
              <a:cxnLst/>
              <a:rect l="l" t="t" r="r" b="b"/>
              <a:pathLst>
                <a:path w="7812" h="6180" extrusionOk="0">
                  <a:moveTo>
                    <a:pt x="7763" y="0"/>
                  </a:moveTo>
                  <a:lnTo>
                    <a:pt x="7763" y="0"/>
                  </a:lnTo>
                  <a:cubicBezTo>
                    <a:pt x="6549" y="155"/>
                    <a:pt x="5477" y="858"/>
                    <a:pt x="4442" y="1512"/>
                  </a:cubicBezTo>
                  <a:cubicBezTo>
                    <a:pt x="2989" y="2429"/>
                    <a:pt x="1513" y="3286"/>
                    <a:pt x="1" y="4096"/>
                  </a:cubicBezTo>
                  <a:lnTo>
                    <a:pt x="1" y="6180"/>
                  </a:lnTo>
                  <a:cubicBezTo>
                    <a:pt x="2680" y="4525"/>
                    <a:pt x="5096" y="2953"/>
                    <a:pt x="6620" y="1727"/>
                  </a:cubicBezTo>
                  <a:cubicBezTo>
                    <a:pt x="7192" y="1274"/>
                    <a:pt x="7811" y="703"/>
                    <a:pt x="7763" y="0"/>
                  </a:cubicBez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8"/>
            <p:cNvSpPr/>
            <p:nvPr/>
          </p:nvSpPr>
          <p:spPr>
            <a:xfrm>
              <a:off x="-26900" y="-25575"/>
              <a:ext cx="780208" cy="447080"/>
            </a:xfrm>
            <a:custGeom>
              <a:avLst/>
              <a:gdLst/>
              <a:ahLst/>
              <a:cxnLst/>
              <a:rect l="l" t="t" r="r" b="b"/>
              <a:pathLst>
                <a:path w="3240" h="2192" extrusionOk="0">
                  <a:moveTo>
                    <a:pt x="1" y="1"/>
                  </a:moveTo>
                  <a:lnTo>
                    <a:pt x="1" y="2192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8"/>
            <p:cNvSpPr/>
            <p:nvPr/>
          </p:nvSpPr>
          <p:spPr>
            <a:xfrm>
              <a:off x="2209460" y="-25575"/>
              <a:ext cx="6737965" cy="3072453"/>
            </a:xfrm>
            <a:custGeom>
              <a:avLst/>
              <a:gdLst/>
              <a:ahLst/>
              <a:cxnLst/>
              <a:rect l="l" t="t" r="r" b="b"/>
              <a:pathLst>
                <a:path w="27981" h="15064" extrusionOk="0">
                  <a:moveTo>
                    <a:pt x="20598" y="1"/>
                  </a:moveTo>
                  <a:cubicBezTo>
                    <a:pt x="13752" y="4323"/>
                    <a:pt x="6978" y="8788"/>
                    <a:pt x="691" y="13943"/>
                  </a:cubicBezTo>
                  <a:cubicBezTo>
                    <a:pt x="358" y="14217"/>
                    <a:pt x="0" y="14753"/>
                    <a:pt x="334" y="14991"/>
                  </a:cubicBezTo>
                  <a:cubicBezTo>
                    <a:pt x="399" y="15043"/>
                    <a:pt x="476" y="15064"/>
                    <a:pt x="558" y="15064"/>
                  </a:cubicBezTo>
                  <a:cubicBezTo>
                    <a:pt x="699" y="15064"/>
                    <a:pt x="853" y="15003"/>
                    <a:pt x="989" y="14943"/>
                  </a:cubicBezTo>
                  <a:cubicBezTo>
                    <a:pt x="2286" y="14372"/>
                    <a:pt x="3477" y="13574"/>
                    <a:pt x="4668" y="12788"/>
                  </a:cubicBezTo>
                  <a:lnTo>
                    <a:pt x="14097" y="6561"/>
                  </a:lnTo>
                  <a:cubicBezTo>
                    <a:pt x="15074" y="5918"/>
                    <a:pt x="16110" y="5251"/>
                    <a:pt x="17229" y="5216"/>
                  </a:cubicBezTo>
                  <a:lnTo>
                    <a:pt x="17229" y="5216"/>
                  </a:lnTo>
                  <a:cubicBezTo>
                    <a:pt x="16991" y="5930"/>
                    <a:pt x="16419" y="6490"/>
                    <a:pt x="15860" y="7002"/>
                  </a:cubicBezTo>
                  <a:cubicBezTo>
                    <a:pt x="13847" y="8835"/>
                    <a:pt x="11728" y="10538"/>
                    <a:pt x="9514" y="12109"/>
                  </a:cubicBezTo>
                  <a:cubicBezTo>
                    <a:pt x="8621" y="12729"/>
                    <a:pt x="7680" y="13371"/>
                    <a:pt x="7132" y="14324"/>
                  </a:cubicBezTo>
                  <a:cubicBezTo>
                    <a:pt x="7276" y="14393"/>
                    <a:pt x="7430" y="14422"/>
                    <a:pt x="7587" y="14422"/>
                  </a:cubicBezTo>
                  <a:cubicBezTo>
                    <a:pt x="8029" y="14422"/>
                    <a:pt x="8506" y="14192"/>
                    <a:pt x="8918" y="13955"/>
                  </a:cubicBezTo>
                  <a:cubicBezTo>
                    <a:pt x="13335" y="11514"/>
                    <a:pt x="22670" y="4013"/>
                    <a:pt x="26909" y="1251"/>
                  </a:cubicBezTo>
                  <a:cubicBezTo>
                    <a:pt x="26909" y="1251"/>
                    <a:pt x="27373" y="727"/>
                    <a:pt x="27980" y="1"/>
                  </a:cubicBez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8"/>
            <p:cNvSpPr/>
            <p:nvPr/>
          </p:nvSpPr>
          <p:spPr>
            <a:xfrm>
              <a:off x="-26900" y="3310393"/>
              <a:ext cx="2337013" cy="1856240"/>
            </a:xfrm>
            <a:custGeom>
              <a:avLst/>
              <a:gdLst/>
              <a:ahLst/>
              <a:cxnLst/>
              <a:rect l="l" t="t" r="r" b="b"/>
              <a:pathLst>
                <a:path w="9705" h="9101" extrusionOk="0">
                  <a:moveTo>
                    <a:pt x="8680" y="1"/>
                  </a:moveTo>
                  <a:cubicBezTo>
                    <a:pt x="8352" y="1"/>
                    <a:pt x="8002" y="122"/>
                    <a:pt x="7692" y="254"/>
                  </a:cubicBezTo>
                  <a:cubicBezTo>
                    <a:pt x="5954" y="980"/>
                    <a:pt x="4334" y="1980"/>
                    <a:pt x="2715" y="2981"/>
                  </a:cubicBezTo>
                  <a:cubicBezTo>
                    <a:pt x="1810" y="3552"/>
                    <a:pt x="905" y="4112"/>
                    <a:pt x="1" y="4683"/>
                  </a:cubicBezTo>
                  <a:lnTo>
                    <a:pt x="1" y="9100"/>
                  </a:lnTo>
                  <a:lnTo>
                    <a:pt x="1715" y="9100"/>
                  </a:lnTo>
                  <a:cubicBezTo>
                    <a:pt x="3168" y="8041"/>
                    <a:pt x="4465" y="7112"/>
                    <a:pt x="5477" y="6457"/>
                  </a:cubicBezTo>
                  <a:cubicBezTo>
                    <a:pt x="5477" y="6457"/>
                    <a:pt x="9657" y="1671"/>
                    <a:pt x="9680" y="1230"/>
                  </a:cubicBezTo>
                  <a:cubicBezTo>
                    <a:pt x="9704" y="790"/>
                    <a:pt x="9538" y="325"/>
                    <a:pt x="9180" y="123"/>
                  </a:cubicBezTo>
                  <a:cubicBezTo>
                    <a:pt x="9026" y="36"/>
                    <a:pt x="8857" y="1"/>
                    <a:pt x="8680" y="1"/>
                  </a:cubicBez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2229447" y="1357681"/>
              <a:ext cx="6282121" cy="3811401"/>
            </a:xfrm>
            <a:custGeom>
              <a:avLst/>
              <a:gdLst/>
              <a:ahLst/>
              <a:cxnLst/>
              <a:rect l="l" t="t" r="r" b="b"/>
              <a:pathLst>
                <a:path w="26088" h="18687" extrusionOk="0">
                  <a:moveTo>
                    <a:pt x="24887" y="0"/>
                  </a:moveTo>
                  <a:cubicBezTo>
                    <a:pt x="24525" y="0"/>
                    <a:pt x="24154" y="155"/>
                    <a:pt x="23825" y="315"/>
                  </a:cubicBezTo>
                  <a:cubicBezTo>
                    <a:pt x="22170" y="1136"/>
                    <a:pt x="20670" y="2220"/>
                    <a:pt x="19194" y="3303"/>
                  </a:cubicBezTo>
                  <a:cubicBezTo>
                    <a:pt x="12574" y="8173"/>
                    <a:pt x="5978" y="13090"/>
                    <a:pt x="1" y="18674"/>
                  </a:cubicBezTo>
                  <a:lnTo>
                    <a:pt x="2596" y="18674"/>
                  </a:lnTo>
                  <a:lnTo>
                    <a:pt x="10407" y="12578"/>
                  </a:lnTo>
                  <a:cubicBezTo>
                    <a:pt x="11288" y="11888"/>
                    <a:pt x="12240" y="11173"/>
                    <a:pt x="13383" y="11066"/>
                  </a:cubicBezTo>
                  <a:lnTo>
                    <a:pt x="13383" y="11066"/>
                  </a:lnTo>
                  <a:cubicBezTo>
                    <a:pt x="13264" y="11781"/>
                    <a:pt x="12776" y="12364"/>
                    <a:pt x="12288" y="12900"/>
                  </a:cubicBezTo>
                  <a:cubicBezTo>
                    <a:pt x="10538" y="14829"/>
                    <a:pt x="8657" y="16638"/>
                    <a:pt x="6668" y="18305"/>
                  </a:cubicBezTo>
                  <a:cubicBezTo>
                    <a:pt x="6514" y="18436"/>
                    <a:pt x="6371" y="18555"/>
                    <a:pt x="6216" y="18686"/>
                  </a:cubicBezTo>
                  <a:lnTo>
                    <a:pt x="8419" y="18686"/>
                  </a:lnTo>
                  <a:cubicBezTo>
                    <a:pt x="12812" y="15257"/>
                    <a:pt x="19325" y="9102"/>
                    <a:pt x="22635" y="6554"/>
                  </a:cubicBezTo>
                  <a:cubicBezTo>
                    <a:pt x="22635" y="6554"/>
                    <a:pt x="26087" y="1589"/>
                    <a:pt x="26040" y="1148"/>
                  </a:cubicBezTo>
                  <a:cubicBezTo>
                    <a:pt x="25980" y="720"/>
                    <a:pt x="25742" y="267"/>
                    <a:pt x="25325" y="89"/>
                  </a:cubicBezTo>
                  <a:cubicBezTo>
                    <a:pt x="25183" y="26"/>
                    <a:pt x="25036" y="0"/>
                    <a:pt x="24887" y="0"/>
                  </a:cubicBez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5681393" y="2866780"/>
              <a:ext cx="3489505" cy="2299853"/>
            </a:xfrm>
            <a:custGeom>
              <a:avLst/>
              <a:gdLst/>
              <a:ahLst/>
              <a:cxnLst/>
              <a:rect l="l" t="t" r="r" b="b"/>
              <a:pathLst>
                <a:path w="14491" h="11276" extrusionOk="0">
                  <a:moveTo>
                    <a:pt x="14491" y="0"/>
                  </a:moveTo>
                  <a:cubicBezTo>
                    <a:pt x="9562" y="3632"/>
                    <a:pt x="4644" y="7311"/>
                    <a:pt x="1" y="11275"/>
                  </a:cubicBezTo>
                  <a:lnTo>
                    <a:pt x="3156" y="11275"/>
                  </a:lnTo>
                  <a:lnTo>
                    <a:pt x="6478" y="8692"/>
                  </a:lnTo>
                  <a:cubicBezTo>
                    <a:pt x="7359" y="8001"/>
                    <a:pt x="8312" y="7275"/>
                    <a:pt x="9455" y="7180"/>
                  </a:cubicBezTo>
                  <a:lnTo>
                    <a:pt x="9455" y="7180"/>
                  </a:lnTo>
                  <a:cubicBezTo>
                    <a:pt x="9335" y="7894"/>
                    <a:pt x="8847" y="8477"/>
                    <a:pt x="8359" y="9001"/>
                  </a:cubicBezTo>
                  <a:cubicBezTo>
                    <a:pt x="7657" y="9787"/>
                    <a:pt x="6930" y="10537"/>
                    <a:pt x="6180" y="11275"/>
                  </a:cubicBezTo>
                  <a:lnTo>
                    <a:pt x="8716" y="11275"/>
                  </a:lnTo>
                  <a:cubicBezTo>
                    <a:pt x="10645" y="9608"/>
                    <a:pt x="12669" y="7799"/>
                    <a:pt x="14491" y="6203"/>
                  </a:cubicBezTo>
                  <a:lnTo>
                    <a:pt x="14491" y="0"/>
                  </a:ln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8"/>
          <p:cNvGrpSpPr/>
          <p:nvPr/>
        </p:nvGrpSpPr>
        <p:grpSpPr>
          <a:xfrm>
            <a:off x="102120" y="96333"/>
            <a:ext cx="8946802" cy="5035661"/>
            <a:chOff x="102120" y="96333"/>
            <a:chExt cx="8946802" cy="5035661"/>
          </a:xfrm>
        </p:grpSpPr>
        <p:grpSp>
          <p:nvGrpSpPr>
            <p:cNvPr id="662" name="Google Shape;662;p8"/>
            <p:cNvGrpSpPr/>
            <p:nvPr/>
          </p:nvGrpSpPr>
          <p:grpSpPr>
            <a:xfrm>
              <a:off x="8501081" y="165390"/>
              <a:ext cx="452717" cy="394668"/>
              <a:chOff x="7735750" y="943775"/>
              <a:chExt cx="227725" cy="198525"/>
            </a:xfrm>
          </p:grpSpPr>
          <p:sp>
            <p:nvSpPr>
              <p:cNvPr id="663" name="Google Shape;663;p8"/>
              <p:cNvSpPr/>
              <p:nvPr/>
            </p:nvSpPr>
            <p:spPr>
              <a:xfrm>
                <a:off x="7735750" y="1026825"/>
                <a:ext cx="67000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2299" extrusionOk="0">
                    <a:moveTo>
                      <a:pt x="1527" y="128"/>
                    </a:moveTo>
                    <a:cubicBezTo>
                      <a:pt x="2054" y="128"/>
                      <a:pt x="2560" y="536"/>
                      <a:pt x="2560" y="1156"/>
                    </a:cubicBezTo>
                    <a:cubicBezTo>
                      <a:pt x="2560" y="1715"/>
                      <a:pt x="2096" y="2168"/>
                      <a:pt x="1536" y="2168"/>
                    </a:cubicBezTo>
                    <a:cubicBezTo>
                      <a:pt x="620" y="2168"/>
                      <a:pt x="167" y="1072"/>
                      <a:pt x="810" y="429"/>
                    </a:cubicBezTo>
                    <a:cubicBezTo>
                      <a:pt x="1018" y="221"/>
                      <a:pt x="1275" y="128"/>
                      <a:pt x="1527" y="128"/>
                    </a:cubicBezTo>
                    <a:close/>
                    <a:moveTo>
                      <a:pt x="1536" y="1"/>
                    </a:moveTo>
                    <a:cubicBezTo>
                      <a:pt x="512" y="1"/>
                      <a:pt x="0" y="1239"/>
                      <a:pt x="727" y="1965"/>
                    </a:cubicBezTo>
                    <a:cubicBezTo>
                      <a:pt x="957" y="2195"/>
                      <a:pt x="1241" y="2298"/>
                      <a:pt x="1521" y="2298"/>
                    </a:cubicBezTo>
                    <a:cubicBezTo>
                      <a:pt x="2110" y="2298"/>
                      <a:pt x="2679" y="1842"/>
                      <a:pt x="2679" y="1156"/>
                    </a:cubicBezTo>
                    <a:cubicBezTo>
                      <a:pt x="2679" y="513"/>
                      <a:pt x="2167" y="1"/>
                      <a:pt x="15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>
                <a:off x="7755700" y="1035750"/>
                <a:ext cx="1937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67" extrusionOk="0">
                    <a:moveTo>
                      <a:pt x="441" y="1"/>
                    </a:moveTo>
                    <a:cubicBezTo>
                      <a:pt x="143" y="1"/>
                      <a:pt x="0" y="358"/>
                      <a:pt x="203" y="572"/>
                    </a:cubicBezTo>
                    <a:cubicBezTo>
                      <a:pt x="271" y="638"/>
                      <a:pt x="355" y="667"/>
                      <a:pt x="437" y="667"/>
                    </a:cubicBezTo>
                    <a:cubicBezTo>
                      <a:pt x="610" y="667"/>
                      <a:pt x="774" y="536"/>
                      <a:pt x="774" y="334"/>
                    </a:cubicBezTo>
                    <a:cubicBezTo>
                      <a:pt x="774" y="144"/>
                      <a:pt x="631" y="1"/>
                      <a:pt x="4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>
                <a:off x="7845275" y="943775"/>
                <a:ext cx="57775" cy="495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981" extrusionOk="0">
                    <a:moveTo>
                      <a:pt x="1306" y="115"/>
                    </a:moveTo>
                    <a:cubicBezTo>
                      <a:pt x="1759" y="115"/>
                      <a:pt x="2192" y="464"/>
                      <a:pt x="2192" y="989"/>
                    </a:cubicBezTo>
                    <a:cubicBezTo>
                      <a:pt x="2192" y="1477"/>
                      <a:pt x="1799" y="1870"/>
                      <a:pt x="1323" y="1870"/>
                    </a:cubicBezTo>
                    <a:cubicBezTo>
                      <a:pt x="537" y="1870"/>
                      <a:pt x="144" y="930"/>
                      <a:pt x="691" y="370"/>
                    </a:cubicBezTo>
                    <a:cubicBezTo>
                      <a:pt x="872" y="194"/>
                      <a:pt x="1091" y="115"/>
                      <a:pt x="1306" y="115"/>
                    </a:cubicBezTo>
                    <a:close/>
                    <a:moveTo>
                      <a:pt x="1323" y="1"/>
                    </a:moveTo>
                    <a:cubicBezTo>
                      <a:pt x="441" y="1"/>
                      <a:pt x="1" y="1072"/>
                      <a:pt x="620" y="1692"/>
                    </a:cubicBezTo>
                    <a:cubicBezTo>
                      <a:pt x="820" y="1891"/>
                      <a:pt x="1066" y="1981"/>
                      <a:pt x="1309" y="1981"/>
                    </a:cubicBezTo>
                    <a:cubicBezTo>
                      <a:pt x="1819" y="1981"/>
                      <a:pt x="2311" y="1586"/>
                      <a:pt x="2311" y="989"/>
                    </a:cubicBezTo>
                    <a:cubicBezTo>
                      <a:pt x="2311" y="441"/>
                      <a:pt x="1858" y="1"/>
                      <a:pt x="13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8"/>
              <p:cNvSpPr/>
              <p:nvPr/>
            </p:nvSpPr>
            <p:spPr>
              <a:xfrm>
                <a:off x="7862250" y="951525"/>
                <a:ext cx="16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72" extrusionOk="0">
                    <a:moveTo>
                      <a:pt x="382" y="0"/>
                    </a:moveTo>
                    <a:cubicBezTo>
                      <a:pt x="120" y="0"/>
                      <a:pt x="1" y="310"/>
                      <a:pt x="179" y="489"/>
                    </a:cubicBezTo>
                    <a:cubicBezTo>
                      <a:pt x="236" y="546"/>
                      <a:pt x="307" y="571"/>
                      <a:pt x="376" y="571"/>
                    </a:cubicBezTo>
                    <a:cubicBezTo>
                      <a:pt x="524" y="571"/>
                      <a:pt x="667" y="456"/>
                      <a:pt x="667" y="286"/>
                    </a:cubicBezTo>
                    <a:cubicBezTo>
                      <a:pt x="667" y="120"/>
                      <a:pt x="53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8"/>
              <p:cNvSpPr/>
              <p:nvPr/>
            </p:nvSpPr>
            <p:spPr>
              <a:xfrm>
                <a:off x="7867600" y="1060475"/>
                <a:ext cx="95875" cy="81825"/>
              </a:xfrm>
              <a:custGeom>
                <a:avLst/>
                <a:gdLst/>
                <a:ahLst/>
                <a:cxnLst/>
                <a:rect l="l" t="t" r="r" b="b"/>
                <a:pathLst>
                  <a:path w="3835" h="3273" extrusionOk="0">
                    <a:moveTo>
                      <a:pt x="2181" y="173"/>
                    </a:moveTo>
                    <a:cubicBezTo>
                      <a:pt x="2928" y="173"/>
                      <a:pt x="3644" y="752"/>
                      <a:pt x="3644" y="1631"/>
                    </a:cubicBezTo>
                    <a:cubicBezTo>
                      <a:pt x="3644" y="2429"/>
                      <a:pt x="2989" y="3084"/>
                      <a:pt x="2192" y="3084"/>
                    </a:cubicBezTo>
                    <a:cubicBezTo>
                      <a:pt x="894" y="3084"/>
                      <a:pt x="251" y="1512"/>
                      <a:pt x="1168" y="595"/>
                    </a:cubicBezTo>
                    <a:cubicBezTo>
                      <a:pt x="1463" y="304"/>
                      <a:pt x="1825" y="173"/>
                      <a:pt x="2181" y="173"/>
                    </a:cubicBezTo>
                    <a:close/>
                    <a:moveTo>
                      <a:pt x="2192" y="0"/>
                    </a:moveTo>
                    <a:cubicBezTo>
                      <a:pt x="727" y="0"/>
                      <a:pt x="1" y="1762"/>
                      <a:pt x="1037" y="2786"/>
                    </a:cubicBezTo>
                    <a:cubicBezTo>
                      <a:pt x="1369" y="3122"/>
                      <a:pt x="1780" y="3273"/>
                      <a:pt x="2184" y="3273"/>
                    </a:cubicBezTo>
                    <a:cubicBezTo>
                      <a:pt x="3025" y="3273"/>
                      <a:pt x="3835" y="2621"/>
                      <a:pt x="3835" y="1631"/>
                    </a:cubicBezTo>
                    <a:cubicBezTo>
                      <a:pt x="3835" y="726"/>
                      <a:pt x="3097" y="0"/>
                      <a:pt x="2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>
                <a:off x="7895875" y="1072975"/>
                <a:ext cx="27725" cy="23725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949" extrusionOk="0">
                    <a:moveTo>
                      <a:pt x="632" y="0"/>
                    </a:moveTo>
                    <a:cubicBezTo>
                      <a:pt x="215" y="0"/>
                      <a:pt x="1" y="512"/>
                      <a:pt x="299" y="810"/>
                    </a:cubicBezTo>
                    <a:cubicBezTo>
                      <a:pt x="394" y="905"/>
                      <a:pt x="512" y="948"/>
                      <a:pt x="627" y="948"/>
                    </a:cubicBezTo>
                    <a:cubicBezTo>
                      <a:pt x="872" y="948"/>
                      <a:pt x="1108" y="756"/>
                      <a:pt x="1108" y="465"/>
                    </a:cubicBezTo>
                    <a:cubicBezTo>
                      <a:pt x="1108" y="203"/>
                      <a:pt x="894" y="0"/>
                      <a:pt x="6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9" name="Google Shape;669;p8"/>
            <p:cNvGrpSpPr/>
            <p:nvPr/>
          </p:nvGrpSpPr>
          <p:grpSpPr>
            <a:xfrm rot="-8540379">
              <a:off x="189912" y="2625647"/>
              <a:ext cx="552516" cy="475809"/>
              <a:chOff x="7649725" y="1325075"/>
              <a:chExt cx="227125" cy="195575"/>
            </a:xfrm>
          </p:grpSpPr>
          <p:sp>
            <p:nvSpPr>
              <p:cNvPr id="670" name="Google Shape;670;p8"/>
              <p:cNvSpPr/>
              <p:nvPr/>
            </p:nvSpPr>
            <p:spPr>
              <a:xfrm>
                <a:off x="7649725" y="1325075"/>
                <a:ext cx="66700" cy="57375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295" extrusionOk="0">
                    <a:moveTo>
                      <a:pt x="1153" y="119"/>
                    </a:moveTo>
                    <a:cubicBezTo>
                      <a:pt x="1403" y="119"/>
                      <a:pt x="1659" y="211"/>
                      <a:pt x="1870" y="418"/>
                    </a:cubicBezTo>
                    <a:cubicBezTo>
                      <a:pt x="2513" y="1060"/>
                      <a:pt x="2048" y="2168"/>
                      <a:pt x="1144" y="2168"/>
                    </a:cubicBezTo>
                    <a:cubicBezTo>
                      <a:pt x="572" y="2168"/>
                      <a:pt x="120" y="1703"/>
                      <a:pt x="120" y="1144"/>
                    </a:cubicBezTo>
                    <a:cubicBezTo>
                      <a:pt x="120" y="530"/>
                      <a:pt x="624" y="119"/>
                      <a:pt x="1153" y="119"/>
                    </a:cubicBezTo>
                    <a:close/>
                    <a:moveTo>
                      <a:pt x="1144" y="1"/>
                    </a:moveTo>
                    <a:cubicBezTo>
                      <a:pt x="512" y="1"/>
                      <a:pt x="1" y="513"/>
                      <a:pt x="1" y="1144"/>
                    </a:cubicBezTo>
                    <a:cubicBezTo>
                      <a:pt x="1" y="1836"/>
                      <a:pt x="561" y="2294"/>
                      <a:pt x="1148" y="2294"/>
                    </a:cubicBezTo>
                    <a:cubicBezTo>
                      <a:pt x="1430" y="2294"/>
                      <a:pt x="1718" y="2189"/>
                      <a:pt x="1953" y="1953"/>
                    </a:cubicBezTo>
                    <a:cubicBezTo>
                      <a:pt x="2668" y="1239"/>
                      <a:pt x="2167" y="1"/>
                      <a:pt x="1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8"/>
              <p:cNvSpPr/>
              <p:nvPr/>
            </p:nvSpPr>
            <p:spPr>
              <a:xfrm>
                <a:off x="7677400" y="1333725"/>
                <a:ext cx="19375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72" extrusionOk="0">
                    <a:moveTo>
                      <a:pt x="334" y="0"/>
                    </a:moveTo>
                    <a:cubicBezTo>
                      <a:pt x="144" y="0"/>
                      <a:pt x="1" y="155"/>
                      <a:pt x="1" y="333"/>
                    </a:cubicBezTo>
                    <a:cubicBezTo>
                      <a:pt x="1" y="535"/>
                      <a:pt x="165" y="671"/>
                      <a:pt x="334" y="671"/>
                    </a:cubicBezTo>
                    <a:cubicBezTo>
                      <a:pt x="414" y="671"/>
                      <a:pt x="495" y="641"/>
                      <a:pt x="560" y="572"/>
                    </a:cubicBezTo>
                    <a:cubicBezTo>
                      <a:pt x="775" y="357"/>
                      <a:pt x="632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8"/>
              <p:cNvSpPr/>
              <p:nvPr/>
            </p:nvSpPr>
            <p:spPr>
              <a:xfrm>
                <a:off x="7809875" y="1463200"/>
                <a:ext cx="66975" cy="57450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2298" extrusionOk="0">
                    <a:moveTo>
                      <a:pt x="1155" y="127"/>
                    </a:moveTo>
                    <a:cubicBezTo>
                      <a:pt x="1406" y="127"/>
                      <a:pt x="1661" y="221"/>
                      <a:pt x="1869" y="429"/>
                    </a:cubicBezTo>
                    <a:cubicBezTo>
                      <a:pt x="2512" y="1072"/>
                      <a:pt x="2060" y="2167"/>
                      <a:pt x="1155" y="2167"/>
                    </a:cubicBezTo>
                    <a:cubicBezTo>
                      <a:pt x="583" y="2167"/>
                      <a:pt x="131" y="1715"/>
                      <a:pt x="131" y="1155"/>
                    </a:cubicBezTo>
                    <a:cubicBezTo>
                      <a:pt x="131" y="535"/>
                      <a:pt x="632" y="127"/>
                      <a:pt x="1155" y="127"/>
                    </a:cubicBezTo>
                    <a:close/>
                    <a:moveTo>
                      <a:pt x="1155" y="0"/>
                    </a:moveTo>
                    <a:cubicBezTo>
                      <a:pt x="512" y="0"/>
                      <a:pt x="0" y="512"/>
                      <a:pt x="0" y="1155"/>
                    </a:cubicBezTo>
                    <a:cubicBezTo>
                      <a:pt x="0" y="1841"/>
                      <a:pt x="569" y="2298"/>
                      <a:pt x="1162" y="2298"/>
                    </a:cubicBezTo>
                    <a:cubicBezTo>
                      <a:pt x="1444" y="2298"/>
                      <a:pt x="1731" y="2195"/>
                      <a:pt x="1965" y="1965"/>
                    </a:cubicBezTo>
                    <a:cubicBezTo>
                      <a:pt x="2679" y="1239"/>
                      <a:pt x="2167" y="0"/>
                      <a:pt x="11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8"/>
              <p:cNvSpPr/>
              <p:nvPr/>
            </p:nvSpPr>
            <p:spPr>
              <a:xfrm>
                <a:off x="7837550" y="1472125"/>
                <a:ext cx="1967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67" extrusionOk="0">
                    <a:moveTo>
                      <a:pt x="334" y="0"/>
                    </a:moveTo>
                    <a:cubicBezTo>
                      <a:pt x="155" y="0"/>
                      <a:pt x="0" y="143"/>
                      <a:pt x="0" y="334"/>
                    </a:cubicBezTo>
                    <a:cubicBezTo>
                      <a:pt x="0" y="536"/>
                      <a:pt x="170" y="666"/>
                      <a:pt x="343" y="666"/>
                    </a:cubicBezTo>
                    <a:cubicBezTo>
                      <a:pt x="424" y="666"/>
                      <a:pt x="507" y="637"/>
                      <a:pt x="572" y="572"/>
                    </a:cubicBezTo>
                    <a:cubicBezTo>
                      <a:pt x="786" y="358"/>
                      <a:pt x="631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8"/>
              <p:cNvSpPr/>
              <p:nvPr/>
            </p:nvSpPr>
            <p:spPr>
              <a:xfrm>
                <a:off x="7802425" y="1331925"/>
                <a:ext cx="42000" cy="3627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51" extrusionOk="0">
                    <a:moveTo>
                      <a:pt x="717" y="85"/>
                    </a:moveTo>
                    <a:cubicBezTo>
                      <a:pt x="875" y="85"/>
                      <a:pt x="1036" y="143"/>
                      <a:pt x="1167" y="274"/>
                    </a:cubicBezTo>
                    <a:cubicBezTo>
                      <a:pt x="1572" y="679"/>
                      <a:pt x="1286" y="1370"/>
                      <a:pt x="715" y="1370"/>
                    </a:cubicBezTo>
                    <a:cubicBezTo>
                      <a:pt x="358" y="1370"/>
                      <a:pt x="72" y="1084"/>
                      <a:pt x="72" y="727"/>
                    </a:cubicBezTo>
                    <a:cubicBezTo>
                      <a:pt x="72" y="340"/>
                      <a:pt x="388" y="85"/>
                      <a:pt x="717" y="85"/>
                    </a:cubicBezTo>
                    <a:close/>
                    <a:moveTo>
                      <a:pt x="715" y="1"/>
                    </a:moveTo>
                    <a:cubicBezTo>
                      <a:pt x="322" y="1"/>
                      <a:pt x="0" y="334"/>
                      <a:pt x="0" y="727"/>
                    </a:cubicBezTo>
                    <a:cubicBezTo>
                      <a:pt x="0" y="1162"/>
                      <a:pt x="355" y="1450"/>
                      <a:pt x="725" y="1450"/>
                    </a:cubicBezTo>
                    <a:cubicBezTo>
                      <a:pt x="901" y="1450"/>
                      <a:pt x="1081" y="1385"/>
                      <a:pt x="1227" y="1239"/>
                    </a:cubicBezTo>
                    <a:cubicBezTo>
                      <a:pt x="1679" y="775"/>
                      <a:pt x="1358" y="1"/>
                      <a:pt x="7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8"/>
              <p:cNvSpPr/>
              <p:nvPr/>
            </p:nvSpPr>
            <p:spPr>
              <a:xfrm>
                <a:off x="7819675" y="1337575"/>
                <a:ext cx="122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19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6"/>
                      <a:pt x="105" y="419"/>
                      <a:pt x="213" y="419"/>
                    </a:cubicBezTo>
                    <a:cubicBezTo>
                      <a:pt x="264" y="419"/>
                      <a:pt x="316" y="400"/>
                      <a:pt x="358" y="358"/>
                    </a:cubicBezTo>
                    <a:cubicBezTo>
                      <a:pt x="489" y="227"/>
                      <a:pt x="394" y="1"/>
                      <a:pt x="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6" name="Google Shape;676;p8"/>
            <p:cNvGrpSpPr/>
            <p:nvPr/>
          </p:nvGrpSpPr>
          <p:grpSpPr>
            <a:xfrm>
              <a:off x="152054" y="217822"/>
              <a:ext cx="759217" cy="289801"/>
              <a:chOff x="6940125" y="636900"/>
              <a:chExt cx="381900" cy="145775"/>
            </a:xfrm>
          </p:grpSpPr>
          <p:sp>
            <p:nvSpPr>
              <p:cNvPr id="677" name="Google Shape;677;p8"/>
              <p:cNvSpPr/>
              <p:nvPr/>
            </p:nvSpPr>
            <p:spPr>
              <a:xfrm>
                <a:off x="6940125" y="655650"/>
                <a:ext cx="49125" cy="4217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687" extrusionOk="0">
                    <a:moveTo>
                      <a:pt x="1123" y="103"/>
                    </a:moveTo>
                    <a:cubicBezTo>
                      <a:pt x="1506" y="103"/>
                      <a:pt x="1869" y="396"/>
                      <a:pt x="1869" y="846"/>
                    </a:cubicBezTo>
                    <a:cubicBezTo>
                      <a:pt x="1869" y="1263"/>
                      <a:pt x="1536" y="1596"/>
                      <a:pt x="1131" y="1596"/>
                    </a:cubicBezTo>
                    <a:cubicBezTo>
                      <a:pt x="464" y="1596"/>
                      <a:pt x="131" y="787"/>
                      <a:pt x="595" y="322"/>
                    </a:cubicBezTo>
                    <a:cubicBezTo>
                      <a:pt x="750" y="171"/>
                      <a:pt x="939" y="103"/>
                      <a:pt x="1123" y="103"/>
                    </a:cubicBezTo>
                    <a:close/>
                    <a:moveTo>
                      <a:pt x="1131" y="1"/>
                    </a:moveTo>
                    <a:cubicBezTo>
                      <a:pt x="369" y="1"/>
                      <a:pt x="0" y="906"/>
                      <a:pt x="524" y="1441"/>
                    </a:cubicBezTo>
                    <a:cubicBezTo>
                      <a:pt x="697" y="1611"/>
                      <a:pt x="909" y="1687"/>
                      <a:pt x="1116" y="1687"/>
                    </a:cubicBezTo>
                    <a:cubicBezTo>
                      <a:pt x="1550" y="1687"/>
                      <a:pt x="1965" y="1354"/>
                      <a:pt x="1965" y="846"/>
                    </a:cubicBezTo>
                    <a:cubicBezTo>
                      <a:pt x="1965" y="382"/>
                      <a:pt x="1595" y="1"/>
                      <a:pt x="11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8"/>
              <p:cNvSpPr/>
              <p:nvPr/>
            </p:nvSpPr>
            <p:spPr>
              <a:xfrm>
                <a:off x="6954775" y="662175"/>
                <a:ext cx="1422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569" h="492" extrusionOk="0">
                    <a:moveTo>
                      <a:pt x="339" y="1"/>
                    </a:moveTo>
                    <a:cubicBezTo>
                      <a:pt x="332" y="1"/>
                      <a:pt x="326" y="1"/>
                      <a:pt x="319" y="2"/>
                    </a:cubicBezTo>
                    <a:cubicBezTo>
                      <a:pt x="314" y="1"/>
                      <a:pt x="310" y="1"/>
                      <a:pt x="305" y="1"/>
                    </a:cubicBezTo>
                    <a:cubicBezTo>
                      <a:pt x="100" y="1"/>
                      <a:pt x="0" y="267"/>
                      <a:pt x="140" y="418"/>
                    </a:cubicBezTo>
                    <a:cubicBezTo>
                      <a:pt x="190" y="469"/>
                      <a:pt x="253" y="491"/>
                      <a:pt x="315" y="491"/>
                    </a:cubicBezTo>
                    <a:cubicBezTo>
                      <a:pt x="444" y="491"/>
                      <a:pt x="569" y="393"/>
                      <a:pt x="569" y="240"/>
                    </a:cubicBezTo>
                    <a:cubicBezTo>
                      <a:pt x="569" y="115"/>
                      <a:pt x="471" y="1"/>
                      <a:pt x="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8"/>
              <p:cNvSpPr/>
              <p:nvPr/>
            </p:nvSpPr>
            <p:spPr>
              <a:xfrm>
                <a:off x="7071375" y="740475"/>
                <a:ext cx="49150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1966" h="1688" extrusionOk="0">
                    <a:moveTo>
                      <a:pt x="1124" y="104"/>
                    </a:moveTo>
                    <a:cubicBezTo>
                      <a:pt x="1507" y="104"/>
                      <a:pt x="1870" y="396"/>
                      <a:pt x="1870" y="846"/>
                    </a:cubicBezTo>
                    <a:cubicBezTo>
                      <a:pt x="1870" y="1263"/>
                      <a:pt x="1537" y="1596"/>
                      <a:pt x="1132" y="1596"/>
                    </a:cubicBezTo>
                    <a:cubicBezTo>
                      <a:pt x="465" y="1596"/>
                      <a:pt x="132" y="787"/>
                      <a:pt x="596" y="322"/>
                    </a:cubicBezTo>
                    <a:cubicBezTo>
                      <a:pt x="751" y="171"/>
                      <a:pt x="940" y="104"/>
                      <a:pt x="1124" y="104"/>
                    </a:cubicBezTo>
                    <a:close/>
                    <a:moveTo>
                      <a:pt x="1132" y="1"/>
                    </a:moveTo>
                    <a:cubicBezTo>
                      <a:pt x="382" y="1"/>
                      <a:pt x="1" y="906"/>
                      <a:pt x="536" y="1442"/>
                    </a:cubicBezTo>
                    <a:cubicBezTo>
                      <a:pt x="706" y="1611"/>
                      <a:pt x="915" y="1687"/>
                      <a:pt x="1121" y="1687"/>
                    </a:cubicBezTo>
                    <a:cubicBezTo>
                      <a:pt x="1551" y="1687"/>
                      <a:pt x="1965" y="1354"/>
                      <a:pt x="1965" y="846"/>
                    </a:cubicBezTo>
                    <a:cubicBezTo>
                      <a:pt x="1965" y="382"/>
                      <a:pt x="1596" y="1"/>
                      <a:pt x="1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8"/>
              <p:cNvSpPr/>
              <p:nvPr/>
            </p:nvSpPr>
            <p:spPr>
              <a:xfrm>
                <a:off x="7085975" y="746750"/>
                <a:ext cx="14300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490" extrusionOk="0">
                    <a:moveTo>
                      <a:pt x="322" y="0"/>
                    </a:moveTo>
                    <a:cubicBezTo>
                      <a:pt x="107" y="0"/>
                      <a:pt x="0" y="262"/>
                      <a:pt x="155" y="417"/>
                    </a:cubicBezTo>
                    <a:cubicBezTo>
                      <a:pt x="205" y="467"/>
                      <a:pt x="268" y="490"/>
                      <a:pt x="328" y="490"/>
                    </a:cubicBezTo>
                    <a:cubicBezTo>
                      <a:pt x="453" y="490"/>
                      <a:pt x="572" y="394"/>
                      <a:pt x="572" y="250"/>
                    </a:cubicBezTo>
                    <a:cubicBezTo>
                      <a:pt x="572" y="119"/>
                      <a:pt x="464" y="0"/>
                      <a:pt x="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8"/>
              <p:cNvSpPr/>
              <p:nvPr/>
            </p:nvSpPr>
            <p:spPr>
              <a:xfrm>
                <a:off x="7060675" y="636900"/>
                <a:ext cx="28000" cy="24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61" extrusionOk="0">
                    <a:moveTo>
                      <a:pt x="643" y="50"/>
                    </a:moveTo>
                    <a:cubicBezTo>
                      <a:pt x="861" y="50"/>
                      <a:pt x="1072" y="220"/>
                      <a:pt x="1072" y="477"/>
                    </a:cubicBezTo>
                    <a:cubicBezTo>
                      <a:pt x="1072" y="715"/>
                      <a:pt x="881" y="905"/>
                      <a:pt x="643" y="905"/>
                    </a:cubicBezTo>
                    <a:cubicBezTo>
                      <a:pt x="262" y="905"/>
                      <a:pt x="71" y="441"/>
                      <a:pt x="345" y="179"/>
                    </a:cubicBezTo>
                    <a:cubicBezTo>
                      <a:pt x="431" y="90"/>
                      <a:pt x="538" y="50"/>
                      <a:pt x="643" y="50"/>
                    </a:cubicBezTo>
                    <a:close/>
                    <a:moveTo>
                      <a:pt x="643" y="1"/>
                    </a:moveTo>
                    <a:cubicBezTo>
                      <a:pt x="214" y="1"/>
                      <a:pt x="0" y="524"/>
                      <a:pt x="310" y="822"/>
                    </a:cubicBezTo>
                    <a:cubicBezTo>
                      <a:pt x="405" y="918"/>
                      <a:pt x="522" y="960"/>
                      <a:pt x="638" y="960"/>
                    </a:cubicBezTo>
                    <a:cubicBezTo>
                      <a:pt x="883" y="960"/>
                      <a:pt x="1119" y="768"/>
                      <a:pt x="1119" y="477"/>
                    </a:cubicBezTo>
                    <a:cubicBezTo>
                      <a:pt x="1119" y="215"/>
                      <a:pt x="905" y="1"/>
                      <a:pt x="6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8"/>
              <p:cNvSpPr/>
              <p:nvPr/>
            </p:nvSpPr>
            <p:spPr>
              <a:xfrm>
                <a:off x="7070200" y="640700"/>
                <a:ext cx="685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78" extrusionOk="0">
                    <a:moveTo>
                      <a:pt x="137" y="0"/>
                    </a:moveTo>
                    <a:cubicBezTo>
                      <a:pt x="69" y="0"/>
                      <a:pt x="0" y="45"/>
                      <a:pt x="0" y="134"/>
                    </a:cubicBezTo>
                    <a:cubicBezTo>
                      <a:pt x="0" y="230"/>
                      <a:pt x="69" y="277"/>
                      <a:pt x="137" y="277"/>
                    </a:cubicBezTo>
                    <a:cubicBezTo>
                      <a:pt x="205" y="277"/>
                      <a:pt x="274" y="230"/>
                      <a:pt x="274" y="134"/>
                    </a:cubicBezTo>
                    <a:cubicBezTo>
                      <a:pt x="274" y="45"/>
                      <a:pt x="205" y="0"/>
                      <a:pt x="1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8"/>
              <p:cNvSpPr/>
              <p:nvPr/>
            </p:nvSpPr>
            <p:spPr>
              <a:xfrm>
                <a:off x="7226150" y="661025"/>
                <a:ext cx="95875" cy="82075"/>
              </a:xfrm>
              <a:custGeom>
                <a:avLst/>
                <a:gdLst/>
                <a:ahLst/>
                <a:cxnLst/>
                <a:rect l="l" t="t" r="r" b="b"/>
                <a:pathLst>
                  <a:path w="3835" h="3283" extrusionOk="0">
                    <a:moveTo>
                      <a:pt x="1652" y="185"/>
                    </a:moveTo>
                    <a:cubicBezTo>
                      <a:pt x="2009" y="185"/>
                      <a:pt x="2372" y="316"/>
                      <a:pt x="2668" y="607"/>
                    </a:cubicBezTo>
                    <a:cubicBezTo>
                      <a:pt x="3573" y="1524"/>
                      <a:pt x="2930" y="3096"/>
                      <a:pt x="1632" y="3096"/>
                    </a:cubicBezTo>
                    <a:cubicBezTo>
                      <a:pt x="834" y="3096"/>
                      <a:pt x="180" y="2441"/>
                      <a:pt x="180" y="1643"/>
                    </a:cubicBezTo>
                    <a:cubicBezTo>
                      <a:pt x="180" y="764"/>
                      <a:pt x="901" y="185"/>
                      <a:pt x="1652" y="185"/>
                    </a:cubicBezTo>
                    <a:close/>
                    <a:moveTo>
                      <a:pt x="1644" y="0"/>
                    </a:moveTo>
                    <a:cubicBezTo>
                      <a:pt x="739" y="0"/>
                      <a:pt x="1" y="738"/>
                      <a:pt x="1" y="1643"/>
                    </a:cubicBezTo>
                    <a:cubicBezTo>
                      <a:pt x="1" y="2626"/>
                      <a:pt x="808" y="3282"/>
                      <a:pt x="1651" y="3282"/>
                    </a:cubicBezTo>
                    <a:cubicBezTo>
                      <a:pt x="2054" y="3282"/>
                      <a:pt x="2464" y="3133"/>
                      <a:pt x="2799" y="2798"/>
                    </a:cubicBezTo>
                    <a:cubicBezTo>
                      <a:pt x="3835" y="1762"/>
                      <a:pt x="3097" y="0"/>
                      <a:pt x="16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8"/>
              <p:cNvSpPr/>
              <p:nvPr/>
            </p:nvSpPr>
            <p:spPr>
              <a:xfrm>
                <a:off x="7265750" y="673800"/>
                <a:ext cx="27700" cy="2372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949" extrusionOk="0">
                    <a:moveTo>
                      <a:pt x="477" y="1"/>
                    </a:moveTo>
                    <a:cubicBezTo>
                      <a:pt x="215" y="1"/>
                      <a:pt x="0" y="203"/>
                      <a:pt x="0" y="465"/>
                    </a:cubicBezTo>
                    <a:cubicBezTo>
                      <a:pt x="0" y="757"/>
                      <a:pt x="237" y="949"/>
                      <a:pt x="482" y="949"/>
                    </a:cubicBezTo>
                    <a:cubicBezTo>
                      <a:pt x="597" y="949"/>
                      <a:pt x="715" y="906"/>
                      <a:pt x="810" y="811"/>
                    </a:cubicBezTo>
                    <a:cubicBezTo>
                      <a:pt x="1108" y="501"/>
                      <a:pt x="893" y="1"/>
                      <a:pt x="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5" name="Google Shape;685;p8"/>
            <p:cNvGrpSpPr/>
            <p:nvPr/>
          </p:nvGrpSpPr>
          <p:grpSpPr>
            <a:xfrm>
              <a:off x="4083733" y="96333"/>
              <a:ext cx="2097478" cy="298048"/>
              <a:chOff x="4083733" y="96333"/>
              <a:chExt cx="2097478" cy="298048"/>
            </a:xfrm>
          </p:grpSpPr>
          <p:grpSp>
            <p:nvGrpSpPr>
              <p:cNvPr id="686" name="Google Shape;686;p8"/>
              <p:cNvGrpSpPr/>
              <p:nvPr/>
            </p:nvGrpSpPr>
            <p:grpSpPr>
              <a:xfrm>
                <a:off x="4083733" y="139188"/>
                <a:ext cx="213976" cy="212333"/>
                <a:chOff x="5265483" y="262163"/>
                <a:chExt cx="213976" cy="212333"/>
              </a:xfrm>
            </p:grpSpPr>
            <p:sp>
              <p:nvSpPr>
                <p:cNvPr id="687" name="Google Shape;687;p8"/>
                <p:cNvSpPr/>
                <p:nvPr/>
              </p:nvSpPr>
              <p:spPr>
                <a:xfrm rot="-2523854">
                  <a:off x="5291342" y="298538"/>
                  <a:ext cx="162259" cy="139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8" h="2295" extrusionOk="0">
                      <a:moveTo>
                        <a:pt x="1153" y="119"/>
                      </a:moveTo>
                      <a:cubicBezTo>
                        <a:pt x="1403" y="119"/>
                        <a:pt x="1659" y="211"/>
                        <a:pt x="1870" y="418"/>
                      </a:cubicBezTo>
                      <a:cubicBezTo>
                        <a:pt x="2513" y="1060"/>
                        <a:pt x="2048" y="2168"/>
                        <a:pt x="1144" y="2168"/>
                      </a:cubicBezTo>
                      <a:cubicBezTo>
                        <a:pt x="572" y="2168"/>
                        <a:pt x="120" y="1703"/>
                        <a:pt x="120" y="1144"/>
                      </a:cubicBezTo>
                      <a:cubicBezTo>
                        <a:pt x="120" y="530"/>
                        <a:pt x="624" y="119"/>
                        <a:pt x="1153" y="119"/>
                      </a:cubicBezTo>
                      <a:close/>
                      <a:moveTo>
                        <a:pt x="1144" y="1"/>
                      </a:moveTo>
                      <a:cubicBezTo>
                        <a:pt x="512" y="1"/>
                        <a:pt x="1" y="513"/>
                        <a:pt x="1" y="1144"/>
                      </a:cubicBezTo>
                      <a:cubicBezTo>
                        <a:pt x="1" y="1836"/>
                        <a:pt x="561" y="2294"/>
                        <a:pt x="1148" y="2294"/>
                      </a:cubicBezTo>
                      <a:cubicBezTo>
                        <a:pt x="1430" y="2294"/>
                        <a:pt x="1718" y="2189"/>
                        <a:pt x="1953" y="1953"/>
                      </a:cubicBezTo>
                      <a:cubicBezTo>
                        <a:pt x="2668" y="1239"/>
                        <a:pt x="2167" y="1"/>
                        <a:pt x="114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8"/>
                <p:cNvSpPr/>
                <p:nvPr/>
              </p:nvSpPr>
              <p:spPr>
                <a:xfrm rot="-2523854">
                  <a:off x="5337183" y="320335"/>
                  <a:ext cx="47133" cy="40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" h="672" extrusionOk="0">
                      <a:moveTo>
                        <a:pt x="334" y="0"/>
                      </a:moveTo>
                      <a:cubicBezTo>
                        <a:pt x="144" y="0"/>
                        <a:pt x="1" y="155"/>
                        <a:pt x="1" y="333"/>
                      </a:cubicBezTo>
                      <a:cubicBezTo>
                        <a:pt x="1" y="535"/>
                        <a:pt x="165" y="671"/>
                        <a:pt x="334" y="671"/>
                      </a:cubicBezTo>
                      <a:cubicBezTo>
                        <a:pt x="414" y="671"/>
                        <a:pt x="495" y="641"/>
                        <a:pt x="560" y="572"/>
                      </a:cubicBezTo>
                      <a:cubicBezTo>
                        <a:pt x="775" y="357"/>
                        <a:pt x="632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9" name="Google Shape;689;p8"/>
              <p:cNvGrpSpPr/>
              <p:nvPr/>
            </p:nvGrpSpPr>
            <p:grpSpPr>
              <a:xfrm rot="-2135458">
                <a:off x="5924701" y="138903"/>
                <a:ext cx="214597" cy="212918"/>
                <a:chOff x="5779844" y="250169"/>
                <a:chExt cx="214595" cy="212916"/>
              </a:xfrm>
            </p:grpSpPr>
            <p:sp>
              <p:nvSpPr>
                <p:cNvPr id="690" name="Google Shape;690;p8"/>
                <p:cNvSpPr/>
                <p:nvPr/>
              </p:nvSpPr>
              <p:spPr>
                <a:xfrm rot="-2523854">
                  <a:off x="5805678" y="286745"/>
                  <a:ext cx="162928" cy="139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2298" extrusionOk="0">
                      <a:moveTo>
                        <a:pt x="1155" y="127"/>
                      </a:moveTo>
                      <a:cubicBezTo>
                        <a:pt x="1406" y="127"/>
                        <a:pt x="1661" y="221"/>
                        <a:pt x="1869" y="429"/>
                      </a:cubicBezTo>
                      <a:cubicBezTo>
                        <a:pt x="2512" y="1072"/>
                        <a:pt x="2060" y="2167"/>
                        <a:pt x="1155" y="2167"/>
                      </a:cubicBezTo>
                      <a:cubicBezTo>
                        <a:pt x="583" y="2167"/>
                        <a:pt x="131" y="1715"/>
                        <a:pt x="131" y="1155"/>
                      </a:cubicBezTo>
                      <a:cubicBezTo>
                        <a:pt x="131" y="535"/>
                        <a:pt x="632" y="127"/>
                        <a:pt x="1155" y="127"/>
                      </a:cubicBezTo>
                      <a:close/>
                      <a:moveTo>
                        <a:pt x="1155" y="0"/>
                      </a:moveTo>
                      <a:cubicBezTo>
                        <a:pt x="512" y="0"/>
                        <a:pt x="0" y="512"/>
                        <a:pt x="0" y="1155"/>
                      </a:cubicBezTo>
                      <a:cubicBezTo>
                        <a:pt x="0" y="1841"/>
                        <a:pt x="569" y="2298"/>
                        <a:pt x="1162" y="2298"/>
                      </a:cubicBezTo>
                      <a:cubicBezTo>
                        <a:pt x="1444" y="2298"/>
                        <a:pt x="1731" y="2195"/>
                        <a:pt x="1965" y="1965"/>
                      </a:cubicBezTo>
                      <a:cubicBezTo>
                        <a:pt x="2679" y="1239"/>
                        <a:pt x="2167" y="0"/>
                        <a:pt x="11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8"/>
                <p:cNvSpPr/>
                <p:nvPr/>
              </p:nvSpPr>
              <p:spPr>
                <a:xfrm rot="-2523854">
                  <a:off x="5851797" y="309082"/>
                  <a:ext cx="47863" cy="40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" h="667" extrusionOk="0">
                      <a:moveTo>
                        <a:pt x="334" y="0"/>
                      </a:moveTo>
                      <a:cubicBezTo>
                        <a:pt x="155" y="0"/>
                        <a:pt x="0" y="143"/>
                        <a:pt x="0" y="334"/>
                      </a:cubicBezTo>
                      <a:cubicBezTo>
                        <a:pt x="0" y="536"/>
                        <a:pt x="170" y="666"/>
                        <a:pt x="343" y="666"/>
                      </a:cubicBezTo>
                      <a:cubicBezTo>
                        <a:pt x="424" y="666"/>
                        <a:pt x="507" y="637"/>
                        <a:pt x="572" y="572"/>
                      </a:cubicBezTo>
                      <a:cubicBezTo>
                        <a:pt x="786" y="358"/>
                        <a:pt x="631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92" name="Google Shape;692;p8"/>
              <p:cNvGrpSpPr/>
              <p:nvPr/>
            </p:nvGrpSpPr>
            <p:grpSpPr>
              <a:xfrm rot="-2135458">
                <a:off x="5584517" y="123098"/>
                <a:ext cx="134978" cy="133969"/>
                <a:chOff x="5552425" y="65920"/>
                <a:chExt cx="134977" cy="133968"/>
              </a:xfrm>
            </p:grpSpPr>
            <p:sp>
              <p:nvSpPr>
                <p:cNvPr id="693" name="Google Shape;693;p8"/>
                <p:cNvSpPr/>
                <p:nvPr/>
              </p:nvSpPr>
              <p:spPr>
                <a:xfrm rot="-2523854">
                  <a:off x="5568827" y="88779"/>
                  <a:ext cx="102172" cy="8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0" h="1451" extrusionOk="0">
                      <a:moveTo>
                        <a:pt x="717" y="85"/>
                      </a:moveTo>
                      <a:cubicBezTo>
                        <a:pt x="875" y="85"/>
                        <a:pt x="1036" y="143"/>
                        <a:pt x="1167" y="274"/>
                      </a:cubicBezTo>
                      <a:cubicBezTo>
                        <a:pt x="1572" y="679"/>
                        <a:pt x="1286" y="1370"/>
                        <a:pt x="715" y="1370"/>
                      </a:cubicBezTo>
                      <a:cubicBezTo>
                        <a:pt x="358" y="1370"/>
                        <a:pt x="72" y="1084"/>
                        <a:pt x="72" y="727"/>
                      </a:cubicBezTo>
                      <a:cubicBezTo>
                        <a:pt x="72" y="340"/>
                        <a:pt x="388" y="85"/>
                        <a:pt x="717" y="85"/>
                      </a:cubicBezTo>
                      <a:close/>
                      <a:moveTo>
                        <a:pt x="715" y="1"/>
                      </a:moveTo>
                      <a:cubicBezTo>
                        <a:pt x="322" y="1"/>
                        <a:pt x="0" y="334"/>
                        <a:pt x="0" y="727"/>
                      </a:cubicBezTo>
                      <a:cubicBezTo>
                        <a:pt x="0" y="1162"/>
                        <a:pt x="355" y="1450"/>
                        <a:pt x="725" y="1450"/>
                      </a:cubicBezTo>
                      <a:cubicBezTo>
                        <a:pt x="901" y="1450"/>
                        <a:pt x="1081" y="1385"/>
                        <a:pt x="1227" y="1239"/>
                      </a:cubicBezTo>
                      <a:cubicBezTo>
                        <a:pt x="1679" y="775"/>
                        <a:pt x="1358" y="1"/>
                        <a:pt x="71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8"/>
                <p:cNvSpPr/>
                <p:nvPr/>
              </p:nvSpPr>
              <p:spPr>
                <a:xfrm rot="-2523854">
                  <a:off x="5597485" y="103197"/>
                  <a:ext cx="29800" cy="25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" h="419" extrusionOk="0">
                      <a:moveTo>
                        <a:pt x="215" y="1"/>
                      </a:moveTo>
                      <a:cubicBezTo>
                        <a:pt x="96" y="1"/>
                        <a:pt x="1" y="96"/>
                        <a:pt x="1" y="215"/>
                      </a:cubicBezTo>
                      <a:cubicBezTo>
                        <a:pt x="1" y="336"/>
                        <a:pt x="105" y="419"/>
                        <a:pt x="213" y="419"/>
                      </a:cubicBezTo>
                      <a:cubicBezTo>
                        <a:pt x="264" y="419"/>
                        <a:pt x="316" y="400"/>
                        <a:pt x="358" y="358"/>
                      </a:cubicBezTo>
                      <a:cubicBezTo>
                        <a:pt x="489" y="227"/>
                        <a:pt x="394" y="1"/>
                        <a:pt x="21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95" name="Google Shape;695;p8"/>
            <p:cNvGrpSpPr/>
            <p:nvPr/>
          </p:nvGrpSpPr>
          <p:grpSpPr>
            <a:xfrm>
              <a:off x="8501083" y="1955619"/>
              <a:ext cx="547839" cy="1415713"/>
              <a:chOff x="8501083" y="1955619"/>
              <a:chExt cx="547839" cy="1415713"/>
            </a:xfrm>
          </p:grpSpPr>
          <p:grpSp>
            <p:nvGrpSpPr>
              <p:cNvPr id="696" name="Google Shape;696;p8"/>
              <p:cNvGrpSpPr/>
              <p:nvPr/>
            </p:nvGrpSpPr>
            <p:grpSpPr>
              <a:xfrm>
                <a:off x="8501083" y="2971500"/>
                <a:ext cx="213976" cy="212333"/>
                <a:chOff x="5265483" y="262163"/>
                <a:chExt cx="213976" cy="212333"/>
              </a:xfrm>
            </p:grpSpPr>
            <p:sp>
              <p:nvSpPr>
                <p:cNvPr id="697" name="Google Shape;697;p8"/>
                <p:cNvSpPr/>
                <p:nvPr/>
              </p:nvSpPr>
              <p:spPr>
                <a:xfrm rot="-2523854">
                  <a:off x="5291342" y="298538"/>
                  <a:ext cx="162259" cy="139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8" h="2295" extrusionOk="0">
                      <a:moveTo>
                        <a:pt x="1153" y="119"/>
                      </a:moveTo>
                      <a:cubicBezTo>
                        <a:pt x="1403" y="119"/>
                        <a:pt x="1659" y="211"/>
                        <a:pt x="1870" y="418"/>
                      </a:cubicBezTo>
                      <a:cubicBezTo>
                        <a:pt x="2513" y="1060"/>
                        <a:pt x="2048" y="2168"/>
                        <a:pt x="1144" y="2168"/>
                      </a:cubicBezTo>
                      <a:cubicBezTo>
                        <a:pt x="572" y="2168"/>
                        <a:pt x="120" y="1703"/>
                        <a:pt x="120" y="1144"/>
                      </a:cubicBezTo>
                      <a:cubicBezTo>
                        <a:pt x="120" y="530"/>
                        <a:pt x="624" y="119"/>
                        <a:pt x="1153" y="119"/>
                      </a:cubicBezTo>
                      <a:close/>
                      <a:moveTo>
                        <a:pt x="1144" y="1"/>
                      </a:moveTo>
                      <a:cubicBezTo>
                        <a:pt x="512" y="1"/>
                        <a:pt x="1" y="513"/>
                        <a:pt x="1" y="1144"/>
                      </a:cubicBezTo>
                      <a:cubicBezTo>
                        <a:pt x="1" y="1836"/>
                        <a:pt x="561" y="2294"/>
                        <a:pt x="1148" y="2294"/>
                      </a:cubicBezTo>
                      <a:cubicBezTo>
                        <a:pt x="1430" y="2294"/>
                        <a:pt x="1718" y="2189"/>
                        <a:pt x="1953" y="1953"/>
                      </a:cubicBezTo>
                      <a:cubicBezTo>
                        <a:pt x="2668" y="1239"/>
                        <a:pt x="2167" y="1"/>
                        <a:pt x="114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8"/>
                <p:cNvSpPr/>
                <p:nvPr/>
              </p:nvSpPr>
              <p:spPr>
                <a:xfrm rot="-2523854">
                  <a:off x="5337183" y="320335"/>
                  <a:ext cx="47133" cy="40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" h="672" extrusionOk="0">
                      <a:moveTo>
                        <a:pt x="334" y="0"/>
                      </a:moveTo>
                      <a:cubicBezTo>
                        <a:pt x="144" y="0"/>
                        <a:pt x="1" y="155"/>
                        <a:pt x="1" y="333"/>
                      </a:cubicBezTo>
                      <a:cubicBezTo>
                        <a:pt x="1" y="535"/>
                        <a:pt x="165" y="671"/>
                        <a:pt x="334" y="671"/>
                      </a:cubicBezTo>
                      <a:cubicBezTo>
                        <a:pt x="414" y="671"/>
                        <a:pt x="495" y="641"/>
                        <a:pt x="560" y="572"/>
                      </a:cubicBezTo>
                      <a:cubicBezTo>
                        <a:pt x="775" y="357"/>
                        <a:pt x="632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99" name="Google Shape;699;p8"/>
              <p:cNvGrpSpPr/>
              <p:nvPr/>
            </p:nvGrpSpPr>
            <p:grpSpPr>
              <a:xfrm rot="-2135458">
                <a:off x="8756976" y="1998178"/>
                <a:ext cx="214597" cy="212918"/>
                <a:chOff x="5779844" y="250169"/>
                <a:chExt cx="214595" cy="212916"/>
              </a:xfrm>
            </p:grpSpPr>
            <p:sp>
              <p:nvSpPr>
                <p:cNvPr id="700" name="Google Shape;700;p8"/>
                <p:cNvSpPr/>
                <p:nvPr/>
              </p:nvSpPr>
              <p:spPr>
                <a:xfrm rot="-2523854">
                  <a:off x="5805678" y="286745"/>
                  <a:ext cx="162928" cy="139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2298" extrusionOk="0">
                      <a:moveTo>
                        <a:pt x="1155" y="127"/>
                      </a:moveTo>
                      <a:cubicBezTo>
                        <a:pt x="1406" y="127"/>
                        <a:pt x="1661" y="221"/>
                        <a:pt x="1869" y="429"/>
                      </a:cubicBezTo>
                      <a:cubicBezTo>
                        <a:pt x="2512" y="1072"/>
                        <a:pt x="2060" y="2167"/>
                        <a:pt x="1155" y="2167"/>
                      </a:cubicBezTo>
                      <a:cubicBezTo>
                        <a:pt x="583" y="2167"/>
                        <a:pt x="131" y="1715"/>
                        <a:pt x="131" y="1155"/>
                      </a:cubicBezTo>
                      <a:cubicBezTo>
                        <a:pt x="131" y="535"/>
                        <a:pt x="632" y="127"/>
                        <a:pt x="1155" y="127"/>
                      </a:cubicBezTo>
                      <a:close/>
                      <a:moveTo>
                        <a:pt x="1155" y="0"/>
                      </a:moveTo>
                      <a:cubicBezTo>
                        <a:pt x="512" y="0"/>
                        <a:pt x="0" y="512"/>
                        <a:pt x="0" y="1155"/>
                      </a:cubicBezTo>
                      <a:cubicBezTo>
                        <a:pt x="0" y="1841"/>
                        <a:pt x="569" y="2298"/>
                        <a:pt x="1162" y="2298"/>
                      </a:cubicBezTo>
                      <a:cubicBezTo>
                        <a:pt x="1444" y="2298"/>
                        <a:pt x="1731" y="2195"/>
                        <a:pt x="1965" y="1965"/>
                      </a:cubicBezTo>
                      <a:cubicBezTo>
                        <a:pt x="2679" y="1239"/>
                        <a:pt x="2167" y="0"/>
                        <a:pt x="11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8"/>
                <p:cNvSpPr/>
                <p:nvPr/>
              </p:nvSpPr>
              <p:spPr>
                <a:xfrm rot="-2523854">
                  <a:off x="5851797" y="309082"/>
                  <a:ext cx="47863" cy="40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" h="667" extrusionOk="0">
                      <a:moveTo>
                        <a:pt x="334" y="0"/>
                      </a:moveTo>
                      <a:cubicBezTo>
                        <a:pt x="155" y="0"/>
                        <a:pt x="0" y="143"/>
                        <a:pt x="0" y="334"/>
                      </a:cubicBezTo>
                      <a:cubicBezTo>
                        <a:pt x="0" y="536"/>
                        <a:pt x="170" y="666"/>
                        <a:pt x="343" y="666"/>
                      </a:cubicBezTo>
                      <a:cubicBezTo>
                        <a:pt x="424" y="666"/>
                        <a:pt x="507" y="637"/>
                        <a:pt x="572" y="572"/>
                      </a:cubicBezTo>
                      <a:cubicBezTo>
                        <a:pt x="786" y="358"/>
                        <a:pt x="631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2" name="Google Shape;702;p8"/>
              <p:cNvGrpSpPr/>
              <p:nvPr/>
            </p:nvGrpSpPr>
            <p:grpSpPr>
              <a:xfrm rot="-2135458">
                <a:off x="8887567" y="3210598"/>
                <a:ext cx="134978" cy="133969"/>
                <a:chOff x="5552425" y="65920"/>
                <a:chExt cx="134977" cy="133968"/>
              </a:xfrm>
            </p:grpSpPr>
            <p:sp>
              <p:nvSpPr>
                <p:cNvPr id="703" name="Google Shape;703;p8"/>
                <p:cNvSpPr/>
                <p:nvPr/>
              </p:nvSpPr>
              <p:spPr>
                <a:xfrm rot="-2523854">
                  <a:off x="5568827" y="88779"/>
                  <a:ext cx="102172" cy="8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0" h="1451" extrusionOk="0">
                      <a:moveTo>
                        <a:pt x="717" y="85"/>
                      </a:moveTo>
                      <a:cubicBezTo>
                        <a:pt x="875" y="85"/>
                        <a:pt x="1036" y="143"/>
                        <a:pt x="1167" y="274"/>
                      </a:cubicBezTo>
                      <a:cubicBezTo>
                        <a:pt x="1572" y="679"/>
                        <a:pt x="1286" y="1370"/>
                        <a:pt x="715" y="1370"/>
                      </a:cubicBezTo>
                      <a:cubicBezTo>
                        <a:pt x="358" y="1370"/>
                        <a:pt x="72" y="1084"/>
                        <a:pt x="72" y="727"/>
                      </a:cubicBezTo>
                      <a:cubicBezTo>
                        <a:pt x="72" y="340"/>
                        <a:pt x="388" y="85"/>
                        <a:pt x="717" y="85"/>
                      </a:cubicBezTo>
                      <a:close/>
                      <a:moveTo>
                        <a:pt x="715" y="1"/>
                      </a:moveTo>
                      <a:cubicBezTo>
                        <a:pt x="322" y="1"/>
                        <a:pt x="0" y="334"/>
                        <a:pt x="0" y="727"/>
                      </a:cubicBezTo>
                      <a:cubicBezTo>
                        <a:pt x="0" y="1162"/>
                        <a:pt x="355" y="1450"/>
                        <a:pt x="725" y="1450"/>
                      </a:cubicBezTo>
                      <a:cubicBezTo>
                        <a:pt x="901" y="1450"/>
                        <a:pt x="1081" y="1385"/>
                        <a:pt x="1227" y="1239"/>
                      </a:cubicBezTo>
                      <a:cubicBezTo>
                        <a:pt x="1679" y="775"/>
                        <a:pt x="1358" y="1"/>
                        <a:pt x="71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8"/>
                <p:cNvSpPr/>
                <p:nvPr/>
              </p:nvSpPr>
              <p:spPr>
                <a:xfrm rot="-2523854">
                  <a:off x="5597485" y="103197"/>
                  <a:ext cx="29800" cy="25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" h="419" extrusionOk="0">
                      <a:moveTo>
                        <a:pt x="215" y="1"/>
                      </a:moveTo>
                      <a:cubicBezTo>
                        <a:pt x="96" y="1"/>
                        <a:pt x="1" y="96"/>
                        <a:pt x="1" y="215"/>
                      </a:cubicBezTo>
                      <a:cubicBezTo>
                        <a:pt x="1" y="336"/>
                        <a:pt x="105" y="419"/>
                        <a:pt x="213" y="419"/>
                      </a:cubicBezTo>
                      <a:cubicBezTo>
                        <a:pt x="264" y="419"/>
                        <a:pt x="316" y="400"/>
                        <a:pt x="358" y="358"/>
                      </a:cubicBezTo>
                      <a:cubicBezTo>
                        <a:pt x="489" y="227"/>
                        <a:pt x="394" y="1"/>
                        <a:pt x="21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05" name="Google Shape;705;p8"/>
            <p:cNvGrpSpPr/>
            <p:nvPr/>
          </p:nvGrpSpPr>
          <p:grpSpPr>
            <a:xfrm>
              <a:off x="5211358" y="4648213"/>
              <a:ext cx="213976" cy="212333"/>
              <a:chOff x="5265483" y="262163"/>
              <a:chExt cx="213976" cy="212333"/>
            </a:xfrm>
          </p:grpSpPr>
          <p:sp>
            <p:nvSpPr>
              <p:cNvPr id="706" name="Google Shape;706;p8"/>
              <p:cNvSpPr/>
              <p:nvPr/>
            </p:nvSpPr>
            <p:spPr>
              <a:xfrm rot="-2523854">
                <a:off x="5291342" y="298538"/>
                <a:ext cx="162259" cy="139583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295" extrusionOk="0">
                    <a:moveTo>
                      <a:pt x="1153" y="119"/>
                    </a:moveTo>
                    <a:cubicBezTo>
                      <a:pt x="1403" y="119"/>
                      <a:pt x="1659" y="211"/>
                      <a:pt x="1870" y="418"/>
                    </a:cubicBezTo>
                    <a:cubicBezTo>
                      <a:pt x="2513" y="1060"/>
                      <a:pt x="2048" y="2168"/>
                      <a:pt x="1144" y="2168"/>
                    </a:cubicBezTo>
                    <a:cubicBezTo>
                      <a:pt x="572" y="2168"/>
                      <a:pt x="120" y="1703"/>
                      <a:pt x="120" y="1144"/>
                    </a:cubicBezTo>
                    <a:cubicBezTo>
                      <a:pt x="120" y="530"/>
                      <a:pt x="624" y="119"/>
                      <a:pt x="1153" y="119"/>
                    </a:cubicBezTo>
                    <a:close/>
                    <a:moveTo>
                      <a:pt x="1144" y="1"/>
                    </a:moveTo>
                    <a:cubicBezTo>
                      <a:pt x="512" y="1"/>
                      <a:pt x="1" y="513"/>
                      <a:pt x="1" y="1144"/>
                    </a:cubicBezTo>
                    <a:cubicBezTo>
                      <a:pt x="1" y="1836"/>
                      <a:pt x="561" y="2294"/>
                      <a:pt x="1148" y="2294"/>
                    </a:cubicBezTo>
                    <a:cubicBezTo>
                      <a:pt x="1430" y="2294"/>
                      <a:pt x="1718" y="2189"/>
                      <a:pt x="1953" y="1953"/>
                    </a:cubicBezTo>
                    <a:cubicBezTo>
                      <a:pt x="2668" y="1239"/>
                      <a:pt x="2167" y="1"/>
                      <a:pt x="1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8"/>
              <p:cNvSpPr/>
              <p:nvPr/>
            </p:nvSpPr>
            <p:spPr>
              <a:xfrm rot="-2523854">
                <a:off x="5337183" y="320335"/>
                <a:ext cx="47133" cy="40871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72" extrusionOk="0">
                    <a:moveTo>
                      <a:pt x="334" y="0"/>
                    </a:moveTo>
                    <a:cubicBezTo>
                      <a:pt x="144" y="0"/>
                      <a:pt x="1" y="155"/>
                      <a:pt x="1" y="333"/>
                    </a:cubicBezTo>
                    <a:cubicBezTo>
                      <a:pt x="1" y="535"/>
                      <a:pt x="165" y="671"/>
                      <a:pt x="334" y="671"/>
                    </a:cubicBezTo>
                    <a:cubicBezTo>
                      <a:pt x="414" y="671"/>
                      <a:pt x="495" y="641"/>
                      <a:pt x="560" y="572"/>
                    </a:cubicBezTo>
                    <a:cubicBezTo>
                      <a:pt x="775" y="357"/>
                      <a:pt x="632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8" name="Google Shape;708;p8"/>
            <p:cNvGrpSpPr/>
            <p:nvPr/>
          </p:nvGrpSpPr>
          <p:grpSpPr>
            <a:xfrm rot="-2135458">
              <a:off x="2791476" y="4876516"/>
              <a:ext cx="214597" cy="212918"/>
              <a:chOff x="5779844" y="250169"/>
              <a:chExt cx="214595" cy="212916"/>
            </a:xfrm>
          </p:grpSpPr>
          <p:sp>
            <p:nvSpPr>
              <p:cNvPr id="709" name="Google Shape;709;p8"/>
              <p:cNvSpPr/>
              <p:nvPr/>
            </p:nvSpPr>
            <p:spPr>
              <a:xfrm rot="-2523854">
                <a:off x="5805678" y="286745"/>
                <a:ext cx="162928" cy="13976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2298" extrusionOk="0">
                    <a:moveTo>
                      <a:pt x="1155" y="127"/>
                    </a:moveTo>
                    <a:cubicBezTo>
                      <a:pt x="1406" y="127"/>
                      <a:pt x="1661" y="221"/>
                      <a:pt x="1869" y="429"/>
                    </a:cubicBezTo>
                    <a:cubicBezTo>
                      <a:pt x="2512" y="1072"/>
                      <a:pt x="2060" y="2167"/>
                      <a:pt x="1155" y="2167"/>
                    </a:cubicBezTo>
                    <a:cubicBezTo>
                      <a:pt x="583" y="2167"/>
                      <a:pt x="131" y="1715"/>
                      <a:pt x="131" y="1155"/>
                    </a:cubicBezTo>
                    <a:cubicBezTo>
                      <a:pt x="131" y="535"/>
                      <a:pt x="632" y="127"/>
                      <a:pt x="1155" y="127"/>
                    </a:cubicBezTo>
                    <a:close/>
                    <a:moveTo>
                      <a:pt x="1155" y="0"/>
                    </a:moveTo>
                    <a:cubicBezTo>
                      <a:pt x="512" y="0"/>
                      <a:pt x="0" y="512"/>
                      <a:pt x="0" y="1155"/>
                    </a:cubicBezTo>
                    <a:cubicBezTo>
                      <a:pt x="0" y="1841"/>
                      <a:pt x="569" y="2298"/>
                      <a:pt x="1162" y="2298"/>
                    </a:cubicBezTo>
                    <a:cubicBezTo>
                      <a:pt x="1444" y="2298"/>
                      <a:pt x="1731" y="2195"/>
                      <a:pt x="1965" y="1965"/>
                    </a:cubicBezTo>
                    <a:cubicBezTo>
                      <a:pt x="2679" y="1239"/>
                      <a:pt x="2167" y="0"/>
                      <a:pt x="11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8"/>
              <p:cNvSpPr/>
              <p:nvPr/>
            </p:nvSpPr>
            <p:spPr>
              <a:xfrm rot="-2523854">
                <a:off x="5851797" y="309082"/>
                <a:ext cx="47863" cy="40567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67" extrusionOk="0">
                    <a:moveTo>
                      <a:pt x="334" y="0"/>
                    </a:moveTo>
                    <a:cubicBezTo>
                      <a:pt x="155" y="0"/>
                      <a:pt x="0" y="143"/>
                      <a:pt x="0" y="334"/>
                    </a:cubicBezTo>
                    <a:cubicBezTo>
                      <a:pt x="0" y="536"/>
                      <a:pt x="170" y="666"/>
                      <a:pt x="343" y="666"/>
                    </a:cubicBezTo>
                    <a:cubicBezTo>
                      <a:pt x="424" y="666"/>
                      <a:pt x="507" y="637"/>
                      <a:pt x="572" y="572"/>
                    </a:cubicBezTo>
                    <a:cubicBezTo>
                      <a:pt x="786" y="358"/>
                      <a:pt x="631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1" name="Google Shape;711;p8"/>
          <p:cNvGrpSpPr/>
          <p:nvPr/>
        </p:nvGrpSpPr>
        <p:grpSpPr>
          <a:xfrm>
            <a:off x="-74250" y="3946525"/>
            <a:ext cx="9292491" cy="1273175"/>
            <a:chOff x="-74250" y="3946525"/>
            <a:chExt cx="9292491" cy="1273175"/>
          </a:xfrm>
        </p:grpSpPr>
        <p:sp>
          <p:nvSpPr>
            <p:cNvPr id="712" name="Google Shape;712;p8"/>
            <p:cNvSpPr/>
            <p:nvPr/>
          </p:nvSpPr>
          <p:spPr>
            <a:xfrm>
              <a:off x="-74250" y="4598147"/>
              <a:ext cx="3616963" cy="621538"/>
            </a:xfrm>
            <a:custGeom>
              <a:avLst/>
              <a:gdLst/>
              <a:ahLst/>
              <a:cxnLst/>
              <a:rect l="l" t="t" r="r" b="b"/>
              <a:pathLst>
                <a:path w="43447" h="9014" extrusionOk="0">
                  <a:moveTo>
                    <a:pt x="35692" y="0"/>
                  </a:moveTo>
                  <a:cubicBezTo>
                    <a:pt x="32225" y="0"/>
                    <a:pt x="28931" y="993"/>
                    <a:pt x="26778" y="2406"/>
                  </a:cubicBezTo>
                  <a:cubicBezTo>
                    <a:pt x="26040" y="2894"/>
                    <a:pt x="25409" y="3429"/>
                    <a:pt x="24444" y="3775"/>
                  </a:cubicBezTo>
                  <a:cubicBezTo>
                    <a:pt x="23742" y="3989"/>
                    <a:pt x="23039" y="4156"/>
                    <a:pt x="22313" y="4263"/>
                  </a:cubicBezTo>
                  <a:cubicBezTo>
                    <a:pt x="15086" y="5525"/>
                    <a:pt x="7823" y="6728"/>
                    <a:pt x="525" y="7871"/>
                  </a:cubicBezTo>
                  <a:lnTo>
                    <a:pt x="1" y="7954"/>
                  </a:lnTo>
                  <a:lnTo>
                    <a:pt x="1" y="9014"/>
                  </a:lnTo>
                  <a:lnTo>
                    <a:pt x="19765" y="9014"/>
                  </a:lnTo>
                  <a:cubicBezTo>
                    <a:pt x="24575" y="6870"/>
                    <a:pt x="32207" y="4239"/>
                    <a:pt x="43447" y="2358"/>
                  </a:cubicBezTo>
                  <a:cubicBezTo>
                    <a:pt x="42018" y="941"/>
                    <a:pt x="38910" y="24"/>
                    <a:pt x="35815" y="0"/>
                  </a:cubicBezTo>
                  <a:cubicBezTo>
                    <a:pt x="35774" y="0"/>
                    <a:pt x="35733" y="0"/>
                    <a:pt x="35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8"/>
            <p:cNvSpPr/>
            <p:nvPr/>
          </p:nvSpPr>
          <p:spPr>
            <a:xfrm>
              <a:off x="-74250" y="4290264"/>
              <a:ext cx="1604894" cy="592026"/>
            </a:xfrm>
            <a:custGeom>
              <a:avLst/>
              <a:gdLst/>
              <a:ahLst/>
              <a:cxnLst/>
              <a:rect l="l" t="t" r="r" b="b"/>
              <a:pathLst>
                <a:path w="19278" h="8586" extrusionOk="0">
                  <a:moveTo>
                    <a:pt x="15394" y="1"/>
                  </a:moveTo>
                  <a:cubicBezTo>
                    <a:pt x="14407" y="1"/>
                    <a:pt x="13379" y="158"/>
                    <a:pt x="12419" y="310"/>
                  </a:cubicBezTo>
                  <a:cubicBezTo>
                    <a:pt x="8299" y="929"/>
                    <a:pt x="4156" y="1334"/>
                    <a:pt x="1" y="1513"/>
                  </a:cubicBezTo>
                  <a:lnTo>
                    <a:pt x="1" y="8585"/>
                  </a:lnTo>
                  <a:cubicBezTo>
                    <a:pt x="1906" y="8002"/>
                    <a:pt x="3085" y="6882"/>
                    <a:pt x="4882" y="6192"/>
                  </a:cubicBezTo>
                  <a:cubicBezTo>
                    <a:pt x="6799" y="5454"/>
                    <a:pt x="9240" y="5263"/>
                    <a:pt x="11562" y="5001"/>
                  </a:cubicBezTo>
                  <a:cubicBezTo>
                    <a:pt x="13884" y="4739"/>
                    <a:pt x="16324" y="4346"/>
                    <a:pt x="17801" y="3382"/>
                  </a:cubicBezTo>
                  <a:cubicBezTo>
                    <a:pt x="19277" y="2418"/>
                    <a:pt x="19134" y="703"/>
                    <a:pt x="17003" y="179"/>
                  </a:cubicBezTo>
                  <a:cubicBezTo>
                    <a:pt x="16492" y="51"/>
                    <a:pt x="15950" y="1"/>
                    <a:pt x="15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8"/>
            <p:cNvSpPr/>
            <p:nvPr/>
          </p:nvSpPr>
          <p:spPr>
            <a:xfrm>
              <a:off x="-74250" y="3946525"/>
              <a:ext cx="4802443" cy="1200049"/>
            </a:xfrm>
            <a:custGeom>
              <a:avLst/>
              <a:gdLst/>
              <a:ahLst/>
              <a:cxnLst/>
              <a:rect l="l" t="t" r="r" b="b"/>
              <a:pathLst>
                <a:path w="57687" h="17404" extrusionOk="0">
                  <a:moveTo>
                    <a:pt x="2471" y="0"/>
                  </a:moveTo>
                  <a:cubicBezTo>
                    <a:pt x="1621" y="0"/>
                    <a:pt x="798" y="63"/>
                    <a:pt x="1" y="199"/>
                  </a:cubicBezTo>
                  <a:lnTo>
                    <a:pt x="1" y="6498"/>
                  </a:lnTo>
                  <a:cubicBezTo>
                    <a:pt x="4156" y="6319"/>
                    <a:pt x="8299" y="5914"/>
                    <a:pt x="12407" y="5295"/>
                  </a:cubicBezTo>
                  <a:cubicBezTo>
                    <a:pt x="13382" y="5149"/>
                    <a:pt x="14422" y="4989"/>
                    <a:pt x="15414" y="4989"/>
                  </a:cubicBezTo>
                  <a:cubicBezTo>
                    <a:pt x="15960" y="4989"/>
                    <a:pt x="16492" y="5037"/>
                    <a:pt x="16991" y="5164"/>
                  </a:cubicBezTo>
                  <a:cubicBezTo>
                    <a:pt x="19134" y="5700"/>
                    <a:pt x="19277" y="7403"/>
                    <a:pt x="17801" y="8367"/>
                  </a:cubicBezTo>
                  <a:cubicBezTo>
                    <a:pt x="16324" y="9343"/>
                    <a:pt x="13872" y="9724"/>
                    <a:pt x="11562" y="9986"/>
                  </a:cubicBezTo>
                  <a:cubicBezTo>
                    <a:pt x="9240" y="10248"/>
                    <a:pt x="6799" y="10439"/>
                    <a:pt x="4882" y="11177"/>
                  </a:cubicBezTo>
                  <a:cubicBezTo>
                    <a:pt x="3085" y="11867"/>
                    <a:pt x="1906" y="12987"/>
                    <a:pt x="1" y="13570"/>
                  </a:cubicBezTo>
                  <a:lnTo>
                    <a:pt x="1" y="17404"/>
                  </a:lnTo>
                  <a:lnTo>
                    <a:pt x="513" y="17321"/>
                  </a:lnTo>
                  <a:cubicBezTo>
                    <a:pt x="7823" y="16178"/>
                    <a:pt x="15086" y="14975"/>
                    <a:pt x="22313" y="13713"/>
                  </a:cubicBezTo>
                  <a:cubicBezTo>
                    <a:pt x="23039" y="13606"/>
                    <a:pt x="23742" y="13439"/>
                    <a:pt x="24444" y="13225"/>
                  </a:cubicBezTo>
                  <a:cubicBezTo>
                    <a:pt x="25409" y="12879"/>
                    <a:pt x="26040" y="12344"/>
                    <a:pt x="26778" y="11856"/>
                  </a:cubicBezTo>
                  <a:cubicBezTo>
                    <a:pt x="28931" y="10443"/>
                    <a:pt x="32225" y="9450"/>
                    <a:pt x="35692" y="9450"/>
                  </a:cubicBezTo>
                  <a:cubicBezTo>
                    <a:pt x="35733" y="9450"/>
                    <a:pt x="35774" y="9450"/>
                    <a:pt x="35815" y="9450"/>
                  </a:cubicBezTo>
                  <a:cubicBezTo>
                    <a:pt x="38910" y="9474"/>
                    <a:pt x="42018" y="10391"/>
                    <a:pt x="43447" y="11808"/>
                  </a:cubicBezTo>
                  <a:cubicBezTo>
                    <a:pt x="44875" y="11570"/>
                    <a:pt x="46364" y="11344"/>
                    <a:pt x="47923" y="11129"/>
                  </a:cubicBezTo>
                  <a:cubicBezTo>
                    <a:pt x="50948" y="10713"/>
                    <a:pt x="54198" y="10355"/>
                    <a:pt x="57687" y="10082"/>
                  </a:cubicBezTo>
                  <a:cubicBezTo>
                    <a:pt x="52460" y="8867"/>
                    <a:pt x="46328" y="7867"/>
                    <a:pt x="39184" y="7295"/>
                  </a:cubicBezTo>
                  <a:cubicBezTo>
                    <a:pt x="21737" y="5924"/>
                    <a:pt x="10751" y="0"/>
                    <a:pt x="2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8"/>
            <p:cNvSpPr/>
            <p:nvPr/>
          </p:nvSpPr>
          <p:spPr>
            <a:xfrm>
              <a:off x="2091477" y="5081864"/>
              <a:ext cx="1087495" cy="137836"/>
            </a:xfrm>
            <a:custGeom>
              <a:avLst/>
              <a:gdLst/>
              <a:ahLst/>
              <a:cxnLst/>
              <a:rect l="l" t="t" r="r" b="b"/>
              <a:pathLst>
                <a:path w="13063" h="1999" extrusionOk="0">
                  <a:moveTo>
                    <a:pt x="6426" y="0"/>
                  </a:moveTo>
                  <a:cubicBezTo>
                    <a:pt x="6039" y="0"/>
                    <a:pt x="5644" y="19"/>
                    <a:pt x="5240" y="58"/>
                  </a:cubicBezTo>
                  <a:cubicBezTo>
                    <a:pt x="3918" y="177"/>
                    <a:pt x="2620" y="534"/>
                    <a:pt x="1418" y="1117"/>
                  </a:cubicBezTo>
                  <a:cubicBezTo>
                    <a:pt x="918" y="1356"/>
                    <a:pt x="442" y="1653"/>
                    <a:pt x="1" y="1999"/>
                  </a:cubicBezTo>
                  <a:lnTo>
                    <a:pt x="11693" y="1999"/>
                  </a:lnTo>
                  <a:cubicBezTo>
                    <a:pt x="12169" y="1879"/>
                    <a:pt x="12622" y="1748"/>
                    <a:pt x="13062" y="1594"/>
                  </a:cubicBezTo>
                  <a:cubicBezTo>
                    <a:pt x="10986" y="730"/>
                    <a:pt x="8866" y="0"/>
                    <a:pt x="6426" y="0"/>
                  </a:cubicBezTo>
                  <a:close/>
                </a:path>
              </a:pathLst>
            </a:custGeom>
            <a:solidFill>
              <a:srgbClr val="0C2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3906392" y="4196693"/>
              <a:ext cx="5311850" cy="1022979"/>
            </a:xfrm>
            <a:custGeom>
              <a:avLst/>
              <a:gdLst/>
              <a:ahLst/>
              <a:cxnLst/>
              <a:rect l="l" t="t" r="r" b="b"/>
              <a:pathLst>
                <a:path w="63806" h="14836" extrusionOk="0">
                  <a:moveTo>
                    <a:pt x="54233" y="0"/>
                  </a:moveTo>
                  <a:cubicBezTo>
                    <a:pt x="53936" y="143"/>
                    <a:pt x="53626" y="250"/>
                    <a:pt x="53305" y="334"/>
                  </a:cubicBezTo>
                  <a:cubicBezTo>
                    <a:pt x="52195" y="635"/>
                    <a:pt x="50935" y="698"/>
                    <a:pt x="49680" y="698"/>
                  </a:cubicBezTo>
                  <a:cubicBezTo>
                    <a:pt x="49399" y="698"/>
                    <a:pt x="49118" y="695"/>
                    <a:pt x="48840" y="691"/>
                  </a:cubicBezTo>
                  <a:cubicBezTo>
                    <a:pt x="48090" y="679"/>
                    <a:pt x="47340" y="667"/>
                    <a:pt x="46589" y="643"/>
                  </a:cubicBezTo>
                  <a:cubicBezTo>
                    <a:pt x="42232" y="1405"/>
                    <a:pt x="37219" y="2679"/>
                    <a:pt x="31254" y="3846"/>
                  </a:cubicBezTo>
                  <a:cubicBezTo>
                    <a:pt x="31766" y="3917"/>
                    <a:pt x="32290" y="3989"/>
                    <a:pt x="32802" y="4048"/>
                  </a:cubicBezTo>
                  <a:cubicBezTo>
                    <a:pt x="35124" y="4298"/>
                    <a:pt x="37565" y="4501"/>
                    <a:pt x="39470" y="5239"/>
                  </a:cubicBezTo>
                  <a:cubicBezTo>
                    <a:pt x="41434" y="5989"/>
                    <a:pt x="42649" y="7239"/>
                    <a:pt x="44875" y="7763"/>
                  </a:cubicBezTo>
                  <a:cubicBezTo>
                    <a:pt x="47411" y="8370"/>
                    <a:pt x="51292" y="8097"/>
                    <a:pt x="52209" y="9478"/>
                  </a:cubicBezTo>
                  <a:cubicBezTo>
                    <a:pt x="52828" y="10406"/>
                    <a:pt x="51245" y="11430"/>
                    <a:pt x="49411" y="11680"/>
                  </a:cubicBezTo>
                  <a:cubicBezTo>
                    <a:pt x="48891" y="11755"/>
                    <a:pt x="48363" y="11786"/>
                    <a:pt x="47832" y="11786"/>
                  </a:cubicBezTo>
                  <a:cubicBezTo>
                    <a:pt x="46492" y="11786"/>
                    <a:pt x="45135" y="11587"/>
                    <a:pt x="43839" y="11383"/>
                  </a:cubicBezTo>
                  <a:cubicBezTo>
                    <a:pt x="36541" y="10228"/>
                    <a:pt x="29278" y="9025"/>
                    <a:pt x="22051" y="7775"/>
                  </a:cubicBezTo>
                  <a:cubicBezTo>
                    <a:pt x="21324" y="7668"/>
                    <a:pt x="20610" y="7501"/>
                    <a:pt x="19919" y="7275"/>
                  </a:cubicBezTo>
                  <a:cubicBezTo>
                    <a:pt x="18955" y="6930"/>
                    <a:pt x="18312" y="6394"/>
                    <a:pt x="17586" y="5918"/>
                  </a:cubicBezTo>
                  <a:lnTo>
                    <a:pt x="17514" y="5870"/>
                  </a:lnTo>
                  <a:cubicBezTo>
                    <a:pt x="16205" y="6001"/>
                    <a:pt x="14871" y="6108"/>
                    <a:pt x="13502" y="6192"/>
                  </a:cubicBezTo>
                  <a:cubicBezTo>
                    <a:pt x="12264" y="6263"/>
                    <a:pt x="11049" y="6358"/>
                    <a:pt x="9871" y="6454"/>
                  </a:cubicBezTo>
                  <a:cubicBezTo>
                    <a:pt x="6382" y="6727"/>
                    <a:pt x="3132" y="7085"/>
                    <a:pt x="107" y="7501"/>
                  </a:cubicBezTo>
                  <a:cubicBezTo>
                    <a:pt x="0" y="9299"/>
                    <a:pt x="2227" y="11109"/>
                    <a:pt x="5215" y="12097"/>
                  </a:cubicBezTo>
                  <a:cubicBezTo>
                    <a:pt x="8787" y="13288"/>
                    <a:pt x="13169" y="13562"/>
                    <a:pt x="17395" y="13704"/>
                  </a:cubicBezTo>
                  <a:cubicBezTo>
                    <a:pt x="21634" y="13847"/>
                    <a:pt x="25968" y="13895"/>
                    <a:pt x="29909" y="14716"/>
                  </a:cubicBezTo>
                  <a:cubicBezTo>
                    <a:pt x="30099" y="14752"/>
                    <a:pt x="30278" y="14788"/>
                    <a:pt x="30457" y="14836"/>
                  </a:cubicBezTo>
                  <a:lnTo>
                    <a:pt x="63806" y="14836"/>
                  </a:lnTo>
                  <a:lnTo>
                    <a:pt x="63806" y="3858"/>
                  </a:lnTo>
                  <a:cubicBezTo>
                    <a:pt x="60889" y="1251"/>
                    <a:pt x="57793" y="179"/>
                    <a:pt x="54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5364417" y="4461892"/>
              <a:ext cx="2938975" cy="547828"/>
            </a:xfrm>
            <a:custGeom>
              <a:avLst/>
              <a:gdLst/>
              <a:ahLst/>
              <a:cxnLst/>
              <a:rect l="l" t="t" r="r" b="b"/>
              <a:pathLst>
                <a:path w="35303" h="7945" extrusionOk="0">
                  <a:moveTo>
                    <a:pt x="13728" y="0"/>
                  </a:moveTo>
                  <a:cubicBezTo>
                    <a:pt x="9633" y="810"/>
                    <a:pt x="5096" y="1548"/>
                    <a:pt x="0" y="2036"/>
                  </a:cubicBezTo>
                  <a:lnTo>
                    <a:pt x="72" y="2072"/>
                  </a:lnTo>
                  <a:cubicBezTo>
                    <a:pt x="798" y="2548"/>
                    <a:pt x="1441" y="3084"/>
                    <a:pt x="2405" y="3429"/>
                  </a:cubicBezTo>
                  <a:cubicBezTo>
                    <a:pt x="3096" y="3655"/>
                    <a:pt x="3810" y="3822"/>
                    <a:pt x="4537" y="3929"/>
                  </a:cubicBezTo>
                  <a:cubicBezTo>
                    <a:pt x="11752" y="5179"/>
                    <a:pt x="19027" y="6382"/>
                    <a:pt x="26325" y="7537"/>
                  </a:cubicBezTo>
                  <a:cubicBezTo>
                    <a:pt x="27636" y="7744"/>
                    <a:pt x="29009" y="7944"/>
                    <a:pt x="30363" y="7944"/>
                  </a:cubicBezTo>
                  <a:cubicBezTo>
                    <a:pt x="30879" y="7944"/>
                    <a:pt x="31392" y="7915"/>
                    <a:pt x="31897" y="7846"/>
                  </a:cubicBezTo>
                  <a:cubicBezTo>
                    <a:pt x="33731" y="7584"/>
                    <a:pt x="35302" y="6572"/>
                    <a:pt x="34683" y="5632"/>
                  </a:cubicBezTo>
                  <a:cubicBezTo>
                    <a:pt x="33778" y="4251"/>
                    <a:pt x="29897" y="4524"/>
                    <a:pt x="27349" y="3917"/>
                  </a:cubicBezTo>
                  <a:cubicBezTo>
                    <a:pt x="25135" y="3393"/>
                    <a:pt x="23920" y="2131"/>
                    <a:pt x="21956" y="1393"/>
                  </a:cubicBezTo>
                  <a:cubicBezTo>
                    <a:pt x="20051" y="655"/>
                    <a:pt x="17598" y="464"/>
                    <a:pt x="15288" y="202"/>
                  </a:cubicBezTo>
                  <a:cubicBezTo>
                    <a:pt x="14764" y="143"/>
                    <a:pt x="14252" y="83"/>
                    <a:pt x="13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7784887" y="4194693"/>
              <a:ext cx="636446" cy="50197"/>
            </a:xfrm>
            <a:custGeom>
              <a:avLst/>
              <a:gdLst/>
              <a:ahLst/>
              <a:cxnLst/>
              <a:rect l="l" t="t" r="r" b="b"/>
              <a:pathLst>
                <a:path w="7645" h="728" extrusionOk="0">
                  <a:moveTo>
                    <a:pt x="6502" y="1"/>
                  </a:moveTo>
                  <a:cubicBezTo>
                    <a:pt x="4494" y="1"/>
                    <a:pt x="2348" y="253"/>
                    <a:pt x="0" y="672"/>
                  </a:cubicBezTo>
                  <a:cubicBezTo>
                    <a:pt x="751" y="696"/>
                    <a:pt x="1501" y="708"/>
                    <a:pt x="2251" y="720"/>
                  </a:cubicBezTo>
                  <a:cubicBezTo>
                    <a:pt x="2529" y="724"/>
                    <a:pt x="2810" y="727"/>
                    <a:pt x="3091" y="727"/>
                  </a:cubicBezTo>
                  <a:cubicBezTo>
                    <a:pt x="4346" y="727"/>
                    <a:pt x="5606" y="664"/>
                    <a:pt x="6716" y="363"/>
                  </a:cubicBezTo>
                  <a:cubicBezTo>
                    <a:pt x="7037" y="279"/>
                    <a:pt x="7347" y="172"/>
                    <a:pt x="7644" y="29"/>
                  </a:cubicBezTo>
                  <a:cubicBezTo>
                    <a:pt x="7268" y="10"/>
                    <a:pt x="6888" y="1"/>
                    <a:pt x="6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1571170" y="4713922"/>
              <a:ext cx="4870791" cy="505767"/>
            </a:xfrm>
            <a:custGeom>
              <a:avLst/>
              <a:gdLst/>
              <a:ahLst/>
              <a:cxnLst/>
              <a:rect l="l" t="t" r="r" b="b"/>
              <a:pathLst>
                <a:path w="58508" h="7335" extrusionOk="0">
                  <a:moveTo>
                    <a:pt x="28147" y="0"/>
                  </a:moveTo>
                  <a:lnTo>
                    <a:pt x="28147" y="0"/>
                  </a:lnTo>
                  <a:cubicBezTo>
                    <a:pt x="26599" y="215"/>
                    <a:pt x="25110" y="441"/>
                    <a:pt x="23682" y="679"/>
                  </a:cubicBezTo>
                  <a:cubicBezTo>
                    <a:pt x="12442" y="2560"/>
                    <a:pt x="4810" y="5191"/>
                    <a:pt x="0" y="7335"/>
                  </a:cubicBezTo>
                  <a:lnTo>
                    <a:pt x="6251" y="7335"/>
                  </a:lnTo>
                  <a:cubicBezTo>
                    <a:pt x="6692" y="6989"/>
                    <a:pt x="7168" y="6692"/>
                    <a:pt x="7680" y="6453"/>
                  </a:cubicBezTo>
                  <a:cubicBezTo>
                    <a:pt x="8870" y="5870"/>
                    <a:pt x="10168" y="5513"/>
                    <a:pt x="11490" y="5394"/>
                  </a:cubicBezTo>
                  <a:cubicBezTo>
                    <a:pt x="11894" y="5355"/>
                    <a:pt x="12289" y="5336"/>
                    <a:pt x="12675" y="5336"/>
                  </a:cubicBezTo>
                  <a:cubicBezTo>
                    <a:pt x="15113" y="5336"/>
                    <a:pt x="17226" y="6066"/>
                    <a:pt x="19312" y="6930"/>
                  </a:cubicBezTo>
                  <a:cubicBezTo>
                    <a:pt x="19634" y="7061"/>
                    <a:pt x="19943" y="7192"/>
                    <a:pt x="20253" y="7335"/>
                  </a:cubicBezTo>
                  <a:lnTo>
                    <a:pt x="58508" y="7335"/>
                  </a:lnTo>
                  <a:cubicBezTo>
                    <a:pt x="58329" y="7299"/>
                    <a:pt x="58138" y="7251"/>
                    <a:pt x="57960" y="7215"/>
                  </a:cubicBezTo>
                  <a:cubicBezTo>
                    <a:pt x="54019" y="6406"/>
                    <a:pt x="49673" y="6346"/>
                    <a:pt x="45446" y="6203"/>
                  </a:cubicBezTo>
                  <a:cubicBezTo>
                    <a:pt x="41220" y="6061"/>
                    <a:pt x="36826" y="5787"/>
                    <a:pt x="33254" y="4596"/>
                  </a:cubicBezTo>
                  <a:cubicBezTo>
                    <a:pt x="30266" y="3608"/>
                    <a:pt x="28051" y="1798"/>
                    <a:pt x="28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0" name="Google Shape;720;p8"/>
          <p:cNvSpPr txBox="1">
            <a:spLocks noGrp="1"/>
          </p:cNvSpPr>
          <p:nvPr>
            <p:ph type="title"/>
          </p:nvPr>
        </p:nvSpPr>
        <p:spPr>
          <a:xfrm>
            <a:off x="1969350" y="1620750"/>
            <a:ext cx="52053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2" name="Google Shape;722;p9"/>
          <p:cNvGrpSpPr/>
          <p:nvPr/>
        </p:nvGrpSpPr>
        <p:grpSpPr>
          <a:xfrm flipH="1">
            <a:off x="-26907" y="-25575"/>
            <a:ext cx="9197798" cy="5194656"/>
            <a:chOff x="-26900" y="-25575"/>
            <a:chExt cx="9197798" cy="5194656"/>
          </a:xfrm>
        </p:grpSpPr>
        <p:sp>
          <p:nvSpPr>
            <p:cNvPr id="723" name="Google Shape;723;p9"/>
            <p:cNvSpPr/>
            <p:nvPr/>
          </p:nvSpPr>
          <p:spPr>
            <a:xfrm>
              <a:off x="-26900" y="-25575"/>
              <a:ext cx="5482167" cy="3147511"/>
            </a:xfrm>
            <a:custGeom>
              <a:avLst/>
              <a:gdLst/>
              <a:ahLst/>
              <a:cxnLst/>
              <a:rect l="l" t="t" r="r" b="b"/>
              <a:pathLst>
                <a:path w="22766" h="15432" extrusionOk="0">
                  <a:moveTo>
                    <a:pt x="14836" y="1"/>
                  </a:moveTo>
                  <a:cubicBezTo>
                    <a:pt x="10288" y="2799"/>
                    <a:pt x="3561" y="6633"/>
                    <a:pt x="1" y="9240"/>
                  </a:cubicBezTo>
                  <a:lnTo>
                    <a:pt x="1" y="10752"/>
                  </a:lnTo>
                  <a:cubicBezTo>
                    <a:pt x="370" y="10538"/>
                    <a:pt x="727" y="10312"/>
                    <a:pt x="1072" y="10097"/>
                  </a:cubicBezTo>
                  <a:cubicBezTo>
                    <a:pt x="3382" y="8645"/>
                    <a:pt x="5763" y="7335"/>
                    <a:pt x="8228" y="6192"/>
                  </a:cubicBezTo>
                  <a:cubicBezTo>
                    <a:pt x="8852" y="5901"/>
                    <a:pt x="9516" y="5610"/>
                    <a:pt x="10192" y="5610"/>
                  </a:cubicBezTo>
                  <a:cubicBezTo>
                    <a:pt x="10264" y="5610"/>
                    <a:pt x="10335" y="5614"/>
                    <a:pt x="10407" y="5621"/>
                  </a:cubicBezTo>
                  <a:cubicBezTo>
                    <a:pt x="9942" y="6668"/>
                    <a:pt x="8930" y="7371"/>
                    <a:pt x="7954" y="8026"/>
                  </a:cubicBezTo>
                  <a:lnTo>
                    <a:pt x="1" y="13419"/>
                  </a:lnTo>
                  <a:lnTo>
                    <a:pt x="1" y="15431"/>
                  </a:lnTo>
                  <a:cubicBezTo>
                    <a:pt x="6930" y="11419"/>
                    <a:pt x="13467" y="6775"/>
                    <a:pt x="19944" y="2120"/>
                  </a:cubicBezTo>
                  <a:cubicBezTo>
                    <a:pt x="20908" y="1430"/>
                    <a:pt x="21860" y="739"/>
                    <a:pt x="22765" y="1"/>
                  </a:cubicBez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-26900" y="91090"/>
              <a:ext cx="1881169" cy="1260473"/>
            </a:xfrm>
            <a:custGeom>
              <a:avLst/>
              <a:gdLst/>
              <a:ahLst/>
              <a:cxnLst/>
              <a:rect l="l" t="t" r="r" b="b"/>
              <a:pathLst>
                <a:path w="7812" h="6180" extrusionOk="0">
                  <a:moveTo>
                    <a:pt x="7763" y="0"/>
                  </a:moveTo>
                  <a:lnTo>
                    <a:pt x="7763" y="0"/>
                  </a:lnTo>
                  <a:cubicBezTo>
                    <a:pt x="6549" y="155"/>
                    <a:pt x="5477" y="858"/>
                    <a:pt x="4442" y="1512"/>
                  </a:cubicBezTo>
                  <a:cubicBezTo>
                    <a:pt x="2989" y="2429"/>
                    <a:pt x="1513" y="3286"/>
                    <a:pt x="1" y="4096"/>
                  </a:cubicBezTo>
                  <a:lnTo>
                    <a:pt x="1" y="6180"/>
                  </a:lnTo>
                  <a:cubicBezTo>
                    <a:pt x="2680" y="4525"/>
                    <a:pt x="5096" y="2953"/>
                    <a:pt x="6620" y="1727"/>
                  </a:cubicBezTo>
                  <a:cubicBezTo>
                    <a:pt x="7192" y="1274"/>
                    <a:pt x="7811" y="703"/>
                    <a:pt x="7763" y="0"/>
                  </a:cubicBez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-26900" y="-25575"/>
              <a:ext cx="780208" cy="447080"/>
            </a:xfrm>
            <a:custGeom>
              <a:avLst/>
              <a:gdLst/>
              <a:ahLst/>
              <a:cxnLst/>
              <a:rect l="l" t="t" r="r" b="b"/>
              <a:pathLst>
                <a:path w="3240" h="2192" extrusionOk="0">
                  <a:moveTo>
                    <a:pt x="1" y="1"/>
                  </a:moveTo>
                  <a:lnTo>
                    <a:pt x="1" y="2192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2209460" y="-25575"/>
              <a:ext cx="6737965" cy="3072453"/>
            </a:xfrm>
            <a:custGeom>
              <a:avLst/>
              <a:gdLst/>
              <a:ahLst/>
              <a:cxnLst/>
              <a:rect l="l" t="t" r="r" b="b"/>
              <a:pathLst>
                <a:path w="27981" h="15064" extrusionOk="0">
                  <a:moveTo>
                    <a:pt x="20598" y="1"/>
                  </a:moveTo>
                  <a:cubicBezTo>
                    <a:pt x="13752" y="4323"/>
                    <a:pt x="6978" y="8788"/>
                    <a:pt x="691" y="13943"/>
                  </a:cubicBezTo>
                  <a:cubicBezTo>
                    <a:pt x="358" y="14217"/>
                    <a:pt x="0" y="14753"/>
                    <a:pt x="334" y="14991"/>
                  </a:cubicBezTo>
                  <a:cubicBezTo>
                    <a:pt x="399" y="15043"/>
                    <a:pt x="476" y="15064"/>
                    <a:pt x="558" y="15064"/>
                  </a:cubicBezTo>
                  <a:cubicBezTo>
                    <a:pt x="699" y="15064"/>
                    <a:pt x="853" y="15003"/>
                    <a:pt x="989" y="14943"/>
                  </a:cubicBezTo>
                  <a:cubicBezTo>
                    <a:pt x="2286" y="14372"/>
                    <a:pt x="3477" y="13574"/>
                    <a:pt x="4668" y="12788"/>
                  </a:cubicBezTo>
                  <a:lnTo>
                    <a:pt x="14097" y="6561"/>
                  </a:lnTo>
                  <a:cubicBezTo>
                    <a:pt x="15074" y="5918"/>
                    <a:pt x="16110" y="5251"/>
                    <a:pt x="17229" y="5216"/>
                  </a:cubicBezTo>
                  <a:lnTo>
                    <a:pt x="17229" y="5216"/>
                  </a:lnTo>
                  <a:cubicBezTo>
                    <a:pt x="16991" y="5930"/>
                    <a:pt x="16419" y="6490"/>
                    <a:pt x="15860" y="7002"/>
                  </a:cubicBezTo>
                  <a:cubicBezTo>
                    <a:pt x="13847" y="8835"/>
                    <a:pt x="11728" y="10538"/>
                    <a:pt x="9514" y="12109"/>
                  </a:cubicBezTo>
                  <a:cubicBezTo>
                    <a:pt x="8621" y="12729"/>
                    <a:pt x="7680" y="13371"/>
                    <a:pt x="7132" y="14324"/>
                  </a:cubicBezTo>
                  <a:cubicBezTo>
                    <a:pt x="7276" y="14393"/>
                    <a:pt x="7430" y="14422"/>
                    <a:pt x="7587" y="14422"/>
                  </a:cubicBezTo>
                  <a:cubicBezTo>
                    <a:pt x="8029" y="14422"/>
                    <a:pt x="8506" y="14192"/>
                    <a:pt x="8918" y="13955"/>
                  </a:cubicBezTo>
                  <a:cubicBezTo>
                    <a:pt x="13335" y="11514"/>
                    <a:pt x="22670" y="4013"/>
                    <a:pt x="26909" y="1251"/>
                  </a:cubicBezTo>
                  <a:cubicBezTo>
                    <a:pt x="26909" y="1251"/>
                    <a:pt x="27373" y="727"/>
                    <a:pt x="27980" y="1"/>
                  </a:cubicBez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-26900" y="3310393"/>
              <a:ext cx="2337013" cy="1856240"/>
            </a:xfrm>
            <a:custGeom>
              <a:avLst/>
              <a:gdLst/>
              <a:ahLst/>
              <a:cxnLst/>
              <a:rect l="l" t="t" r="r" b="b"/>
              <a:pathLst>
                <a:path w="9705" h="9101" extrusionOk="0">
                  <a:moveTo>
                    <a:pt x="8680" y="1"/>
                  </a:moveTo>
                  <a:cubicBezTo>
                    <a:pt x="8352" y="1"/>
                    <a:pt x="8002" y="122"/>
                    <a:pt x="7692" y="254"/>
                  </a:cubicBezTo>
                  <a:cubicBezTo>
                    <a:pt x="5954" y="980"/>
                    <a:pt x="4334" y="1980"/>
                    <a:pt x="2715" y="2981"/>
                  </a:cubicBezTo>
                  <a:cubicBezTo>
                    <a:pt x="1810" y="3552"/>
                    <a:pt x="905" y="4112"/>
                    <a:pt x="1" y="4683"/>
                  </a:cubicBezTo>
                  <a:lnTo>
                    <a:pt x="1" y="9100"/>
                  </a:lnTo>
                  <a:lnTo>
                    <a:pt x="1715" y="9100"/>
                  </a:lnTo>
                  <a:cubicBezTo>
                    <a:pt x="3168" y="8041"/>
                    <a:pt x="4465" y="7112"/>
                    <a:pt x="5477" y="6457"/>
                  </a:cubicBezTo>
                  <a:cubicBezTo>
                    <a:pt x="5477" y="6457"/>
                    <a:pt x="9657" y="1671"/>
                    <a:pt x="9680" y="1230"/>
                  </a:cubicBezTo>
                  <a:cubicBezTo>
                    <a:pt x="9704" y="790"/>
                    <a:pt x="9538" y="325"/>
                    <a:pt x="9180" y="123"/>
                  </a:cubicBezTo>
                  <a:cubicBezTo>
                    <a:pt x="9026" y="36"/>
                    <a:pt x="8857" y="1"/>
                    <a:pt x="8680" y="1"/>
                  </a:cubicBez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9"/>
            <p:cNvSpPr/>
            <p:nvPr/>
          </p:nvSpPr>
          <p:spPr>
            <a:xfrm>
              <a:off x="2229447" y="1357681"/>
              <a:ext cx="6282121" cy="3811401"/>
            </a:xfrm>
            <a:custGeom>
              <a:avLst/>
              <a:gdLst/>
              <a:ahLst/>
              <a:cxnLst/>
              <a:rect l="l" t="t" r="r" b="b"/>
              <a:pathLst>
                <a:path w="26088" h="18687" extrusionOk="0">
                  <a:moveTo>
                    <a:pt x="24887" y="0"/>
                  </a:moveTo>
                  <a:cubicBezTo>
                    <a:pt x="24525" y="0"/>
                    <a:pt x="24154" y="155"/>
                    <a:pt x="23825" y="315"/>
                  </a:cubicBezTo>
                  <a:cubicBezTo>
                    <a:pt x="22170" y="1136"/>
                    <a:pt x="20670" y="2220"/>
                    <a:pt x="19194" y="3303"/>
                  </a:cubicBezTo>
                  <a:cubicBezTo>
                    <a:pt x="12574" y="8173"/>
                    <a:pt x="5978" y="13090"/>
                    <a:pt x="1" y="18674"/>
                  </a:cubicBezTo>
                  <a:lnTo>
                    <a:pt x="2596" y="18674"/>
                  </a:lnTo>
                  <a:lnTo>
                    <a:pt x="10407" y="12578"/>
                  </a:lnTo>
                  <a:cubicBezTo>
                    <a:pt x="11288" y="11888"/>
                    <a:pt x="12240" y="11173"/>
                    <a:pt x="13383" y="11066"/>
                  </a:cubicBezTo>
                  <a:lnTo>
                    <a:pt x="13383" y="11066"/>
                  </a:lnTo>
                  <a:cubicBezTo>
                    <a:pt x="13264" y="11781"/>
                    <a:pt x="12776" y="12364"/>
                    <a:pt x="12288" y="12900"/>
                  </a:cubicBezTo>
                  <a:cubicBezTo>
                    <a:pt x="10538" y="14829"/>
                    <a:pt x="8657" y="16638"/>
                    <a:pt x="6668" y="18305"/>
                  </a:cubicBezTo>
                  <a:cubicBezTo>
                    <a:pt x="6514" y="18436"/>
                    <a:pt x="6371" y="18555"/>
                    <a:pt x="6216" y="18686"/>
                  </a:cubicBezTo>
                  <a:lnTo>
                    <a:pt x="8419" y="18686"/>
                  </a:lnTo>
                  <a:cubicBezTo>
                    <a:pt x="12812" y="15257"/>
                    <a:pt x="19325" y="9102"/>
                    <a:pt x="22635" y="6554"/>
                  </a:cubicBezTo>
                  <a:cubicBezTo>
                    <a:pt x="22635" y="6554"/>
                    <a:pt x="26087" y="1589"/>
                    <a:pt x="26040" y="1148"/>
                  </a:cubicBezTo>
                  <a:cubicBezTo>
                    <a:pt x="25980" y="720"/>
                    <a:pt x="25742" y="267"/>
                    <a:pt x="25325" y="89"/>
                  </a:cubicBezTo>
                  <a:cubicBezTo>
                    <a:pt x="25183" y="26"/>
                    <a:pt x="25036" y="0"/>
                    <a:pt x="24887" y="0"/>
                  </a:cubicBez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9"/>
            <p:cNvSpPr/>
            <p:nvPr/>
          </p:nvSpPr>
          <p:spPr>
            <a:xfrm>
              <a:off x="5681393" y="2866780"/>
              <a:ext cx="3489505" cy="2299853"/>
            </a:xfrm>
            <a:custGeom>
              <a:avLst/>
              <a:gdLst/>
              <a:ahLst/>
              <a:cxnLst/>
              <a:rect l="l" t="t" r="r" b="b"/>
              <a:pathLst>
                <a:path w="14491" h="11276" extrusionOk="0">
                  <a:moveTo>
                    <a:pt x="14491" y="0"/>
                  </a:moveTo>
                  <a:cubicBezTo>
                    <a:pt x="9562" y="3632"/>
                    <a:pt x="4644" y="7311"/>
                    <a:pt x="1" y="11275"/>
                  </a:cubicBezTo>
                  <a:lnTo>
                    <a:pt x="3156" y="11275"/>
                  </a:lnTo>
                  <a:lnTo>
                    <a:pt x="6478" y="8692"/>
                  </a:lnTo>
                  <a:cubicBezTo>
                    <a:pt x="7359" y="8001"/>
                    <a:pt x="8312" y="7275"/>
                    <a:pt x="9455" y="7180"/>
                  </a:cubicBezTo>
                  <a:lnTo>
                    <a:pt x="9455" y="7180"/>
                  </a:lnTo>
                  <a:cubicBezTo>
                    <a:pt x="9335" y="7894"/>
                    <a:pt x="8847" y="8477"/>
                    <a:pt x="8359" y="9001"/>
                  </a:cubicBezTo>
                  <a:cubicBezTo>
                    <a:pt x="7657" y="9787"/>
                    <a:pt x="6930" y="10537"/>
                    <a:pt x="6180" y="11275"/>
                  </a:cubicBezTo>
                  <a:lnTo>
                    <a:pt x="8716" y="11275"/>
                  </a:lnTo>
                  <a:cubicBezTo>
                    <a:pt x="10645" y="9608"/>
                    <a:pt x="12669" y="7799"/>
                    <a:pt x="14491" y="6203"/>
                  </a:cubicBezTo>
                  <a:lnTo>
                    <a:pt x="14491" y="0"/>
                  </a:ln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9"/>
          <p:cNvGrpSpPr/>
          <p:nvPr/>
        </p:nvGrpSpPr>
        <p:grpSpPr>
          <a:xfrm flipH="1">
            <a:off x="-74250" y="3946525"/>
            <a:ext cx="9292491" cy="1273175"/>
            <a:chOff x="-74250" y="3946525"/>
            <a:chExt cx="9292491" cy="1273175"/>
          </a:xfrm>
        </p:grpSpPr>
        <p:sp>
          <p:nvSpPr>
            <p:cNvPr id="731" name="Google Shape;731;p9"/>
            <p:cNvSpPr/>
            <p:nvPr/>
          </p:nvSpPr>
          <p:spPr>
            <a:xfrm>
              <a:off x="-74250" y="4598147"/>
              <a:ext cx="3616963" cy="621538"/>
            </a:xfrm>
            <a:custGeom>
              <a:avLst/>
              <a:gdLst/>
              <a:ahLst/>
              <a:cxnLst/>
              <a:rect l="l" t="t" r="r" b="b"/>
              <a:pathLst>
                <a:path w="43447" h="9014" extrusionOk="0">
                  <a:moveTo>
                    <a:pt x="35692" y="0"/>
                  </a:moveTo>
                  <a:cubicBezTo>
                    <a:pt x="32225" y="0"/>
                    <a:pt x="28931" y="993"/>
                    <a:pt x="26778" y="2406"/>
                  </a:cubicBezTo>
                  <a:cubicBezTo>
                    <a:pt x="26040" y="2894"/>
                    <a:pt x="25409" y="3429"/>
                    <a:pt x="24444" y="3775"/>
                  </a:cubicBezTo>
                  <a:cubicBezTo>
                    <a:pt x="23742" y="3989"/>
                    <a:pt x="23039" y="4156"/>
                    <a:pt x="22313" y="4263"/>
                  </a:cubicBezTo>
                  <a:cubicBezTo>
                    <a:pt x="15086" y="5525"/>
                    <a:pt x="7823" y="6728"/>
                    <a:pt x="525" y="7871"/>
                  </a:cubicBezTo>
                  <a:lnTo>
                    <a:pt x="1" y="7954"/>
                  </a:lnTo>
                  <a:lnTo>
                    <a:pt x="1" y="9014"/>
                  </a:lnTo>
                  <a:lnTo>
                    <a:pt x="19765" y="9014"/>
                  </a:lnTo>
                  <a:cubicBezTo>
                    <a:pt x="24575" y="6870"/>
                    <a:pt x="32207" y="4239"/>
                    <a:pt x="43447" y="2358"/>
                  </a:cubicBezTo>
                  <a:cubicBezTo>
                    <a:pt x="42018" y="941"/>
                    <a:pt x="38910" y="24"/>
                    <a:pt x="35815" y="0"/>
                  </a:cubicBezTo>
                  <a:cubicBezTo>
                    <a:pt x="35774" y="0"/>
                    <a:pt x="35733" y="0"/>
                    <a:pt x="35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9"/>
            <p:cNvSpPr/>
            <p:nvPr/>
          </p:nvSpPr>
          <p:spPr>
            <a:xfrm>
              <a:off x="-74250" y="4290264"/>
              <a:ext cx="1604894" cy="592026"/>
            </a:xfrm>
            <a:custGeom>
              <a:avLst/>
              <a:gdLst/>
              <a:ahLst/>
              <a:cxnLst/>
              <a:rect l="l" t="t" r="r" b="b"/>
              <a:pathLst>
                <a:path w="19278" h="8586" extrusionOk="0">
                  <a:moveTo>
                    <a:pt x="15394" y="1"/>
                  </a:moveTo>
                  <a:cubicBezTo>
                    <a:pt x="14407" y="1"/>
                    <a:pt x="13379" y="158"/>
                    <a:pt x="12419" y="310"/>
                  </a:cubicBezTo>
                  <a:cubicBezTo>
                    <a:pt x="8299" y="929"/>
                    <a:pt x="4156" y="1334"/>
                    <a:pt x="1" y="1513"/>
                  </a:cubicBezTo>
                  <a:lnTo>
                    <a:pt x="1" y="8585"/>
                  </a:lnTo>
                  <a:cubicBezTo>
                    <a:pt x="1906" y="8002"/>
                    <a:pt x="3085" y="6882"/>
                    <a:pt x="4882" y="6192"/>
                  </a:cubicBezTo>
                  <a:cubicBezTo>
                    <a:pt x="6799" y="5454"/>
                    <a:pt x="9240" y="5263"/>
                    <a:pt x="11562" y="5001"/>
                  </a:cubicBezTo>
                  <a:cubicBezTo>
                    <a:pt x="13884" y="4739"/>
                    <a:pt x="16324" y="4346"/>
                    <a:pt x="17801" y="3382"/>
                  </a:cubicBezTo>
                  <a:cubicBezTo>
                    <a:pt x="19277" y="2418"/>
                    <a:pt x="19134" y="703"/>
                    <a:pt x="17003" y="179"/>
                  </a:cubicBezTo>
                  <a:cubicBezTo>
                    <a:pt x="16492" y="51"/>
                    <a:pt x="15950" y="1"/>
                    <a:pt x="15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74250" y="3946525"/>
              <a:ext cx="4802443" cy="1200049"/>
            </a:xfrm>
            <a:custGeom>
              <a:avLst/>
              <a:gdLst/>
              <a:ahLst/>
              <a:cxnLst/>
              <a:rect l="l" t="t" r="r" b="b"/>
              <a:pathLst>
                <a:path w="57687" h="17404" extrusionOk="0">
                  <a:moveTo>
                    <a:pt x="2471" y="0"/>
                  </a:moveTo>
                  <a:cubicBezTo>
                    <a:pt x="1621" y="0"/>
                    <a:pt x="798" y="63"/>
                    <a:pt x="1" y="199"/>
                  </a:cubicBezTo>
                  <a:lnTo>
                    <a:pt x="1" y="6498"/>
                  </a:lnTo>
                  <a:cubicBezTo>
                    <a:pt x="4156" y="6319"/>
                    <a:pt x="8299" y="5914"/>
                    <a:pt x="12407" y="5295"/>
                  </a:cubicBezTo>
                  <a:cubicBezTo>
                    <a:pt x="13382" y="5149"/>
                    <a:pt x="14422" y="4989"/>
                    <a:pt x="15414" y="4989"/>
                  </a:cubicBezTo>
                  <a:cubicBezTo>
                    <a:pt x="15960" y="4989"/>
                    <a:pt x="16492" y="5037"/>
                    <a:pt x="16991" y="5164"/>
                  </a:cubicBezTo>
                  <a:cubicBezTo>
                    <a:pt x="19134" y="5700"/>
                    <a:pt x="19277" y="7403"/>
                    <a:pt x="17801" y="8367"/>
                  </a:cubicBezTo>
                  <a:cubicBezTo>
                    <a:pt x="16324" y="9343"/>
                    <a:pt x="13872" y="9724"/>
                    <a:pt x="11562" y="9986"/>
                  </a:cubicBezTo>
                  <a:cubicBezTo>
                    <a:pt x="9240" y="10248"/>
                    <a:pt x="6799" y="10439"/>
                    <a:pt x="4882" y="11177"/>
                  </a:cubicBezTo>
                  <a:cubicBezTo>
                    <a:pt x="3085" y="11867"/>
                    <a:pt x="1906" y="12987"/>
                    <a:pt x="1" y="13570"/>
                  </a:cubicBezTo>
                  <a:lnTo>
                    <a:pt x="1" y="17404"/>
                  </a:lnTo>
                  <a:lnTo>
                    <a:pt x="513" y="17321"/>
                  </a:lnTo>
                  <a:cubicBezTo>
                    <a:pt x="7823" y="16178"/>
                    <a:pt x="15086" y="14975"/>
                    <a:pt x="22313" y="13713"/>
                  </a:cubicBezTo>
                  <a:cubicBezTo>
                    <a:pt x="23039" y="13606"/>
                    <a:pt x="23742" y="13439"/>
                    <a:pt x="24444" y="13225"/>
                  </a:cubicBezTo>
                  <a:cubicBezTo>
                    <a:pt x="25409" y="12879"/>
                    <a:pt x="26040" y="12344"/>
                    <a:pt x="26778" y="11856"/>
                  </a:cubicBezTo>
                  <a:cubicBezTo>
                    <a:pt x="28931" y="10443"/>
                    <a:pt x="32225" y="9450"/>
                    <a:pt x="35692" y="9450"/>
                  </a:cubicBezTo>
                  <a:cubicBezTo>
                    <a:pt x="35733" y="9450"/>
                    <a:pt x="35774" y="9450"/>
                    <a:pt x="35815" y="9450"/>
                  </a:cubicBezTo>
                  <a:cubicBezTo>
                    <a:pt x="38910" y="9474"/>
                    <a:pt x="42018" y="10391"/>
                    <a:pt x="43447" y="11808"/>
                  </a:cubicBezTo>
                  <a:cubicBezTo>
                    <a:pt x="44875" y="11570"/>
                    <a:pt x="46364" y="11344"/>
                    <a:pt x="47923" y="11129"/>
                  </a:cubicBezTo>
                  <a:cubicBezTo>
                    <a:pt x="50948" y="10713"/>
                    <a:pt x="54198" y="10355"/>
                    <a:pt x="57687" y="10082"/>
                  </a:cubicBezTo>
                  <a:cubicBezTo>
                    <a:pt x="52460" y="8867"/>
                    <a:pt x="46328" y="7867"/>
                    <a:pt x="39184" y="7295"/>
                  </a:cubicBezTo>
                  <a:cubicBezTo>
                    <a:pt x="21737" y="5924"/>
                    <a:pt x="10751" y="0"/>
                    <a:pt x="2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9"/>
            <p:cNvSpPr/>
            <p:nvPr/>
          </p:nvSpPr>
          <p:spPr>
            <a:xfrm>
              <a:off x="2091477" y="5081864"/>
              <a:ext cx="1087495" cy="137836"/>
            </a:xfrm>
            <a:custGeom>
              <a:avLst/>
              <a:gdLst/>
              <a:ahLst/>
              <a:cxnLst/>
              <a:rect l="l" t="t" r="r" b="b"/>
              <a:pathLst>
                <a:path w="13063" h="1999" extrusionOk="0">
                  <a:moveTo>
                    <a:pt x="6426" y="0"/>
                  </a:moveTo>
                  <a:cubicBezTo>
                    <a:pt x="6039" y="0"/>
                    <a:pt x="5644" y="19"/>
                    <a:pt x="5240" y="58"/>
                  </a:cubicBezTo>
                  <a:cubicBezTo>
                    <a:pt x="3918" y="177"/>
                    <a:pt x="2620" y="534"/>
                    <a:pt x="1418" y="1117"/>
                  </a:cubicBezTo>
                  <a:cubicBezTo>
                    <a:pt x="918" y="1356"/>
                    <a:pt x="442" y="1653"/>
                    <a:pt x="1" y="1999"/>
                  </a:cubicBezTo>
                  <a:lnTo>
                    <a:pt x="11693" y="1999"/>
                  </a:lnTo>
                  <a:cubicBezTo>
                    <a:pt x="12169" y="1879"/>
                    <a:pt x="12622" y="1748"/>
                    <a:pt x="13062" y="1594"/>
                  </a:cubicBezTo>
                  <a:cubicBezTo>
                    <a:pt x="10986" y="730"/>
                    <a:pt x="8866" y="0"/>
                    <a:pt x="6426" y="0"/>
                  </a:cubicBezTo>
                  <a:close/>
                </a:path>
              </a:pathLst>
            </a:custGeom>
            <a:solidFill>
              <a:srgbClr val="0C2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9"/>
            <p:cNvSpPr/>
            <p:nvPr/>
          </p:nvSpPr>
          <p:spPr>
            <a:xfrm>
              <a:off x="3906392" y="4196693"/>
              <a:ext cx="5311850" cy="1022979"/>
            </a:xfrm>
            <a:custGeom>
              <a:avLst/>
              <a:gdLst/>
              <a:ahLst/>
              <a:cxnLst/>
              <a:rect l="l" t="t" r="r" b="b"/>
              <a:pathLst>
                <a:path w="63806" h="14836" extrusionOk="0">
                  <a:moveTo>
                    <a:pt x="54233" y="0"/>
                  </a:moveTo>
                  <a:cubicBezTo>
                    <a:pt x="53936" y="143"/>
                    <a:pt x="53626" y="250"/>
                    <a:pt x="53305" y="334"/>
                  </a:cubicBezTo>
                  <a:cubicBezTo>
                    <a:pt x="52195" y="635"/>
                    <a:pt x="50935" y="698"/>
                    <a:pt x="49680" y="698"/>
                  </a:cubicBezTo>
                  <a:cubicBezTo>
                    <a:pt x="49399" y="698"/>
                    <a:pt x="49118" y="695"/>
                    <a:pt x="48840" y="691"/>
                  </a:cubicBezTo>
                  <a:cubicBezTo>
                    <a:pt x="48090" y="679"/>
                    <a:pt x="47340" y="667"/>
                    <a:pt x="46589" y="643"/>
                  </a:cubicBezTo>
                  <a:cubicBezTo>
                    <a:pt x="42232" y="1405"/>
                    <a:pt x="37219" y="2679"/>
                    <a:pt x="31254" y="3846"/>
                  </a:cubicBezTo>
                  <a:cubicBezTo>
                    <a:pt x="31766" y="3917"/>
                    <a:pt x="32290" y="3989"/>
                    <a:pt x="32802" y="4048"/>
                  </a:cubicBezTo>
                  <a:cubicBezTo>
                    <a:pt x="35124" y="4298"/>
                    <a:pt x="37565" y="4501"/>
                    <a:pt x="39470" y="5239"/>
                  </a:cubicBezTo>
                  <a:cubicBezTo>
                    <a:pt x="41434" y="5989"/>
                    <a:pt x="42649" y="7239"/>
                    <a:pt x="44875" y="7763"/>
                  </a:cubicBezTo>
                  <a:cubicBezTo>
                    <a:pt x="47411" y="8370"/>
                    <a:pt x="51292" y="8097"/>
                    <a:pt x="52209" y="9478"/>
                  </a:cubicBezTo>
                  <a:cubicBezTo>
                    <a:pt x="52828" y="10406"/>
                    <a:pt x="51245" y="11430"/>
                    <a:pt x="49411" y="11680"/>
                  </a:cubicBezTo>
                  <a:cubicBezTo>
                    <a:pt x="48891" y="11755"/>
                    <a:pt x="48363" y="11786"/>
                    <a:pt x="47832" y="11786"/>
                  </a:cubicBezTo>
                  <a:cubicBezTo>
                    <a:pt x="46492" y="11786"/>
                    <a:pt x="45135" y="11587"/>
                    <a:pt x="43839" y="11383"/>
                  </a:cubicBezTo>
                  <a:cubicBezTo>
                    <a:pt x="36541" y="10228"/>
                    <a:pt x="29278" y="9025"/>
                    <a:pt x="22051" y="7775"/>
                  </a:cubicBezTo>
                  <a:cubicBezTo>
                    <a:pt x="21324" y="7668"/>
                    <a:pt x="20610" y="7501"/>
                    <a:pt x="19919" y="7275"/>
                  </a:cubicBezTo>
                  <a:cubicBezTo>
                    <a:pt x="18955" y="6930"/>
                    <a:pt x="18312" y="6394"/>
                    <a:pt x="17586" y="5918"/>
                  </a:cubicBezTo>
                  <a:lnTo>
                    <a:pt x="17514" y="5870"/>
                  </a:lnTo>
                  <a:cubicBezTo>
                    <a:pt x="16205" y="6001"/>
                    <a:pt x="14871" y="6108"/>
                    <a:pt x="13502" y="6192"/>
                  </a:cubicBezTo>
                  <a:cubicBezTo>
                    <a:pt x="12264" y="6263"/>
                    <a:pt x="11049" y="6358"/>
                    <a:pt x="9871" y="6454"/>
                  </a:cubicBezTo>
                  <a:cubicBezTo>
                    <a:pt x="6382" y="6727"/>
                    <a:pt x="3132" y="7085"/>
                    <a:pt x="107" y="7501"/>
                  </a:cubicBezTo>
                  <a:cubicBezTo>
                    <a:pt x="0" y="9299"/>
                    <a:pt x="2227" y="11109"/>
                    <a:pt x="5215" y="12097"/>
                  </a:cubicBezTo>
                  <a:cubicBezTo>
                    <a:pt x="8787" y="13288"/>
                    <a:pt x="13169" y="13562"/>
                    <a:pt x="17395" y="13704"/>
                  </a:cubicBezTo>
                  <a:cubicBezTo>
                    <a:pt x="21634" y="13847"/>
                    <a:pt x="25968" y="13895"/>
                    <a:pt x="29909" y="14716"/>
                  </a:cubicBezTo>
                  <a:cubicBezTo>
                    <a:pt x="30099" y="14752"/>
                    <a:pt x="30278" y="14788"/>
                    <a:pt x="30457" y="14836"/>
                  </a:cubicBezTo>
                  <a:lnTo>
                    <a:pt x="63806" y="14836"/>
                  </a:lnTo>
                  <a:lnTo>
                    <a:pt x="63806" y="3858"/>
                  </a:lnTo>
                  <a:cubicBezTo>
                    <a:pt x="60889" y="1251"/>
                    <a:pt x="57793" y="179"/>
                    <a:pt x="54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5364417" y="4461892"/>
              <a:ext cx="2938975" cy="547828"/>
            </a:xfrm>
            <a:custGeom>
              <a:avLst/>
              <a:gdLst/>
              <a:ahLst/>
              <a:cxnLst/>
              <a:rect l="l" t="t" r="r" b="b"/>
              <a:pathLst>
                <a:path w="35303" h="7945" extrusionOk="0">
                  <a:moveTo>
                    <a:pt x="13728" y="0"/>
                  </a:moveTo>
                  <a:cubicBezTo>
                    <a:pt x="9633" y="810"/>
                    <a:pt x="5096" y="1548"/>
                    <a:pt x="0" y="2036"/>
                  </a:cubicBezTo>
                  <a:lnTo>
                    <a:pt x="72" y="2072"/>
                  </a:lnTo>
                  <a:cubicBezTo>
                    <a:pt x="798" y="2548"/>
                    <a:pt x="1441" y="3084"/>
                    <a:pt x="2405" y="3429"/>
                  </a:cubicBezTo>
                  <a:cubicBezTo>
                    <a:pt x="3096" y="3655"/>
                    <a:pt x="3810" y="3822"/>
                    <a:pt x="4537" y="3929"/>
                  </a:cubicBezTo>
                  <a:cubicBezTo>
                    <a:pt x="11752" y="5179"/>
                    <a:pt x="19027" y="6382"/>
                    <a:pt x="26325" y="7537"/>
                  </a:cubicBezTo>
                  <a:cubicBezTo>
                    <a:pt x="27636" y="7744"/>
                    <a:pt x="29009" y="7944"/>
                    <a:pt x="30363" y="7944"/>
                  </a:cubicBezTo>
                  <a:cubicBezTo>
                    <a:pt x="30879" y="7944"/>
                    <a:pt x="31392" y="7915"/>
                    <a:pt x="31897" y="7846"/>
                  </a:cubicBezTo>
                  <a:cubicBezTo>
                    <a:pt x="33731" y="7584"/>
                    <a:pt x="35302" y="6572"/>
                    <a:pt x="34683" y="5632"/>
                  </a:cubicBezTo>
                  <a:cubicBezTo>
                    <a:pt x="33778" y="4251"/>
                    <a:pt x="29897" y="4524"/>
                    <a:pt x="27349" y="3917"/>
                  </a:cubicBezTo>
                  <a:cubicBezTo>
                    <a:pt x="25135" y="3393"/>
                    <a:pt x="23920" y="2131"/>
                    <a:pt x="21956" y="1393"/>
                  </a:cubicBezTo>
                  <a:cubicBezTo>
                    <a:pt x="20051" y="655"/>
                    <a:pt x="17598" y="464"/>
                    <a:pt x="15288" y="202"/>
                  </a:cubicBezTo>
                  <a:cubicBezTo>
                    <a:pt x="14764" y="143"/>
                    <a:pt x="14252" y="83"/>
                    <a:pt x="13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784887" y="4194693"/>
              <a:ext cx="636446" cy="50197"/>
            </a:xfrm>
            <a:custGeom>
              <a:avLst/>
              <a:gdLst/>
              <a:ahLst/>
              <a:cxnLst/>
              <a:rect l="l" t="t" r="r" b="b"/>
              <a:pathLst>
                <a:path w="7645" h="728" extrusionOk="0">
                  <a:moveTo>
                    <a:pt x="6502" y="1"/>
                  </a:moveTo>
                  <a:cubicBezTo>
                    <a:pt x="4494" y="1"/>
                    <a:pt x="2348" y="253"/>
                    <a:pt x="0" y="672"/>
                  </a:cubicBezTo>
                  <a:cubicBezTo>
                    <a:pt x="751" y="696"/>
                    <a:pt x="1501" y="708"/>
                    <a:pt x="2251" y="720"/>
                  </a:cubicBezTo>
                  <a:cubicBezTo>
                    <a:pt x="2529" y="724"/>
                    <a:pt x="2810" y="727"/>
                    <a:pt x="3091" y="727"/>
                  </a:cubicBezTo>
                  <a:cubicBezTo>
                    <a:pt x="4346" y="727"/>
                    <a:pt x="5606" y="664"/>
                    <a:pt x="6716" y="363"/>
                  </a:cubicBezTo>
                  <a:cubicBezTo>
                    <a:pt x="7037" y="279"/>
                    <a:pt x="7347" y="172"/>
                    <a:pt x="7644" y="29"/>
                  </a:cubicBezTo>
                  <a:cubicBezTo>
                    <a:pt x="7268" y="10"/>
                    <a:pt x="6888" y="1"/>
                    <a:pt x="6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1571170" y="4713922"/>
              <a:ext cx="4870791" cy="505767"/>
            </a:xfrm>
            <a:custGeom>
              <a:avLst/>
              <a:gdLst/>
              <a:ahLst/>
              <a:cxnLst/>
              <a:rect l="l" t="t" r="r" b="b"/>
              <a:pathLst>
                <a:path w="58508" h="7335" extrusionOk="0">
                  <a:moveTo>
                    <a:pt x="28147" y="0"/>
                  </a:moveTo>
                  <a:lnTo>
                    <a:pt x="28147" y="0"/>
                  </a:lnTo>
                  <a:cubicBezTo>
                    <a:pt x="26599" y="215"/>
                    <a:pt x="25110" y="441"/>
                    <a:pt x="23682" y="679"/>
                  </a:cubicBezTo>
                  <a:cubicBezTo>
                    <a:pt x="12442" y="2560"/>
                    <a:pt x="4810" y="5191"/>
                    <a:pt x="0" y="7335"/>
                  </a:cubicBezTo>
                  <a:lnTo>
                    <a:pt x="6251" y="7335"/>
                  </a:lnTo>
                  <a:cubicBezTo>
                    <a:pt x="6692" y="6989"/>
                    <a:pt x="7168" y="6692"/>
                    <a:pt x="7680" y="6453"/>
                  </a:cubicBezTo>
                  <a:cubicBezTo>
                    <a:pt x="8870" y="5870"/>
                    <a:pt x="10168" y="5513"/>
                    <a:pt x="11490" y="5394"/>
                  </a:cubicBezTo>
                  <a:cubicBezTo>
                    <a:pt x="11894" y="5355"/>
                    <a:pt x="12289" y="5336"/>
                    <a:pt x="12675" y="5336"/>
                  </a:cubicBezTo>
                  <a:cubicBezTo>
                    <a:pt x="15113" y="5336"/>
                    <a:pt x="17226" y="6066"/>
                    <a:pt x="19312" y="6930"/>
                  </a:cubicBezTo>
                  <a:cubicBezTo>
                    <a:pt x="19634" y="7061"/>
                    <a:pt x="19943" y="7192"/>
                    <a:pt x="20253" y="7335"/>
                  </a:cubicBezTo>
                  <a:lnTo>
                    <a:pt x="58508" y="7335"/>
                  </a:lnTo>
                  <a:cubicBezTo>
                    <a:pt x="58329" y="7299"/>
                    <a:pt x="58138" y="7251"/>
                    <a:pt x="57960" y="7215"/>
                  </a:cubicBezTo>
                  <a:cubicBezTo>
                    <a:pt x="54019" y="6406"/>
                    <a:pt x="49673" y="6346"/>
                    <a:pt x="45446" y="6203"/>
                  </a:cubicBezTo>
                  <a:cubicBezTo>
                    <a:pt x="41220" y="6061"/>
                    <a:pt x="36826" y="5787"/>
                    <a:pt x="33254" y="4596"/>
                  </a:cubicBezTo>
                  <a:cubicBezTo>
                    <a:pt x="30266" y="3608"/>
                    <a:pt x="28051" y="1798"/>
                    <a:pt x="28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9" name="Google Shape;739;p9"/>
          <p:cNvGrpSpPr/>
          <p:nvPr/>
        </p:nvGrpSpPr>
        <p:grpSpPr>
          <a:xfrm flipH="1">
            <a:off x="190193" y="112818"/>
            <a:ext cx="8801745" cy="2801920"/>
            <a:chOff x="152054" y="112818"/>
            <a:chExt cx="8801745" cy="2801920"/>
          </a:xfrm>
        </p:grpSpPr>
        <p:grpSp>
          <p:nvGrpSpPr>
            <p:cNvPr id="740" name="Google Shape;740;p9"/>
            <p:cNvGrpSpPr/>
            <p:nvPr/>
          </p:nvGrpSpPr>
          <p:grpSpPr>
            <a:xfrm>
              <a:off x="8501081" y="165390"/>
              <a:ext cx="452717" cy="394668"/>
              <a:chOff x="7735750" y="943775"/>
              <a:chExt cx="227725" cy="198525"/>
            </a:xfrm>
          </p:grpSpPr>
          <p:sp>
            <p:nvSpPr>
              <p:cNvPr id="741" name="Google Shape;741;p9"/>
              <p:cNvSpPr/>
              <p:nvPr/>
            </p:nvSpPr>
            <p:spPr>
              <a:xfrm>
                <a:off x="7735750" y="1026825"/>
                <a:ext cx="67000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2299" extrusionOk="0">
                    <a:moveTo>
                      <a:pt x="1527" y="128"/>
                    </a:moveTo>
                    <a:cubicBezTo>
                      <a:pt x="2054" y="128"/>
                      <a:pt x="2560" y="536"/>
                      <a:pt x="2560" y="1156"/>
                    </a:cubicBezTo>
                    <a:cubicBezTo>
                      <a:pt x="2560" y="1715"/>
                      <a:pt x="2096" y="2168"/>
                      <a:pt x="1536" y="2168"/>
                    </a:cubicBezTo>
                    <a:cubicBezTo>
                      <a:pt x="620" y="2168"/>
                      <a:pt x="167" y="1072"/>
                      <a:pt x="810" y="429"/>
                    </a:cubicBezTo>
                    <a:cubicBezTo>
                      <a:pt x="1018" y="221"/>
                      <a:pt x="1275" y="128"/>
                      <a:pt x="1527" y="128"/>
                    </a:cubicBezTo>
                    <a:close/>
                    <a:moveTo>
                      <a:pt x="1536" y="1"/>
                    </a:moveTo>
                    <a:cubicBezTo>
                      <a:pt x="512" y="1"/>
                      <a:pt x="0" y="1239"/>
                      <a:pt x="727" y="1965"/>
                    </a:cubicBezTo>
                    <a:cubicBezTo>
                      <a:pt x="957" y="2195"/>
                      <a:pt x="1241" y="2298"/>
                      <a:pt x="1521" y="2298"/>
                    </a:cubicBezTo>
                    <a:cubicBezTo>
                      <a:pt x="2110" y="2298"/>
                      <a:pt x="2679" y="1842"/>
                      <a:pt x="2679" y="1156"/>
                    </a:cubicBezTo>
                    <a:cubicBezTo>
                      <a:pt x="2679" y="513"/>
                      <a:pt x="2167" y="1"/>
                      <a:pt x="15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9"/>
              <p:cNvSpPr/>
              <p:nvPr/>
            </p:nvSpPr>
            <p:spPr>
              <a:xfrm>
                <a:off x="7755700" y="1035750"/>
                <a:ext cx="1937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67" extrusionOk="0">
                    <a:moveTo>
                      <a:pt x="441" y="1"/>
                    </a:moveTo>
                    <a:cubicBezTo>
                      <a:pt x="143" y="1"/>
                      <a:pt x="0" y="358"/>
                      <a:pt x="203" y="572"/>
                    </a:cubicBezTo>
                    <a:cubicBezTo>
                      <a:pt x="271" y="638"/>
                      <a:pt x="355" y="667"/>
                      <a:pt x="437" y="667"/>
                    </a:cubicBezTo>
                    <a:cubicBezTo>
                      <a:pt x="610" y="667"/>
                      <a:pt x="774" y="536"/>
                      <a:pt x="774" y="334"/>
                    </a:cubicBezTo>
                    <a:cubicBezTo>
                      <a:pt x="774" y="144"/>
                      <a:pt x="631" y="1"/>
                      <a:pt x="4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9"/>
              <p:cNvSpPr/>
              <p:nvPr/>
            </p:nvSpPr>
            <p:spPr>
              <a:xfrm>
                <a:off x="7845275" y="943775"/>
                <a:ext cx="57775" cy="495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981" extrusionOk="0">
                    <a:moveTo>
                      <a:pt x="1306" y="115"/>
                    </a:moveTo>
                    <a:cubicBezTo>
                      <a:pt x="1759" y="115"/>
                      <a:pt x="2192" y="464"/>
                      <a:pt x="2192" y="989"/>
                    </a:cubicBezTo>
                    <a:cubicBezTo>
                      <a:pt x="2192" y="1477"/>
                      <a:pt x="1799" y="1870"/>
                      <a:pt x="1323" y="1870"/>
                    </a:cubicBezTo>
                    <a:cubicBezTo>
                      <a:pt x="537" y="1870"/>
                      <a:pt x="144" y="930"/>
                      <a:pt x="691" y="370"/>
                    </a:cubicBezTo>
                    <a:cubicBezTo>
                      <a:pt x="872" y="194"/>
                      <a:pt x="1091" y="115"/>
                      <a:pt x="1306" y="115"/>
                    </a:cubicBezTo>
                    <a:close/>
                    <a:moveTo>
                      <a:pt x="1323" y="1"/>
                    </a:moveTo>
                    <a:cubicBezTo>
                      <a:pt x="441" y="1"/>
                      <a:pt x="1" y="1072"/>
                      <a:pt x="620" y="1692"/>
                    </a:cubicBezTo>
                    <a:cubicBezTo>
                      <a:pt x="820" y="1891"/>
                      <a:pt x="1066" y="1981"/>
                      <a:pt x="1309" y="1981"/>
                    </a:cubicBezTo>
                    <a:cubicBezTo>
                      <a:pt x="1819" y="1981"/>
                      <a:pt x="2311" y="1586"/>
                      <a:pt x="2311" y="989"/>
                    </a:cubicBezTo>
                    <a:cubicBezTo>
                      <a:pt x="2311" y="441"/>
                      <a:pt x="1858" y="1"/>
                      <a:pt x="13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9"/>
              <p:cNvSpPr/>
              <p:nvPr/>
            </p:nvSpPr>
            <p:spPr>
              <a:xfrm>
                <a:off x="7862250" y="951525"/>
                <a:ext cx="16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72" extrusionOk="0">
                    <a:moveTo>
                      <a:pt x="382" y="0"/>
                    </a:moveTo>
                    <a:cubicBezTo>
                      <a:pt x="120" y="0"/>
                      <a:pt x="1" y="310"/>
                      <a:pt x="179" y="489"/>
                    </a:cubicBezTo>
                    <a:cubicBezTo>
                      <a:pt x="236" y="546"/>
                      <a:pt x="307" y="571"/>
                      <a:pt x="376" y="571"/>
                    </a:cubicBezTo>
                    <a:cubicBezTo>
                      <a:pt x="524" y="571"/>
                      <a:pt x="667" y="456"/>
                      <a:pt x="667" y="286"/>
                    </a:cubicBezTo>
                    <a:cubicBezTo>
                      <a:pt x="667" y="120"/>
                      <a:pt x="53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9"/>
              <p:cNvSpPr/>
              <p:nvPr/>
            </p:nvSpPr>
            <p:spPr>
              <a:xfrm>
                <a:off x="7867600" y="1060475"/>
                <a:ext cx="95875" cy="81825"/>
              </a:xfrm>
              <a:custGeom>
                <a:avLst/>
                <a:gdLst/>
                <a:ahLst/>
                <a:cxnLst/>
                <a:rect l="l" t="t" r="r" b="b"/>
                <a:pathLst>
                  <a:path w="3835" h="3273" extrusionOk="0">
                    <a:moveTo>
                      <a:pt x="2181" y="173"/>
                    </a:moveTo>
                    <a:cubicBezTo>
                      <a:pt x="2928" y="173"/>
                      <a:pt x="3644" y="752"/>
                      <a:pt x="3644" y="1631"/>
                    </a:cubicBezTo>
                    <a:cubicBezTo>
                      <a:pt x="3644" y="2429"/>
                      <a:pt x="2989" y="3084"/>
                      <a:pt x="2192" y="3084"/>
                    </a:cubicBezTo>
                    <a:cubicBezTo>
                      <a:pt x="894" y="3084"/>
                      <a:pt x="251" y="1512"/>
                      <a:pt x="1168" y="595"/>
                    </a:cubicBezTo>
                    <a:cubicBezTo>
                      <a:pt x="1463" y="304"/>
                      <a:pt x="1825" y="173"/>
                      <a:pt x="2181" y="173"/>
                    </a:cubicBezTo>
                    <a:close/>
                    <a:moveTo>
                      <a:pt x="2192" y="0"/>
                    </a:moveTo>
                    <a:cubicBezTo>
                      <a:pt x="727" y="0"/>
                      <a:pt x="1" y="1762"/>
                      <a:pt x="1037" y="2786"/>
                    </a:cubicBezTo>
                    <a:cubicBezTo>
                      <a:pt x="1369" y="3122"/>
                      <a:pt x="1780" y="3273"/>
                      <a:pt x="2184" y="3273"/>
                    </a:cubicBezTo>
                    <a:cubicBezTo>
                      <a:pt x="3025" y="3273"/>
                      <a:pt x="3835" y="2621"/>
                      <a:pt x="3835" y="1631"/>
                    </a:cubicBezTo>
                    <a:cubicBezTo>
                      <a:pt x="3835" y="726"/>
                      <a:pt x="3097" y="0"/>
                      <a:pt x="2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9"/>
              <p:cNvSpPr/>
              <p:nvPr/>
            </p:nvSpPr>
            <p:spPr>
              <a:xfrm>
                <a:off x="7895875" y="1072975"/>
                <a:ext cx="27725" cy="23725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949" extrusionOk="0">
                    <a:moveTo>
                      <a:pt x="632" y="0"/>
                    </a:moveTo>
                    <a:cubicBezTo>
                      <a:pt x="215" y="0"/>
                      <a:pt x="1" y="512"/>
                      <a:pt x="299" y="810"/>
                    </a:cubicBezTo>
                    <a:cubicBezTo>
                      <a:pt x="394" y="905"/>
                      <a:pt x="512" y="948"/>
                      <a:pt x="627" y="948"/>
                    </a:cubicBezTo>
                    <a:cubicBezTo>
                      <a:pt x="872" y="948"/>
                      <a:pt x="1108" y="756"/>
                      <a:pt x="1108" y="465"/>
                    </a:cubicBezTo>
                    <a:cubicBezTo>
                      <a:pt x="1108" y="203"/>
                      <a:pt x="894" y="0"/>
                      <a:pt x="6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7" name="Google Shape;747;p9"/>
            <p:cNvGrpSpPr/>
            <p:nvPr/>
          </p:nvGrpSpPr>
          <p:grpSpPr>
            <a:xfrm rot="-1767077">
              <a:off x="255406" y="2333856"/>
              <a:ext cx="552519" cy="475795"/>
              <a:chOff x="7649725" y="1325075"/>
              <a:chExt cx="227125" cy="195575"/>
            </a:xfrm>
          </p:grpSpPr>
          <p:sp>
            <p:nvSpPr>
              <p:cNvPr id="748" name="Google Shape;748;p9"/>
              <p:cNvSpPr/>
              <p:nvPr/>
            </p:nvSpPr>
            <p:spPr>
              <a:xfrm>
                <a:off x="7649725" y="1325075"/>
                <a:ext cx="66700" cy="57375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295" extrusionOk="0">
                    <a:moveTo>
                      <a:pt x="1153" y="119"/>
                    </a:moveTo>
                    <a:cubicBezTo>
                      <a:pt x="1403" y="119"/>
                      <a:pt x="1659" y="211"/>
                      <a:pt x="1870" y="418"/>
                    </a:cubicBezTo>
                    <a:cubicBezTo>
                      <a:pt x="2513" y="1060"/>
                      <a:pt x="2048" y="2168"/>
                      <a:pt x="1144" y="2168"/>
                    </a:cubicBezTo>
                    <a:cubicBezTo>
                      <a:pt x="572" y="2168"/>
                      <a:pt x="120" y="1703"/>
                      <a:pt x="120" y="1144"/>
                    </a:cubicBezTo>
                    <a:cubicBezTo>
                      <a:pt x="120" y="530"/>
                      <a:pt x="624" y="119"/>
                      <a:pt x="1153" y="119"/>
                    </a:cubicBezTo>
                    <a:close/>
                    <a:moveTo>
                      <a:pt x="1144" y="1"/>
                    </a:moveTo>
                    <a:cubicBezTo>
                      <a:pt x="512" y="1"/>
                      <a:pt x="1" y="513"/>
                      <a:pt x="1" y="1144"/>
                    </a:cubicBezTo>
                    <a:cubicBezTo>
                      <a:pt x="1" y="1836"/>
                      <a:pt x="561" y="2294"/>
                      <a:pt x="1148" y="2294"/>
                    </a:cubicBezTo>
                    <a:cubicBezTo>
                      <a:pt x="1430" y="2294"/>
                      <a:pt x="1718" y="2189"/>
                      <a:pt x="1953" y="1953"/>
                    </a:cubicBezTo>
                    <a:cubicBezTo>
                      <a:pt x="2668" y="1239"/>
                      <a:pt x="2167" y="1"/>
                      <a:pt x="1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9"/>
              <p:cNvSpPr/>
              <p:nvPr/>
            </p:nvSpPr>
            <p:spPr>
              <a:xfrm>
                <a:off x="7677400" y="1333725"/>
                <a:ext cx="19375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72" extrusionOk="0">
                    <a:moveTo>
                      <a:pt x="334" y="0"/>
                    </a:moveTo>
                    <a:cubicBezTo>
                      <a:pt x="144" y="0"/>
                      <a:pt x="1" y="155"/>
                      <a:pt x="1" y="333"/>
                    </a:cubicBezTo>
                    <a:cubicBezTo>
                      <a:pt x="1" y="535"/>
                      <a:pt x="165" y="671"/>
                      <a:pt x="334" y="671"/>
                    </a:cubicBezTo>
                    <a:cubicBezTo>
                      <a:pt x="414" y="671"/>
                      <a:pt x="495" y="641"/>
                      <a:pt x="560" y="572"/>
                    </a:cubicBezTo>
                    <a:cubicBezTo>
                      <a:pt x="775" y="357"/>
                      <a:pt x="632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9"/>
              <p:cNvSpPr/>
              <p:nvPr/>
            </p:nvSpPr>
            <p:spPr>
              <a:xfrm>
                <a:off x="7809875" y="1463200"/>
                <a:ext cx="66975" cy="57450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2298" extrusionOk="0">
                    <a:moveTo>
                      <a:pt x="1155" y="127"/>
                    </a:moveTo>
                    <a:cubicBezTo>
                      <a:pt x="1406" y="127"/>
                      <a:pt x="1661" y="221"/>
                      <a:pt x="1869" y="429"/>
                    </a:cubicBezTo>
                    <a:cubicBezTo>
                      <a:pt x="2512" y="1072"/>
                      <a:pt x="2060" y="2167"/>
                      <a:pt x="1155" y="2167"/>
                    </a:cubicBezTo>
                    <a:cubicBezTo>
                      <a:pt x="583" y="2167"/>
                      <a:pt x="131" y="1715"/>
                      <a:pt x="131" y="1155"/>
                    </a:cubicBezTo>
                    <a:cubicBezTo>
                      <a:pt x="131" y="535"/>
                      <a:pt x="632" y="127"/>
                      <a:pt x="1155" y="127"/>
                    </a:cubicBezTo>
                    <a:close/>
                    <a:moveTo>
                      <a:pt x="1155" y="0"/>
                    </a:moveTo>
                    <a:cubicBezTo>
                      <a:pt x="512" y="0"/>
                      <a:pt x="0" y="512"/>
                      <a:pt x="0" y="1155"/>
                    </a:cubicBezTo>
                    <a:cubicBezTo>
                      <a:pt x="0" y="1841"/>
                      <a:pt x="569" y="2298"/>
                      <a:pt x="1162" y="2298"/>
                    </a:cubicBezTo>
                    <a:cubicBezTo>
                      <a:pt x="1444" y="2298"/>
                      <a:pt x="1731" y="2195"/>
                      <a:pt x="1965" y="1965"/>
                    </a:cubicBezTo>
                    <a:cubicBezTo>
                      <a:pt x="2679" y="1239"/>
                      <a:pt x="2167" y="0"/>
                      <a:pt x="11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9"/>
              <p:cNvSpPr/>
              <p:nvPr/>
            </p:nvSpPr>
            <p:spPr>
              <a:xfrm>
                <a:off x="7837550" y="1472125"/>
                <a:ext cx="1967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67" extrusionOk="0">
                    <a:moveTo>
                      <a:pt x="334" y="0"/>
                    </a:moveTo>
                    <a:cubicBezTo>
                      <a:pt x="155" y="0"/>
                      <a:pt x="0" y="143"/>
                      <a:pt x="0" y="334"/>
                    </a:cubicBezTo>
                    <a:cubicBezTo>
                      <a:pt x="0" y="536"/>
                      <a:pt x="170" y="666"/>
                      <a:pt x="343" y="666"/>
                    </a:cubicBezTo>
                    <a:cubicBezTo>
                      <a:pt x="424" y="666"/>
                      <a:pt x="507" y="637"/>
                      <a:pt x="572" y="572"/>
                    </a:cubicBezTo>
                    <a:cubicBezTo>
                      <a:pt x="786" y="358"/>
                      <a:pt x="631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9"/>
              <p:cNvSpPr/>
              <p:nvPr/>
            </p:nvSpPr>
            <p:spPr>
              <a:xfrm>
                <a:off x="7802425" y="1331925"/>
                <a:ext cx="42000" cy="3627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51" extrusionOk="0">
                    <a:moveTo>
                      <a:pt x="717" y="85"/>
                    </a:moveTo>
                    <a:cubicBezTo>
                      <a:pt x="875" y="85"/>
                      <a:pt x="1036" y="143"/>
                      <a:pt x="1167" y="274"/>
                    </a:cubicBezTo>
                    <a:cubicBezTo>
                      <a:pt x="1572" y="679"/>
                      <a:pt x="1286" y="1370"/>
                      <a:pt x="715" y="1370"/>
                    </a:cubicBezTo>
                    <a:cubicBezTo>
                      <a:pt x="358" y="1370"/>
                      <a:pt x="72" y="1084"/>
                      <a:pt x="72" y="727"/>
                    </a:cubicBezTo>
                    <a:cubicBezTo>
                      <a:pt x="72" y="340"/>
                      <a:pt x="388" y="85"/>
                      <a:pt x="717" y="85"/>
                    </a:cubicBezTo>
                    <a:close/>
                    <a:moveTo>
                      <a:pt x="715" y="1"/>
                    </a:moveTo>
                    <a:cubicBezTo>
                      <a:pt x="322" y="1"/>
                      <a:pt x="0" y="334"/>
                      <a:pt x="0" y="727"/>
                    </a:cubicBezTo>
                    <a:cubicBezTo>
                      <a:pt x="0" y="1162"/>
                      <a:pt x="355" y="1450"/>
                      <a:pt x="725" y="1450"/>
                    </a:cubicBezTo>
                    <a:cubicBezTo>
                      <a:pt x="901" y="1450"/>
                      <a:pt x="1081" y="1385"/>
                      <a:pt x="1227" y="1239"/>
                    </a:cubicBezTo>
                    <a:cubicBezTo>
                      <a:pt x="1679" y="775"/>
                      <a:pt x="1358" y="1"/>
                      <a:pt x="7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9"/>
              <p:cNvSpPr/>
              <p:nvPr/>
            </p:nvSpPr>
            <p:spPr>
              <a:xfrm>
                <a:off x="7819675" y="1337575"/>
                <a:ext cx="122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19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6"/>
                      <a:pt x="105" y="419"/>
                      <a:pt x="213" y="419"/>
                    </a:cubicBezTo>
                    <a:cubicBezTo>
                      <a:pt x="264" y="419"/>
                      <a:pt x="316" y="400"/>
                      <a:pt x="358" y="358"/>
                    </a:cubicBezTo>
                    <a:cubicBezTo>
                      <a:pt x="489" y="227"/>
                      <a:pt x="394" y="1"/>
                      <a:pt x="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4" name="Google Shape;754;p9"/>
            <p:cNvGrpSpPr/>
            <p:nvPr/>
          </p:nvGrpSpPr>
          <p:grpSpPr>
            <a:xfrm>
              <a:off x="152054" y="217822"/>
              <a:ext cx="759217" cy="289801"/>
              <a:chOff x="6940125" y="636900"/>
              <a:chExt cx="381900" cy="145775"/>
            </a:xfrm>
          </p:grpSpPr>
          <p:sp>
            <p:nvSpPr>
              <p:cNvPr id="755" name="Google Shape;755;p9"/>
              <p:cNvSpPr/>
              <p:nvPr/>
            </p:nvSpPr>
            <p:spPr>
              <a:xfrm>
                <a:off x="6940125" y="655650"/>
                <a:ext cx="49125" cy="4217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687" extrusionOk="0">
                    <a:moveTo>
                      <a:pt x="1123" y="103"/>
                    </a:moveTo>
                    <a:cubicBezTo>
                      <a:pt x="1506" y="103"/>
                      <a:pt x="1869" y="396"/>
                      <a:pt x="1869" y="846"/>
                    </a:cubicBezTo>
                    <a:cubicBezTo>
                      <a:pt x="1869" y="1263"/>
                      <a:pt x="1536" y="1596"/>
                      <a:pt x="1131" y="1596"/>
                    </a:cubicBezTo>
                    <a:cubicBezTo>
                      <a:pt x="464" y="1596"/>
                      <a:pt x="131" y="787"/>
                      <a:pt x="595" y="322"/>
                    </a:cubicBezTo>
                    <a:cubicBezTo>
                      <a:pt x="750" y="171"/>
                      <a:pt x="939" y="103"/>
                      <a:pt x="1123" y="103"/>
                    </a:cubicBezTo>
                    <a:close/>
                    <a:moveTo>
                      <a:pt x="1131" y="1"/>
                    </a:moveTo>
                    <a:cubicBezTo>
                      <a:pt x="369" y="1"/>
                      <a:pt x="0" y="906"/>
                      <a:pt x="524" y="1441"/>
                    </a:cubicBezTo>
                    <a:cubicBezTo>
                      <a:pt x="697" y="1611"/>
                      <a:pt x="909" y="1687"/>
                      <a:pt x="1116" y="1687"/>
                    </a:cubicBezTo>
                    <a:cubicBezTo>
                      <a:pt x="1550" y="1687"/>
                      <a:pt x="1965" y="1354"/>
                      <a:pt x="1965" y="846"/>
                    </a:cubicBezTo>
                    <a:cubicBezTo>
                      <a:pt x="1965" y="382"/>
                      <a:pt x="1595" y="1"/>
                      <a:pt x="11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6954775" y="662175"/>
                <a:ext cx="1422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569" h="492" extrusionOk="0">
                    <a:moveTo>
                      <a:pt x="339" y="1"/>
                    </a:moveTo>
                    <a:cubicBezTo>
                      <a:pt x="332" y="1"/>
                      <a:pt x="326" y="1"/>
                      <a:pt x="319" y="2"/>
                    </a:cubicBezTo>
                    <a:cubicBezTo>
                      <a:pt x="314" y="1"/>
                      <a:pt x="310" y="1"/>
                      <a:pt x="305" y="1"/>
                    </a:cubicBezTo>
                    <a:cubicBezTo>
                      <a:pt x="100" y="1"/>
                      <a:pt x="0" y="267"/>
                      <a:pt x="140" y="418"/>
                    </a:cubicBezTo>
                    <a:cubicBezTo>
                      <a:pt x="190" y="469"/>
                      <a:pt x="253" y="491"/>
                      <a:pt x="315" y="491"/>
                    </a:cubicBezTo>
                    <a:cubicBezTo>
                      <a:pt x="444" y="491"/>
                      <a:pt x="569" y="393"/>
                      <a:pt x="569" y="240"/>
                    </a:cubicBezTo>
                    <a:cubicBezTo>
                      <a:pt x="569" y="115"/>
                      <a:pt x="471" y="1"/>
                      <a:pt x="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7071375" y="740475"/>
                <a:ext cx="49150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1966" h="1688" extrusionOk="0">
                    <a:moveTo>
                      <a:pt x="1124" y="104"/>
                    </a:moveTo>
                    <a:cubicBezTo>
                      <a:pt x="1507" y="104"/>
                      <a:pt x="1870" y="396"/>
                      <a:pt x="1870" y="846"/>
                    </a:cubicBezTo>
                    <a:cubicBezTo>
                      <a:pt x="1870" y="1263"/>
                      <a:pt x="1537" y="1596"/>
                      <a:pt x="1132" y="1596"/>
                    </a:cubicBezTo>
                    <a:cubicBezTo>
                      <a:pt x="465" y="1596"/>
                      <a:pt x="132" y="787"/>
                      <a:pt x="596" y="322"/>
                    </a:cubicBezTo>
                    <a:cubicBezTo>
                      <a:pt x="751" y="171"/>
                      <a:pt x="940" y="104"/>
                      <a:pt x="1124" y="104"/>
                    </a:cubicBezTo>
                    <a:close/>
                    <a:moveTo>
                      <a:pt x="1132" y="1"/>
                    </a:moveTo>
                    <a:cubicBezTo>
                      <a:pt x="382" y="1"/>
                      <a:pt x="1" y="906"/>
                      <a:pt x="536" y="1442"/>
                    </a:cubicBezTo>
                    <a:cubicBezTo>
                      <a:pt x="706" y="1611"/>
                      <a:pt x="915" y="1687"/>
                      <a:pt x="1121" y="1687"/>
                    </a:cubicBezTo>
                    <a:cubicBezTo>
                      <a:pt x="1551" y="1687"/>
                      <a:pt x="1965" y="1354"/>
                      <a:pt x="1965" y="846"/>
                    </a:cubicBezTo>
                    <a:cubicBezTo>
                      <a:pt x="1965" y="382"/>
                      <a:pt x="1596" y="1"/>
                      <a:pt x="1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7085975" y="746750"/>
                <a:ext cx="14300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490" extrusionOk="0">
                    <a:moveTo>
                      <a:pt x="322" y="0"/>
                    </a:moveTo>
                    <a:cubicBezTo>
                      <a:pt x="107" y="0"/>
                      <a:pt x="0" y="262"/>
                      <a:pt x="155" y="417"/>
                    </a:cubicBezTo>
                    <a:cubicBezTo>
                      <a:pt x="205" y="467"/>
                      <a:pt x="268" y="490"/>
                      <a:pt x="328" y="490"/>
                    </a:cubicBezTo>
                    <a:cubicBezTo>
                      <a:pt x="453" y="490"/>
                      <a:pt x="572" y="394"/>
                      <a:pt x="572" y="250"/>
                    </a:cubicBezTo>
                    <a:cubicBezTo>
                      <a:pt x="572" y="119"/>
                      <a:pt x="464" y="0"/>
                      <a:pt x="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7060675" y="636900"/>
                <a:ext cx="28000" cy="24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61" extrusionOk="0">
                    <a:moveTo>
                      <a:pt x="643" y="50"/>
                    </a:moveTo>
                    <a:cubicBezTo>
                      <a:pt x="861" y="50"/>
                      <a:pt x="1072" y="220"/>
                      <a:pt x="1072" y="477"/>
                    </a:cubicBezTo>
                    <a:cubicBezTo>
                      <a:pt x="1072" y="715"/>
                      <a:pt x="881" y="905"/>
                      <a:pt x="643" y="905"/>
                    </a:cubicBezTo>
                    <a:cubicBezTo>
                      <a:pt x="262" y="905"/>
                      <a:pt x="71" y="441"/>
                      <a:pt x="345" y="179"/>
                    </a:cubicBezTo>
                    <a:cubicBezTo>
                      <a:pt x="431" y="90"/>
                      <a:pt x="538" y="50"/>
                      <a:pt x="643" y="50"/>
                    </a:cubicBezTo>
                    <a:close/>
                    <a:moveTo>
                      <a:pt x="643" y="1"/>
                    </a:moveTo>
                    <a:cubicBezTo>
                      <a:pt x="214" y="1"/>
                      <a:pt x="0" y="524"/>
                      <a:pt x="310" y="822"/>
                    </a:cubicBezTo>
                    <a:cubicBezTo>
                      <a:pt x="405" y="918"/>
                      <a:pt x="522" y="960"/>
                      <a:pt x="638" y="960"/>
                    </a:cubicBezTo>
                    <a:cubicBezTo>
                      <a:pt x="883" y="960"/>
                      <a:pt x="1119" y="768"/>
                      <a:pt x="1119" y="477"/>
                    </a:cubicBezTo>
                    <a:cubicBezTo>
                      <a:pt x="1119" y="215"/>
                      <a:pt x="905" y="1"/>
                      <a:pt x="6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7070200" y="640700"/>
                <a:ext cx="685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78" extrusionOk="0">
                    <a:moveTo>
                      <a:pt x="137" y="0"/>
                    </a:moveTo>
                    <a:cubicBezTo>
                      <a:pt x="69" y="0"/>
                      <a:pt x="0" y="45"/>
                      <a:pt x="0" y="134"/>
                    </a:cubicBezTo>
                    <a:cubicBezTo>
                      <a:pt x="0" y="230"/>
                      <a:pt x="69" y="277"/>
                      <a:pt x="137" y="277"/>
                    </a:cubicBezTo>
                    <a:cubicBezTo>
                      <a:pt x="205" y="277"/>
                      <a:pt x="274" y="230"/>
                      <a:pt x="274" y="134"/>
                    </a:cubicBezTo>
                    <a:cubicBezTo>
                      <a:pt x="274" y="45"/>
                      <a:pt x="205" y="0"/>
                      <a:pt x="1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7226150" y="661025"/>
                <a:ext cx="95875" cy="82075"/>
              </a:xfrm>
              <a:custGeom>
                <a:avLst/>
                <a:gdLst/>
                <a:ahLst/>
                <a:cxnLst/>
                <a:rect l="l" t="t" r="r" b="b"/>
                <a:pathLst>
                  <a:path w="3835" h="3283" extrusionOk="0">
                    <a:moveTo>
                      <a:pt x="1652" y="185"/>
                    </a:moveTo>
                    <a:cubicBezTo>
                      <a:pt x="2009" y="185"/>
                      <a:pt x="2372" y="316"/>
                      <a:pt x="2668" y="607"/>
                    </a:cubicBezTo>
                    <a:cubicBezTo>
                      <a:pt x="3573" y="1524"/>
                      <a:pt x="2930" y="3096"/>
                      <a:pt x="1632" y="3096"/>
                    </a:cubicBezTo>
                    <a:cubicBezTo>
                      <a:pt x="834" y="3096"/>
                      <a:pt x="180" y="2441"/>
                      <a:pt x="180" y="1643"/>
                    </a:cubicBezTo>
                    <a:cubicBezTo>
                      <a:pt x="180" y="764"/>
                      <a:pt x="901" y="185"/>
                      <a:pt x="1652" y="185"/>
                    </a:cubicBezTo>
                    <a:close/>
                    <a:moveTo>
                      <a:pt x="1644" y="0"/>
                    </a:moveTo>
                    <a:cubicBezTo>
                      <a:pt x="739" y="0"/>
                      <a:pt x="1" y="738"/>
                      <a:pt x="1" y="1643"/>
                    </a:cubicBezTo>
                    <a:cubicBezTo>
                      <a:pt x="1" y="2626"/>
                      <a:pt x="808" y="3282"/>
                      <a:pt x="1651" y="3282"/>
                    </a:cubicBezTo>
                    <a:cubicBezTo>
                      <a:pt x="2054" y="3282"/>
                      <a:pt x="2464" y="3133"/>
                      <a:pt x="2799" y="2798"/>
                    </a:cubicBezTo>
                    <a:cubicBezTo>
                      <a:pt x="3835" y="1762"/>
                      <a:pt x="3097" y="0"/>
                      <a:pt x="16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7265750" y="673800"/>
                <a:ext cx="27700" cy="2372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949" extrusionOk="0">
                    <a:moveTo>
                      <a:pt x="477" y="1"/>
                    </a:moveTo>
                    <a:cubicBezTo>
                      <a:pt x="215" y="1"/>
                      <a:pt x="0" y="203"/>
                      <a:pt x="0" y="465"/>
                    </a:cubicBezTo>
                    <a:cubicBezTo>
                      <a:pt x="0" y="757"/>
                      <a:pt x="237" y="949"/>
                      <a:pt x="482" y="949"/>
                    </a:cubicBezTo>
                    <a:cubicBezTo>
                      <a:pt x="597" y="949"/>
                      <a:pt x="715" y="906"/>
                      <a:pt x="810" y="811"/>
                    </a:cubicBezTo>
                    <a:cubicBezTo>
                      <a:pt x="1108" y="501"/>
                      <a:pt x="893" y="1"/>
                      <a:pt x="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 rot="-1767077">
              <a:off x="4577281" y="217906"/>
              <a:ext cx="552519" cy="475795"/>
              <a:chOff x="7649725" y="1325075"/>
              <a:chExt cx="227125" cy="195575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7649725" y="1325075"/>
                <a:ext cx="66700" cy="57375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295" extrusionOk="0">
                    <a:moveTo>
                      <a:pt x="1153" y="119"/>
                    </a:moveTo>
                    <a:cubicBezTo>
                      <a:pt x="1403" y="119"/>
                      <a:pt x="1659" y="211"/>
                      <a:pt x="1870" y="418"/>
                    </a:cubicBezTo>
                    <a:cubicBezTo>
                      <a:pt x="2513" y="1060"/>
                      <a:pt x="2048" y="2168"/>
                      <a:pt x="1144" y="2168"/>
                    </a:cubicBezTo>
                    <a:cubicBezTo>
                      <a:pt x="572" y="2168"/>
                      <a:pt x="120" y="1703"/>
                      <a:pt x="120" y="1144"/>
                    </a:cubicBezTo>
                    <a:cubicBezTo>
                      <a:pt x="120" y="530"/>
                      <a:pt x="624" y="119"/>
                      <a:pt x="1153" y="119"/>
                    </a:cubicBezTo>
                    <a:close/>
                    <a:moveTo>
                      <a:pt x="1144" y="1"/>
                    </a:moveTo>
                    <a:cubicBezTo>
                      <a:pt x="512" y="1"/>
                      <a:pt x="1" y="513"/>
                      <a:pt x="1" y="1144"/>
                    </a:cubicBezTo>
                    <a:cubicBezTo>
                      <a:pt x="1" y="1836"/>
                      <a:pt x="561" y="2294"/>
                      <a:pt x="1148" y="2294"/>
                    </a:cubicBezTo>
                    <a:cubicBezTo>
                      <a:pt x="1430" y="2294"/>
                      <a:pt x="1718" y="2189"/>
                      <a:pt x="1953" y="1953"/>
                    </a:cubicBezTo>
                    <a:cubicBezTo>
                      <a:pt x="2668" y="1239"/>
                      <a:pt x="2167" y="1"/>
                      <a:pt x="1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7677400" y="1333725"/>
                <a:ext cx="19375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72" extrusionOk="0">
                    <a:moveTo>
                      <a:pt x="334" y="0"/>
                    </a:moveTo>
                    <a:cubicBezTo>
                      <a:pt x="144" y="0"/>
                      <a:pt x="1" y="155"/>
                      <a:pt x="1" y="333"/>
                    </a:cubicBezTo>
                    <a:cubicBezTo>
                      <a:pt x="1" y="535"/>
                      <a:pt x="165" y="671"/>
                      <a:pt x="334" y="671"/>
                    </a:cubicBezTo>
                    <a:cubicBezTo>
                      <a:pt x="414" y="671"/>
                      <a:pt x="495" y="641"/>
                      <a:pt x="560" y="572"/>
                    </a:cubicBezTo>
                    <a:cubicBezTo>
                      <a:pt x="775" y="357"/>
                      <a:pt x="632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7809875" y="1463200"/>
                <a:ext cx="66975" cy="57450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2298" extrusionOk="0">
                    <a:moveTo>
                      <a:pt x="1155" y="127"/>
                    </a:moveTo>
                    <a:cubicBezTo>
                      <a:pt x="1406" y="127"/>
                      <a:pt x="1661" y="221"/>
                      <a:pt x="1869" y="429"/>
                    </a:cubicBezTo>
                    <a:cubicBezTo>
                      <a:pt x="2512" y="1072"/>
                      <a:pt x="2060" y="2167"/>
                      <a:pt x="1155" y="2167"/>
                    </a:cubicBezTo>
                    <a:cubicBezTo>
                      <a:pt x="583" y="2167"/>
                      <a:pt x="131" y="1715"/>
                      <a:pt x="131" y="1155"/>
                    </a:cubicBezTo>
                    <a:cubicBezTo>
                      <a:pt x="131" y="535"/>
                      <a:pt x="632" y="127"/>
                      <a:pt x="1155" y="127"/>
                    </a:cubicBezTo>
                    <a:close/>
                    <a:moveTo>
                      <a:pt x="1155" y="0"/>
                    </a:moveTo>
                    <a:cubicBezTo>
                      <a:pt x="512" y="0"/>
                      <a:pt x="0" y="512"/>
                      <a:pt x="0" y="1155"/>
                    </a:cubicBezTo>
                    <a:cubicBezTo>
                      <a:pt x="0" y="1841"/>
                      <a:pt x="569" y="2298"/>
                      <a:pt x="1162" y="2298"/>
                    </a:cubicBezTo>
                    <a:cubicBezTo>
                      <a:pt x="1444" y="2298"/>
                      <a:pt x="1731" y="2195"/>
                      <a:pt x="1965" y="1965"/>
                    </a:cubicBezTo>
                    <a:cubicBezTo>
                      <a:pt x="2679" y="1239"/>
                      <a:pt x="2167" y="0"/>
                      <a:pt x="11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7837550" y="1472125"/>
                <a:ext cx="1967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67" extrusionOk="0">
                    <a:moveTo>
                      <a:pt x="334" y="0"/>
                    </a:moveTo>
                    <a:cubicBezTo>
                      <a:pt x="155" y="0"/>
                      <a:pt x="0" y="143"/>
                      <a:pt x="0" y="334"/>
                    </a:cubicBezTo>
                    <a:cubicBezTo>
                      <a:pt x="0" y="536"/>
                      <a:pt x="170" y="666"/>
                      <a:pt x="343" y="666"/>
                    </a:cubicBezTo>
                    <a:cubicBezTo>
                      <a:pt x="424" y="666"/>
                      <a:pt x="507" y="637"/>
                      <a:pt x="572" y="572"/>
                    </a:cubicBezTo>
                    <a:cubicBezTo>
                      <a:pt x="786" y="358"/>
                      <a:pt x="631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7802425" y="1331925"/>
                <a:ext cx="42000" cy="3627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51" extrusionOk="0">
                    <a:moveTo>
                      <a:pt x="717" y="85"/>
                    </a:moveTo>
                    <a:cubicBezTo>
                      <a:pt x="875" y="85"/>
                      <a:pt x="1036" y="143"/>
                      <a:pt x="1167" y="274"/>
                    </a:cubicBezTo>
                    <a:cubicBezTo>
                      <a:pt x="1572" y="679"/>
                      <a:pt x="1286" y="1370"/>
                      <a:pt x="715" y="1370"/>
                    </a:cubicBezTo>
                    <a:cubicBezTo>
                      <a:pt x="358" y="1370"/>
                      <a:pt x="72" y="1084"/>
                      <a:pt x="72" y="727"/>
                    </a:cubicBezTo>
                    <a:cubicBezTo>
                      <a:pt x="72" y="340"/>
                      <a:pt x="388" y="85"/>
                      <a:pt x="717" y="85"/>
                    </a:cubicBezTo>
                    <a:close/>
                    <a:moveTo>
                      <a:pt x="715" y="1"/>
                    </a:moveTo>
                    <a:cubicBezTo>
                      <a:pt x="322" y="1"/>
                      <a:pt x="0" y="334"/>
                      <a:pt x="0" y="727"/>
                    </a:cubicBezTo>
                    <a:cubicBezTo>
                      <a:pt x="0" y="1162"/>
                      <a:pt x="355" y="1450"/>
                      <a:pt x="725" y="1450"/>
                    </a:cubicBezTo>
                    <a:cubicBezTo>
                      <a:pt x="901" y="1450"/>
                      <a:pt x="1081" y="1385"/>
                      <a:pt x="1227" y="1239"/>
                    </a:cubicBezTo>
                    <a:cubicBezTo>
                      <a:pt x="1679" y="775"/>
                      <a:pt x="1358" y="1"/>
                      <a:pt x="7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7819675" y="1337575"/>
                <a:ext cx="122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19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6"/>
                      <a:pt x="105" y="419"/>
                      <a:pt x="213" y="419"/>
                    </a:cubicBezTo>
                    <a:cubicBezTo>
                      <a:pt x="264" y="419"/>
                      <a:pt x="316" y="400"/>
                      <a:pt x="358" y="358"/>
                    </a:cubicBezTo>
                    <a:cubicBezTo>
                      <a:pt x="489" y="227"/>
                      <a:pt x="394" y="1"/>
                      <a:pt x="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70" name="Google Shape;770;p9"/>
          <p:cNvSpPr txBox="1">
            <a:spLocks noGrp="1"/>
          </p:cNvSpPr>
          <p:nvPr>
            <p:ph type="title"/>
          </p:nvPr>
        </p:nvSpPr>
        <p:spPr>
          <a:xfrm>
            <a:off x="2135550" y="1544000"/>
            <a:ext cx="4872900" cy="14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1" name="Google Shape;771;p9"/>
          <p:cNvSpPr txBox="1">
            <a:spLocks noGrp="1"/>
          </p:cNvSpPr>
          <p:nvPr>
            <p:ph type="subTitle" idx="1"/>
          </p:nvPr>
        </p:nvSpPr>
        <p:spPr>
          <a:xfrm>
            <a:off x="2135550" y="29284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0" name="Google Shape;840;p13"/>
          <p:cNvSpPr txBox="1">
            <a:spLocks noGrp="1"/>
          </p:cNvSpPr>
          <p:nvPr>
            <p:ph type="subTitle" idx="1"/>
          </p:nvPr>
        </p:nvSpPr>
        <p:spPr>
          <a:xfrm>
            <a:off x="830238" y="2791325"/>
            <a:ext cx="208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1" name="Google Shape;841;p13"/>
          <p:cNvSpPr txBox="1">
            <a:spLocks noGrp="1"/>
          </p:cNvSpPr>
          <p:nvPr>
            <p:ph type="subTitle" idx="2"/>
          </p:nvPr>
        </p:nvSpPr>
        <p:spPr>
          <a:xfrm>
            <a:off x="3529513" y="2791325"/>
            <a:ext cx="208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3"/>
          <p:cNvSpPr txBox="1">
            <a:spLocks noGrp="1"/>
          </p:cNvSpPr>
          <p:nvPr>
            <p:ph type="subTitle" idx="3"/>
          </p:nvPr>
        </p:nvSpPr>
        <p:spPr>
          <a:xfrm>
            <a:off x="6228787" y="2791325"/>
            <a:ext cx="208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3" name="Google Shape;843;p13"/>
          <p:cNvSpPr txBox="1">
            <a:spLocks noGrp="1"/>
          </p:cNvSpPr>
          <p:nvPr>
            <p:ph type="title" idx="4" hasCustomPrompt="1"/>
          </p:nvPr>
        </p:nvSpPr>
        <p:spPr>
          <a:xfrm>
            <a:off x="830213" y="1476350"/>
            <a:ext cx="9738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4" name="Google Shape;844;p13"/>
          <p:cNvSpPr txBox="1">
            <a:spLocks noGrp="1"/>
          </p:cNvSpPr>
          <p:nvPr>
            <p:ph type="title" idx="5" hasCustomPrompt="1"/>
          </p:nvPr>
        </p:nvSpPr>
        <p:spPr>
          <a:xfrm>
            <a:off x="3529487" y="1476350"/>
            <a:ext cx="9738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845" name="Google Shape;845;p13"/>
          <p:cNvGrpSpPr/>
          <p:nvPr/>
        </p:nvGrpSpPr>
        <p:grpSpPr>
          <a:xfrm>
            <a:off x="-26900" y="-25575"/>
            <a:ext cx="9197798" cy="5194656"/>
            <a:chOff x="-26900" y="-25575"/>
            <a:chExt cx="9197798" cy="5194656"/>
          </a:xfrm>
        </p:grpSpPr>
        <p:sp>
          <p:nvSpPr>
            <p:cNvPr id="846" name="Google Shape;846;p13"/>
            <p:cNvSpPr/>
            <p:nvPr/>
          </p:nvSpPr>
          <p:spPr>
            <a:xfrm>
              <a:off x="-26900" y="-25575"/>
              <a:ext cx="5482167" cy="3147511"/>
            </a:xfrm>
            <a:custGeom>
              <a:avLst/>
              <a:gdLst/>
              <a:ahLst/>
              <a:cxnLst/>
              <a:rect l="l" t="t" r="r" b="b"/>
              <a:pathLst>
                <a:path w="22766" h="15432" extrusionOk="0">
                  <a:moveTo>
                    <a:pt x="14836" y="1"/>
                  </a:moveTo>
                  <a:cubicBezTo>
                    <a:pt x="10288" y="2799"/>
                    <a:pt x="3561" y="6633"/>
                    <a:pt x="1" y="9240"/>
                  </a:cubicBezTo>
                  <a:lnTo>
                    <a:pt x="1" y="10752"/>
                  </a:lnTo>
                  <a:cubicBezTo>
                    <a:pt x="370" y="10538"/>
                    <a:pt x="727" y="10312"/>
                    <a:pt x="1072" y="10097"/>
                  </a:cubicBezTo>
                  <a:cubicBezTo>
                    <a:pt x="3382" y="8645"/>
                    <a:pt x="5763" y="7335"/>
                    <a:pt x="8228" y="6192"/>
                  </a:cubicBezTo>
                  <a:cubicBezTo>
                    <a:pt x="8852" y="5901"/>
                    <a:pt x="9516" y="5610"/>
                    <a:pt x="10192" y="5610"/>
                  </a:cubicBezTo>
                  <a:cubicBezTo>
                    <a:pt x="10264" y="5610"/>
                    <a:pt x="10335" y="5614"/>
                    <a:pt x="10407" y="5621"/>
                  </a:cubicBezTo>
                  <a:cubicBezTo>
                    <a:pt x="9942" y="6668"/>
                    <a:pt x="8930" y="7371"/>
                    <a:pt x="7954" y="8026"/>
                  </a:cubicBezTo>
                  <a:lnTo>
                    <a:pt x="1" y="13419"/>
                  </a:lnTo>
                  <a:lnTo>
                    <a:pt x="1" y="15431"/>
                  </a:lnTo>
                  <a:cubicBezTo>
                    <a:pt x="6930" y="11419"/>
                    <a:pt x="13467" y="6775"/>
                    <a:pt x="19944" y="2120"/>
                  </a:cubicBezTo>
                  <a:cubicBezTo>
                    <a:pt x="20908" y="1430"/>
                    <a:pt x="21860" y="739"/>
                    <a:pt x="22765" y="1"/>
                  </a:cubicBez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-26900" y="91090"/>
              <a:ext cx="1881169" cy="1260473"/>
            </a:xfrm>
            <a:custGeom>
              <a:avLst/>
              <a:gdLst/>
              <a:ahLst/>
              <a:cxnLst/>
              <a:rect l="l" t="t" r="r" b="b"/>
              <a:pathLst>
                <a:path w="7812" h="6180" extrusionOk="0">
                  <a:moveTo>
                    <a:pt x="7763" y="0"/>
                  </a:moveTo>
                  <a:lnTo>
                    <a:pt x="7763" y="0"/>
                  </a:lnTo>
                  <a:cubicBezTo>
                    <a:pt x="6549" y="155"/>
                    <a:pt x="5477" y="858"/>
                    <a:pt x="4442" y="1512"/>
                  </a:cubicBezTo>
                  <a:cubicBezTo>
                    <a:pt x="2989" y="2429"/>
                    <a:pt x="1513" y="3286"/>
                    <a:pt x="1" y="4096"/>
                  </a:cubicBezTo>
                  <a:lnTo>
                    <a:pt x="1" y="6180"/>
                  </a:lnTo>
                  <a:cubicBezTo>
                    <a:pt x="2680" y="4525"/>
                    <a:pt x="5096" y="2953"/>
                    <a:pt x="6620" y="1727"/>
                  </a:cubicBezTo>
                  <a:cubicBezTo>
                    <a:pt x="7192" y="1274"/>
                    <a:pt x="7811" y="703"/>
                    <a:pt x="7763" y="0"/>
                  </a:cubicBez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-26900" y="-25575"/>
              <a:ext cx="780208" cy="447080"/>
            </a:xfrm>
            <a:custGeom>
              <a:avLst/>
              <a:gdLst/>
              <a:ahLst/>
              <a:cxnLst/>
              <a:rect l="l" t="t" r="r" b="b"/>
              <a:pathLst>
                <a:path w="3240" h="2192" extrusionOk="0">
                  <a:moveTo>
                    <a:pt x="1" y="1"/>
                  </a:moveTo>
                  <a:lnTo>
                    <a:pt x="1" y="2192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2209460" y="-25575"/>
              <a:ext cx="6737965" cy="3072453"/>
            </a:xfrm>
            <a:custGeom>
              <a:avLst/>
              <a:gdLst/>
              <a:ahLst/>
              <a:cxnLst/>
              <a:rect l="l" t="t" r="r" b="b"/>
              <a:pathLst>
                <a:path w="27981" h="15064" extrusionOk="0">
                  <a:moveTo>
                    <a:pt x="20598" y="1"/>
                  </a:moveTo>
                  <a:cubicBezTo>
                    <a:pt x="13752" y="4323"/>
                    <a:pt x="6978" y="8788"/>
                    <a:pt x="691" y="13943"/>
                  </a:cubicBezTo>
                  <a:cubicBezTo>
                    <a:pt x="358" y="14217"/>
                    <a:pt x="0" y="14753"/>
                    <a:pt x="334" y="14991"/>
                  </a:cubicBezTo>
                  <a:cubicBezTo>
                    <a:pt x="399" y="15043"/>
                    <a:pt x="476" y="15064"/>
                    <a:pt x="558" y="15064"/>
                  </a:cubicBezTo>
                  <a:cubicBezTo>
                    <a:pt x="699" y="15064"/>
                    <a:pt x="853" y="15003"/>
                    <a:pt x="989" y="14943"/>
                  </a:cubicBezTo>
                  <a:cubicBezTo>
                    <a:pt x="2286" y="14372"/>
                    <a:pt x="3477" y="13574"/>
                    <a:pt x="4668" y="12788"/>
                  </a:cubicBezTo>
                  <a:lnTo>
                    <a:pt x="14097" y="6561"/>
                  </a:lnTo>
                  <a:cubicBezTo>
                    <a:pt x="15074" y="5918"/>
                    <a:pt x="16110" y="5251"/>
                    <a:pt x="17229" y="5216"/>
                  </a:cubicBezTo>
                  <a:lnTo>
                    <a:pt x="17229" y="5216"/>
                  </a:lnTo>
                  <a:cubicBezTo>
                    <a:pt x="16991" y="5930"/>
                    <a:pt x="16419" y="6490"/>
                    <a:pt x="15860" y="7002"/>
                  </a:cubicBezTo>
                  <a:cubicBezTo>
                    <a:pt x="13847" y="8835"/>
                    <a:pt x="11728" y="10538"/>
                    <a:pt x="9514" y="12109"/>
                  </a:cubicBezTo>
                  <a:cubicBezTo>
                    <a:pt x="8621" y="12729"/>
                    <a:pt x="7680" y="13371"/>
                    <a:pt x="7132" y="14324"/>
                  </a:cubicBezTo>
                  <a:cubicBezTo>
                    <a:pt x="7276" y="14393"/>
                    <a:pt x="7430" y="14422"/>
                    <a:pt x="7587" y="14422"/>
                  </a:cubicBezTo>
                  <a:cubicBezTo>
                    <a:pt x="8029" y="14422"/>
                    <a:pt x="8506" y="14192"/>
                    <a:pt x="8918" y="13955"/>
                  </a:cubicBezTo>
                  <a:cubicBezTo>
                    <a:pt x="13335" y="11514"/>
                    <a:pt x="22670" y="4013"/>
                    <a:pt x="26909" y="1251"/>
                  </a:cubicBezTo>
                  <a:cubicBezTo>
                    <a:pt x="26909" y="1251"/>
                    <a:pt x="27373" y="727"/>
                    <a:pt x="27980" y="1"/>
                  </a:cubicBez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-26900" y="3310393"/>
              <a:ext cx="2337013" cy="1856240"/>
            </a:xfrm>
            <a:custGeom>
              <a:avLst/>
              <a:gdLst/>
              <a:ahLst/>
              <a:cxnLst/>
              <a:rect l="l" t="t" r="r" b="b"/>
              <a:pathLst>
                <a:path w="9705" h="9101" extrusionOk="0">
                  <a:moveTo>
                    <a:pt x="8680" y="1"/>
                  </a:moveTo>
                  <a:cubicBezTo>
                    <a:pt x="8352" y="1"/>
                    <a:pt x="8002" y="122"/>
                    <a:pt x="7692" y="254"/>
                  </a:cubicBezTo>
                  <a:cubicBezTo>
                    <a:pt x="5954" y="980"/>
                    <a:pt x="4334" y="1980"/>
                    <a:pt x="2715" y="2981"/>
                  </a:cubicBezTo>
                  <a:cubicBezTo>
                    <a:pt x="1810" y="3552"/>
                    <a:pt x="905" y="4112"/>
                    <a:pt x="1" y="4683"/>
                  </a:cubicBezTo>
                  <a:lnTo>
                    <a:pt x="1" y="9100"/>
                  </a:lnTo>
                  <a:lnTo>
                    <a:pt x="1715" y="9100"/>
                  </a:lnTo>
                  <a:cubicBezTo>
                    <a:pt x="3168" y="8041"/>
                    <a:pt x="4465" y="7112"/>
                    <a:pt x="5477" y="6457"/>
                  </a:cubicBezTo>
                  <a:cubicBezTo>
                    <a:pt x="5477" y="6457"/>
                    <a:pt x="9657" y="1671"/>
                    <a:pt x="9680" y="1230"/>
                  </a:cubicBezTo>
                  <a:cubicBezTo>
                    <a:pt x="9704" y="790"/>
                    <a:pt x="9538" y="325"/>
                    <a:pt x="9180" y="123"/>
                  </a:cubicBezTo>
                  <a:cubicBezTo>
                    <a:pt x="9026" y="36"/>
                    <a:pt x="8857" y="1"/>
                    <a:pt x="8680" y="1"/>
                  </a:cubicBez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2229447" y="1357681"/>
              <a:ext cx="6282121" cy="3811401"/>
            </a:xfrm>
            <a:custGeom>
              <a:avLst/>
              <a:gdLst/>
              <a:ahLst/>
              <a:cxnLst/>
              <a:rect l="l" t="t" r="r" b="b"/>
              <a:pathLst>
                <a:path w="26088" h="18687" extrusionOk="0">
                  <a:moveTo>
                    <a:pt x="24887" y="0"/>
                  </a:moveTo>
                  <a:cubicBezTo>
                    <a:pt x="24525" y="0"/>
                    <a:pt x="24154" y="155"/>
                    <a:pt x="23825" y="315"/>
                  </a:cubicBezTo>
                  <a:cubicBezTo>
                    <a:pt x="22170" y="1136"/>
                    <a:pt x="20670" y="2220"/>
                    <a:pt x="19194" y="3303"/>
                  </a:cubicBezTo>
                  <a:cubicBezTo>
                    <a:pt x="12574" y="8173"/>
                    <a:pt x="5978" y="13090"/>
                    <a:pt x="1" y="18674"/>
                  </a:cubicBezTo>
                  <a:lnTo>
                    <a:pt x="2596" y="18674"/>
                  </a:lnTo>
                  <a:lnTo>
                    <a:pt x="10407" y="12578"/>
                  </a:lnTo>
                  <a:cubicBezTo>
                    <a:pt x="11288" y="11888"/>
                    <a:pt x="12240" y="11173"/>
                    <a:pt x="13383" y="11066"/>
                  </a:cubicBezTo>
                  <a:lnTo>
                    <a:pt x="13383" y="11066"/>
                  </a:lnTo>
                  <a:cubicBezTo>
                    <a:pt x="13264" y="11781"/>
                    <a:pt x="12776" y="12364"/>
                    <a:pt x="12288" y="12900"/>
                  </a:cubicBezTo>
                  <a:cubicBezTo>
                    <a:pt x="10538" y="14829"/>
                    <a:pt x="8657" y="16638"/>
                    <a:pt x="6668" y="18305"/>
                  </a:cubicBezTo>
                  <a:cubicBezTo>
                    <a:pt x="6514" y="18436"/>
                    <a:pt x="6371" y="18555"/>
                    <a:pt x="6216" y="18686"/>
                  </a:cubicBezTo>
                  <a:lnTo>
                    <a:pt x="8419" y="18686"/>
                  </a:lnTo>
                  <a:cubicBezTo>
                    <a:pt x="12812" y="15257"/>
                    <a:pt x="19325" y="9102"/>
                    <a:pt x="22635" y="6554"/>
                  </a:cubicBezTo>
                  <a:cubicBezTo>
                    <a:pt x="22635" y="6554"/>
                    <a:pt x="26087" y="1589"/>
                    <a:pt x="26040" y="1148"/>
                  </a:cubicBezTo>
                  <a:cubicBezTo>
                    <a:pt x="25980" y="720"/>
                    <a:pt x="25742" y="267"/>
                    <a:pt x="25325" y="89"/>
                  </a:cubicBezTo>
                  <a:cubicBezTo>
                    <a:pt x="25183" y="26"/>
                    <a:pt x="25036" y="0"/>
                    <a:pt x="24887" y="0"/>
                  </a:cubicBez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5681393" y="2866780"/>
              <a:ext cx="3489505" cy="2299853"/>
            </a:xfrm>
            <a:custGeom>
              <a:avLst/>
              <a:gdLst/>
              <a:ahLst/>
              <a:cxnLst/>
              <a:rect l="l" t="t" r="r" b="b"/>
              <a:pathLst>
                <a:path w="14491" h="11276" extrusionOk="0">
                  <a:moveTo>
                    <a:pt x="14491" y="0"/>
                  </a:moveTo>
                  <a:cubicBezTo>
                    <a:pt x="9562" y="3632"/>
                    <a:pt x="4644" y="7311"/>
                    <a:pt x="1" y="11275"/>
                  </a:cubicBezTo>
                  <a:lnTo>
                    <a:pt x="3156" y="11275"/>
                  </a:lnTo>
                  <a:lnTo>
                    <a:pt x="6478" y="8692"/>
                  </a:lnTo>
                  <a:cubicBezTo>
                    <a:pt x="7359" y="8001"/>
                    <a:pt x="8312" y="7275"/>
                    <a:pt x="9455" y="7180"/>
                  </a:cubicBezTo>
                  <a:lnTo>
                    <a:pt x="9455" y="7180"/>
                  </a:lnTo>
                  <a:cubicBezTo>
                    <a:pt x="9335" y="7894"/>
                    <a:pt x="8847" y="8477"/>
                    <a:pt x="8359" y="9001"/>
                  </a:cubicBezTo>
                  <a:cubicBezTo>
                    <a:pt x="7657" y="9787"/>
                    <a:pt x="6930" y="10537"/>
                    <a:pt x="6180" y="11275"/>
                  </a:cubicBezTo>
                  <a:lnTo>
                    <a:pt x="8716" y="11275"/>
                  </a:lnTo>
                  <a:cubicBezTo>
                    <a:pt x="10645" y="9608"/>
                    <a:pt x="12669" y="7799"/>
                    <a:pt x="14491" y="6203"/>
                  </a:cubicBezTo>
                  <a:lnTo>
                    <a:pt x="14491" y="0"/>
                  </a:ln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3" name="Google Shape;853;p13"/>
          <p:cNvSpPr txBox="1">
            <a:spLocks noGrp="1"/>
          </p:cNvSpPr>
          <p:nvPr>
            <p:ph type="title" idx="6" hasCustomPrompt="1"/>
          </p:nvPr>
        </p:nvSpPr>
        <p:spPr>
          <a:xfrm>
            <a:off x="6228762" y="1476350"/>
            <a:ext cx="9738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4" name="Google Shape;854;p13"/>
          <p:cNvSpPr txBox="1">
            <a:spLocks noGrp="1"/>
          </p:cNvSpPr>
          <p:nvPr>
            <p:ph type="subTitle" idx="7"/>
          </p:nvPr>
        </p:nvSpPr>
        <p:spPr>
          <a:xfrm>
            <a:off x="830226" y="2034525"/>
            <a:ext cx="20850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5" name="Google Shape;855;p13"/>
          <p:cNvSpPr txBox="1">
            <a:spLocks noGrp="1"/>
          </p:cNvSpPr>
          <p:nvPr>
            <p:ph type="subTitle" idx="8"/>
          </p:nvPr>
        </p:nvSpPr>
        <p:spPr>
          <a:xfrm>
            <a:off x="3529475" y="2034525"/>
            <a:ext cx="20850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56" name="Google Shape;856;p13"/>
          <p:cNvSpPr txBox="1">
            <a:spLocks noGrp="1"/>
          </p:cNvSpPr>
          <p:nvPr>
            <p:ph type="subTitle" idx="9"/>
          </p:nvPr>
        </p:nvSpPr>
        <p:spPr>
          <a:xfrm>
            <a:off x="6228748" y="2034525"/>
            <a:ext cx="20850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857" name="Google Shape;857;p13"/>
          <p:cNvGrpSpPr/>
          <p:nvPr/>
        </p:nvGrpSpPr>
        <p:grpSpPr>
          <a:xfrm>
            <a:off x="102120" y="96333"/>
            <a:ext cx="8946802" cy="5035661"/>
            <a:chOff x="102120" y="96333"/>
            <a:chExt cx="8946802" cy="5035661"/>
          </a:xfrm>
        </p:grpSpPr>
        <p:grpSp>
          <p:nvGrpSpPr>
            <p:cNvPr id="858" name="Google Shape;858;p13"/>
            <p:cNvGrpSpPr/>
            <p:nvPr/>
          </p:nvGrpSpPr>
          <p:grpSpPr>
            <a:xfrm>
              <a:off x="8501081" y="165390"/>
              <a:ext cx="452717" cy="394668"/>
              <a:chOff x="7735750" y="943775"/>
              <a:chExt cx="227725" cy="198525"/>
            </a:xfrm>
          </p:grpSpPr>
          <p:sp>
            <p:nvSpPr>
              <p:cNvPr id="859" name="Google Shape;859;p13"/>
              <p:cNvSpPr/>
              <p:nvPr/>
            </p:nvSpPr>
            <p:spPr>
              <a:xfrm>
                <a:off x="7735750" y="1026825"/>
                <a:ext cx="67000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2299" extrusionOk="0">
                    <a:moveTo>
                      <a:pt x="1527" y="128"/>
                    </a:moveTo>
                    <a:cubicBezTo>
                      <a:pt x="2054" y="128"/>
                      <a:pt x="2560" y="536"/>
                      <a:pt x="2560" y="1156"/>
                    </a:cubicBezTo>
                    <a:cubicBezTo>
                      <a:pt x="2560" y="1715"/>
                      <a:pt x="2096" y="2168"/>
                      <a:pt x="1536" y="2168"/>
                    </a:cubicBezTo>
                    <a:cubicBezTo>
                      <a:pt x="620" y="2168"/>
                      <a:pt x="167" y="1072"/>
                      <a:pt x="810" y="429"/>
                    </a:cubicBezTo>
                    <a:cubicBezTo>
                      <a:pt x="1018" y="221"/>
                      <a:pt x="1275" y="128"/>
                      <a:pt x="1527" y="128"/>
                    </a:cubicBezTo>
                    <a:close/>
                    <a:moveTo>
                      <a:pt x="1536" y="1"/>
                    </a:moveTo>
                    <a:cubicBezTo>
                      <a:pt x="512" y="1"/>
                      <a:pt x="0" y="1239"/>
                      <a:pt x="727" y="1965"/>
                    </a:cubicBezTo>
                    <a:cubicBezTo>
                      <a:pt x="957" y="2195"/>
                      <a:pt x="1241" y="2298"/>
                      <a:pt x="1521" y="2298"/>
                    </a:cubicBezTo>
                    <a:cubicBezTo>
                      <a:pt x="2110" y="2298"/>
                      <a:pt x="2679" y="1842"/>
                      <a:pt x="2679" y="1156"/>
                    </a:cubicBezTo>
                    <a:cubicBezTo>
                      <a:pt x="2679" y="513"/>
                      <a:pt x="2167" y="1"/>
                      <a:pt x="15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3"/>
              <p:cNvSpPr/>
              <p:nvPr/>
            </p:nvSpPr>
            <p:spPr>
              <a:xfrm>
                <a:off x="7755700" y="1035750"/>
                <a:ext cx="1937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67" extrusionOk="0">
                    <a:moveTo>
                      <a:pt x="441" y="1"/>
                    </a:moveTo>
                    <a:cubicBezTo>
                      <a:pt x="143" y="1"/>
                      <a:pt x="0" y="358"/>
                      <a:pt x="203" y="572"/>
                    </a:cubicBezTo>
                    <a:cubicBezTo>
                      <a:pt x="271" y="638"/>
                      <a:pt x="355" y="667"/>
                      <a:pt x="437" y="667"/>
                    </a:cubicBezTo>
                    <a:cubicBezTo>
                      <a:pt x="610" y="667"/>
                      <a:pt x="774" y="536"/>
                      <a:pt x="774" y="334"/>
                    </a:cubicBezTo>
                    <a:cubicBezTo>
                      <a:pt x="774" y="144"/>
                      <a:pt x="631" y="1"/>
                      <a:pt x="4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3"/>
              <p:cNvSpPr/>
              <p:nvPr/>
            </p:nvSpPr>
            <p:spPr>
              <a:xfrm>
                <a:off x="7845275" y="943775"/>
                <a:ext cx="57775" cy="4952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981" extrusionOk="0">
                    <a:moveTo>
                      <a:pt x="1306" y="115"/>
                    </a:moveTo>
                    <a:cubicBezTo>
                      <a:pt x="1759" y="115"/>
                      <a:pt x="2192" y="464"/>
                      <a:pt x="2192" y="989"/>
                    </a:cubicBezTo>
                    <a:cubicBezTo>
                      <a:pt x="2192" y="1477"/>
                      <a:pt x="1799" y="1870"/>
                      <a:pt x="1323" y="1870"/>
                    </a:cubicBezTo>
                    <a:cubicBezTo>
                      <a:pt x="537" y="1870"/>
                      <a:pt x="144" y="930"/>
                      <a:pt x="691" y="370"/>
                    </a:cubicBezTo>
                    <a:cubicBezTo>
                      <a:pt x="872" y="194"/>
                      <a:pt x="1091" y="115"/>
                      <a:pt x="1306" y="115"/>
                    </a:cubicBezTo>
                    <a:close/>
                    <a:moveTo>
                      <a:pt x="1323" y="1"/>
                    </a:moveTo>
                    <a:cubicBezTo>
                      <a:pt x="441" y="1"/>
                      <a:pt x="1" y="1072"/>
                      <a:pt x="620" y="1692"/>
                    </a:cubicBezTo>
                    <a:cubicBezTo>
                      <a:pt x="820" y="1891"/>
                      <a:pt x="1066" y="1981"/>
                      <a:pt x="1309" y="1981"/>
                    </a:cubicBezTo>
                    <a:cubicBezTo>
                      <a:pt x="1819" y="1981"/>
                      <a:pt x="2311" y="1586"/>
                      <a:pt x="2311" y="989"/>
                    </a:cubicBezTo>
                    <a:cubicBezTo>
                      <a:pt x="2311" y="441"/>
                      <a:pt x="1858" y="1"/>
                      <a:pt x="13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3"/>
              <p:cNvSpPr/>
              <p:nvPr/>
            </p:nvSpPr>
            <p:spPr>
              <a:xfrm>
                <a:off x="7862250" y="951525"/>
                <a:ext cx="1670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72" extrusionOk="0">
                    <a:moveTo>
                      <a:pt x="382" y="0"/>
                    </a:moveTo>
                    <a:cubicBezTo>
                      <a:pt x="120" y="0"/>
                      <a:pt x="1" y="310"/>
                      <a:pt x="179" y="489"/>
                    </a:cubicBezTo>
                    <a:cubicBezTo>
                      <a:pt x="236" y="546"/>
                      <a:pt x="307" y="571"/>
                      <a:pt x="376" y="571"/>
                    </a:cubicBezTo>
                    <a:cubicBezTo>
                      <a:pt x="524" y="571"/>
                      <a:pt x="667" y="456"/>
                      <a:pt x="667" y="286"/>
                    </a:cubicBezTo>
                    <a:cubicBezTo>
                      <a:pt x="667" y="120"/>
                      <a:pt x="53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3"/>
              <p:cNvSpPr/>
              <p:nvPr/>
            </p:nvSpPr>
            <p:spPr>
              <a:xfrm>
                <a:off x="7867600" y="1060475"/>
                <a:ext cx="95875" cy="81825"/>
              </a:xfrm>
              <a:custGeom>
                <a:avLst/>
                <a:gdLst/>
                <a:ahLst/>
                <a:cxnLst/>
                <a:rect l="l" t="t" r="r" b="b"/>
                <a:pathLst>
                  <a:path w="3835" h="3273" extrusionOk="0">
                    <a:moveTo>
                      <a:pt x="2181" y="173"/>
                    </a:moveTo>
                    <a:cubicBezTo>
                      <a:pt x="2928" y="173"/>
                      <a:pt x="3644" y="752"/>
                      <a:pt x="3644" y="1631"/>
                    </a:cubicBezTo>
                    <a:cubicBezTo>
                      <a:pt x="3644" y="2429"/>
                      <a:pt x="2989" y="3084"/>
                      <a:pt x="2192" y="3084"/>
                    </a:cubicBezTo>
                    <a:cubicBezTo>
                      <a:pt x="894" y="3084"/>
                      <a:pt x="251" y="1512"/>
                      <a:pt x="1168" y="595"/>
                    </a:cubicBezTo>
                    <a:cubicBezTo>
                      <a:pt x="1463" y="304"/>
                      <a:pt x="1825" y="173"/>
                      <a:pt x="2181" y="173"/>
                    </a:cubicBezTo>
                    <a:close/>
                    <a:moveTo>
                      <a:pt x="2192" y="0"/>
                    </a:moveTo>
                    <a:cubicBezTo>
                      <a:pt x="727" y="0"/>
                      <a:pt x="1" y="1762"/>
                      <a:pt x="1037" y="2786"/>
                    </a:cubicBezTo>
                    <a:cubicBezTo>
                      <a:pt x="1369" y="3122"/>
                      <a:pt x="1780" y="3273"/>
                      <a:pt x="2184" y="3273"/>
                    </a:cubicBezTo>
                    <a:cubicBezTo>
                      <a:pt x="3025" y="3273"/>
                      <a:pt x="3835" y="2621"/>
                      <a:pt x="3835" y="1631"/>
                    </a:cubicBezTo>
                    <a:cubicBezTo>
                      <a:pt x="3835" y="726"/>
                      <a:pt x="3097" y="0"/>
                      <a:pt x="2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3"/>
              <p:cNvSpPr/>
              <p:nvPr/>
            </p:nvSpPr>
            <p:spPr>
              <a:xfrm>
                <a:off x="7895875" y="1072975"/>
                <a:ext cx="27725" cy="23725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949" extrusionOk="0">
                    <a:moveTo>
                      <a:pt x="632" y="0"/>
                    </a:moveTo>
                    <a:cubicBezTo>
                      <a:pt x="215" y="0"/>
                      <a:pt x="1" y="512"/>
                      <a:pt x="299" y="810"/>
                    </a:cubicBezTo>
                    <a:cubicBezTo>
                      <a:pt x="394" y="905"/>
                      <a:pt x="512" y="948"/>
                      <a:pt x="627" y="948"/>
                    </a:cubicBezTo>
                    <a:cubicBezTo>
                      <a:pt x="872" y="948"/>
                      <a:pt x="1108" y="756"/>
                      <a:pt x="1108" y="465"/>
                    </a:cubicBezTo>
                    <a:cubicBezTo>
                      <a:pt x="1108" y="203"/>
                      <a:pt x="894" y="0"/>
                      <a:pt x="6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5" name="Google Shape;865;p13"/>
            <p:cNvGrpSpPr/>
            <p:nvPr/>
          </p:nvGrpSpPr>
          <p:grpSpPr>
            <a:xfrm rot="-8540379">
              <a:off x="189912" y="2625647"/>
              <a:ext cx="552516" cy="475809"/>
              <a:chOff x="7649725" y="1325075"/>
              <a:chExt cx="227125" cy="195575"/>
            </a:xfrm>
          </p:grpSpPr>
          <p:sp>
            <p:nvSpPr>
              <p:cNvPr id="866" name="Google Shape;866;p13"/>
              <p:cNvSpPr/>
              <p:nvPr/>
            </p:nvSpPr>
            <p:spPr>
              <a:xfrm>
                <a:off x="7649725" y="1325075"/>
                <a:ext cx="66700" cy="57375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295" extrusionOk="0">
                    <a:moveTo>
                      <a:pt x="1153" y="119"/>
                    </a:moveTo>
                    <a:cubicBezTo>
                      <a:pt x="1403" y="119"/>
                      <a:pt x="1659" y="211"/>
                      <a:pt x="1870" y="418"/>
                    </a:cubicBezTo>
                    <a:cubicBezTo>
                      <a:pt x="2513" y="1060"/>
                      <a:pt x="2048" y="2168"/>
                      <a:pt x="1144" y="2168"/>
                    </a:cubicBezTo>
                    <a:cubicBezTo>
                      <a:pt x="572" y="2168"/>
                      <a:pt x="120" y="1703"/>
                      <a:pt x="120" y="1144"/>
                    </a:cubicBezTo>
                    <a:cubicBezTo>
                      <a:pt x="120" y="530"/>
                      <a:pt x="624" y="119"/>
                      <a:pt x="1153" y="119"/>
                    </a:cubicBezTo>
                    <a:close/>
                    <a:moveTo>
                      <a:pt x="1144" y="1"/>
                    </a:moveTo>
                    <a:cubicBezTo>
                      <a:pt x="512" y="1"/>
                      <a:pt x="1" y="513"/>
                      <a:pt x="1" y="1144"/>
                    </a:cubicBezTo>
                    <a:cubicBezTo>
                      <a:pt x="1" y="1836"/>
                      <a:pt x="561" y="2294"/>
                      <a:pt x="1148" y="2294"/>
                    </a:cubicBezTo>
                    <a:cubicBezTo>
                      <a:pt x="1430" y="2294"/>
                      <a:pt x="1718" y="2189"/>
                      <a:pt x="1953" y="1953"/>
                    </a:cubicBezTo>
                    <a:cubicBezTo>
                      <a:pt x="2668" y="1239"/>
                      <a:pt x="2167" y="1"/>
                      <a:pt x="1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3"/>
              <p:cNvSpPr/>
              <p:nvPr/>
            </p:nvSpPr>
            <p:spPr>
              <a:xfrm>
                <a:off x="7677400" y="1333725"/>
                <a:ext cx="19375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72" extrusionOk="0">
                    <a:moveTo>
                      <a:pt x="334" y="0"/>
                    </a:moveTo>
                    <a:cubicBezTo>
                      <a:pt x="144" y="0"/>
                      <a:pt x="1" y="155"/>
                      <a:pt x="1" y="333"/>
                    </a:cubicBezTo>
                    <a:cubicBezTo>
                      <a:pt x="1" y="535"/>
                      <a:pt x="165" y="671"/>
                      <a:pt x="334" y="671"/>
                    </a:cubicBezTo>
                    <a:cubicBezTo>
                      <a:pt x="414" y="671"/>
                      <a:pt x="495" y="641"/>
                      <a:pt x="560" y="572"/>
                    </a:cubicBezTo>
                    <a:cubicBezTo>
                      <a:pt x="775" y="357"/>
                      <a:pt x="632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3"/>
              <p:cNvSpPr/>
              <p:nvPr/>
            </p:nvSpPr>
            <p:spPr>
              <a:xfrm>
                <a:off x="7809875" y="1463200"/>
                <a:ext cx="66975" cy="57450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2298" extrusionOk="0">
                    <a:moveTo>
                      <a:pt x="1155" y="127"/>
                    </a:moveTo>
                    <a:cubicBezTo>
                      <a:pt x="1406" y="127"/>
                      <a:pt x="1661" y="221"/>
                      <a:pt x="1869" y="429"/>
                    </a:cubicBezTo>
                    <a:cubicBezTo>
                      <a:pt x="2512" y="1072"/>
                      <a:pt x="2060" y="2167"/>
                      <a:pt x="1155" y="2167"/>
                    </a:cubicBezTo>
                    <a:cubicBezTo>
                      <a:pt x="583" y="2167"/>
                      <a:pt x="131" y="1715"/>
                      <a:pt x="131" y="1155"/>
                    </a:cubicBezTo>
                    <a:cubicBezTo>
                      <a:pt x="131" y="535"/>
                      <a:pt x="632" y="127"/>
                      <a:pt x="1155" y="127"/>
                    </a:cubicBezTo>
                    <a:close/>
                    <a:moveTo>
                      <a:pt x="1155" y="0"/>
                    </a:moveTo>
                    <a:cubicBezTo>
                      <a:pt x="512" y="0"/>
                      <a:pt x="0" y="512"/>
                      <a:pt x="0" y="1155"/>
                    </a:cubicBezTo>
                    <a:cubicBezTo>
                      <a:pt x="0" y="1841"/>
                      <a:pt x="569" y="2298"/>
                      <a:pt x="1162" y="2298"/>
                    </a:cubicBezTo>
                    <a:cubicBezTo>
                      <a:pt x="1444" y="2298"/>
                      <a:pt x="1731" y="2195"/>
                      <a:pt x="1965" y="1965"/>
                    </a:cubicBezTo>
                    <a:cubicBezTo>
                      <a:pt x="2679" y="1239"/>
                      <a:pt x="2167" y="0"/>
                      <a:pt x="11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3"/>
              <p:cNvSpPr/>
              <p:nvPr/>
            </p:nvSpPr>
            <p:spPr>
              <a:xfrm>
                <a:off x="7837550" y="1472125"/>
                <a:ext cx="1967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67" extrusionOk="0">
                    <a:moveTo>
                      <a:pt x="334" y="0"/>
                    </a:moveTo>
                    <a:cubicBezTo>
                      <a:pt x="155" y="0"/>
                      <a:pt x="0" y="143"/>
                      <a:pt x="0" y="334"/>
                    </a:cubicBezTo>
                    <a:cubicBezTo>
                      <a:pt x="0" y="536"/>
                      <a:pt x="170" y="666"/>
                      <a:pt x="343" y="666"/>
                    </a:cubicBezTo>
                    <a:cubicBezTo>
                      <a:pt x="424" y="666"/>
                      <a:pt x="507" y="637"/>
                      <a:pt x="572" y="572"/>
                    </a:cubicBezTo>
                    <a:cubicBezTo>
                      <a:pt x="786" y="358"/>
                      <a:pt x="631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3"/>
              <p:cNvSpPr/>
              <p:nvPr/>
            </p:nvSpPr>
            <p:spPr>
              <a:xfrm>
                <a:off x="7802425" y="1331925"/>
                <a:ext cx="42000" cy="3627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51" extrusionOk="0">
                    <a:moveTo>
                      <a:pt x="717" y="85"/>
                    </a:moveTo>
                    <a:cubicBezTo>
                      <a:pt x="875" y="85"/>
                      <a:pt x="1036" y="143"/>
                      <a:pt x="1167" y="274"/>
                    </a:cubicBezTo>
                    <a:cubicBezTo>
                      <a:pt x="1572" y="679"/>
                      <a:pt x="1286" y="1370"/>
                      <a:pt x="715" y="1370"/>
                    </a:cubicBezTo>
                    <a:cubicBezTo>
                      <a:pt x="358" y="1370"/>
                      <a:pt x="72" y="1084"/>
                      <a:pt x="72" y="727"/>
                    </a:cubicBezTo>
                    <a:cubicBezTo>
                      <a:pt x="72" y="340"/>
                      <a:pt x="388" y="85"/>
                      <a:pt x="717" y="85"/>
                    </a:cubicBezTo>
                    <a:close/>
                    <a:moveTo>
                      <a:pt x="715" y="1"/>
                    </a:moveTo>
                    <a:cubicBezTo>
                      <a:pt x="322" y="1"/>
                      <a:pt x="0" y="334"/>
                      <a:pt x="0" y="727"/>
                    </a:cubicBezTo>
                    <a:cubicBezTo>
                      <a:pt x="0" y="1162"/>
                      <a:pt x="355" y="1450"/>
                      <a:pt x="725" y="1450"/>
                    </a:cubicBezTo>
                    <a:cubicBezTo>
                      <a:pt x="901" y="1450"/>
                      <a:pt x="1081" y="1385"/>
                      <a:pt x="1227" y="1239"/>
                    </a:cubicBezTo>
                    <a:cubicBezTo>
                      <a:pt x="1679" y="775"/>
                      <a:pt x="1358" y="1"/>
                      <a:pt x="7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3"/>
              <p:cNvSpPr/>
              <p:nvPr/>
            </p:nvSpPr>
            <p:spPr>
              <a:xfrm>
                <a:off x="7819675" y="1337575"/>
                <a:ext cx="122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19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6"/>
                      <a:pt x="105" y="419"/>
                      <a:pt x="213" y="419"/>
                    </a:cubicBezTo>
                    <a:cubicBezTo>
                      <a:pt x="264" y="419"/>
                      <a:pt x="316" y="400"/>
                      <a:pt x="358" y="358"/>
                    </a:cubicBezTo>
                    <a:cubicBezTo>
                      <a:pt x="489" y="227"/>
                      <a:pt x="394" y="1"/>
                      <a:pt x="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2" name="Google Shape;872;p13"/>
            <p:cNvGrpSpPr/>
            <p:nvPr/>
          </p:nvGrpSpPr>
          <p:grpSpPr>
            <a:xfrm>
              <a:off x="152054" y="217822"/>
              <a:ext cx="759217" cy="289801"/>
              <a:chOff x="6940125" y="636900"/>
              <a:chExt cx="381900" cy="145775"/>
            </a:xfrm>
          </p:grpSpPr>
          <p:sp>
            <p:nvSpPr>
              <p:cNvPr id="873" name="Google Shape;873;p13"/>
              <p:cNvSpPr/>
              <p:nvPr/>
            </p:nvSpPr>
            <p:spPr>
              <a:xfrm>
                <a:off x="6940125" y="655650"/>
                <a:ext cx="49125" cy="4217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687" extrusionOk="0">
                    <a:moveTo>
                      <a:pt x="1123" y="103"/>
                    </a:moveTo>
                    <a:cubicBezTo>
                      <a:pt x="1506" y="103"/>
                      <a:pt x="1869" y="396"/>
                      <a:pt x="1869" y="846"/>
                    </a:cubicBezTo>
                    <a:cubicBezTo>
                      <a:pt x="1869" y="1263"/>
                      <a:pt x="1536" y="1596"/>
                      <a:pt x="1131" y="1596"/>
                    </a:cubicBezTo>
                    <a:cubicBezTo>
                      <a:pt x="464" y="1596"/>
                      <a:pt x="131" y="787"/>
                      <a:pt x="595" y="322"/>
                    </a:cubicBezTo>
                    <a:cubicBezTo>
                      <a:pt x="750" y="171"/>
                      <a:pt x="939" y="103"/>
                      <a:pt x="1123" y="103"/>
                    </a:cubicBezTo>
                    <a:close/>
                    <a:moveTo>
                      <a:pt x="1131" y="1"/>
                    </a:moveTo>
                    <a:cubicBezTo>
                      <a:pt x="369" y="1"/>
                      <a:pt x="0" y="906"/>
                      <a:pt x="524" y="1441"/>
                    </a:cubicBezTo>
                    <a:cubicBezTo>
                      <a:pt x="697" y="1611"/>
                      <a:pt x="909" y="1687"/>
                      <a:pt x="1116" y="1687"/>
                    </a:cubicBezTo>
                    <a:cubicBezTo>
                      <a:pt x="1550" y="1687"/>
                      <a:pt x="1965" y="1354"/>
                      <a:pt x="1965" y="846"/>
                    </a:cubicBezTo>
                    <a:cubicBezTo>
                      <a:pt x="1965" y="382"/>
                      <a:pt x="1595" y="1"/>
                      <a:pt x="11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3"/>
              <p:cNvSpPr/>
              <p:nvPr/>
            </p:nvSpPr>
            <p:spPr>
              <a:xfrm>
                <a:off x="6954775" y="662175"/>
                <a:ext cx="1422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569" h="492" extrusionOk="0">
                    <a:moveTo>
                      <a:pt x="339" y="1"/>
                    </a:moveTo>
                    <a:cubicBezTo>
                      <a:pt x="332" y="1"/>
                      <a:pt x="326" y="1"/>
                      <a:pt x="319" y="2"/>
                    </a:cubicBezTo>
                    <a:cubicBezTo>
                      <a:pt x="314" y="1"/>
                      <a:pt x="310" y="1"/>
                      <a:pt x="305" y="1"/>
                    </a:cubicBezTo>
                    <a:cubicBezTo>
                      <a:pt x="100" y="1"/>
                      <a:pt x="0" y="267"/>
                      <a:pt x="140" y="418"/>
                    </a:cubicBezTo>
                    <a:cubicBezTo>
                      <a:pt x="190" y="469"/>
                      <a:pt x="253" y="491"/>
                      <a:pt x="315" y="491"/>
                    </a:cubicBezTo>
                    <a:cubicBezTo>
                      <a:pt x="444" y="491"/>
                      <a:pt x="569" y="393"/>
                      <a:pt x="569" y="240"/>
                    </a:cubicBezTo>
                    <a:cubicBezTo>
                      <a:pt x="569" y="115"/>
                      <a:pt x="471" y="1"/>
                      <a:pt x="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3"/>
              <p:cNvSpPr/>
              <p:nvPr/>
            </p:nvSpPr>
            <p:spPr>
              <a:xfrm>
                <a:off x="7071375" y="740475"/>
                <a:ext cx="49150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1966" h="1688" extrusionOk="0">
                    <a:moveTo>
                      <a:pt x="1124" y="104"/>
                    </a:moveTo>
                    <a:cubicBezTo>
                      <a:pt x="1507" y="104"/>
                      <a:pt x="1870" y="396"/>
                      <a:pt x="1870" y="846"/>
                    </a:cubicBezTo>
                    <a:cubicBezTo>
                      <a:pt x="1870" y="1263"/>
                      <a:pt x="1537" y="1596"/>
                      <a:pt x="1132" y="1596"/>
                    </a:cubicBezTo>
                    <a:cubicBezTo>
                      <a:pt x="465" y="1596"/>
                      <a:pt x="132" y="787"/>
                      <a:pt x="596" y="322"/>
                    </a:cubicBezTo>
                    <a:cubicBezTo>
                      <a:pt x="751" y="171"/>
                      <a:pt x="940" y="104"/>
                      <a:pt x="1124" y="104"/>
                    </a:cubicBezTo>
                    <a:close/>
                    <a:moveTo>
                      <a:pt x="1132" y="1"/>
                    </a:moveTo>
                    <a:cubicBezTo>
                      <a:pt x="382" y="1"/>
                      <a:pt x="1" y="906"/>
                      <a:pt x="536" y="1442"/>
                    </a:cubicBezTo>
                    <a:cubicBezTo>
                      <a:pt x="706" y="1611"/>
                      <a:pt x="915" y="1687"/>
                      <a:pt x="1121" y="1687"/>
                    </a:cubicBezTo>
                    <a:cubicBezTo>
                      <a:pt x="1551" y="1687"/>
                      <a:pt x="1965" y="1354"/>
                      <a:pt x="1965" y="846"/>
                    </a:cubicBezTo>
                    <a:cubicBezTo>
                      <a:pt x="1965" y="382"/>
                      <a:pt x="1596" y="1"/>
                      <a:pt x="1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3"/>
              <p:cNvSpPr/>
              <p:nvPr/>
            </p:nvSpPr>
            <p:spPr>
              <a:xfrm>
                <a:off x="7085975" y="746750"/>
                <a:ext cx="14300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490" extrusionOk="0">
                    <a:moveTo>
                      <a:pt x="322" y="0"/>
                    </a:moveTo>
                    <a:cubicBezTo>
                      <a:pt x="107" y="0"/>
                      <a:pt x="0" y="262"/>
                      <a:pt x="155" y="417"/>
                    </a:cubicBezTo>
                    <a:cubicBezTo>
                      <a:pt x="205" y="467"/>
                      <a:pt x="268" y="490"/>
                      <a:pt x="328" y="490"/>
                    </a:cubicBezTo>
                    <a:cubicBezTo>
                      <a:pt x="453" y="490"/>
                      <a:pt x="572" y="394"/>
                      <a:pt x="572" y="250"/>
                    </a:cubicBezTo>
                    <a:cubicBezTo>
                      <a:pt x="572" y="119"/>
                      <a:pt x="464" y="0"/>
                      <a:pt x="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3"/>
              <p:cNvSpPr/>
              <p:nvPr/>
            </p:nvSpPr>
            <p:spPr>
              <a:xfrm>
                <a:off x="7060675" y="636900"/>
                <a:ext cx="28000" cy="24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61" extrusionOk="0">
                    <a:moveTo>
                      <a:pt x="643" y="50"/>
                    </a:moveTo>
                    <a:cubicBezTo>
                      <a:pt x="861" y="50"/>
                      <a:pt x="1072" y="220"/>
                      <a:pt x="1072" y="477"/>
                    </a:cubicBezTo>
                    <a:cubicBezTo>
                      <a:pt x="1072" y="715"/>
                      <a:pt x="881" y="905"/>
                      <a:pt x="643" y="905"/>
                    </a:cubicBezTo>
                    <a:cubicBezTo>
                      <a:pt x="262" y="905"/>
                      <a:pt x="71" y="441"/>
                      <a:pt x="345" y="179"/>
                    </a:cubicBezTo>
                    <a:cubicBezTo>
                      <a:pt x="431" y="90"/>
                      <a:pt x="538" y="50"/>
                      <a:pt x="643" y="50"/>
                    </a:cubicBezTo>
                    <a:close/>
                    <a:moveTo>
                      <a:pt x="643" y="1"/>
                    </a:moveTo>
                    <a:cubicBezTo>
                      <a:pt x="214" y="1"/>
                      <a:pt x="0" y="524"/>
                      <a:pt x="310" y="822"/>
                    </a:cubicBezTo>
                    <a:cubicBezTo>
                      <a:pt x="405" y="918"/>
                      <a:pt x="522" y="960"/>
                      <a:pt x="638" y="960"/>
                    </a:cubicBezTo>
                    <a:cubicBezTo>
                      <a:pt x="883" y="960"/>
                      <a:pt x="1119" y="768"/>
                      <a:pt x="1119" y="477"/>
                    </a:cubicBezTo>
                    <a:cubicBezTo>
                      <a:pt x="1119" y="215"/>
                      <a:pt x="905" y="1"/>
                      <a:pt x="6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3"/>
              <p:cNvSpPr/>
              <p:nvPr/>
            </p:nvSpPr>
            <p:spPr>
              <a:xfrm>
                <a:off x="7070200" y="640700"/>
                <a:ext cx="685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78" extrusionOk="0">
                    <a:moveTo>
                      <a:pt x="137" y="0"/>
                    </a:moveTo>
                    <a:cubicBezTo>
                      <a:pt x="69" y="0"/>
                      <a:pt x="0" y="45"/>
                      <a:pt x="0" y="134"/>
                    </a:cubicBezTo>
                    <a:cubicBezTo>
                      <a:pt x="0" y="230"/>
                      <a:pt x="69" y="277"/>
                      <a:pt x="137" y="277"/>
                    </a:cubicBezTo>
                    <a:cubicBezTo>
                      <a:pt x="205" y="277"/>
                      <a:pt x="274" y="230"/>
                      <a:pt x="274" y="134"/>
                    </a:cubicBezTo>
                    <a:cubicBezTo>
                      <a:pt x="274" y="45"/>
                      <a:pt x="205" y="0"/>
                      <a:pt x="1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3"/>
              <p:cNvSpPr/>
              <p:nvPr/>
            </p:nvSpPr>
            <p:spPr>
              <a:xfrm>
                <a:off x="7226150" y="661025"/>
                <a:ext cx="95875" cy="82075"/>
              </a:xfrm>
              <a:custGeom>
                <a:avLst/>
                <a:gdLst/>
                <a:ahLst/>
                <a:cxnLst/>
                <a:rect l="l" t="t" r="r" b="b"/>
                <a:pathLst>
                  <a:path w="3835" h="3283" extrusionOk="0">
                    <a:moveTo>
                      <a:pt x="1652" y="185"/>
                    </a:moveTo>
                    <a:cubicBezTo>
                      <a:pt x="2009" y="185"/>
                      <a:pt x="2372" y="316"/>
                      <a:pt x="2668" y="607"/>
                    </a:cubicBezTo>
                    <a:cubicBezTo>
                      <a:pt x="3573" y="1524"/>
                      <a:pt x="2930" y="3096"/>
                      <a:pt x="1632" y="3096"/>
                    </a:cubicBezTo>
                    <a:cubicBezTo>
                      <a:pt x="834" y="3096"/>
                      <a:pt x="180" y="2441"/>
                      <a:pt x="180" y="1643"/>
                    </a:cubicBezTo>
                    <a:cubicBezTo>
                      <a:pt x="180" y="764"/>
                      <a:pt x="901" y="185"/>
                      <a:pt x="1652" y="185"/>
                    </a:cubicBezTo>
                    <a:close/>
                    <a:moveTo>
                      <a:pt x="1644" y="0"/>
                    </a:moveTo>
                    <a:cubicBezTo>
                      <a:pt x="739" y="0"/>
                      <a:pt x="1" y="738"/>
                      <a:pt x="1" y="1643"/>
                    </a:cubicBezTo>
                    <a:cubicBezTo>
                      <a:pt x="1" y="2626"/>
                      <a:pt x="808" y="3282"/>
                      <a:pt x="1651" y="3282"/>
                    </a:cubicBezTo>
                    <a:cubicBezTo>
                      <a:pt x="2054" y="3282"/>
                      <a:pt x="2464" y="3133"/>
                      <a:pt x="2799" y="2798"/>
                    </a:cubicBezTo>
                    <a:cubicBezTo>
                      <a:pt x="3835" y="1762"/>
                      <a:pt x="3097" y="0"/>
                      <a:pt x="16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3"/>
              <p:cNvSpPr/>
              <p:nvPr/>
            </p:nvSpPr>
            <p:spPr>
              <a:xfrm>
                <a:off x="7265750" y="673800"/>
                <a:ext cx="27700" cy="2372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949" extrusionOk="0">
                    <a:moveTo>
                      <a:pt x="477" y="1"/>
                    </a:moveTo>
                    <a:cubicBezTo>
                      <a:pt x="215" y="1"/>
                      <a:pt x="0" y="203"/>
                      <a:pt x="0" y="465"/>
                    </a:cubicBezTo>
                    <a:cubicBezTo>
                      <a:pt x="0" y="757"/>
                      <a:pt x="237" y="949"/>
                      <a:pt x="482" y="949"/>
                    </a:cubicBezTo>
                    <a:cubicBezTo>
                      <a:pt x="597" y="949"/>
                      <a:pt x="715" y="906"/>
                      <a:pt x="810" y="811"/>
                    </a:cubicBezTo>
                    <a:cubicBezTo>
                      <a:pt x="1108" y="501"/>
                      <a:pt x="893" y="1"/>
                      <a:pt x="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1" name="Google Shape;881;p13"/>
            <p:cNvGrpSpPr/>
            <p:nvPr/>
          </p:nvGrpSpPr>
          <p:grpSpPr>
            <a:xfrm>
              <a:off x="4083733" y="96333"/>
              <a:ext cx="2097478" cy="298048"/>
              <a:chOff x="4083733" y="96333"/>
              <a:chExt cx="2097478" cy="298048"/>
            </a:xfrm>
          </p:grpSpPr>
          <p:grpSp>
            <p:nvGrpSpPr>
              <p:cNvPr id="882" name="Google Shape;882;p13"/>
              <p:cNvGrpSpPr/>
              <p:nvPr/>
            </p:nvGrpSpPr>
            <p:grpSpPr>
              <a:xfrm>
                <a:off x="4083733" y="139188"/>
                <a:ext cx="213976" cy="212333"/>
                <a:chOff x="5265483" y="262163"/>
                <a:chExt cx="213976" cy="212333"/>
              </a:xfrm>
            </p:grpSpPr>
            <p:sp>
              <p:nvSpPr>
                <p:cNvPr id="883" name="Google Shape;883;p13"/>
                <p:cNvSpPr/>
                <p:nvPr/>
              </p:nvSpPr>
              <p:spPr>
                <a:xfrm rot="-2523854">
                  <a:off x="5291342" y="298538"/>
                  <a:ext cx="162259" cy="139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8" h="2295" extrusionOk="0">
                      <a:moveTo>
                        <a:pt x="1153" y="119"/>
                      </a:moveTo>
                      <a:cubicBezTo>
                        <a:pt x="1403" y="119"/>
                        <a:pt x="1659" y="211"/>
                        <a:pt x="1870" y="418"/>
                      </a:cubicBezTo>
                      <a:cubicBezTo>
                        <a:pt x="2513" y="1060"/>
                        <a:pt x="2048" y="2168"/>
                        <a:pt x="1144" y="2168"/>
                      </a:cubicBezTo>
                      <a:cubicBezTo>
                        <a:pt x="572" y="2168"/>
                        <a:pt x="120" y="1703"/>
                        <a:pt x="120" y="1144"/>
                      </a:cubicBezTo>
                      <a:cubicBezTo>
                        <a:pt x="120" y="530"/>
                        <a:pt x="624" y="119"/>
                        <a:pt x="1153" y="119"/>
                      </a:cubicBezTo>
                      <a:close/>
                      <a:moveTo>
                        <a:pt x="1144" y="1"/>
                      </a:moveTo>
                      <a:cubicBezTo>
                        <a:pt x="512" y="1"/>
                        <a:pt x="1" y="513"/>
                        <a:pt x="1" y="1144"/>
                      </a:cubicBezTo>
                      <a:cubicBezTo>
                        <a:pt x="1" y="1836"/>
                        <a:pt x="561" y="2294"/>
                        <a:pt x="1148" y="2294"/>
                      </a:cubicBezTo>
                      <a:cubicBezTo>
                        <a:pt x="1430" y="2294"/>
                        <a:pt x="1718" y="2189"/>
                        <a:pt x="1953" y="1953"/>
                      </a:cubicBezTo>
                      <a:cubicBezTo>
                        <a:pt x="2668" y="1239"/>
                        <a:pt x="2167" y="1"/>
                        <a:pt x="114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13"/>
                <p:cNvSpPr/>
                <p:nvPr/>
              </p:nvSpPr>
              <p:spPr>
                <a:xfrm rot="-2523854">
                  <a:off x="5337183" y="320335"/>
                  <a:ext cx="47133" cy="40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" h="672" extrusionOk="0">
                      <a:moveTo>
                        <a:pt x="334" y="0"/>
                      </a:moveTo>
                      <a:cubicBezTo>
                        <a:pt x="144" y="0"/>
                        <a:pt x="1" y="155"/>
                        <a:pt x="1" y="333"/>
                      </a:cubicBezTo>
                      <a:cubicBezTo>
                        <a:pt x="1" y="535"/>
                        <a:pt x="165" y="671"/>
                        <a:pt x="334" y="671"/>
                      </a:cubicBezTo>
                      <a:cubicBezTo>
                        <a:pt x="414" y="671"/>
                        <a:pt x="495" y="641"/>
                        <a:pt x="560" y="572"/>
                      </a:cubicBezTo>
                      <a:cubicBezTo>
                        <a:pt x="775" y="357"/>
                        <a:pt x="632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5" name="Google Shape;885;p13"/>
              <p:cNvGrpSpPr/>
              <p:nvPr/>
            </p:nvGrpSpPr>
            <p:grpSpPr>
              <a:xfrm rot="-2135458">
                <a:off x="5924701" y="138903"/>
                <a:ext cx="214597" cy="212918"/>
                <a:chOff x="5779844" y="250169"/>
                <a:chExt cx="214595" cy="212916"/>
              </a:xfrm>
            </p:grpSpPr>
            <p:sp>
              <p:nvSpPr>
                <p:cNvPr id="886" name="Google Shape;886;p13"/>
                <p:cNvSpPr/>
                <p:nvPr/>
              </p:nvSpPr>
              <p:spPr>
                <a:xfrm rot="-2523854">
                  <a:off x="5805678" y="286745"/>
                  <a:ext cx="162928" cy="139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2298" extrusionOk="0">
                      <a:moveTo>
                        <a:pt x="1155" y="127"/>
                      </a:moveTo>
                      <a:cubicBezTo>
                        <a:pt x="1406" y="127"/>
                        <a:pt x="1661" y="221"/>
                        <a:pt x="1869" y="429"/>
                      </a:cubicBezTo>
                      <a:cubicBezTo>
                        <a:pt x="2512" y="1072"/>
                        <a:pt x="2060" y="2167"/>
                        <a:pt x="1155" y="2167"/>
                      </a:cubicBezTo>
                      <a:cubicBezTo>
                        <a:pt x="583" y="2167"/>
                        <a:pt x="131" y="1715"/>
                        <a:pt x="131" y="1155"/>
                      </a:cubicBezTo>
                      <a:cubicBezTo>
                        <a:pt x="131" y="535"/>
                        <a:pt x="632" y="127"/>
                        <a:pt x="1155" y="127"/>
                      </a:cubicBezTo>
                      <a:close/>
                      <a:moveTo>
                        <a:pt x="1155" y="0"/>
                      </a:moveTo>
                      <a:cubicBezTo>
                        <a:pt x="512" y="0"/>
                        <a:pt x="0" y="512"/>
                        <a:pt x="0" y="1155"/>
                      </a:cubicBezTo>
                      <a:cubicBezTo>
                        <a:pt x="0" y="1841"/>
                        <a:pt x="569" y="2298"/>
                        <a:pt x="1162" y="2298"/>
                      </a:cubicBezTo>
                      <a:cubicBezTo>
                        <a:pt x="1444" y="2298"/>
                        <a:pt x="1731" y="2195"/>
                        <a:pt x="1965" y="1965"/>
                      </a:cubicBezTo>
                      <a:cubicBezTo>
                        <a:pt x="2679" y="1239"/>
                        <a:pt x="2167" y="0"/>
                        <a:pt x="11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13"/>
                <p:cNvSpPr/>
                <p:nvPr/>
              </p:nvSpPr>
              <p:spPr>
                <a:xfrm rot="-2523854">
                  <a:off x="5851797" y="309082"/>
                  <a:ext cx="47863" cy="40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" h="667" extrusionOk="0">
                      <a:moveTo>
                        <a:pt x="334" y="0"/>
                      </a:moveTo>
                      <a:cubicBezTo>
                        <a:pt x="155" y="0"/>
                        <a:pt x="0" y="143"/>
                        <a:pt x="0" y="334"/>
                      </a:cubicBezTo>
                      <a:cubicBezTo>
                        <a:pt x="0" y="536"/>
                        <a:pt x="170" y="666"/>
                        <a:pt x="343" y="666"/>
                      </a:cubicBezTo>
                      <a:cubicBezTo>
                        <a:pt x="424" y="666"/>
                        <a:pt x="507" y="637"/>
                        <a:pt x="572" y="572"/>
                      </a:cubicBezTo>
                      <a:cubicBezTo>
                        <a:pt x="786" y="358"/>
                        <a:pt x="631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8" name="Google Shape;888;p13"/>
              <p:cNvGrpSpPr/>
              <p:nvPr/>
            </p:nvGrpSpPr>
            <p:grpSpPr>
              <a:xfrm rot="-2135458">
                <a:off x="5584517" y="123098"/>
                <a:ext cx="134978" cy="133969"/>
                <a:chOff x="5552425" y="65920"/>
                <a:chExt cx="134977" cy="133968"/>
              </a:xfrm>
            </p:grpSpPr>
            <p:sp>
              <p:nvSpPr>
                <p:cNvPr id="889" name="Google Shape;889;p13"/>
                <p:cNvSpPr/>
                <p:nvPr/>
              </p:nvSpPr>
              <p:spPr>
                <a:xfrm rot="-2523854">
                  <a:off x="5568827" y="88779"/>
                  <a:ext cx="102172" cy="8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0" h="1451" extrusionOk="0">
                      <a:moveTo>
                        <a:pt x="717" y="85"/>
                      </a:moveTo>
                      <a:cubicBezTo>
                        <a:pt x="875" y="85"/>
                        <a:pt x="1036" y="143"/>
                        <a:pt x="1167" y="274"/>
                      </a:cubicBezTo>
                      <a:cubicBezTo>
                        <a:pt x="1572" y="679"/>
                        <a:pt x="1286" y="1370"/>
                        <a:pt x="715" y="1370"/>
                      </a:cubicBezTo>
                      <a:cubicBezTo>
                        <a:pt x="358" y="1370"/>
                        <a:pt x="72" y="1084"/>
                        <a:pt x="72" y="727"/>
                      </a:cubicBezTo>
                      <a:cubicBezTo>
                        <a:pt x="72" y="340"/>
                        <a:pt x="388" y="85"/>
                        <a:pt x="717" y="85"/>
                      </a:cubicBezTo>
                      <a:close/>
                      <a:moveTo>
                        <a:pt x="715" y="1"/>
                      </a:moveTo>
                      <a:cubicBezTo>
                        <a:pt x="322" y="1"/>
                        <a:pt x="0" y="334"/>
                        <a:pt x="0" y="727"/>
                      </a:cubicBezTo>
                      <a:cubicBezTo>
                        <a:pt x="0" y="1162"/>
                        <a:pt x="355" y="1450"/>
                        <a:pt x="725" y="1450"/>
                      </a:cubicBezTo>
                      <a:cubicBezTo>
                        <a:pt x="901" y="1450"/>
                        <a:pt x="1081" y="1385"/>
                        <a:pt x="1227" y="1239"/>
                      </a:cubicBezTo>
                      <a:cubicBezTo>
                        <a:pt x="1679" y="775"/>
                        <a:pt x="1358" y="1"/>
                        <a:pt x="71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0;p13"/>
                <p:cNvSpPr/>
                <p:nvPr/>
              </p:nvSpPr>
              <p:spPr>
                <a:xfrm rot="-2523854">
                  <a:off x="5597485" y="103197"/>
                  <a:ext cx="29800" cy="25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" h="419" extrusionOk="0">
                      <a:moveTo>
                        <a:pt x="215" y="1"/>
                      </a:moveTo>
                      <a:cubicBezTo>
                        <a:pt x="96" y="1"/>
                        <a:pt x="1" y="96"/>
                        <a:pt x="1" y="215"/>
                      </a:cubicBezTo>
                      <a:cubicBezTo>
                        <a:pt x="1" y="336"/>
                        <a:pt x="105" y="419"/>
                        <a:pt x="213" y="419"/>
                      </a:cubicBezTo>
                      <a:cubicBezTo>
                        <a:pt x="264" y="419"/>
                        <a:pt x="316" y="400"/>
                        <a:pt x="358" y="358"/>
                      </a:cubicBezTo>
                      <a:cubicBezTo>
                        <a:pt x="489" y="227"/>
                        <a:pt x="394" y="1"/>
                        <a:pt x="21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91" name="Google Shape;891;p13"/>
            <p:cNvGrpSpPr/>
            <p:nvPr/>
          </p:nvGrpSpPr>
          <p:grpSpPr>
            <a:xfrm>
              <a:off x="8501083" y="1955619"/>
              <a:ext cx="547839" cy="1415713"/>
              <a:chOff x="8501083" y="1955619"/>
              <a:chExt cx="547839" cy="1415713"/>
            </a:xfrm>
          </p:grpSpPr>
          <p:grpSp>
            <p:nvGrpSpPr>
              <p:cNvPr id="892" name="Google Shape;892;p13"/>
              <p:cNvGrpSpPr/>
              <p:nvPr/>
            </p:nvGrpSpPr>
            <p:grpSpPr>
              <a:xfrm>
                <a:off x="8501083" y="2971500"/>
                <a:ext cx="213976" cy="212333"/>
                <a:chOff x="5265483" y="262163"/>
                <a:chExt cx="213976" cy="212333"/>
              </a:xfrm>
            </p:grpSpPr>
            <p:sp>
              <p:nvSpPr>
                <p:cNvPr id="893" name="Google Shape;893;p13"/>
                <p:cNvSpPr/>
                <p:nvPr/>
              </p:nvSpPr>
              <p:spPr>
                <a:xfrm rot="-2523854">
                  <a:off x="5291342" y="298538"/>
                  <a:ext cx="162259" cy="139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8" h="2295" extrusionOk="0">
                      <a:moveTo>
                        <a:pt x="1153" y="119"/>
                      </a:moveTo>
                      <a:cubicBezTo>
                        <a:pt x="1403" y="119"/>
                        <a:pt x="1659" y="211"/>
                        <a:pt x="1870" y="418"/>
                      </a:cubicBezTo>
                      <a:cubicBezTo>
                        <a:pt x="2513" y="1060"/>
                        <a:pt x="2048" y="2168"/>
                        <a:pt x="1144" y="2168"/>
                      </a:cubicBezTo>
                      <a:cubicBezTo>
                        <a:pt x="572" y="2168"/>
                        <a:pt x="120" y="1703"/>
                        <a:pt x="120" y="1144"/>
                      </a:cubicBezTo>
                      <a:cubicBezTo>
                        <a:pt x="120" y="530"/>
                        <a:pt x="624" y="119"/>
                        <a:pt x="1153" y="119"/>
                      </a:cubicBezTo>
                      <a:close/>
                      <a:moveTo>
                        <a:pt x="1144" y="1"/>
                      </a:moveTo>
                      <a:cubicBezTo>
                        <a:pt x="512" y="1"/>
                        <a:pt x="1" y="513"/>
                        <a:pt x="1" y="1144"/>
                      </a:cubicBezTo>
                      <a:cubicBezTo>
                        <a:pt x="1" y="1836"/>
                        <a:pt x="561" y="2294"/>
                        <a:pt x="1148" y="2294"/>
                      </a:cubicBezTo>
                      <a:cubicBezTo>
                        <a:pt x="1430" y="2294"/>
                        <a:pt x="1718" y="2189"/>
                        <a:pt x="1953" y="1953"/>
                      </a:cubicBezTo>
                      <a:cubicBezTo>
                        <a:pt x="2668" y="1239"/>
                        <a:pt x="2167" y="1"/>
                        <a:pt x="114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13"/>
                <p:cNvSpPr/>
                <p:nvPr/>
              </p:nvSpPr>
              <p:spPr>
                <a:xfrm rot="-2523854">
                  <a:off x="5337183" y="320335"/>
                  <a:ext cx="47133" cy="40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" h="672" extrusionOk="0">
                      <a:moveTo>
                        <a:pt x="334" y="0"/>
                      </a:moveTo>
                      <a:cubicBezTo>
                        <a:pt x="144" y="0"/>
                        <a:pt x="1" y="155"/>
                        <a:pt x="1" y="333"/>
                      </a:cubicBezTo>
                      <a:cubicBezTo>
                        <a:pt x="1" y="535"/>
                        <a:pt x="165" y="671"/>
                        <a:pt x="334" y="671"/>
                      </a:cubicBezTo>
                      <a:cubicBezTo>
                        <a:pt x="414" y="671"/>
                        <a:pt x="495" y="641"/>
                        <a:pt x="560" y="572"/>
                      </a:cubicBezTo>
                      <a:cubicBezTo>
                        <a:pt x="775" y="357"/>
                        <a:pt x="632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5" name="Google Shape;895;p13"/>
              <p:cNvGrpSpPr/>
              <p:nvPr/>
            </p:nvGrpSpPr>
            <p:grpSpPr>
              <a:xfrm rot="-2135458">
                <a:off x="8756976" y="1998178"/>
                <a:ext cx="214597" cy="212918"/>
                <a:chOff x="5779844" y="250169"/>
                <a:chExt cx="214595" cy="212916"/>
              </a:xfrm>
            </p:grpSpPr>
            <p:sp>
              <p:nvSpPr>
                <p:cNvPr id="896" name="Google Shape;896;p13"/>
                <p:cNvSpPr/>
                <p:nvPr/>
              </p:nvSpPr>
              <p:spPr>
                <a:xfrm rot="-2523854">
                  <a:off x="5805678" y="286745"/>
                  <a:ext cx="162928" cy="139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2298" extrusionOk="0">
                      <a:moveTo>
                        <a:pt x="1155" y="127"/>
                      </a:moveTo>
                      <a:cubicBezTo>
                        <a:pt x="1406" y="127"/>
                        <a:pt x="1661" y="221"/>
                        <a:pt x="1869" y="429"/>
                      </a:cubicBezTo>
                      <a:cubicBezTo>
                        <a:pt x="2512" y="1072"/>
                        <a:pt x="2060" y="2167"/>
                        <a:pt x="1155" y="2167"/>
                      </a:cubicBezTo>
                      <a:cubicBezTo>
                        <a:pt x="583" y="2167"/>
                        <a:pt x="131" y="1715"/>
                        <a:pt x="131" y="1155"/>
                      </a:cubicBezTo>
                      <a:cubicBezTo>
                        <a:pt x="131" y="535"/>
                        <a:pt x="632" y="127"/>
                        <a:pt x="1155" y="127"/>
                      </a:cubicBezTo>
                      <a:close/>
                      <a:moveTo>
                        <a:pt x="1155" y="0"/>
                      </a:moveTo>
                      <a:cubicBezTo>
                        <a:pt x="512" y="0"/>
                        <a:pt x="0" y="512"/>
                        <a:pt x="0" y="1155"/>
                      </a:cubicBezTo>
                      <a:cubicBezTo>
                        <a:pt x="0" y="1841"/>
                        <a:pt x="569" y="2298"/>
                        <a:pt x="1162" y="2298"/>
                      </a:cubicBezTo>
                      <a:cubicBezTo>
                        <a:pt x="1444" y="2298"/>
                        <a:pt x="1731" y="2195"/>
                        <a:pt x="1965" y="1965"/>
                      </a:cubicBezTo>
                      <a:cubicBezTo>
                        <a:pt x="2679" y="1239"/>
                        <a:pt x="2167" y="0"/>
                        <a:pt x="11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13"/>
                <p:cNvSpPr/>
                <p:nvPr/>
              </p:nvSpPr>
              <p:spPr>
                <a:xfrm rot="-2523854">
                  <a:off x="5851797" y="309082"/>
                  <a:ext cx="47863" cy="40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" h="667" extrusionOk="0">
                      <a:moveTo>
                        <a:pt x="334" y="0"/>
                      </a:moveTo>
                      <a:cubicBezTo>
                        <a:pt x="155" y="0"/>
                        <a:pt x="0" y="143"/>
                        <a:pt x="0" y="334"/>
                      </a:cubicBezTo>
                      <a:cubicBezTo>
                        <a:pt x="0" y="536"/>
                        <a:pt x="170" y="666"/>
                        <a:pt x="343" y="666"/>
                      </a:cubicBezTo>
                      <a:cubicBezTo>
                        <a:pt x="424" y="666"/>
                        <a:pt x="507" y="637"/>
                        <a:pt x="572" y="572"/>
                      </a:cubicBezTo>
                      <a:cubicBezTo>
                        <a:pt x="786" y="358"/>
                        <a:pt x="631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8" name="Google Shape;898;p13"/>
              <p:cNvGrpSpPr/>
              <p:nvPr/>
            </p:nvGrpSpPr>
            <p:grpSpPr>
              <a:xfrm rot="-2135458">
                <a:off x="8887567" y="3210598"/>
                <a:ext cx="134978" cy="133969"/>
                <a:chOff x="5552425" y="65920"/>
                <a:chExt cx="134977" cy="133968"/>
              </a:xfrm>
            </p:grpSpPr>
            <p:sp>
              <p:nvSpPr>
                <p:cNvPr id="899" name="Google Shape;899;p13"/>
                <p:cNvSpPr/>
                <p:nvPr/>
              </p:nvSpPr>
              <p:spPr>
                <a:xfrm rot="-2523854">
                  <a:off x="5568827" y="88779"/>
                  <a:ext cx="102172" cy="8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0" h="1451" extrusionOk="0">
                      <a:moveTo>
                        <a:pt x="717" y="85"/>
                      </a:moveTo>
                      <a:cubicBezTo>
                        <a:pt x="875" y="85"/>
                        <a:pt x="1036" y="143"/>
                        <a:pt x="1167" y="274"/>
                      </a:cubicBezTo>
                      <a:cubicBezTo>
                        <a:pt x="1572" y="679"/>
                        <a:pt x="1286" y="1370"/>
                        <a:pt x="715" y="1370"/>
                      </a:cubicBezTo>
                      <a:cubicBezTo>
                        <a:pt x="358" y="1370"/>
                        <a:pt x="72" y="1084"/>
                        <a:pt x="72" y="727"/>
                      </a:cubicBezTo>
                      <a:cubicBezTo>
                        <a:pt x="72" y="340"/>
                        <a:pt x="388" y="85"/>
                        <a:pt x="717" y="85"/>
                      </a:cubicBezTo>
                      <a:close/>
                      <a:moveTo>
                        <a:pt x="715" y="1"/>
                      </a:moveTo>
                      <a:cubicBezTo>
                        <a:pt x="322" y="1"/>
                        <a:pt x="0" y="334"/>
                        <a:pt x="0" y="727"/>
                      </a:cubicBezTo>
                      <a:cubicBezTo>
                        <a:pt x="0" y="1162"/>
                        <a:pt x="355" y="1450"/>
                        <a:pt x="725" y="1450"/>
                      </a:cubicBezTo>
                      <a:cubicBezTo>
                        <a:pt x="901" y="1450"/>
                        <a:pt x="1081" y="1385"/>
                        <a:pt x="1227" y="1239"/>
                      </a:cubicBezTo>
                      <a:cubicBezTo>
                        <a:pt x="1679" y="775"/>
                        <a:pt x="1358" y="1"/>
                        <a:pt x="71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0;p13"/>
                <p:cNvSpPr/>
                <p:nvPr/>
              </p:nvSpPr>
              <p:spPr>
                <a:xfrm rot="-2523854">
                  <a:off x="5597485" y="103197"/>
                  <a:ext cx="29800" cy="25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" h="419" extrusionOk="0">
                      <a:moveTo>
                        <a:pt x="215" y="1"/>
                      </a:moveTo>
                      <a:cubicBezTo>
                        <a:pt x="96" y="1"/>
                        <a:pt x="1" y="96"/>
                        <a:pt x="1" y="215"/>
                      </a:cubicBezTo>
                      <a:cubicBezTo>
                        <a:pt x="1" y="336"/>
                        <a:pt x="105" y="419"/>
                        <a:pt x="213" y="419"/>
                      </a:cubicBezTo>
                      <a:cubicBezTo>
                        <a:pt x="264" y="419"/>
                        <a:pt x="316" y="400"/>
                        <a:pt x="358" y="358"/>
                      </a:cubicBezTo>
                      <a:cubicBezTo>
                        <a:pt x="489" y="227"/>
                        <a:pt x="394" y="1"/>
                        <a:pt x="21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01" name="Google Shape;901;p13"/>
            <p:cNvGrpSpPr/>
            <p:nvPr/>
          </p:nvGrpSpPr>
          <p:grpSpPr>
            <a:xfrm>
              <a:off x="5211358" y="4648213"/>
              <a:ext cx="213976" cy="212333"/>
              <a:chOff x="5265483" y="262163"/>
              <a:chExt cx="213976" cy="212333"/>
            </a:xfrm>
          </p:grpSpPr>
          <p:sp>
            <p:nvSpPr>
              <p:cNvPr id="902" name="Google Shape;902;p13"/>
              <p:cNvSpPr/>
              <p:nvPr/>
            </p:nvSpPr>
            <p:spPr>
              <a:xfrm rot="-2523854">
                <a:off x="5291342" y="298538"/>
                <a:ext cx="162259" cy="139583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295" extrusionOk="0">
                    <a:moveTo>
                      <a:pt x="1153" y="119"/>
                    </a:moveTo>
                    <a:cubicBezTo>
                      <a:pt x="1403" y="119"/>
                      <a:pt x="1659" y="211"/>
                      <a:pt x="1870" y="418"/>
                    </a:cubicBezTo>
                    <a:cubicBezTo>
                      <a:pt x="2513" y="1060"/>
                      <a:pt x="2048" y="2168"/>
                      <a:pt x="1144" y="2168"/>
                    </a:cubicBezTo>
                    <a:cubicBezTo>
                      <a:pt x="572" y="2168"/>
                      <a:pt x="120" y="1703"/>
                      <a:pt x="120" y="1144"/>
                    </a:cubicBezTo>
                    <a:cubicBezTo>
                      <a:pt x="120" y="530"/>
                      <a:pt x="624" y="119"/>
                      <a:pt x="1153" y="119"/>
                    </a:cubicBezTo>
                    <a:close/>
                    <a:moveTo>
                      <a:pt x="1144" y="1"/>
                    </a:moveTo>
                    <a:cubicBezTo>
                      <a:pt x="512" y="1"/>
                      <a:pt x="1" y="513"/>
                      <a:pt x="1" y="1144"/>
                    </a:cubicBezTo>
                    <a:cubicBezTo>
                      <a:pt x="1" y="1836"/>
                      <a:pt x="561" y="2294"/>
                      <a:pt x="1148" y="2294"/>
                    </a:cubicBezTo>
                    <a:cubicBezTo>
                      <a:pt x="1430" y="2294"/>
                      <a:pt x="1718" y="2189"/>
                      <a:pt x="1953" y="1953"/>
                    </a:cubicBezTo>
                    <a:cubicBezTo>
                      <a:pt x="2668" y="1239"/>
                      <a:pt x="2167" y="1"/>
                      <a:pt x="1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3"/>
              <p:cNvSpPr/>
              <p:nvPr/>
            </p:nvSpPr>
            <p:spPr>
              <a:xfrm rot="-2523854">
                <a:off x="5337183" y="320335"/>
                <a:ext cx="47133" cy="40871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72" extrusionOk="0">
                    <a:moveTo>
                      <a:pt x="334" y="0"/>
                    </a:moveTo>
                    <a:cubicBezTo>
                      <a:pt x="144" y="0"/>
                      <a:pt x="1" y="155"/>
                      <a:pt x="1" y="333"/>
                    </a:cubicBezTo>
                    <a:cubicBezTo>
                      <a:pt x="1" y="535"/>
                      <a:pt x="165" y="671"/>
                      <a:pt x="334" y="671"/>
                    </a:cubicBezTo>
                    <a:cubicBezTo>
                      <a:pt x="414" y="671"/>
                      <a:pt x="495" y="641"/>
                      <a:pt x="560" y="572"/>
                    </a:cubicBezTo>
                    <a:cubicBezTo>
                      <a:pt x="775" y="357"/>
                      <a:pt x="632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4" name="Google Shape;904;p13"/>
            <p:cNvGrpSpPr/>
            <p:nvPr/>
          </p:nvGrpSpPr>
          <p:grpSpPr>
            <a:xfrm rot="-2135458">
              <a:off x="2791476" y="4876516"/>
              <a:ext cx="214597" cy="212918"/>
              <a:chOff x="5779844" y="250169"/>
              <a:chExt cx="214595" cy="212916"/>
            </a:xfrm>
          </p:grpSpPr>
          <p:sp>
            <p:nvSpPr>
              <p:cNvPr id="905" name="Google Shape;905;p13"/>
              <p:cNvSpPr/>
              <p:nvPr/>
            </p:nvSpPr>
            <p:spPr>
              <a:xfrm rot="-2523854">
                <a:off x="5805678" y="286745"/>
                <a:ext cx="162928" cy="13976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2298" extrusionOk="0">
                    <a:moveTo>
                      <a:pt x="1155" y="127"/>
                    </a:moveTo>
                    <a:cubicBezTo>
                      <a:pt x="1406" y="127"/>
                      <a:pt x="1661" y="221"/>
                      <a:pt x="1869" y="429"/>
                    </a:cubicBezTo>
                    <a:cubicBezTo>
                      <a:pt x="2512" y="1072"/>
                      <a:pt x="2060" y="2167"/>
                      <a:pt x="1155" y="2167"/>
                    </a:cubicBezTo>
                    <a:cubicBezTo>
                      <a:pt x="583" y="2167"/>
                      <a:pt x="131" y="1715"/>
                      <a:pt x="131" y="1155"/>
                    </a:cubicBezTo>
                    <a:cubicBezTo>
                      <a:pt x="131" y="535"/>
                      <a:pt x="632" y="127"/>
                      <a:pt x="1155" y="127"/>
                    </a:cubicBezTo>
                    <a:close/>
                    <a:moveTo>
                      <a:pt x="1155" y="0"/>
                    </a:moveTo>
                    <a:cubicBezTo>
                      <a:pt x="512" y="0"/>
                      <a:pt x="0" y="512"/>
                      <a:pt x="0" y="1155"/>
                    </a:cubicBezTo>
                    <a:cubicBezTo>
                      <a:pt x="0" y="1841"/>
                      <a:pt x="569" y="2298"/>
                      <a:pt x="1162" y="2298"/>
                    </a:cubicBezTo>
                    <a:cubicBezTo>
                      <a:pt x="1444" y="2298"/>
                      <a:pt x="1731" y="2195"/>
                      <a:pt x="1965" y="1965"/>
                    </a:cubicBezTo>
                    <a:cubicBezTo>
                      <a:pt x="2679" y="1239"/>
                      <a:pt x="2167" y="0"/>
                      <a:pt x="11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3"/>
              <p:cNvSpPr/>
              <p:nvPr/>
            </p:nvSpPr>
            <p:spPr>
              <a:xfrm rot="-2523854">
                <a:off x="5851797" y="309082"/>
                <a:ext cx="47863" cy="40567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67" extrusionOk="0">
                    <a:moveTo>
                      <a:pt x="334" y="0"/>
                    </a:moveTo>
                    <a:cubicBezTo>
                      <a:pt x="155" y="0"/>
                      <a:pt x="0" y="143"/>
                      <a:pt x="0" y="334"/>
                    </a:cubicBezTo>
                    <a:cubicBezTo>
                      <a:pt x="0" y="536"/>
                      <a:pt x="170" y="666"/>
                      <a:pt x="343" y="666"/>
                    </a:cubicBezTo>
                    <a:cubicBezTo>
                      <a:pt x="424" y="666"/>
                      <a:pt x="507" y="637"/>
                      <a:pt x="572" y="572"/>
                    </a:cubicBezTo>
                    <a:cubicBezTo>
                      <a:pt x="786" y="358"/>
                      <a:pt x="631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7" name="Google Shape;907;p13"/>
          <p:cNvGrpSpPr/>
          <p:nvPr/>
        </p:nvGrpSpPr>
        <p:grpSpPr>
          <a:xfrm>
            <a:off x="-74250" y="3946525"/>
            <a:ext cx="9292491" cy="1273175"/>
            <a:chOff x="-74250" y="3946525"/>
            <a:chExt cx="9292491" cy="1273175"/>
          </a:xfrm>
        </p:grpSpPr>
        <p:sp>
          <p:nvSpPr>
            <p:cNvPr id="908" name="Google Shape;908;p13"/>
            <p:cNvSpPr/>
            <p:nvPr/>
          </p:nvSpPr>
          <p:spPr>
            <a:xfrm>
              <a:off x="-74250" y="4598147"/>
              <a:ext cx="3616963" cy="621538"/>
            </a:xfrm>
            <a:custGeom>
              <a:avLst/>
              <a:gdLst/>
              <a:ahLst/>
              <a:cxnLst/>
              <a:rect l="l" t="t" r="r" b="b"/>
              <a:pathLst>
                <a:path w="43447" h="9014" extrusionOk="0">
                  <a:moveTo>
                    <a:pt x="35692" y="0"/>
                  </a:moveTo>
                  <a:cubicBezTo>
                    <a:pt x="32225" y="0"/>
                    <a:pt x="28931" y="993"/>
                    <a:pt x="26778" y="2406"/>
                  </a:cubicBezTo>
                  <a:cubicBezTo>
                    <a:pt x="26040" y="2894"/>
                    <a:pt x="25409" y="3429"/>
                    <a:pt x="24444" y="3775"/>
                  </a:cubicBezTo>
                  <a:cubicBezTo>
                    <a:pt x="23742" y="3989"/>
                    <a:pt x="23039" y="4156"/>
                    <a:pt x="22313" y="4263"/>
                  </a:cubicBezTo>
                  <a:cubicBezTo>
                    <a:pt x="15086" y="5525"/>
                    <a:pt x="7823" y="6728"/>
                    <a:pt x="525" y="7871"/>
                  </a:cubicBezTo>
                  <a:lnTo>
                    <a:pt x="1" y="7954"/>
                  </a:lnTo>
                  <a:lnTo>
                    <a:pt x="1" y="9014"/>
                  </a:lnTo>
                  <a:lnTo>
                    <a:pt x="19765" y="9014"/>
                  </a:lnTo>
                  <a:cubicBezTo>
                    <a:pt x="24575" y="6870"/>
                    <a:pt x="32207" y="4239"/>
                    <a:pt x="43447" y="2358"/>
                  </a:cubicBezTo>
                  <a:cubicBezTo>
                    <a:pt x="42018" y="941"/>
                    <a:pt x="38910" y="24"/>
                    <a:pt x="35815" y="0"/>
                  </a:cubicBezTo>
                  <a:cubicBezTo>
                    <a:pt x="35774" y="0"/>
                    <a:pt x="35733" y="0"/>
                    <a:pt x="35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3"/>
            <p:cNvSpPr/>
            <p:nvPr/>
          </p:nvSpPr>
          <p:spPr>
            <a:xfrm>
              <a:off x="-74250" y="4290264"/>
              <a:ext cx="1604894" cy="592026"/>
            </a:xfrm>
            <a:custGeom>
              <a:avLst/>
              <a:gdLst/>
              <a:ahLst/>
              <a:cxnLst/>
              <a:rect l="l" t="t" r="r" b="b"/>
              <a:pathLst>
                <a:path w="19278" h="8586" extrusionOk="0">
                  <a:moveTo>
                    <a:pt x="15394" y="1"/>
                  </a:moveTo>
                  <a:cubicBezTo>
                    <a:pt x="14407" y="1"/>
                    <a:pt x="13379" y="158"/>
                    <a:pt x="12419" y="310"/>
                  </a:cubicBezTo>
                  <a:cubicBezTo>
                    <a:pt x="8299" y="929"/>
                    <a:pt x="4156" y="1334"/>
                    <a:pt x="1" y="1513"/>
                  </a:cubicBezTo>
                  <a:lnTo>
                    <a:pt x="1" y="8585"/>
                  </a:lnTo>
                  <a:cubicBezTo>
                    <a:pt x="1906" y="8002"/>
                    <a:pt x="3085" y="6882"/>
                    <a:pt x="4882" y="6192"/>
                  </a:cubicBezTo>
                  <a:cubicBezTo>
                    <a:pt x="6799" y="5454"/>
                    <a:pt x="9240" y="5263"/>
                    <a:pt x="11562" y="5001"/>
                  </a:cubicBezTo>
                  <a:cubicBezTo>
                    <a:pt x="13884" y="4739"/>
                    <a:pt x="16324" y="4346"/>
                    <a:pt x="17801" y="3382"/>
                  </a:cubicBezTo>
                  <a:cubicBezTo>
                    <a:pt x="19277" y="2418"/>
                    <a:pt x="19134" y="703"/>
                    <a:pt x="17003" y="179"/>
                  </a:cubicBezTo>
                  <a:cubicBezTo>
                    <a:pt x="16492" y="51"/>
                    <a:pt x="15950" y="1"/>
                    <a:pt x="15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3"/>
            <p:cNvSpPr/>
            <p:nvPr/>
          </p:nvSpPr>
          <p:spPr>
            <a:xfrm>
              <a:off x="-74250" y="3946525"/>
              <a:ext cx="4802443" cy="1200049"/>
            </a:xfrm>
            <a:custGeom>
              <a:avLst/>
              <a:gdLst/>
              <a:ahLst/>
              <a:cxnLst/>
              <a:rect l="l" t="t" r="r" b="b"/>
              <a:pathLst>
                <a:path w="57687" h="17404" extrusionOk="0">
                  <a:moveTo>
                    <a:pt x="2471" y="0"/>
                  </a:moveTo>
                  <a:cubicBezTo>
                    <a:pt x="1621" y="0"/>
                    <a:pt x="798" y="63"/>
                    <a:pt x="1" y="199"/>
                  </a:cubicBezTo>
                  <a:lnTo>
                    <a:pt x="1" y="6498"/>
                  </a:lnTo>
                  <a:cubicBezTo>
                    <a:pt x="4156" y="6319"/>
                    <a:pt x="8299" y="5914"/>
                    <a:pt x="12407" y="5295"/>
                  </a:cubicBezTo>
                  <a:cubicBezTo>
                    <a:pt x="13382" y="5149"/>
                    <a:pt x="14422" y="4989"/>
                    <a:pt x="15414" y="4989"/>
                  </a:cubicBezTo>
                  <a:cubicBezTo>
                    <a:pt x="15960" y="4989"/>
                    <a:pt x="16492" y="5037"/>
                    <a:pt x="16991" y="5164"/>
                  </a:cubicBezTo>
                  <a:cubicBezTo>
                    <a:pt x="19134" y="5700"/>
                    <a:pt x="19277" y="7403"/>
                    <a:pt x="17801" y="8367"/>
                  </a:cubicBezTo>
                  <a:cubicBezTo>
                    <a:pt x="16324" y="9343"/>
                    <a:pt x="13872" y="9724"/>
                    <a:pt x="11562" y="9986"/>
                  </a:cubicBezTo>
                  <a:cubicBezTo>
                    <a:pt x="9240" y="10248"/>
                    <a:pt x="6799" y="10439"/>
                    <a:pt x="4882" y="11177"/>
                  </a:cubicBezTo>
                  <a:cubicBezTo>
                    <a:pt x="3085" y="11867"/>
                    <a:pt x="1906" y="12987"/>
                    <a:pt x="1" y="13570"/>
                  </a:cubicBezTo>
                  <a:lnTo>
                    <a:pt x="1" y="17404"/>
                  </a:lnTo>
                  <a:lnTo>
                    <a:pt x="513" y="17321"/>
                  </a:lnTo>
                  <a:cubicBezTo>
                    <a:pt x="7823" y="16178"/>
                    <a:pt x="15086" y="14975"/>
                    <a:pt x="22313" y="13713"/>
                  </a:cubicBezTo>
                  <a:cubicBezTo>
                    <a:pt x="23039" y="13606"/>
                    <a:pt x="23742" y="13439"/>
                    <a:pt x="24444" y="13225"/>
                  </a:cubicBezTo>
                  <a:cubicBezTo>
                    <a:pt x="25409" y="12879"/>
                    <a:pt x="26040" y="12344"/>
                    <a:pt x="26778" y="11856"/>
                  </a:cubicBezTo>
                  <a:cubicBezTo>
                    <a:pt x="28931" y="10443"/>
                    <a:pt x="32225" y="9450"/>
                    <a:pt x="35692" y="9450"/>
                  </a:cubicBezTo>
                  <a:cubicBezTo>
                    <a:pt x="35733" y="9450"/>
                    <a:pt x="35774" y="9450"/>
                    <a:pt x="35815" y="9450"/>
                  </a:cubicBezTo>
                  <a:cubicBezTo>
                    <a:pt x="38910" y="9474"/>
                    <a:pt x="42018" y="10391"/>
                    <a:pt x="43447" y="11808"/>
                  </a:cubicBezTo>
                  <a:cubicBezTo>
                    <a:pt x="44875" y="11570"/>
                    <a:pt x="46364" y="11344"/>
                    <a:pt x="47923" y="11129"/>
                  </a:cubicBezTo>
                  <a:cubicBezTo>
                    <a:pt x="50948" y="10713"/>
                    <a:pt x="54198" y="10355"/>
                    <a:pt x="57687" y="10082"/>
                  </a:cubicBezTo>
                  <a:cubicBezTo>
                    <a:pt x="52460" y="8867"/>
                    <a:pt x="46328" y="7867"/>
                    <a:pt x="39184" y="7295"/>
                  </a:cubicBezTo>
                  <a:cubicBezTo>
                    <a:pt x="21737" y="5924"/>
                    <a:pt x="10751" y="0"/>
                    <a:pt x="2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3"/>
            <p:cNvSpPr/>
            <p:nvPr/>
          </p:nvSpPr>
          <p:spPr>
            <a:xfrm>
              <a:off x="2091477" y="5081864"/>
              <a:ext cx="1087495" cy="137836"/>
            </a:xfrm>
            <a:custGeom>
              <a:avLst/>
              <a:gdLst/>
              <a:ahLst/>
              <a:cxnLst/>
              <a:rect l="l" t="t" r="r" b="b"/>
              <a:pathLst>
                <a:path w="13063" h="1999" extrusionOk="0">
                  <a:moveTo>
                    <a:pt x="6426" y="0"/>
                  </a:moveTo>
                  <a:cubicBezTo>
                    <a:pt x="6039" y="0"/>
                    <a:pt x="5644" y="19"/>
                    <a:pt x="5240" y="58"/>
                  </a:cubicBezTo>
                  <a:cubicBezTo>
                    <a:pt x="3918" y="177"/>
                    <a:pt x="2620" y="534"/>
                    <a:pt x="1418" y="1117"/>
                  </a:cubicBezTo>
                  <a:cubicBezTo>
                    <a:pt x="918" y="1356"/>
                    <a:pt x="442" y="1653"/>
                    <a:pt x="1" y="1999"/>
                  </a:cubicBezTo>
                  <a:lnTo>
                    <a:pt x="11693" y="1999"/>
                  </a:lnTo>
                  <a:cubicBezTo>
                    <a:pt x="12169" y="1879"/>
                    <a:pt x="12622" y="1748"/>
                    <a:pt x="13062" y="1594"/>
                  </a:cubicBezTo>
                  <a:cubicBezTo>
                    <a:pt x="10986" y="730"/>
                    <a:pt x="8866" y="0"/>
                    <a:pt x="6426" y="0"/>
                  </a:cubicBezTo>
                  <a:close/>
                </a:path>
              </a:pathLst>
            </a:custGeom>
            <a:solidFill>
              <a:srgbClr val="0C2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3"/>
            <p:cNvSpPr/>
            <p:nvPr/>
          </p:nvSpPr>
          <p:spPr>
            <a:xfrm>
              <a:off x="3906392" y="4196693"/>
              <a:ext cx="5311850" cy="1022979"/>
            </a:xfrm>
            <a:custGeom>
              <a:avLst/>
              <a:gdLst/>
              <a:ahLst/>
              <a:cxnLst/>
              <a:rect l="l" t="t" r="r" b="b"/>
              <a:pathLst>
                <a:path w="63806" h="14836" extrusionOk="0">
                  <a:moveTo>
                    <a:pt x="54233" y="0"/>
                  </a:moveTo>
                  <a:cubicBezTo>
                    <a:pt x="53936" y="143"/>
                    <a:pt x="53626" y="250"/>
                    <a:pt x="53305" y="334"/>
                  </a:cubicBezTo>
                  <a:cubicBezTo>
                    <a:pt x="52195" y="635"/>
                    <a:pt x="50935" y="698"/>
                    <a:pt x="49680" y="698"/>
                  </a:cubicBezTo>
                  <a:cubicBezTo>
                    <a:pt x="49399" y="698"/>
                    <a:pt x="49118" y="695"/>
                    <a:pt x="48840" y="691"/>
                  </a:cubicBezTo>
                  <a:cubicBezTo>
                    <a:pt x="48090" y="679"/>
                    <a:pt x="47340" y="667"/>
                    <a:pt x="46589" y="643"/>
                  </a:cubicBezTo>
                  <a:cubicBezTo>
                    <a:pt x="42232" y="1405"/>
                    <a:pt x="37219" y="2679"/>
                    <a:pt x="31254" y="3846"/>
                  </a:cubicBezTo>
                  <a:cubicBezTo>
                    <a:pt x="31766" y="3917"/>
                    <a:pt x="32290" y="3989"/>
                    <a:pt x="32802" y="4048"/>
                  </a:cubicBezTo>
                  <a:cubicBezTo>
                    <a:pt x="35124" y="4298"/>
                    <a:pt x="37565" y="4501"/>
                    <a:pt x="39470" y="5239"/>
                  </a:cubicBezTo>
                  <a:cubicBezTo>
                    <a:pt x="41434" y="5989"/>
                    <a:pt x="42649" y="7239"/>
                    <a:pt x="44875" y="7763"/>
                  </a:cubicBezTo>
                  <a:cubicBezTo>
                    <a:pt x="47411" y="8370"/>
                    <a:pt x="51292" y="8097"/>
                    <a:pt x="52209" y="9478"/>
                  </a:cubicBezTo>
                  <a:cubicBezTo>
                    <a:pt x="52828" y="10406"/>
                    <a:pt x="51245" y="11430"/>
                    <a:pt x="49411" y="11680"/>
                  </a:cubicBezTo>
                  <a:cubicBezTo>
                    <a:pt x="48891" y="11755"/>
                    <a:pt x="48363" y="11786"/>
                    <a:pt x="47832" y="11786"/>
                  </a:cubicBezTo>
                  <a:cubicBezTo>
                    <a:pt x="46492" y="11786"/>
                    <a:pt x="45135" y="11587"/>
                    <a:pt x="43839" y="11383"/>
                  </a:cubicBezTo>
                  <a:cubicBezTo>
                    <a:pt x="36541" y="10228"/>
                    <a:pt x="29278" y="9025"/>
                    <a:pt x="22051" y="7775"/>
                  </a:cubicBezTo>
                  <a:cubicBezTo>
                    <a:pt x="21324" y="7668"/>
                    <a:pt x="20610" y="7501"/>
                    <a:pt x="19919" y="7275"/>
                  </a:cubicBezTo>
                  <a:cubicBezTo>
                    <a:pt x="18955" y="6930"/>
                    <a:pt x="18312" y="6394"/>
                    <a:pt x="17586" y="5918"/>
                  </a:cubicBezTo>
                  <a:lnTo>
                    <a:pt x="17514" y="5870"/>
                  </a:lnTo>
                  <a:cubicBezTo>
                    <a:pt x="16205" y="6001"/>
                    <a:pt x="14871" y="6108"/>
                    <a:pt x="13502" y="6192"/>
                  </a:cubicBezTo>
                  <a:cubicBezTo>
                    <a:pt x="12264" y="6263"/>
                    <a:pt x="11049" y="6358"/>
                    <a:pt x="9871" y="6454"/>
                  </a:cubicBezTo>
                  <a:cubicBezTo>
                    <a:pt x="6382" y="6727"/>
                    <a:pt x="3132" y="7085"/>
                    <a:pt x="107" y="7501"/>
                  </a:cubicBezTo>
                  <a:cubicBezTo>
                    <a:pt x="0" y="9299"/>
                    <a:pt x="2227" y="11109"/>
                    <a:pt x="5215" y="12097"/>
                  </a:cubicBezTo>
                  <a:cubicBezTo>
                    <a:pt x="8787" y="13288"/>
                    <a:pt x="13169" y="13562"/>
                    <a:pt x="17395" y="13704"/>
                  </a:cubicBezTo>
                  <a:cubicBezTo>
                    <a:pt x="21634" y="13847"/>
                    <a:pt x="25968" y="13895"/>
                    <a:pt x="29909" y="14716"/>
                  </a:cubicBezTo>
                  <a:cubicBezTo>
                    <a:pt x="30099" y="14752"/>
                    <a:pt x="30278" y="14788"/>
                    <a:pt x="30457" y="14836"/>
                  </a:cubicBezTo>
                  <a:lnTo>
                    <a:pt x="63806" y="14836"/>
                  </a:lnTo>
                  <a:lnTo>
                    <a:pt x="63806" y="3858"/>
                  </a:lnTo>
                  <a:cubicBezTo>
                    <a:pt x="60889" y="1251"/>
                    <a:pt x="57793" y="179"/>
                    <a:pt x="54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3"/>
            <p:cNvSpPr/>
            <p:nvPr/>
          </p:nvSpPr>
          <p:spPr>
            <a:xfrm>
              <a:off x="5364417" y="4461892"/>
              <a:ext cx="2938975" cy="547828"/>
            </a:xfrm>
            <a:custGeom>
              <a:avLst/>
              <a:gdLst/>
              <a:ahLst/>
              <a:cxnLst/>
              <a:rect l="l" t="t" r="r" b="b"/>
              <a:pathLst>
                <a:path w="35303" h="7945" extrusionOk="0">
                  <a:moveTo>
                    <a:pt x="13728" y="0"/>
                  </a:moveTo>
                  <a:cubicBezTo>
                    <a:pt x="9633" y="810"/>
                    <a:pt x="5096" y="1548"/>
                    <a:pt x="0" y="2036"/>
                  </a:cubicBezTo>
                  <a:lnTo>
                    <a:pt x="72" y="2072"/>
                  </a:lnTo>
                  <a:cubicBezTo>
                    <a:pt x="798" y="2548"/>
                    <a:pt x="1441" y="3084"/>
                    <a:pt x="2405" y="3429"/>
                  </a:cubicBezTo>
                  <a:cubicBezTo>
                    <a:pt x="3096" y="3655"/>
                    <a:pt x="3810" y="3822"/>
                    <a:pt x="4537" y="3929"/>
                  </a:cubicBezTo>
                  <a:cubicBezTo>
                    <a:pt x="11752" y="5179"/>
                    <a:pt x="19027" y="6382"/>
                    <a:pt x="26325" y="7537"/>
                  </a:cubicBezTo>
                  <a:cubicBezTo>
                    <a:pt x="27636" y="7744"/>
                    <a:pt x="29009" y="7944"/>
                    <a:pt x="30363" y="7944"/>
                  </a:cubicBezTo>
                  <a:cubicBezTo>
                    <a:pt x="30879" y="7944"/>
                    <a:pt x="31392" y="7915"/>
                    <a:pt x="31897" y="7846"/>
                  </a:cubicBezTo>
                  <a:cubicBezTo>
                    <a:pt x="33731" y="7584"/>
                    <a:pt x="35302" y="6572"/>
                    <a:pt x="34683" y="5632"/>
                  </a:cubicBezTo>
                  <a:cubicBezTo>
                    <a:pt x="33778" y="4251"/>
                    <a:pt x="29897" y="4524"/>
                    <a:pt x="27349" y="3917"/>
                  </a:cubicBezTo>
                  <a:cubicBezTo>
                    <a:pt x="25135" y="3393"/>
                    <a:pt x="23920" y="2131"/>
                    <a:pt x="21956" y="1393"/>
                  </a:cubicBezTo>
                  <a:cubicBezTo>
                    <a:pt x="20051" y="655"/>
                    <a:pt x="17598" y="464"/>
                    <a:pt x="15288" y="202"/>
                  </a:cubicBezTo>
                  <a:cubicBezTo>
                    <a:pt x="14764" y="143"/>
                    <a:pt x="14252" y="83"/>
                    <a:pt x="13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3"/>
            <p:cNvSpPr/>
            <p:nvPr/>
          </p:nvSpPr>
          <p:spPr>
            <a:xfrm>
              <a:off x="7784887" y="4194693"/>
              <a:ext cx="636446" cy="50197"/>
            </a:xfrm>
            <a:custGeom>
              <a:avLst/>
              <a:gdLst/>
              <a:ahLst/>
              <a:cxnLst/>
              <a:rect l="l" t="t" r="r" b="b"/>
              <a:pathLst>
                <a:path w="7645" h="728" extrusionOk="0">
                  <a:moveTo>
                    <a:pt x="6502" y="1"/>
                  </a:moveTo>
                  <a:cubicBezTo>
                    <a:pt x="4494" y="1"/>
                    <a:pt x="2348" y="253"/>
                    <a:pt x="0" y="672"/>
                  </a:cubicBezTo>
                  <a:cubicBezTo>
                    <a:pt x="751" y="696"/>
                    <a:pt x="1501" y="708"/>
                    <a:pt x="2251" y="720"/>
                  </a:cubicBezTo>
                  <a:cubicBezTo>
                    <a:pt x="2529" y="724"/>
                    <a:pt x="2810" y="727"/>
                    <a:pt x="3091" y="727"/>
                  </a:cubicBezTo>
                  <a:cubicBezTo>
                    <a:pt x="4346" y="727"/>
                    <a:pt x="5606" y="664"/>
                    <a:pt x="6716" y="363"/>
                  </a:cubicBezTo>
                  <a:cubicBezTo>
                    <a:pt x="7037" y="279"/>
                    <a:pt x="7347" y="172"/>
                    <a:pt x="7644" y="29"/>
                  </a:cubicBezTo>
                  <a:cubicBezTo>
                    <a:pt x="7268" y="10"/>
                    <a:pt x="6888" y="1"/>
                    <a:pt x="6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3"/>
            <p:cNvSpPr/>
            <p:nvPr/>
          </p:nvSpPr>
          <p:spPr>
            <a:xfrm>
              <a:off x="1571170" y="4713922"/>
              <a:ext cx="4870791" cy="505767"/>
            </a:xfrm>
            <a:custGeom>
              <a:avLst/>
              <a:gdLst/>
              <a:ahLst/>
              <a:cxnLst/>
              <a:rect l="l" t="t" r="r" b="b"/>
              <a:pathLst>
                <a:path w="58508" h="7335" extrusionOk="0">
                  <a:moveTo>
                    <a:pt x="28147" y="0"/>
                  </a:moveTo>
                  <a:lnTo>
                    <a:pt x="28147" y="0"/>
                  </a:lnTo>
                  <a:cubicBezTo>
                    <a:pt x="26599" y="215"/>
                    <a:pt x="25110" y="441"/>
                    <a:pt x="23682" y="679"/>
                  </a:cubicBezTo>
                  <a:cubicBezTo>
                    <a:pt x="12442" y="2560"/>
                    <a:pt x="4810" y="5191"/>
                    <a:pt x="0" y="7335"/>
                  </a:cubicBezTo>
                  <a:lnTo>
                    <a:pt x="6251" y="7335"/>
                  </a:lnTo>
                  <a:cubicBezTo>
                    <a:pt x="6692" y="6989"/>
                    <a:pt x="7168" y="6692"/>
                    <a:pt x="7680" y="6453"/>
                  </a:cubicBezTo>
                  <a:cubicBezTo>
                    <a:pt x="8870" y="5870"/>
                    <a:pt x="10168" y="5513"/>
                    <a:pt x="11490" y="5394"/>
                  </a:cubicBezTo>
                  <a:cubicBezTo>
                    <a:pt x="11894" y="5355"/>
                    <a:pt x="12289" y="5336"/>
                    <a:pt x="12675" y="5336"/>
                  </a:cubicBezTo>
                  <a:cubicBezTo>
                    <a:pt x="15113" y="5336"/>
                    <a:pt x="17226" y="6066"/>
                    <a:pt x="19312" y="6930"/>
                  </a:cubicBezTo>
                  <a:cubicBezTo>
                    <a:pt x="19634" y="7061"/>
                    <a:pt x="19943" y="7192"/>
                    <a:pt x="20253" y="7335"/>
                  </a:cubicBezTo>
                  <a:lnTo>
                    <a:pt x="58508" y="7335"/>
                  </a:lnTo>
                  <a:cubicBezTo>
                    <a:pt x="58329" y="7299"/>
                    <a:pt x="58138" y="7251"/>
                    <a:pt x="57960" y="7215"/>
                  </a:cubicBezTo>
                  <a:cubicBezTo>
                    <a:pt x="54019" y="6406"/>
                    <a:pt x="49673" y="6346"/>
                    <a:pt x="45446" y="6203"/>
                  </a:cubicBezTo>
                  <a:cubicBezTo>
                    <a:pt x="41220" y="6061"/>
                    <a:pt x="36826" y="5787"/>
                    <a:pt x="33254" y="4596"/>
                  </a:cubicBezTo>
                  <a:cubicBezTo>
                    <a:pt x="30266" y="3608"/>
                    <a:pt x="28051" y="1798"/>
                    <a:pt x="28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9" name="Google Shape;1629;p22"/>
          <p:cNvGrpSpPr/>
          <p:nvPr/>
        </p:nvGrpSpPr>
        <p:grpSpPr>
          <a:xfrm flipH="1">
            <a:off x="-26907" y="-25575"/>
            <a:ext cx="9197798" cy="5194656"/>
            <a:chOff x="-26900" y="-25575"/>
            <a:chExt cx="9197798" cy="5194656"/>
          </a:xfrm>
        </p:grpSpPr>
        <p:sp>
          <p:nvSpPr>
            <p:cNvPr id="1630" name="Google Shape;1630;p22"/>
            <p:cNvSpPr/>
            <p:nvPr/>
          </p:nvSpPr>
          <p:spPr>
            <a:xfrm>
              <a:off x="-26900" y="-25575"/>
              <a:ext cx="5482167" cy="3147511"/>
            </a:xfrm>
            <a:custGeom>
              <a:avLst/>
              <a:gdLst/>
              <a:ahLst/>
              <a:cxnLst/>
              <a:rect l="l" t="t" r="r" b="b"/>
              <a:pathLst>
                <a:path w="22766" h="15432" extrusionOk="0">
                  <a:moveTo>
                    <a:pt x="14836" y="1"/>
                  </a:moveTo>
                  <a:cubicBezTo>
                    <a:pt x="10288" y="2799"/>
                    <a:pt x="3561" y="6633"/>
                    <a:pt x="1" y="9240"/>
                  </a:cubicBezTo>
                  <a:lnTo>
                    <a:pt x="1" y="10752"/>
                  </a:lnTo>
                  <a:cubicBezTo>
                    <a:pt x="370" y="10538"/>
                    <a:pt x="727" y="10312"/>
                    <a:pt x="1072" y="10097"/>
                  </a:cubicBezTo>
                  <a:cubicBezTo>
                    <a:pt x="3382" y="8645"/>
                    <a:pt x="5763" y="7335"/>
                    <a:pt x="8228" y="6192"/>
                  </a:cubicBezTo>
                  <a:cubicBezTo>
                    <a:pt x="8852" y="5901"/>
                    <a:pt x="9516" y="5610"/>
                    <a:pt x="10192" y="5610"/>
                  </a:cubicBezTo>
                  <a:cubicBezTo>
                    <a:pt x="10264" y="5610"/>
                    <a:pt x="10335" y="5614"/>
                    <a:pt x="10407" y="5621"/>
                  </a:cubicBezTo>
                  <a:cubicBezTo>
                    <a:pt x="9942" y="6668"/>
                    <a:pt x="8930" y="7371"/>
                    <a:pt x="7954" y="8026"/>
                  </a:cubicBezTo>
                  <a:lnTo>
                    <a:pt x="1" y="13419"/>
                  </a:lnTo>
                  <a:lnTo>
                    <a:pt x="1" y="15431"/>
                  </a:lnTo>
                  <a:cubicBezTo>
                    <a:pt x="6930" y="11419"/>
                    <a:pt x="13467" y="6775"/>
                    <a:pt x="19944" y="2120"/>
                  </a:cubicBezTo>
                  <a:cubicBezTo>
                    <a:pt x="20908" y="1430"/>
                    <a:pt x="21860" y="739"/>
                    <a:pt x="22765" y="1"/>
                  </a:cubicBez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2"/>
            <p:cNvSpPr/>
            <p:nvPr/>
          </p:nvSpPr>
          <p:spPr>
            <a:xfrm>
              <a:off x="-26900" y="91090"/>
              <a:ext cx="1881169" cy="1260473"/>
            </a:xfrm>
            <a:custGeom>
              <a:avLst/>
              <a:gdLst/>
              <a:ahLst/>
              <a:cxnLst/>
              <a:rect l="l" t="t" r="r" b="b"/>
              <a:pathLst>
                <a:path w="7812" h="6180" extrusionOk="0">
                  <a:moveTo>
                    <a:pt x="7763" y="0"/>
                  </a:moveTo>
                  <a:lnTo>
                    <a:pt x="7763" y="0"/>
                  </a:lnTo>
                  <a:cubicBezTo>
                    <a:pt x="6549" y="155"/>
                    <a:pt x="5477" y="858"/>
                    <a:pt x="4442" y="1512"/>
                  </a:cubicBezTo>
                  <a:cubicBezTo>
                    <a:pt x="2989" y="2429"/>
                    <a:pt x="1513" y="3286"/>
                    <a:pt x="1" y="4096"/>
                  </a:cubicBezTo>
                  <a:lnTo>
                    <a:pt x="1" y="6180"/>
                  </a:lnTo>
                  <a:cubicBezTo>
                    <a:pt x="2680" y="4525"/>
                    <a:pt x="5096" y="2953"/>
                    <a:pt x="6620" y="1727"/>
                  </a:cubicBezTo>
                  <a:cubicBezTo>
                    <a:pt x="7192" y="1274"/>
                    <a:pt x="7811" y="703"/>
                    <a:pt x="7763" y="0"/>
                  </a:cubicBez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2"/>
            <p:cNvSpPr/>
            <p:nvPr/>
          </p:nvSpPr>
          <p:spPr>
            <a:xfrm>
              <a:off x="-26900" y="-25575"/>
              <a:ext cx="780208" cy="447080"/>
            </a:xfrm>
            <a:custGeom>
              <a:avLst/>
              <a:gdLst/>
              <a:ahLst/>
              <a:cxnLst/>
              <a:rect l="l" t="t" r="r" b="b"/>
              <a:pathLst>
                <a:path w="3240" h="2192" extrusionOk="0">
                  <a:moveTo>
                    <a:pt x="1" y="1"/>
                  </a:moveTo>
                  <a:lnTo>
                    <a:pt x="1" y="2192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2"/>
            <p:cNvSpPr/>
            <p:nvPr/>
          </p:nvSpPr>
          <p:spPr>
            <a:xfrm>
              <a:off x="2209460" y="-25575"/>
              <a:ext cx="6737965" cy="3072453"/>
            </a:xfrm>
            <a:custGeom>
              <a:avLst/>
              <a:gdLst/>
              <a:ahLst/>
              <a:cxnLst/>
              <a:rect l="l" t="t" r="r" b="b"/>
              <a:pathLst>
                <a:path w="27981" h="15064" extrusionOk="0">
                  <a:moveTo>
                    <a:pt x="20598" y="1"/>
                  </a:moveTo>
                  <a:cubicBezTo>
                    <a:pt x="13752" y="4323"/>
                    <a:pt x="6978" y="8788"/>
                    <a:pt x="691" y="13943"/>
                  </a:cubicBezTo>
                  <a:cubicBezTo>
                    <a:pt x="358" y="14217"/>
                    <a:pt x="0" y="14753"/>
                    <a:pt x="334" y="14991"/>
                  </a:cubicBezTo>
                  <a:cubicBezTo>
                    <a:pt x="399" y="15043"/>
                    <a:pt x="476" y="15064"/>
                    <a:pt x="558" y="15064"/>
                  </a:cubicBezTo>
                  <a:cubicBezTo>
                    <a:pt x="699" y="15064"/>
                    <a:pt x="853" y="15003"/>
                    <a:pt x="989" y="14943"/>
                  </a:cubicBezTo>
                  <a:cubicBezTo>
                    <a:pt x="2286" y="14372"/>
                    <a:pt x="3477" y="13574"/>
                    <a:pt x="4668" y="12788"/>
                  </a:cubicBezTo>
                  <a:lnTo>
                    <a:pt x="14097" y="6561"/>
                  </a:lnTo>
                  <a:cubicBezTo>
                    <a:pt x="15074" y="5918"/>
                    <a:pt x="16110" y="5251"/>
                    <a:pt x="17229" y="5216"/>
                  </a:cubicBezTo>
                  <a:lnTo>
                    <a:pt x="17229" y="5216"/>
                  </a:lnTo>
                  <a:cubicBezTo>
                    <a:pt x="16991" y="5930"/>
                    <a:pt x="16419" y="6490"/>
                    <a:pt x="15860" y="7002"/>
                  </a:cubicBezTo>
                  <a:cubicBezTo>
                    <a:pt x="13847" y="8835"/>
                    <a:pt x="11728" y="10538"/>
                    <a:pt x="9514" y="12109"/>
                  </a:cubicBezTo>
                  <a:cubicBezTo>
                    <a:pt x="8621" y="12729"/>
                    <a:pt x="7680" y="13371"/>
                    <a:pt x="7132" y="14324"/>
                  </a:cubicBezTo>
                  <a:cubicBezTo>
                    <a:pt x="7276" y="14393"/>
                    <a:pt x="7430" y="14422"/>
                    <a:pt x="7587" y="14422"/>
                  </a:cubicBezTo>
                  <a:cubicBezTo>
                    <a:pt x="8029" y="14422"/>
                    <a:pt x="8506" y="14192"/>
                    <a:pt x="8918" y="13955"/>
                  </a:cubicBezTo>
                  <a:cubicBezTo>
                    <a:pt x="13335" y="11514"/>
                    <a:pt x="22670" y="4013"/>
                    <a:pt x="26909" y="1251"/>
                  </a:cubicBezTo>
                  <a:cubicBezTo>
                    <a:pt x="26909" y="1251"/>
                    <a:pt x="27373" y="727"/>
                    <a:pt x="27980" y="1"/>
                  </a:cubicBez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2"/>
            <p:cNvSpPr/>
            <p:nvPr/>
          </p:nvSpPr>
          <p:spPr>
            <a:xfrm>
              <a:off x="-26900" y="3310393"/>
              <a:ext cx="2337013" cy="1856240"/>
            </a:xfrm>
            <a:custGeom>
              <a:avLst/>
              <a:gdLst/>
              <a:ahLst/>
              <a:cxnLst/>
              <a:rect l="l" t="t" r="r" b="b"/>
              <a:pathLst>
                <a:path w="9705" h="9101" extrusionOk="0">
                  <a:moveTo>
                    <a:pt x="8680" y="1"/>
                  </a:moveTo>
                  <a:cubicBezTo>
                    <a:pt x="8352" y="1"/>
                    <a:pt x="8002" y="122"/>
                    <a:pt x="7692" y="254"/>
                  </a:cubicBezTo>
                  <a:cubicBezTo>
                    <a:pt x="5954" y="980"/>
                    <a:pt x="4334" y="1980"/>
                    <a:pt x="2715" y="2981"/>
                  </a:cubicBezTo>
                  <a:cubicBezTo>
                    <a:pt x="1810" y="3552"/>
                    <a:pt x="905" y="4112"/>
                    <a:pt x="1" y="4683"/>
                  </a:cubicBezTo>
                  <a:lnTo>
                    <a:pt x="1" y="9100"/>
                  </a:lnTo>
                  <a:lnTo>
                    <a:pt x="1715" y="9100"/>
                  </a:lnTo>
                  <a:cubicBezTo>
                    <a:pt x="3168" y="8041"/>
                    <a:pt x="4465" y="7112"/>
                    <a:pt x="5477" y="6457"/>
                  </a:cubicBezTo>
                  <a:cubicBezTo>
                    <a:pt x="5477" y="6457"/>
                    <a:pt x="9657" y="1671"/>
                    <a:pt x="9680" y="1230"/>
                  </a:cubicBezTo>
                  <a:cubicBezTo>
                    <a:pt x="9704" y="790"/>
                    <a:pt x="9538" y="325"/>
                    <a:pt x="9180" y="123"/>
                  </a:cubicBezTo>
                  <a:cubicBezTo>
                    <a:pt x="9026" y="36"/>
                    <a:pt x="8857" y="1"/>
                    <a:pt x="8680" y="1"/>
                  </a:cubicBez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2"/>
            <p:cNvSpPr/>
            <p:nvPr/>
          </p:nvSpPr>
          <p:spPr>
            <a:xfrm>
              <a:off x="2229447" y="1357681"/>
              <a:ext cx="6282121" cy="3811401"/>
            </a:xfrm>
            <a:custGeom>
              <a:avLst/>
              <a:gdLst/>
              <a:ahLst/>
              <a:cxnLst/>
              <a:rect l="l" t="t" r="r" b="b"/>
              <a:pathLst>
                <a:path w="26088" h="18687" extrusionOk="0">
                  <a:moveTo>
                    <a:pt x="24887" y="0"/>
                  </a:moveTo>
                  <a:cubicBezTo>
                    <a:pt x="24525" y="0"/>
                    <a:pt x="24154" y="155"/>
                    <a:pt x="23825" y="315"/>
                  </a:cubicBezTo>
                  <a:cubicBezTo>
                    <a:pt x="22170" y="1136"/>
                    <a:pt x="20670" y="2220"/>
                    <a:pt x="19194" y="3303"/>
                  </a:cubicBezTo>
                  <a:cubicBezTo>
                    <a:pt x="12574" y="8173"/>
                    <a:pt x="5978" y="13090"/>
                    <a:pt x="1" y="18674"/>
                  </a:cubicBezTo>
                  <a:lnTo>
                    <a:pt x="2596" y="18674"/>
                  </a:lnTo>
                  <a:lnTo>
                    <a:pt x="10407" y="12578"/>
                  </a:lnTo>
                  <a:cubicBezTo>
                    <a:pt x="11288" y="11888"/>
                    <a:pt x="12240" y="11173"/>
                    <a:pt x="13383" y="11066"/>
                  </a:cubicBezTo>
                  <a:lnTo>
                    <a:pt x="13383" y="11066"/>
                  </a:lnTo>
                  <a:cubicBezTo>
                    <a:pt x="13264" y="11781"/>
                    <a:pt x="12776" y="12364"/>
                    <a:pt x="12288" y="12900"/>
                  </a:cubicBezTo>
                  <a:cubicBezTo>
                    <a:pt x="10538" y="14829"/>
                    <a:pt x="8657" y="16638"/>
                    <a:pt x="6668" y="18305"/>
                  </a:cubicBezTo>
                  <a:cubicBezTo>
                    <a:pt x="6514" y="18436"/>
                    <a:pt x="6371" y="18555"/>
                    <a:pt x="6216" y="18686"/>
                  </a:cubicBezTo>
                  <a:lnTo>
                    <a:pt x="8419" y="18686"/>
                  </a:lnTo>
                  <a:cubicBezTo>
                    <a:pt x="12812" y="15257"/>
                    <a:pt x="19325" y="9102"/>
                    <a:pt x="22635" y="6554"/>
                  </a:cubicBezTo>
                  <a:cubicBezTo>
                    <a:pt x="22635" y="6554"/>
                    <a:pt x="26087" y="1589"/>
                    <a:pt x="26040" y="1148"/>
                  </a:cubicBezTo>
                  <a:cubicBezTo>
                    <a:pt x="25980" y="720"/>
                    <a:pt x="25742" y="267"/>
                    <a:pt x="25325" y="89"/>
                  </a:cubicBezTo>
                  <a:cubicBezTo>
                    <a:pt x="25183" y="26"/>
                    <a:pt x="25036" y="0"/>
                    <a:pt x="24887" y="0"/>
                  </a:cubicBez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2"/>
            <p:cNvSpPr/>
            <p:nvPr/>
          </p:nvSpPr>
          <p:spPr>
            <a:xfrm>
              <a:off x="5681393" y="2866780"/>
              <a:ext cx="3489505" cy="2299853"/>
            </a:xfrm>
            <a:custGeom>
              <a:avLst/>
              <a:gdLst/>
              <a:ahLst/>
              <a:cxnLst/>
              <a:rect l="l" t="t" r="r" b="b"/>
              <a:pathLst>
                <a:path w="14491" h="11276" extrusionOk="0">
                  <a:moveTo>
                    <a:pt x="14491" y="0"/>
                  </a:moveTo>
                  <a:cubicBezTo>
                    <a:pt x="9562" y="3632"/>
                    <a:pt x="4644" y="7311"/>
                    <a:pt x="1" y="11275"/>
                  </a:cubicBezTo>
                  <a:lnTo>
                    <a:pt x="3156" y="11275"/>
                  </a:lnTo>
                  <a:lnTo>
                    <a:pt x="6478" y="8692"/>
                  </a:lnTo>
                  <a:cubicBezTo>
                    <a:pt x="7359" y="8001"/>
                    <a:pt x="8312" y="7275"/>
                    <a:pt x="9455" y="7180"/>
                  </a:cubicBezTo>
                  <a:lnTo>
                    <a:pt x="9455" y="7180"/>
                  </a:lnTo>
                  <a:cubicBezTo>
                    <a:pt x="9335" y="7894"/>
                    <a:pt x="8847" y="8477"/>
                    <a:pt x="8359" y="9001"/>
                  </a:cubicBezTo>
                  <a:cubicBezTo>
                    <a:pt x="7657" y="9787"/>
                    <a:pt x="6930" y="10537"/>
                    <a:pt x="6180" y="11275"/>
                  </a:cubicBezTo>
                  <a:lnTo>
                    <a:pt x="8716" y="11275"/>
                  </a:lnTo>
                  <a:cubicBezTo>
                    <a:pt x="10645" y="9608"/>
                    <a:pt x="12669" y="7799"/>
                    <a:pt x="14491" y="6203"/>
                  </a:cubicBezTo>
                  <a:lnTo>
                    <a:pt x="14491" y="0"/>
                  </a:ln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7" name="Google Shape;1637;p22"/>
          <p:cNvGrpSpPr/>
          <p:nvPr/>
        </p:nvGrpSpPr>
        <p:grpSpPr>
          <a:xfrm>
            <a:off x="-74250" y="4491408"/>
            <a:ext cx="9292491" cy="728511"/>
            <a:chOff x="-74250" y="3946525"/>
            <a:chExt cx="9292491" cy="1273175"/>
          </a:xfrm>
        </p:grpSpPr>
        <p:sp>
          <p:nvSpPr>
            <p:cNvPr id="1638" name="Google Shape;1638;p22"/>
            <p:cNvSpPr/>
            <p:nvPr/>
          </p:nvSpPr>
          <p:spPr>
            <a:xfrm>
              <a:off x="-74250" y="4598147"/>
              <a:ext cx="3616963" cy="621538"/>
            </a:xfrm>
            <a:custGeom>
              <a:avLst/>
              <a:gdLst/>
              <a:ahLst/>
              <a:cxnLst/>
              <a:rect l="l" t="t" r="r" b="b"/>
              <a:pathLst>
                <a:path w="43447" h="9014" extrusionOk="0">
                  <a:moveTo>
                    <a:pt x="35692" y="0"/>
                  </a:moveTo>
                  <a:cubicBezTo>
                    <a:pt x="32225" y="0"/>
                    <a:pt x="28931" y="993"/>
                    <a:pt x="26778" y="2406"/>
                  </a:cubicBezTo>
                  <a:cubicBezTo>
                    <a:pt x="26040" y="2894"/>
                    <a:pt x="25409" y="3429"/>
                    <a:pt x="24444" y="3775"/>
                  </a:cubicBezTo>
                  <a:cubicBezTo>
                    <a:pt x="23742" y="3989"/>
                    <a:pt x="23039" y="4156"/>
                    <a:pt x="22313" y="4263"/>
                  </a:cubicBezTo>
                  <a:cubicBezTo>
                    <a:pt x="15086" y="5525"/>
                    <a:pt x="7823" y="6728"/>
                    <a:pt x="525" y="7871"/>
                  </a:cubicBezTo>
                  <a:lnTo>
                    <a:pt x="1" y="7954"/>
                  </a:lnTo>
                  <a:lnTo>
                    <a:pt x="1" y="9014"/>
                  </a:lnTo>
                  <a:lnTo>
                    <a:pt x="19765" y="9014"/>
                  </a:lnTo>
                  <a:cubicBezTo>
                    <a:pt x="24575" y="6870"/>
                    <a:pt x="32207" y="4239"/>
                    <a:pt x="43447" y="2358"/>
                  </a:cubicBezTo>
                  <a:cubicBezTo>
                    <a:pt x="42018" y="941"/>
                    <a:pt x="38910" y="24"/>
                    <a:pt x="35815" y="0"/>
                  </a:cubicBezTo>
                  <a:cubicBezTo>
                    <a:pt x="35774" y="0"/>
                    <a:pt x="35733" y="0"/>
                    <a:pt x="35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2"/>
            <p:cNvSpPr/>
            <p:nvPr/>
          </p:nvSpPr>
          <p:spPr>
            <a:xfrm>
              <a:off x="-74250" y="4290264"/>
              <a:ext cx="1604894" cy="592026"/>
            </a:xfrm>
            <a:custGeom>
              <a:avLst/>
              <a:gdLst/>
              <a:ahLst/>
              <a:cxnLst/>
              <a:rect l="l" t="t" r="r" b="b"/>
              <a:pathLst>
                <a:path w="19278" h="8586" extrusionOk="0">
                  <a:moveTo>
                    <a:pt x="15394" y="1"/>
                  </a:moveTo>
                  <a:cubicBezTo>
                    <a:pt x="14407" y="1"/>
                    <a:pt x="13379" y="158"/>
                    <a:pt x="12419" y="310"/>
                  </a:cubicBezTo>
                  <a:cubicBezTo>
                    <a:pt x="8299" y="929"/>
                    <a:pt x="4156" y="1334"/>
                    <a:pt x="1" y="1513"/>
                  </a:cubicBezTo>
                  <a:lnTo>
                    <a:pt x="1" y="8585"/>
                  </a:lnTo>
                  <a:cubicBezTo>
                    <a:pt x="1906" y="8002"/>
                    <a:pt x="3085" y="6882"/>
                    <a:pt x="4882" y="6192"/>
                  </a:cubicBezTo>
                  <a:cubicBezTo>
                    <a:pt x="6799" y="5454"/>
                    <a:pt x="9240" y="5263"/>
                    <a:pt x="11562" y="5001"/>
                  </a:cubicBezTo>
                  <a:cubicBezTo>
                    <a:pt x="13884" y="4739"/>
                    <a:pt x="16324" y="4346"/>
                    <a:pt x="17801" y="3382"/>
                  </a:cubicBezTo>
                  <a:cubicBezTo>
                    <a:pt x="19277" y="2418"/>
                    <a:pt x="19134" y="703"/>
                    <a:pt x="17003" y="179"/>
                  </a:cubicBezTo>
                  <a:cubicBezTo>
                    <a:pt x="16492" y="51"/>
                    <a:pt x="15950" y="1"/>
                    <a:pt x="15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2"/>
            <p:cNvSpPr/>
            <p:nvPr/>
          </p:nvSpPr>
          <p:spPr>
            <a:xfrm>
              <a:off x="-74250" y="3946525"/>
              <a:ext cx="4802443" cy="1200049"/>
            </a:xfrm>
            <a:custGeom>
              <a:avLst/>
              <a:gdLst/>
              <a:ahLst/>
              <a:cxnLst/>
              <a:rect l="l" t="t" r="r" b="b"/>
              <a:pathLst>
                <a:path w="57687" h="17404" extrusionOk="0">
                  <a:moveTo>
                    <a:pt x="2471" y="0"/>
                  </a:moveTo>
                  <a:cubicBezTo>
                    <a:pt x="1621" y="0"/>
                    <a:pt x="798" y="63"/>
                    <a:pt x="1" y="199"/>
                  </a:cubicBezTo>
                  <a:lnTo>
                    <a:pt x="1" y="6498"/>
                  </a:lnTo>
                  <a:cubicBezTo>
                    <a:pt x="4156" y="6319"/>
                    <a:pt x="8299" y="5914"/>
                    <a:pt x="12407" y="5295"/>
                  </a:cubicBezTo>
                  <a:cubicBezTo>
                    <a:pt x="13382" y="5149"/>
                    <a:pt x="14422" y="4989"/>
                    <a:pt x="15414" y="4989"/>
                  </a:cubicBezTo>
                  <a:cubicBezTo>
                    <a:pt x="15960" y="4989"/>
                    <a:pt x="16492" y="5037"/>
                    <a:pt x="16991" y="5164"/>
                  </a:cubicBezTo>
                  <a:cubicBezTo>
                    <a:pt x="19134" y="5700"/>
                    <a:pt x="19277" y="7403"/>
                    <a:pt x="17801" y="8367"/>
                  </a:cubicBezTo>
                  <a:cubicBezTo>
                    <a:pt x="16324" y="9343"/>
                    <a:pt x="13872" y="9724"/>
                    <a:pt x="11562" y="9986"/>
                  </a:cubicBezTo>
                  <a:cubicBezTo>
                    <a:pt x="9240" y="10248"/>
                    <a:pt x="6799" y="10439"/>
                    <a:pt x="4882" y="11177"/>
                  </a:cubicBezTo>
                  <a:cubicBezTo>
                    <a:pt x="3085" y="11867"/>
                    <a:pt x="1906" y="12987"/>
                    <a:pt x="1" y="13570"/>
                  </a:cubicBezTo>
                  <a:lnTo>
                    <a:pt x="1" y="17404"/>
                  </a:lnTo>
                  <a:lnTo>
                    <a:pt x="513" y="17321"/>
                  </a:lnTo>
                  <a:cubicBezTo>
                    <a:pt x="7823" y="16178"/>
                    <a:pt x="15086" y="14975"/>
                    <a:pt x="22313" y="13713"/>
                  </a:cubicBezTo>
                  <a:cubicBezTo>
                    <a:pt x="23039" y="13606"/>
                    <a:pt x="23742" y="13439"/>
                    <a:pt x="24444" y="13225"/>
                  </a:cubicBezTo>
                  <a:cubicBezTo>
                    <a:pt x="25409" y="12879"/>
                    <a:pt x="26040" y="12344"/>
                    <a:pt x="26778" y="11856"/>
                  </a:cubicBezTo>
                  <a:cubicBezTo>
                    <a:pt x="28931" y="10443"/>
                    <a:pt x="32225" y="9450"/>
                    <a:pt x="35692" y="9450"/>
                  </a:cubicBezTo>
                  <a:cubicBezTo>
                    <a:pt x="35733" y="9450"/>
                    <a:pt x="35774" y="9450"/>
                    <a:pt x="35815" y="9450"/>
                  </a:cubicBezTo>
                  <a:cubicBezTo>
                    <a:pt x="38910" y="9474"/>
                    <a:pt x="42018" y="10391"/>
                    <a:pt x="43447" y="11808"/>
                  </a:cubicBezTo>
                  <a:cubicBezTo>
                    <a:pt x="44875" y="11570"/>
                    <a:pt x="46364" y="11344"/>
                    <a:pt x="47923" y="11129"/>
                  </a:cubicBezTo>
                  <a:cubicBezTo>
                    <a:pt x="50948" y="10713"/>
                    <a:pt x="54198" y="10355"/>
                    <a:pt x="57687" y="10082"/>
                  </a:cubicBezTo>
                  <a:cubicBezTo>
                    <a:pt x="52460" y="8867"/>
                    <a:pt x="46328" y="7867"/>
                    <a:pt x="39184" y="7295"/>
                  </a:cubicBezTo>
                  <a:cubicBezTo>
                    <a:pt x="21737" y="5924"/>
                    <a:pt x="10751" y="0"/>
                    <a:pt x="2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2"/>
            <p:cNvSpPr/>
            <p:nvPr/>
          </p:nvSpPr>
          <p:spPr>
            <a:xfrm>
              <a:off x="2091477" y="5081864"/>
              <a:ext cx="1087495" cy="137836"/>
            </a:xfrm>
            <a:custGeom>
              <a:avLst/>
              <a:gdLst/>
              <a:ahLst/>
              <a:cxnLst/>
              <a:rect l="l" t="t" r="r" b="b"/>
              <a:pathLst>
                <a:path w="13063" h="1999" extrusionOk="0">
                  <a:moveTo>
                    <a:pt x="6426" y="0"/>
                  </a:moveTo>
                  <a:cubicBezTo>
                    <a:pt x="6039" y="0"/>
                    <a:pt x="5644" y="19"/>
                    <a:pt x="5240" y="58"/>
                  </a:cubicBezTo>
                  <a:cubicBezTo>
                    <a:pt x="3918" y="177"/>
                    <a:pt x="2620" y="534"/>
                    <a:pt x="1418" y="1117"/>
                  </a:cubicBezTo>
                  <a:cubicBezTo>
                    <a:pt x="918" y="1356"/>
                    <a:pt x="442" y="1653"/>
                    <a:pt x="1" y="1999"/>
                  </a:cubicBezTo>
                  <a:lnTo>
                    <a:pt x="11693" y="1999"/>
                  </a:lnTo>
                  <a:cubicBezTo>
                    <a:pt x="12169" y="1879"/>
                    <a:pt x="12622" y="1748"/>
                    <a:pt x="13062" y="1594"/>
                  </a:cubicBezTo>
                  <a:cubicBezTo>
                    <a:pt x="10986" y="730"/>
                    <a:pt x="8866" y="0"/>
                    <a:pt x="6426" y="0"/>
                  </a:cubicBezTo>
                  <a:close/>
                </a:path>
              </a:pathLst>
            </a:custGeom>
            <a:solidFill>
              <a:srgbClr val="0C2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2"/>
            <p:cNvSpPr/>
            <p:nvPr/>
          </p:nvSpPr>
          <p:spPr>
            <a:xfrm>
              <a:off x="3906392" y="4196693"/>
              <a:ext cx="5311850" cy="1022979"/>
            </a:xfrm>
            <a:custGeom>
              <a:avLst/>
              <a:gdLst/>
              <a:ahLst/>
              <a:cxnLst/>
              <a:rect l="l" t="t" r="r" b="b"/>
              <a:pathLst>
                <a:path w="63806" h="14836" extrusionOk="0">
                  <a:moveTo>
                    <a:pt x="54233" y="0"/>
                  </a:moveTo>
                  <a:cubicBezTo>
                    <a:pt x="53936" y="143"/>
                    <a:pt x="53626" y="250"/>
                    <a:pt x="53305" y="334"/>
                  </a:cubicBezTo>
                  <a:cubicBezTo>
                    <a:pt x="52195" y="635"/>
                    <a:pt x="50935" y="698"/>
                    <a:pt x="49680" y="698"/>
                  </a:cubicBezTo>
                  <a:cubicBezTo>
                    <a:pt x="49399" y="698"/>
                    <a:pt x="49118" y="695"/>
                    <a:pt x="48840" y="691"/>
                  </a:cubicBezTo>
                  <a:cubicBezTo>
                    <a:pt x="48090" y="679"/>
                    <a:pt x="47340" y="667"/>
                    <a:pt x="46589" y="643"/>
                  </a:cubicBezTo>
                  <a:cubicBezTo>
                    <a:pt x="42232" y="1405"/>
                    <a:pt x="37219" y="2679"/>
                    <a:pt x="31254" y="3846"/>
                  </a:cubicBezTo>
                  <a:cubicBezTo>
                    <a:pt x="31766" y="3917"/>
                    <a:pt x="32290" y="3989"/>
                    <a:pt x="32802" y="4048"/>
                  </a:cubicBezTo>
                  <a:cubicBezTo>
                    <a:pt x="35124" y="4298"/>
                    <a:pt x="37565" y="4501"/>
                    <a:pt x="39470" y="5239"/>
                  </a:cubicBezTo>
                  <a:cubicBezTo>
                    <a:pt x="41434" y="5989"/>
                    <a:pt x="42649" y="7239"/>
                    <a:pt x="44875" y="7763"/>
                  </a:cubicBezTo>
                  <a:cubicBezTo>
                    <a:pt x="47411" y="8370"/>
                    <a:pt x="51292" y="8097"/>
                    <a:pt x="52209" y="9478"/>
                  </a:cubicBezTo>
                  <a:cubicBezTo>
                    <a:pt x="52828" y="10406"/>
                    <a:pt x="51245" y="11430"/>
                    <a:pt x="49411" y="11680"/>
                  </a:cubicBezTo>
                  <a:cubicBezTo>
                    <a:pt x="48891" y="11755"/>
                    <a:pt x="48363" y="11786"/>
                    <a:pt x="47832" y="11786"/>
                  </a:cubicBezTo>
                  <a:cubicBezTo>
                    <a:pt x="46492" y="11786"/>
                    <a:pt x="45135" y="11587"/>
                    <a:pt x="43839" y="11383"/>
                  </a:cubicBezTo>
                  <a:cubicBezTo>
                    <a:pt x="36541" y="10228"/>
                    <a:pt x="29278" y="9025"/>
                    <a:pt x="22051" y="7775"/>
                  </a:cubicBezTo>
                  <a:cubicBezTo>
                    <a:pt x="21324" y="7668"/>
                    <a:pt x="20610" y="7501"/>
                    <a:pt x="19919" y="7275"/>
                  </a:cubicBezTo>
                  <a:cubicBezTo>
                    <a:pt x="18955" y="6930"/>
                    <a:pt x="18312" y="6394"/>
                    <a:pt x="17586" y="5918"/>
                  </a:cubicBezTo>
                  <a:lnTo>
                    <a:pt x="17514" y="5870"/>
                  </a:lnTo>
                  <a:cubicBezTo>
                    <a:pt x="16205" y="6001"/>
                    <a:pt x="14871" y="6108"/>
                    <a:pt x="13502" y="6192"/>
                  </a:cubicBezTo>
                  <a:cubicBezTo>
                    <a:pt x="12264" y="6263"/>
                    <a:pt x="11049" y="6358"/>
                    <a:pt x="9871" y="6454"/>
                  </a:cubicBezTo>
                  <a:cubicBezTo>
                    <a:pt x="6382" y="6727"/>
                    <a:pt x="3132" y="7085"/>
                    <a:pt x="107" y="7501"/>
                  </a:cubicBezTo>
                  <a:cubicBezTo>
                    <a:pt x="0" y="9299"/>
                    <a:pt x="2227" y="11109"/>
                    <a:pt x="5215" y="12097"/>
                  </a:cubicBezTo>
                  <a:cubicBezTo>
                    <a:pt x="8787" y="13288"/>
                    <a:pt x="13169" y="13562"/>
                    <a:pt x="17395" y="13704"/>
                  </a:cubicBezTo>
                  <a:cubicBezTo>
                    <a:pt x="21634" y="13847"/>
                    <a:pt x="25968" y="13895"/>
                    <a:pt x="29909" y="14716"/>
                  </a:cubicBezTo>
                  <a:cubicBezTo>
                    <a:pt x="30099" y="14752"/>
                    <a:pt x="30278" y="14788"/>
                    <a:pt x="30457" y="14836"/>
                  </a:cubicBezTo>
                  <a:lnTo>
                    <a:pt x="63806" y="14836"/>
                  </a:lnTo>
                  <a:lnTo>
                    <a:pt x="63806" y="3858"/>
                  </a:lnTo>
                  <a:cubicBezTo>
                    <a:pt x="60889" y="1251"/>
                    <a:pt x="57793" y="179"/>
                    <a:pt x="54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2"/>
            <p:cNvSpPr/>
            <p:nvPr/>
          </p:nvSpPr>
          <p:spPr>
            <a:xfrm>
              <a:off x="5364417" y="4461892"/>
              <a:ext cx="2938975" cy="547828"/>
            </a:xfrm>
            <a:custGeom>
              <a:avLst/>
              <a:gdLst/>
              <a:ahLst/>
              <a:cxnLst/>
              <a:rect l="l" t="t" r="r" b="b"/>
              <a:pathLst>
                <a:path w="35303" h="7945" extrusionOk="0">
                  <a:moveTo>
                    <a:pt x="13728" y="0"/>
                  </a:moveTo>
                  <a:cubicBezTo>
                    <a:pt x="9633" y="810"/>
                    <a:pt x="5096" y="1548"/>
                    <a:pt x="0" y="2036"/>
                  </a:cubicBezTo>
                  <a:lnTo>
                    <a:pt x="72" y="2072"/>
                  </a:lnTo>
                  <a:cubicBezTo>
                    <a:pt x="798" y="2548"/>
                    <a:pt x="1441" y="3084"/>
                    <a:pt x="2405" y="3429"/>
                  </a:cubicBezTo>
                  <a:cubicBezTo>
                    <a:pt x="3096" y="3655"/>
                    <a:pt x="3810" y="3822"/>
                    <a:pt x="4537" y="3929"/>
                  </a:cubicBezTo>
                  <a:cubicBezTo>
                    <a:pt x="11752" y="5179"/>
                    <a:pt x="19027" y="6382"/>
                    <a:pt x="26325" y="7537"/>
                  </a:cubicBezTo>
                  <a:cubicBezTo>
                    <a:pt x="27636" y="7744"/>
                    <a:pt x="29009" y="7944"/>
                    <a:pt x="30363" y="7944"/>
                  </a:cubicBezTo>
                  <a:cubicBezTo>
                    <a:pt x="30879" y="7944"/>
                    <a:pt x="31392" y="7915"/>
                    <a:pt x="31897" y="7846"/>
                  </a:cubicBezTo>
                  <a:cubicBezTo>
                    <a:pt x="33731" y="7584"/>
                    <a:pt x="35302" y="6572"/>
                    <a:pt x="34683" y="5632"/>
                  </a:cubicBezTo>
                  <a:cubicBezTo>
                    <a:pt x="33778" y="4251"/>
                    <a:pt x="29897" y="4524"/>
                    <a:pt x="27349" y="3917"/>
                  </a:cubicBezTo>
                  <a:cubicBezTo>
                    <a:pt x="25135" y="3393"/>
                    <a:pt x="23920" y="2131"/>
                    <a:pt x="21956" y="1393"/>
                  </a:cubicBezTo>
                  <a:cubicBezTo>
                    <a:pt x="20051" y="655"/>
                    <a:pt x="17598" y="464"/>
                    <a:pt x="15288" y="202"/>
                  </a:cubicBezTo>
                  <a:cubicBezTo>
                    <a:pt x="14764" y="143"/>
                    <a:pt x="14252" y="83"/>
                    <a:pt x="13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2"/>
            <p:cNvSpPr/>
            <p:nvPr/>
          </p:nvSpPr>
          <p:spPr>
            <a:xfrm>
              <a:off x="7784887" y="4194693"/>
              <a:ext cx="636446" cy="50197"/>
            </a:xfrm>
            <a:custGeom>
              <a:avLst/>
              <a:gdLst/>
              <a:ahLst/>
              <a:cxnLst/>
              <a:rect l="l" t="t" r="r" b="b"/>
              <a:pathLst>
                <a:path w="7645" h="728" extrusionOk="0">
                  <a:moveTo>
                    <a:pt x="6502" y="1"/>
                  </a:moveTo>
                  <a:cubicBezTo>
                    <a:pt x="4494" y="1"/>
                    <a:pt x="2348" y="253"/>
                    <a:pt x="0" y="672"/>
                  </a:cubicBezTo>
                  <a:cubicBezTo>
                    <a:pt x="751" y="696"/>
                    <a:pt x="1501" y="708"/>
                    <a:pt x="2251" y="720"/>
                  </a:cubicBezTo>
                  <a:cubicBezTo>
                    <a:pt x="2529" y="724"/>
                    <a:pt x="2810" y="727"/>
                    <a:pt x="3091" y="727"/>
                  </a:cubicBezTo>
                  <a:cubicBezTo>
                    <a:pt x="4346" y="727"/>
                    <a:pt x="5606" y="664"/>
                    <a:pt x="6716" y="363"/>
                  </a:cubicBezTo>
                  <a:cubicBezTo>
                    <a:pt x="7037" y="279"/>
                    <a:pt x="7347" y="172"/>
                    <a:pt x="7644" y="29"/>
                  </a:cubicBezTo>
                  <a:cubicBezTo>
                    <a:pt x="7268" y="10"/>
                    <a:pt x="6888" y="1"/>
                    <a:pt x="6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2"/>
            <p:cNvSpPr/>
            <p:nvPr/>
          </p:nvSpPr>
          <p:spPr>
            <a:xfrm>
              <a:off x="1571170" y="4713922"/>
              <a:ext cx="4870791" cy="505767"/>
            </a:xfrm>
            <a:custGeom>
              <a:avLst/>
              <a:gdLst/>
              <a:ahLst/>
              <a:cxnLst/>
              <a:rect l="l" t="t" r="r" b="b"/>
              <a:pathLst>
                <a:path w="58508" h="7335" extrusionOk="0">
                  <a:moveTo>
                    <a:pt x="28147" y="0"/>
                  </a:moveTo>
                  <a:lnTo>
                    <a:pt x="28147" y="0"/>
                  </a:lnTo>
                  <a:cubicBezTo>
                    <a:pt x="26599" y="215"/>
                    <a:pt x="25110" y="441"/>
                    <a:pt x="23682" y="679"/>
                  </a:cubicBezTo>
                  <a:cubicBezTo>
                    <a:pt x="12442" y="2560"/>
                    <a:pt x="4810" y="5191"/>
                    <a:pt x="0" y="7335"/>
                  </a:cubicBezTo>
                  <a:lnTo>
                    <a:pt x="6251" y="7335"/>
                  </a:lnTo>
                  <a:cubicBezTo>
                    <a:pt x="6692" y="6989"/>
                    <a:pt x="7168" y="6692"/>
                    <a:pt x="7680" y="6453"/>
                  </a:cubicBezTo>
                  <a:cubicBezTo>
                    <a:pt x="8870" y="5870"/>
                    <a:pt x="10168" y="5513"/>
                    <a:pt x="11490" y="5394"/>
                  </a:cubicBezTo>
                  <a:cubicBezTo>
                    <a:pt x="11894" y="5355"/>
                    <a:pt x="12289" y="5336"/>
                    <a:pt x="12675" y="5336"/>
                  </a:cubicBezTo>
                  <a:cubicBezTo>
                    <a:pt x="15113" y="5336"/>
                    <a:pt x="17226" y="6066"/>
                    <a:pt x="19312" y="6930"/>
                  </a:cubicBezTo>
                  <a:cubicBezTo>
                    <a:pt x="19634" y="7061"/>
                    <a:pt x="19943" y="7192"/>
                    <a:pt x="20253" y="7335"/>
                  </a:cubicBezTo>
                  <a:lnTo>
                    <a:pt x="58508" y="7335"/>
                  </a:lnTo>
                  <a:cubicBezTo>
                    <a:pt x="58329" y="7299"/>
                    <a:pt x="58138" y="7251"/>
                    <a:pt x="57960" y="7215"/>
                  </a:cubicBezTo>
                  <a:cubicBezTo>
                    <a:pt x="54019" y="6406"/>
                    <a:pt x="49673" y="6346"/>
                    <a:pt x="45446" y="6203"/>
                  </a:cubicBezTo>
                  <a:cubicBezTo>
                    <a:pt x="41220" y="6061"/>
                    <a:pt x="36826" y="5787"/>
                    <a:pt x="33254" y="4596"/>
                  </a:cubicBezTo>
                  <a:cubicBezTo>
                    <a:pt x="30266" y="3608"/>
                    <a:pt x="28051" y="1798"/>
                    <a:pt x="28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6" name="Google Shape;1646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47" name="Google Shape;1647;p22"/>
          <p:cNvSpPr txBox="1">
            <a:spLocks noGrp="1"/>
          </p:cNvSpPr>
          <p:nvPr>
            <p:ph type="subTitle" idx="1"/>
          </p:nvPr>
        </p:nvSpPr>
        <p:spPr>
          <a:xfrm>
            <a:off x="4842125" y="2802398"/>
            <a:ext cx="2586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8" name="Google Shape;1648;p22"/>
          <p:cNvSpPr txBox="1">
            <a:spLocks noGrp="1"/>
          </p:cNvSpPr>
          <p:nvPr>
            <p:ph type="subTitle" idx="2"/>
          </p:nvPr>
        </p:nvSpPr>
        <p:spPr>
          <a:xfrm>
            <a:off x="1715250" y="2802398"/>
            <a:ext cx="2586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9" name="Google Shape;1649;p22"/>
          <p:cNvSpPr txBox="1">
            <a:spLocks noGrp="1"/>
          </p:cNvSpPr>
          <p:nvPr>
            <p:ph type="subTitle" idx="3"/>
          </p:nvPr>
        </p:nvSpPr>
        <p:spPr>
          <a:xfrm>
            <a:off x="1715250" y="2314775"/>
            <a:ext cx="2586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50" name="Google Shape;1650;p22"/>
          <p:cNvSpPr txBox="1">
            <a:spLocks noGrp="1"/>
          </p:cNvSpPr>
          <p:nvPr>
            <p:ph type="subTitle" idx="4"/>
          </p:nvPr>
        </p:nvSpPr>
        <p:spPr>
          <a:xfrm>
            <a:off x="4842128" y="2314775"/>
            <a:ext cx="2586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651" name="Google Shape;1651;p22"/>
          <p:cNvGrpSpPr/>
          <p:nvPr/>
        </p:nvGrpSpPr>
        <p:grpSpPr>
          <a:xfrm>
            <a:off x="87731" y="77542"/>
            <a:ext cx="8844588" cy="3426998"/>
            <a:chOff x="87731" y="77542"/>
            <a:chExt cx="8844588" cy="3426998"/>
          </a:xfrm>
        </p:grpSpPr>
        <p:grpSp>
          <p:nvGrpSpPr>
            <p:cNvPr id="1652" name="Google Shape;1652;p22"/>
            <p:cNvGrpSpPr/>
            <p:nvPr/>
          </p:nvGrpSpPr>
          <p:grpSpPr>
            <a:xfrm flipH="1">
              <a:off x="87731" y="2314775"/>
              <a:ext cx="496553" cy="742757"/>
              <a:chOff x="8617208" y="2701375"/>
              <a:chExt cx="496553" cy="742757"/>
            </a:xfrm>
          </p:grpSpPr>
          <p:grpSp>
            <p:nvGrpSpPr>
              <p:cNvPr id="1653" name="Google Shape;1653;p22"/>
              <p:cNvGrpSpPr/>
              <p:nvPr/>
            </p:nvGrpSpPr>
            <p:grpSpPr>
              <a:xfrm>
                <a:off x="8947097" y="3287769"/>
                <a:ext cx="166663" cy="156362"/>
                <a:chOff x="8546660" y="2692882"/>
                <a:chExt cx="166663" cy="156362"/>
              </a:xfrm>
            </p:grpSpPr>
            <p:sp>
              <p:nvSpPr>
                <p:cNvPr id="1654" name="Google Shape;1654;p22"/>
                <p:cNvSpPr/>
                <p:nvPr/>
              </p:nvSpPr>
              <p:spPr>
                <a:xfrm rot="1342573">
                  <a:off x="8563394" y="2713933"/>
                  <a:ext cx="133195" cy="114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0" h="2299" extrusionOk="0">
                      <a:moveTo>
                        <a:pt x="1527" y="128"/>
                      </a:moveTo>
                      <a:cubicBezTo>
                        <a:pt x="2054" y="128"/>
                        <a:pt x="2560" y="536"/>
                        <a:pt x="2560" y="1156"/>
                      </a:cubicBezTo>
                      <a:cubicBezTo>
                        <a:pt x="2560" y="1715"/>
                        <a:pt x="2096" y="2168"/>
                        <a:pt x="1536" y="2168"/>
                      </a:cubicBezTo>
                      <a:cubicBezTo>
                        <a:pt x="620" y="2168"/>
                        <a:pt x="167" y="1072"/>
                        <a:pt x="810" y="429"/>
                      </a:cubicBezTo>
                      <a:cubicBezTo>
                        <a:pt x="1018" y="221"/>
                        <a:pt x="1275" y="128"/>
                        <a:pt x="1527" y="128"/>
                      </a:cubicBezTo>
                      <a:close/>
                      <a:moveTo>
                        <a:pt x="1536" y="1"/>
                      </a:moveTo>
                      <a:cubicBezTo>
                        <a:pt x="512" y="1"/>
                        <a:pt x="0" y="1239"/>
                        <a:pt x="727" y="1965"/>
                      </a:cubicBezTo>
                      <a:cubicBezTo>
                        <a:pt x="957" y="2195"/>
                        <a:pt x="1241" y="2298"/>
                        <a:pt x="1521" y="2298"/>
                      </a:cubicBezTo>
                      <a:cubicBezTo>
                        <a:pt x="2110" y="2298"/>
                        <a:pt x="2679" y="1842"/>
                        <a:pt x="2679" y="1156"/>
                      </a:cubicBezTo>
                      <a:cubicBezTo>
                        <a:pt x="2679" y="513"/>
                        <a:pt x="2167" y="1"/>
                        <a:pt x="15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5" name="Google Shape;1655;p22"/>
                <p:cNvSpPr/>
                <p:nvPr/>
              </p:nvSpPr>
              <p:spPr>
                <a:xfrm rot="1342573">
                  <a:off x="8612317" y="2730470"/>
                  <a:ext cx="38517" cy="3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" h="667" extrusionOk="0">
                      <a:moveTo>
                        <a:pt x="441" y="1"/>
                      </a:moveTo>
                      <a:cubicBezTo>
                        <a:pt x="143" y="1"/>
                        <a:pt x="0" y="358"/>
                        <a:pt x="203" y="572"/>
                      </a:cubicBezTo>
                      <a:cubicBezTo>
                        <a:pt x="271" y="638"/>
                        <a:pt x="355" y="667"/>
                        <a:pt x="437" y="667"/>
                      </a:cubicBezTo>
                      <a:cubicBezTo>
                        <a:pt x="610" y="667"/>
                        <a:pt x="774" y="536"/>
                        <a:pt x="774" y="334"/>
                      </a:cubicBezTo>
                      <a:cubicBezTo>
                        <a:pt x="774" y="144"/>
                        <a:pt x="631" y="1"/>
                        <a:pt x="44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56" name="Google Shape;1656;p22"/>
              <p:cNvGrpSpPr/>
              <p:nvPr/>
            </p:nvGrpSpPr>
            <p:grpSpPr>
              <a:xfrm>
                <a:off x="8803406" y="2701375"/>
                <a:ext cx="143688" cy="134766"/>
                <a:chOff x="8816869" y="2623100"/>
                <a:chExt cx="143688" cy="134766"/>
              </a:xfrm>
            </p:grpSpPr>
            <p:sp>
              <p:nvSpPr>
                <p:cNvPr id="1657" name="Google Shape;1657;p22"/>
                <p:cNvSpPr/>
                <p:nvPr/>
              </p:nvSpPr>
              <p:spPr>
                <a:xfrm rot="1342573">
                  <a:off x="8831285" y="2641255"/>
                  <a:ext cx="114856" cy="98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1" h="1981" extrusionOk="0">
                      <a:moveTo>
                        <a:pt x="1306" y="115"/>
                      </a:moveTo>
                      <a:cubicBezTo>
                        <a:pt x="1759" y="115"/>
                        <a:pt x="2192" y="464"/>
                        <a:pt x="2192" y="989"/>
                      </a:cubicBezTo>
                      <a:cubicBezTo>
                        <a:pt x="2192" y="1477"/>
                        <a:pt x="1799" y="1870"/>
                        <a:pt x="1323" y="1870"/>
                      </a:cubicBezTo>
                      <a:cubicBezTo>
                        <a:pt x="537" y="1870"/>
                        <a:pt x="144" y="930"/>
                        <a:pt x="691" y="370"/>
                      </a:cubicBezTo>
                      <a:cubicBezTo>
                        <a:pt x="872" y="194"/>
                        <a:pt x="1091" y="115"/>
                        <a:pt x="1306" y="115"/>
                      </a:cubicBezTo>
                      <a:close/>
                      <a:moveTo>
                        <a:pt x="1323" y="1"/>
                      </a:moveTo>
                      <a:cubicBezTo>
                        <a:pt x="441" y="1"/>
                        <a:pt x="1" y="1072"/>
                        <a:pt x="620" y="1692"/>
                      </a:cubicBezTo>
                      <a:cubicBezTo>
                        <a:pt x="820" y="1891"/>
                        <a:pt x="1066" y="1981"/>
                        <a:pt x="1309" y="1981"/>
                      </a:cubicBezTo>
                      <a:cubicBezTo>
                        <a:pt x="1819" y="1981"/>
                        <a:pt x="2311" y="1586"/>
                        <a:pt x="2311" y="989"/>
                      </a:cubicBezTo>
                      <a:cubicBezTo>
                        <a:pt x="2311" y="441"/>
                        <a:pt x="1858" y="1"/>
                        <a:pt x="13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8" name="Google Shape;1658;p22"/>
                <p:cNvSpPr/>
                <p:nvPr/>
              </p:nvSpPr>
              <p:spPr>
                <a:xfrm rot="1342573">
                  <a:off x="8873028" y="2655442"/>
                  <a:ext cx="33199" cy="28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572" extrusionOk="0">
                      <a:moveTo>
                        <a:pt x="382" y="0"/>
                      </a:moveTo>
                      <a:cubicBezTo>
                        <a:pt x="120" y="0"/>
                        <a:pt x="1" y="310"/>
                        <a:pt x="179" y="489"/>
                      </a:cubicBezTo>
                      <a:cubicBezTo>
                        <a:pt x="236" y="546"/>
                        <a:pt x="307" y="571"/>
                        <a:pt x="376" y="571"/>
                      </a:cubicBezTo>
                      <a:cubicBezTo>
                        <a:pt x="524" y="571"/>
                        <a:pt x="667" y="456"/>
                        <a:pt x="667" y="286"/>
                      </a:cubicBezTo>
                      <a:cubicBezTo>
                        <a:pt x="667" y="120"/>
                        <a:pt x="536" y="0"/>
                        <a:pt x="3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59" name="Google Shape;1659;p22"/>
              <p:cNvGrpSpPr/>
              <p:nvPr/>
            </p:nvGrpSpPr>
            <p:grpSpPr>
              <a:xfrm>
                <a:off x="8617208" y="2879025"/>
                <a:ext cx="238172" cy="222977"/>
                <a:chOff x="8745145" y="2854525"/>
                <a:chExt cx="238172" cy="222977"/>
              </a:xfrm>
            </p:grpSpPr>
            <p:sp>
              <p:nvSpPr>
                <p:cNvPr id="1660" name="Google Shape;1660;p22"/>
                <p:cNvSpPr/>
                <p:nvPr/>
              </p:nvSpPr>
              <p:spPr>
                <a:xfrm rot="1342573">
                  <a:off x="8768932" y="2884680"/>
                  <a:ext cx="190598" cy="162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5" h="3273" extrusionOk="0">
                      <a:moveTo>
                        <a:pt x="2181" y="173"/>
                      </a:moveTo>
                      <a:cubicBezTo>
                        <a:pt x="2928" y="173"/>
                        <a:pt x="3644" y="752"/>
                        <a:pt x="3644" y="1631"/>
                      </a:cubicBezTo>
                      <a:cubicBezTo>
                        <a:pt x="3644" y="2429"/>
                        <a:pt x="2989" y="3084"/>
                        <a:pt x="2192" y="3084"/>
                      </a:cubicBezTo>
                      <a:cubicBezTo>
                        <a:pt x="894" y="3084"/>
                        <a:pt x="251" y="1512"/>
                        <a:pt x="1168" y="595"/>
                      </a:cubicBezTo>
                      <a:cubicBezTo>
                        <a:pt x="1463" y="304"/>
                        <a:pt x="1825" y="173"/>
                        <a:pt x="2181" y="173"/>
                      </a:cubicBezTo>
                      <a:close/>
                      <a:moveTo>
                        <a:pt x="2192" y="0"/>
                      </a:moveTo>
                      <a:cubicBezTo>
                        <a:pt x="727" y="0"/>
                        <a:pt x="1" y="1762"/>
                        <a:pt x="1037" y="2786"/>
                      </a:cubicBezTo>
                      <a:cubicBezTo>
                        <a:pt x="1369" y="3122"/>
                        <a:pt x="1780" y="3273"/>
                        <a:pt x="2184" y="3273"/>
                      </a:cubicBezTo>
                      <a:cubicBezTo>
                        <a:pt x="3025" y="3273"/>
                        <a:pt x="3835" y="2621"/>
                        <a:pt x="3835" y="1631"/>
                      </a:cubicBezTo>
                      <a:cubicBezTo>
                        <a:pt x="3835" y="726"/>
                        <a:pt x="3097" y="0"/>
                        <a:pt x="219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1" name="Google Shape;1661;p22"/>
                <p:cNvSpPr/>
                <p:nvPr/>
              </p:nvSpPr>
              <p:spPr>
                <a:xfrm rot="1342573">
                  <a:off x="8838536" y="2907618"/>
                  <a:ext cx="55117" cy="47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" h="949" extrusionOk="0">
                      <a:moveTo>
                        <a:pt x="632" y="0"/>
                      </a:moveTo>
                      <a:cubicBezTo>
                        <a:pt x="215" y="0"/>
                        <a:pt x="1" y="512"/>
                        <a:pt x="299" y="810"/>
                      </a:cubicBezTo>
                      <a:cubicBezTo>
                        <a:pt x="394" y="905"/>
                        <a:pt x="512" y="948"/>
                        <a:pt x="627" y="948"/>
                      </a:cubicBezTo>
                      <a:cubicBezTo>
                        <a:pt x="872" y="948"/>
                        <a:pt x="1108" y="756"/>
                        <a:pt x="1108" y="465"/>
                      </a:cubicBezTo>
                      <a:cubicBezTo>
                        <a:pt x="1108" y="203"/>
                        <a:pt x="894" y="0"/>
                        <a:pt x="6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62" name="Google Shape;1662;p22"/>
            <p:cNvGrpSpPr/>
            <p:nvPr/>
          </p:nvGrpSpPr>
          <p:grpSpPr>
            <a:xfrm flipH="1">
              <a:off x="8622888" y="3290692"/>
              <a:ext cx="210116" cy="213848"/>
              <a:chOff x="331674" y="2627142"/>
              <a:chExt cx="210116" cy="213848"/>
            </a:xfrm>
          </p:grpSpPr>
          <p:sp>
            <p:nvSpPr>
              <p:cNvPr id="1663" name="Google Shape;1663;p22"/>
              <p:cNvSpPr/>
              <p:nvPr/>
            </p:nvSpPr>
            <p:spPr>
              <a:xfrm rot="-7699196">
                <a:off x="355602" y="2664278"/>
                <a:ext cx="162261" cy="139576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295" extrusionOk="0">
                    <a:moveTo>
                      <a:pt x="1153" y="119"/>
                    </a:moveTo>
                    <a:cubicBezTo>
                      <a:pt x="1403" y="119"/>
                      <a:pt x="1659" y="211"/>
                      <a:pt x="1870" y="418"/>
                    </a:cubicBezTo>
                    <a:cubicBezTo>
                      <a:pt x="2513" y="1060"/>
                      <a:pt x="2048" y="2168"/>
                      <a:pt x="1144" y="2168"/>
                    </a:cubicBezTo>
                    <a:cubicBezTo>
                      <a:pt x="572" y="2168"/>
                      <a:pt x="120" y="1703"/>
                      <a:pt x="120" y="1144"/>
                    </a:cubicBezTo>
                    <a:cubicBezTo>
                      <a:pt x="120" y="530"/>
                      <a:pt x="624" y="119"/>
                      <a:pt x="1153" y="119"/>
                    </a:cubicBezTo>
                    <a:close/>
                    <a:moveTo>
                      <a:pt x="1144" y="1"/>
                    </a:moveTo>
                    <a:cubicBezTo>
                      <a:pt x="512" y="1"/>
                      <a:pt x="1" y="513"/>
                      <a:pt x="1" y="1144"/>
                    </a:cubicBezTo>
                    <a:cubicBezTo>
                      <a:pt x="1" y="1836"/>
                      <a:pt x="561" y="2294"/>
                      <a:pt x="1148" y="2294"/>
                    </a:cubicBezTo>
                    <a:cubicBezTo>
                      <a:pt x="1430" y="2294"/>
                      <a:pt x="1718" y="2189"/>
                      <a:pt x="1953" y="1953"/>
                    </a:cubicBezTo>
                    <a:cubicBezTo>
                      <a:pt x="2668" y="1239"/>
                      <a:pt x="2167" y="1"/>
                      <a:pt x="1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22"/>
              <p:cNvSpPr/>
              <p:nvPr/>
            </p:nvSpPr>
            <p:spPr>
              <a:xfrm rot="-7699196">
                <a:off x="384902" y="2723527"/>
                <a:ext cx="47134" cy="40869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72" extrusionOk="0">
                    <a:moveTo>
                      <a:pt x="334" y="0"/>
                    </a:moveTo>
                    <a:cubicBezTo>
                      <a:pt x="144" y="0"/>
                      <a:pt x="1" y="155"/>
                      <a:pt x="1" y="333"/>
                    </a:cubicBezTo>
                    <a:cubicBezTo>
                      <a:pt x="1" y="535"/>
                      <a:pt x="165" y="671"/>
                      <a:pt x="334" y="671"/>
                    </a:cubicBezTo>
                    <a:cubicBezTo>
                      <a:pt x="414" y="671"/>
                      <a:pt x="495" y="641"/>
                      <a:pt x="560" y="572"/>
                    </a:cubicBezTo>
                    <a:cubicBezTo>
                      <a:pt x="775" y="357"/>
                      <a:pt x="632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5" name="Google Shape;1665;p22"/>
            <p:cNvGrpSpPr/>
            <p:nvPr/>
          </p:nvGrpSpPr>
          <p:grpSpPr>
            <a:xfrm flipH="1">
              <a:off x="8675553" y="1862919"/>
              <a:ext cx="256766" cy="440920"/>
              <a:chOff x="211673" y="1862919"/>
              <a:chExt cx="256766" cy="440920"/>
            </a:xfrm>
          </p:grpSpPr>
          <p:grpSp>
            <p:nvGrpSpPr>
              <p:cNvPr id="1666" name="Google Shape;1666;p22"/>
              <p:cNvGrpSpPr/>
              <p:nvPr/>
            </p:nvGrpSpPr>
            <p:grpSpPr>
              <a:xfrm>
                <a:off x="257765" y="1862919"/>
                <a:ext cx="210674" cy="214486"/>
                <a:chOff x="353315" y="2112494"/>
                <a:chExt cx="210674" cy="214486"/>
              </a:xfrm>
            </p:grpSpPr>
            <p:sp>
              <p:nvSpPr>
                <p:cNvPr id="1667" name="Google Shape;1667;p22"/>
                <p:cNvSpPr/>
                <p:nvPr/>
              </p:nvSpPr>
              <p:spPr>
                <a:xfrm rot="-7699196">
                  <a:off x="377187" y="2149857"/>
                  <a:ext cx="162930" cy="139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2298" extrusionOk="0">
                      <a:moveTo>
                        <a:pt x="1155" y="127"/>
                      </a:moveTo>
                      <a:cubicBezTo>
                        <a:pt x="1406" y="127"/>
                        <a:pt x="1661" y="221"/>
                        <a:pt x="1869" y="429"/>
                      </a:cubicBezTo>
                      <a:cubicBezTo>
                        <a:pt x="2512" y="1072"/>
                        <a:pt x="2060" y="2167"/>
                        <a:pt x="1155" y="2167"/>
                      </a:cubicBezTo>
                      <a:cubicBezTo>
                        <a:pt x="583" y="2167"/>
                        <a:pt x="131" y="1715"/>
                        <a:pt x="131" y="1155"/>
                      </a:cubicBezTo>
                      <a:cubicBezTo>
                        <a:pt x="131" y="535"/>
                        <a:pt x="632" y="127"/>
                        <a:pt x="1155" y="127"/>
                      </a:cubicBezTo>
                      <a:close/>
                      <a:moveTo>
                        <a:pt x="1155" y="0"/>
                      </a:moveTo>
                      <a:cubicBezTo>
                        <a:pt x="512" y="0"/>
                        <a:pt x="0" y="512"/>
                        <a:pt x="0" y="1155"/>
                      </a:cubicBezTo>
                      <a:cubicBezTo>
                        <a:pt x="0" y="1841"/>
                        <a:pt x="569" y="2298"/>
                        <a:pt x="1162" y="2298"/>
                      </a:cubicBezTo>
                      <a:cubicBezTo>
                        <a:pt x="1444" y="2298"/>
                        <a:pt x="1731" y="2195"/>
                        <a:pt x="1965" y="1965"/>
                      </a:cubicBezTo>
                      <a:cubicBezTo>
                        <a:pt x="2679" y="1239"/>
                        <a:pt x="2167" y="0"/>
                        <a:pt x="11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8" name="Google Shape;1668;p22"/>
                <p:cNvSpPr/>
                <p:nvPr/>
              </p:nvSpPr>
              <p:spPr>
                <a:xfrm rot="-7699196">
                  <a:off x="406771" y="2209062"/>
                  <a:ext cx="47863" cy="40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" h="667" extrusionOk="0">
                      <a:moveTo>
                        <a:pt x="334" y="0"/>
                      </a:moveTo>
                      <a:cubicBezTo>
                        <a:pt x="155" y="0"/>
                        <a:pt x="0" y="143"/>
                        <a:pt x="0" y="334"/>
                      </a:cubicBezTo>
                      <a:cubicBezTo>
                        <a:pt x="0" y="536"/>
                        <a:pt x="170" y="666"/>
                        <a:pt x="343" y="666"/>
                      </a:cubicBezTo>
                      <a:cubicBezTo>
                        <a:pt x="424" y="666"/>
                        <a:pt x="507" y="637"/>
                        <a:pt x="572" y="572"/>
                      </a:cubicBezTo>
                      <a:cubicBezTo>
                        <a:pt x="786" y="358"/>
                        <a:pt x="631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9" name="Google Shape;1669;p22"/>
              <p:cNvGrpSpPr/>
              <p:nvPr/>
            </p:nvGrpSpPr>
            <p:grpSpPr>
              <a:xfrm>
                <a:off x="211673" y="2168961"/>
                <a:ext cx="132587" cy="134878"/>
                <a:chOff x="151673" y="2404336"/>
                <a:chExt cx="132587" cy="134878"/>
              </a:xfrm>
            </p:grpSpPr>
            <p:sp>
              <p:nvSpPr>
                <p:cNvPr id="1670" name="Google Shape;1670;p22"/>
                <p:cNvSpPr/>
                <p:nvPr/>
              </p:nvSpPr>
              <p:spPr>
                <a:xfrm rot="-7699196">
                  <a:off x="166880" y="2427652"/>
                  <a:ext cx="102173" cy="88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0" h="1451" extrusionOk="0">
                      <a:moveTo>
                        <a:pt x="717" y="85"/>
                      </a:moveTo>
                      <a:cubicBezTo>
                        <a:pt x="875" y="85"/>
                        <a:pt x="1036" y="143"/>
                        <a:pt x="1167" y="274"/>
                      </a:cubicBezTo>
                      <a:cubicBezTo>
                        <a:pt x="1572" y="679"/>
                        <a:pt x="1286" y="1370"/>
                        <a:pt x="715" y="1370"/>
                      </a:cubicBezTo>
                      <a:cubicBezTo>
                        <a:pt x="358" y="1370"/>
                        <a:pt x="72" y="1084"/>
                        <a:pt x="72" y="727"/>
                      </a:cubicBezTo>
                      <a:cubicBezTo>
                        <a:pt x="72" y="340"/>
                        <a:pt x="388" y="85"/>
                        <a:pt x="717" y="85"/>
                      </a:cubicBezTo>
                      <a:close/>
                      <a:moveTo>
                        <a:pt x="715" y="1"/>
                      </a:moveTo>
                      <a:cubicBezTo>
                        <a:pt x="322" y="1"/>
                        <a:pt x="0" y="334"/>
                        <a:pt x="0" y="727"/>
                      </a:cubicBezTo>
                      <a:cubicBezTo>
                        <a:pt x="0" y="1162"/>
                        <a:pt x="355" y="1450"/>
                        <a:pt x="725" y="1450"/>
                      </a:cubicBezTo>
                      <a:cubicBezTo>
                        <a:pt x="901" y="1450"/>
                        <a:pt x="1081" y="1385"/>
                        <a:pt x="1227" y="1239"/>
                      </a:cubicBezTo>
                      <a:cubicBezTo>
                        <a:pt x="1679" y="775"/>
                        <a:pt x="1358" y="1"/>
                        <a:pt x="71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1" name="Google Shape;1671;p22"/>
                <p:cNvSpPr/>
                <p:nvPr/>
              </p:nvSpPr>
              <p:spPr>
                <a:xfrm rot="-7699196">
                  <a:off x="185647" y="2465436"/>
                  <a:ext cx="29801" cy="25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" h="419" extrusionOk="0">
                      <a:moveTo>
                        <a:pt x="215" y="1"/>
                      </a:moveTo>
                      <a:cubicBezTo>
                        <a:pt x="96" y="1"/>
                        <a:pt x="1" y="96"/>
                        <a:pt x="1" y="215"/>
                      </a:cubicBezTo>
                      <a:cubicBezTo>
                        <a:pt x="1" y="336"/>
                        <a:pt x="105" y="419"/>
                        <a:pt x="213" y="419"/>
                      </a:cubicBezTo>
                      <a:cubicBezTo>
                        <a:pt x="264" y="419"/>
                        <a:pt x="316" y="400"/>
                        <a:pt x="358" y="358"/>
                      </a:cubicBezTo>
                      <a:cubicBezTo>
                        <a:pt x="489" y="227"/>
                        <a:pt x="394" y="1"/>
                        <a:pt x="21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72" name="Google Shape;1672;p22"/>
            <p:cNvGrpSpPr/>
            <p:nvPr/>
          </p:nvGrpSpPr>
          <p:grpSpPr>
            <a:xfrm>
              <a:off x="1938470" y="124822"/>
              <a:ext cx="1628267" cy="216426"/>
              <a:chOff x="1938470" y="124822"/>
              <a:chExt cx="1628267" cy="216426"/>
            </a:xfrm>
          </p:grpSpPr>
          <p:grpSp>
            <p:nvGrpSpPr>
              <p:cNvPr id="1673" name="Google Shape;1673;p22"/>
              <p:cNvGrpSpPr/>
              <p:nvPr/>
            </p:nvGrpSpPr>
            <p:grpSpPr>
              <a:xfrm>
                <a:off x="3469077" y="135547"/>
                <a:ext cx="97660" cy="83844"/>
                <a:chOff x="2713827" y="88722"/>
                <a:chExt cx="97660" cy="83844"/>
              </a:xfrm>
            </p:grpSpPr>
            <p:sp>
              <p:nvSpPr>
                <p:cNvPr id="1674" name="Google Shape;1674;p22"/>
                <p:cNvSpPr/>
                <p:nvPr/>
              </p:nvSpPr>
              <p:spPr>
                <a:xfrm flipH="1">
                  <a:off x="2713827" y="88722"/>
                  <a:ext cx="97660" cy="83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5" h="1687" extrusionOk="0">
                      <a:moveTo>
                        <a:pt x="1123" y="103"/>
                      </a:moveTo>
                      <a:cubicBezTo>
                        <a:pt x="1506" y="103"/>
                        <a:pt x="1869" y="396"/>
                        <a:pt x="1869" y="846"/>
                      </a:cubicBezTo>
                      <a:cubicBezTo>
                        <a:pt x="1869" y="1263"/>
                        <a:pt x="1536" y="1596"/>
                        <a:pt x="1131" y="1596"/>
                      </a:cubicBezTo>
                      <a:cubicBezTo>
                        <a:pt x="464" y="1596"/>
                        <a:pt x="131" y="787"/>
                        <a:pt x="595" y="322"/>
                      </a:cubicBezTo>
                      <a:cubicBezTo>
                        <a:pt x="750" y="171"/>
                        <a:pt x="939" y="103"/>
                        <a:pt x="1123" y="103"/>
                      </a:cubicBezTo>
                      <a:close/>
                      <a:moveTo>
                        <a:pt x="1131" y="1"/>
                      </a:moveTo>
                      <a:cubicBezTo>
                        <a:pt x="369" y="1"/>
                        <a:pt x="0" y="906"/>
                        <a:pt x="524" y="1441"/>
                      </a:cubicBezTo>
                      <a:cubicBezTo>
                        <a:pt x="697" y="1611"/>
                        <a:pt x="909" y="1687"/>
                        <a:pt x="1116" y="1687"/>
                      </a:cubicBezTo>
                      <a:cubicBezTo>
                        <a:pt x="1550" y="1687"/>
                        <a:pt x="1965" y="1354"/>
                        <a:pt x="1965" y="846"/>
                      </a:cubicBezTo>
                      <a:cubicBezTo>
                        <a:pt x="1965" y="382"/>
                        <a:pt x="1595" y="1"/>
                        <a:pt x="11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5" name="Google Shape;1675;p22"/>
                <p:cNvSpPr/>
                <p:nvPr/>
              </p:nvSpPr>
              <p:spPr>
                <a:xfrm flipH="1">
                  <a:off x="2754084" y="101694"/>
                  <a:ext cx="28279" cy="24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" h="492" extrusionOk="0">
                      <a:moveTo>
                        <a:pt x="339" y="1"/>
                      </a:moveTo>
                      <a:cubicBezTo>
                        <a:pt x="332" y="1"/>
                        <a:pt x="326" y="1"/>
                        <a:pt x="319" y="2"/>
                      </a:cubicBezTo>
                      <a:cubicBezTo>
                        <a:pt x="314" y="1"/>
                        <a:pt x="310" y="1"/>
                        <a:pt x="305" y="1"/>
                      </a:cubicBezTo>
                      <a:cubicBezTo>
                        <a:pt x="100" y="1"/>
                        <a:pt x="0" y="267"/>
                        <a:pt x="140" y="418"/>
                      </a:cubicBezTo>
                      <a:cubicBezTo>
                        <a:pt x="190" y="469"/>
                        <a:pt x="253" y="491"/>
                        <a:pt x="315" y="491"/>
                      </a:cubicBezTo>
                      <a:cubicBezTo>
                        <a:pt x="444" y="491"/>
                        <a:pt x="569" y="393"/>
                        <a:pt x="569" y="240"/>
                      </a:cubicBezTo>
                      <a:cubicBezTo>
                        <a:pt x="569" y="115"/>
                        <a:pt x="471" y="1"/>
                        <a:pt x="3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76" name="Google Shape;1676;p22"/>
              <p:cNvGrpSpPr/>
              <p:nvPr/>
            </p:nvGrpSpPr>
            <p:grpSpPr>
              <a:xfrm>
                <a:off x="2452852" y="257354"/>
                <a:ext cx="97710" cy="83894"/>
                <a:chOff x="2452852" y="257354"/>
                <a:chExt cx="97710" cy="83894"/>
              </a:xfrm>
            </p:grpSpPr>
            <p:sp>
              <p:nvSpPr>
                <p:cNvPr id="1677" name="Google Shape;1677;p22"/>
                <p:cNvSpPr/>
                <p:nvPr/>
              </p:nvSpPr>
              <p:spPr>
                <a:xfrm flipH="1">
                  <a:off x="2452852" y="257354"/>
                  <a:ext cx="97710" cy="83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6" h="1688" extrusionOk="0">
                      <a:moveTo>
                        <a:pt x="1124" y="104"/>
                      </a:moveTo>
                      <a:cubicBezTo>
                        <a:pt x="1507" y="104"/>
                        <a:pt x="1870" y="396"/>
                        <a:pt x="1870" y="846"/>
                      </a:cubicBezTo>
                      <a:cubicBezTo>
                        <a:pt x="1870" y="1263"/>
                        <a:pt x="1537" y="1596"/>
                        <a:pt x="1132" y="1596"/>
                      </a:cubicBezTo>
                      <a:cubicBezTo>
                        <a:pt x="465" y="1596"/>
                        <a:pt x="132" y="787"/>
                        <a:pt x="596" y="322"/>
                      </a:cubicBezTo>
                      <a:cubicBezTo>
                        <a:pt x="751" y="171"/>
                        <a:pt x="940" y="104"/>
                        <a:pt x="1124" y="104"/>
                      </a:cubicBezTo>
                      <a:close/>
                      <a:moveTo>
                        <a:pt x="1132" y="1"/>
                      </a:moveTo>
                      <a:cubicBezTo>
                        <a:pt x="382" y="1"/>
                        <a:pt x="1" y="906"/>
                        <a:pt x="536" y="1442"/>
                      </a:cubicBezTo>
                      <a:cubicBezTo>
                        <a:pt x="706" y="1611"/>
                        <a:pt x="915" y="1687"/>
                        <a:pt x="1121" y="1687"/>
                      </a:cubicBezTo>
                      <a:cubicBezTo>
                        <a:pt x="1551" y="1687"/>
                        <a:pt x="1965" y="1354"/>
                        <a:pt x="1965" y="846"/>
                      </a:cubicBezTo>
                      <a:cubicBezTo>
                        <a:pt x="1965" y="382"/>
                        <a:pt x="1596" y="1"/>
                        <a:pt x="113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8" name="Google Shape;1678;p22"/>
                <p:cNvSpPr/>
                <p:nvPr/>
              </p:nvSpPr>
              <p:spPr>
                <a:xfrm flipH="1">
                  <a:off x="2493109" y="269829"/>
                  <a:ext cx="28428" cy="243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490" extrusionOk="0">
                      <a:moveTo>
                        <a:pt x="322" y="0"/>
                      </a:moveTo>
                      <a:cubicBezTo>
                        <a:pt x="107" y="0"/>
                        <a:pt x="0" y="262"/>
                        <a:pt x="155" y="417"/>
                      </a:cubicBezTo>
                      <a:cubicBezTo>
                        <a:pt x="205" y="467"/>
                        <a:pt x="268" y="490"/>
                        <a:pt x="328" y="490"/>
                      </a:cubicBezTo>
                      <a:cubicBezTo>
                        <a:pt x="453" y="490"/>
                        <a:pt x="572" y="394"/>
                        <a:pt x="572" y="250"/>
                      </a:cubicBezTo>
                      <a:cubicBezTo>
                        <a:pt x="572" y="119"/>
                        <a:pt x="464" y="0"/>
                        <a:pt x="3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79" name="Google Shape;1679;p22"/>
              <p:cNvGrpSpPr/>
              <p:nvPr/>
            </p:nvGrpSpPr>
            <p:grpSpPr>
              <a:xfrm>
                <a:off x="1938470" y="124822"/>
                <a:ext cx="55664" cy="47762"/>
                <a:chOff x="2516170" y="51447"/>
                <a:chExt cx="55664" cy="47762"/>
              </a:xfrm>
            </p:grpSpPr>
            <p:sp>
              <p:nvSpPr>
                <p:cNvPr id="1680" name="Google Shape;1680;p22"/>
                <p:cNvSpPr/>
                <p:nvPr/>
              </p:nvSpPr>
              <p:spPr>
                <a:xfrm flipH="1">
                  <a:off x="2516170" y="51447"/>
                  <a:ext cx="55664" cy="47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" h="961" extrusionOk="0">
                      <a:moveTo>
                        <a:pt x="643" y="50"/>
                      </a:moveTo>
                      <a:cubicBezTo>
                        <a:pt x="861" y="50"/>
                        <a:pt x="1072" y="220"/>
                        <a:pt x="1072" y="477"/>
                      </a:cubicBezTo>
                      <a:cubicBezTo>
                        <a:pt x="1072" y="715"/>
                        <a:pt x="881" y="905"/>
                        <a:pt x="643" y="905"/>
                      </a:cubicBezTo>
                      <a:cubicBezTo>
                        <a:pt x="262" y="905"/>
                        <a:pt x="71" y="441"/>
                        <a:pt x="345" y="179"/>
                      </a:cubicBezTo>
                      <a:cubicBezTo>
                        <a:pt x="431" y="90"/>
                        <a:pt x="538" y="50"/>
                        <a:pt x="643" y="50"/>
                      </a:cubicBezTo>
                      <a:close/>
                      <a:moveTo>
                        <a:pt x="643" y="1"/>
                      </a:moveTo>
                      <a:cubicBezTo>
                        <a:pt x="214" y="1"/>
                        <a:pt x="0" y="524"/>
                        <a:pt x="310" y="822"/>
                      </a:cubicBezTo>
                      <a:cubicBezTo>
                        <a:pt x="405" y="918"/>
                        <a:pt x="522" y="960"/>
                        <a:pt x="638" y="960"/>
                      </a:cubicBezTo>
                      <a:cubicBezTo>
                        <a:pt x="883" y="960"/>
                        <a:pt x="1119" y="768"/>
                        <a:pt x="1119" y="477"/>
                      </a:cubicBezTo>
                      <a:cubicBezTo>
                        <a:pt x="1119" y="215"/>
                        <a:pt x="905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1" name="Google Shape;1681;p22"/>
                <p:cNvSpPr/>
                <p:nvPr/>
              </p:nvSpPr>
              <p:spPr>
                <a:xfrm flipH="1">
                  <a:off x="2539281" y="59002"/>
                  <a:ext cx="13618" cy="1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" h="278" extrusionOk="0">
                      <a:moveTo>
                        <a:pt x="137" y="0"/>
                      </a:moveTo>
                      <a:cubicBezTo>
                        <a:pt x="69" y="0"/>
                        <a:pt x="0" y="45"/>
                        <a:pt x="0" y="134"/>
                      </a:cubicBezTo>
                      <a:cubicBezTo>
                        <a:pt x="0" y="230"/>
                        <a:pt x="69" y="277"/>
                        <a:pt x="137" y="277"/>
                      </a:cubicBezTo>
                      <a:cubicBezTo>
                        <a:pt x="205" y="277"/>
                        <a:pt x="274" y="230"/>
                        <a:pt x="274" y="134"/>
                      </a:cubicBezTo>
                      <a:cubicBezTo>
                        <a:pt x="274" y="45"/>
                        <a:pt x="205" y="0"/>
                        <a:pt x="13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82" name="Google Shape;1682;p22"/>
            <p:cNvGrpSpPr/>
            <p:nvPr/>
          </p:nvGrpSpPr>
          <p:grpSpPr>
            <a:xfrm rot="4922246" flipH="1">
              <a:off x="8336058" y="204203"/>
              <a:ext cx="552539" cy="475800"/>
              <a:chOff x="7649725" y="1325075"/>
              <a:chExt cx="227125" cy="195575"/>
            </a:xfrm>
          </p:grpSpPr>
          <p:sp>
            <p:nvSpPr>
              <p:cNvPr id="1683" name="Google Shape;1683;p22"/>
              <p:cNvSpPr/>
              <p:nvPr/>
            </p:nvSpPr>
            <p:spPr>
              <a:xfrm>
                <a:off x="7649725" y="1325075"/>
                <a:ext cx="66700" cy="57375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295" extrusionOk="0">
                    <a:moveTo>
                      <a:pt x="1153" y="119"/>
                    </a:moveTo>
                    <a:cubicBezTo>
                      <a:pt x="1403" y="119"/>
                      <a:pt x="1659" y="211"/>
                      <a:pt x="1870" y="418"/>
                    </a:cubicBezTo>
                    <a:cubicBezTo>
                      <a:pt x="2513" y="1060"/>
                      <a:pt x="2048" y="2168"/>
                      <a:pt x="1144" y="2168"/>
                    </a:cubicBezTo>
                    <a:cubicBezTo>
                      <a:pt x="572" y="2168"/>
                      <a:pt x="120" y="1703"/>
                      <a:pt x="120" y="1144"/>
                    </a:cubicBezTo>
                    <a:cubicBezTo>
                      <a:pt x="120" y="530"/>
                      <a:pt x="624" y="119"/>
                      <a:pt x="1153" y="119"/>
                    </a:cubicBezTo>
                    <a:close/>
                    <a:moveTo>
                      <a:pt x="1144" y="1"/>
                    </a:moveTo>
                    <a:cubicBezTo>
                      <a:pt x="512" y="1"/>
                      <a:pt x="1" y="513"/>
                      <a:pt x="1" y="1144"/>
                    </a:cubicBezTo>
                    <a:cubicBezTo>
                      <a:pt x="1" y="1836"/>
                      <a:pt x="561" y="2294"/>
                      <a:pt x="1148" y="2294"/>
                    </a:cubicBezTo>
                    <a:cubicBezTo>
                      <a:pt x="1430" y="2294"/>
                      <a:pt x="1718" y="2189"/>
                      <a:pt x="1953" y="1953"/>
                    </a:cubicBezTo>
                    <a:cubicBezTo>
                      <a:pt x="2668" y="1239"/>
                      <a:pt x="2167" y="1"/>
                      <a:pt x="1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22"/>
              <p:cNvSpPr/>
              <p:nvPr/>
            </p:nvSpPr>
            <p:spPr>
              <a:xfrm>
                <a:off x="7677400" y="1333725"/>
                <a:ext cx="19375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72" extrusionOk="0">
                    <a:moveTo>
                      <a:pt x="334" y="0"/>
                    </a:moveTo>
                    <a:cubicBezTo>
                      <a:pt x="144" y="0"/>
                      <a:pt x="1" y="155"/>
                      <a:pt x="1" y="333"/>
                    </a:cubicBezTo>
                    <a:cubicBezTo>
                      <a:pt x="1" y="535"/>
                      <a:pt x="165" y="671"/>
                      <a:pt x="334" y="671"/>
                    </a:cubicBezTo>
                    <a:cubicBezTo>
                      <a:pt x="414" y="671"/>
                      <a:pt x="495" y="641"/>
                      <a:pt x="560" y="572"/>
                    </a:cubicBezTo>
                    <a:cubicBezTo>
                      <a:pt x="775" y="357"/>
                      <a:pt x="632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22"/>
              <p:cNvSpPr/>
              <p:nvPr/>
            </p:nvSpPr>
            <p:spPr>
              <a:xfrm>
                <a:off x="7809875" y="1463200"/>
                <a:ext cx="66975" cy="57450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2298" extrusionOk="0">
                    <a:moveTo>
                      <a:pt x="1155" y="127"/>
                    </a:moveTo>
                    <a:cubicBezTo>
                      <a:pt x="1406" y="127"/>
                      <a:pt x="1661" y="221"/>
                      <a:pt x="1869" y="429"/>
                    </a:cubicBezTo>
                    <a:cubicBezTo>
                      <a:pt x="2512" y="1072"/>
                      <a:pt x="2060" y="2167"/>
                      <a:pt x="1155" y="2167"/>
                    </a:cubicBezTo>
                    <a:cubicBezTo>
                      <a:pt x="583" y="2167"/>
                      <a:pt x="131" y="1715"/>
                      <a:pt x="131" y="1155"/>
                    </a:cubicBezTo>
                    <a:cubicBezTo>
                      <a:pt x="131" y="535"/>
                      <a:pt x="632" y="127"/>
                      <a:pt x="1155" y="127"/>
                    </a:cubicBezTo>
                    <a:close/>
                    <a:moveTo>
                      <a:pt x="1155" y="0"/>
                    </a:moveTo>
                    <a:cubicBezTo>
                      <a:pt x="512" y="0"/>
                      <a:pt x="0" y="512"/>
                      <a:pt x="0" y="1155"/>
                    </a:cubicBezTo>
                    <a:cubicBezTo>
                      <a:pt x="0" y="1841"/>
                      <a:pt x="569" y="2298"/>
                      <a:pt x="1162" y="2298"/>
                    </a:cubicBezTo>
                    <a:cubicBezTo>
                      <a:pt x="1444" y="2298"/>
                      <a:pt x="1731" y="2195"/>
                      <a:pt x="1965" y="1965"/>
                    </a:cubicBezTo>
                    <a:cubicBezTo>
                      <a:pt x="2679" y="1239"/>
                      <a:pt x="2167" y="0"/>
                      <a:pt x="11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22"/>
              <p:cNvSpPr/>
              <p:nvPr/>
            </p:nvSpPr>
            <p:spPr>
              <a:xfrm>
                <a:off x="7837550" y="1472125"/>
                <a:ext cx="1967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67" extrusionOk="0">
                    <a:moveTo>
                      <a:pt x="334" y="0"/>
                    </a:moveTo>
                    <a:cubicBezTo>
                      <a:pt x="155" y="0"/>
                      <a:pt x="0" y="143"/>
                      <a:pt x="0" y="334"/>
                    </a:cubicBezTo>
                    <a:cubicBezTo>
                      <a:pt x="0" y="536"/>
                      <a:pt x="170" y="666"/>
                      <a:pt x="343" y="666"/>
                    </a:cubicBezTo>
                    <a:cubicBezTo>
                      <a:pt x="424" y="666"/>
                      <a:pt x="507" y="637"/>
                      <a:pt x="572" y="572"/>
                    </a:cubicBezTo>
                    <a:cubicBezTo>
                      <a:pt x="786" y="358"/>
                      <a:pt x="631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22"/>
              <p:cNvSpPr/>
              <p:nvPr/>
            </p:nvSpPr>
            <p:spPr>
              <a:xfrm>
                <a:off x="7802425" y="1331925"/>
                <a:ext cx="42000" cy="3627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51" extrusionOk="0">
                    <a:moveTo>
                      <a:pt x="717" y="85"/>
                    </a:moveTo>
                    <a:cubicBezTo>
                      <a:pt x="875" y="85"/>
                      <a:pt x="1036" y="143"/>
                      <a:pt x="1167" y="274"/>
                    </a:cubicBezTo>
                    <a:cubicBezTo>
                      <a:pt x="1572" y="679"/>
                      <a:pt x="1286" y="1370"/>
                      <a:pt x="715" y="1370"/>
                    </a:cubicBezTo>
                    <a:cubicBezTo>
                      <a:pt x="358" y="1370"/>
                      <a:pt x="72" y="1084"/>
                      <a:pt x="72" y="727"/>
                    </a:cubicBezTo>
                    <a:cubicBezTo>
                      <a:pt x="72" y="340"/>
                      <a:pt x="388" y="85"/>
                      <a:pt x="717" y="85"/>
                    </a:cubicBezTo>
                    <a:close/>
                    <a:moveTo>
                      <a:pt x="715" y="1"/>
                    </a:moveTo>
                    <a:cubicBezTo>
                      <a:pt x="322" y="1"/>
                      <a:pt x="0" y="334"/>
                      <a:pt x="0" y="727"/>
                    </a:cubicBezTo>
                    <a:cubicBezTo>
                      <a:pt x="0" y="1162"/>
                      <a:pt x="355" y="1450"/>
                      <a:pt x="725" y="1450"/>
                    </a:cubicBezTo>
                    <a:cubicBezTo>
                      <a:pt x="901" y="1450"/>
                      <a:pt x="1081" y="1385"/>
                      <a:pt x="1227" y="1239"/>
                    </a:cubicBezTo>
                    <a:cubicBezTo>
                      <a:pt x="1679" y="775"/>
                      <a:pt x="1358" y="1"/>
                      <a:pt x="7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22"/>
              <p:cNvSpPr/>
              <p:nvPr/>
            </p:nvSpPr>
            <p:spPr>
              <a:xfrm>
                <a:off x="7819675" y="1337575"/>
                <a:ext cx="122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19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6"/>
                      <a:pt x="105" y="419"/>
                      <a:pt x="213" y="419"/>
                    </a:cubicBezTo>
                    <a:cubicBezTo>
                      <a:pt x="264" y="419"/>
                      <a:pt x="316" y="400"/>
                      <a:pt x="358" y="358"/>
                    </a:cubicBezTo>
                    <a:cubicBezTo>
                      <a:pt x="489" y="227"/>
                      <a:pt x="394" y="1"/>
                      <a:pt x="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9" name="Google Shape;1689;p22"/>
            <p:cNvGrpSpPr/>
            <p:nvPr/>
          </p:nvGrpSpPr>
          <p:grpSpPr>
            <a:xfrm flipH="1">
              <a:off x="173438" y="77542"/>
              <a:ext cx="210116" cy="213848"/>
              <a:chOff x="331674" y="2627142"/>
              <a:chExt cx="210116" cy="213848"/>
            </a:xfrm>
          </p:grpSpPr>
          <p:sp>
            <p:nvSpPr>
              <p:cNvPr id="1690" name="Google Shape;1690;p22"/>
              <p:cNvSpPr/>
              <p:nvPr/>
            </p:nvSpPr>
            <p:spPr>
              <a:xfrm rot="-7699196">
                <a:off x="355602" y="2664278"/>
                <a:ext cx="162261" cy="139576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295" extrusionOk="0">
                    <a:moveTo>
                      <a:pt x="1153" y="119"/>
                    </a:moveTo>
                    <a:cubicBezTo>
                      <a:pt x="1403" y="119"/>
                      <a:pt x="1659" y="211"/>
                      <a:pt x="1870" y="418"/>
                    </a:cubicBezTo>
                    <a:cubicBezTo>
                      <a:pt x="2513" y="1060"/>
                      <a:pt x="2048" y="2168"/>
                      <a:pt x="1144" y="2168"/>
                    </a:cubicBezTo>
                    <a:cubicBezTo>
                      <a:pt x="572" y="2168"/>
                      <a:pt x="120" y="1703"/>
                      <a:pt x="120" y="1144"/>
                    </a:cubicBezTo>
                    <a:cubicBezTo>
                      <a:pt x="120" y="530"/>
                      <a:pt x="624" y="119"/>
                      <a:pt x="1153" y="119"/>
                    </a:cubicBezTo>
                    <a:close/>
                    <a:moveTo>
                      <a:pt x="1144" y="1"/>
                    </a:moveTo>
                    <a:cubicBezTo>
                      <a:pt x="512" y="1"/>
                      <a:pt x="1" y="513"/>
                      <a:pt x="1" y="1144"/>
                    </a:cubicBezTo>
                    <a:cubicBezTo>
                      <a:pt x="1" y="1836"/>
                      <a:pt x="561" y="2294"/>
                      <a:pt x="1148" y="2294"/>
                    </a:cubicBezTo>
                    <a:cubicBezTo>
                      <a:pt x="1430" y="2294"/>
                      <a:pt x="1718" y="2189"/>
                      <a:pt x="1953" y="1953"/>
                    </a:cubicBezTo>
                    <a:cubicBezTo>
                      <a:pt x="2668" y="1239"/>
                      <a:pt x="2167" y="1"/>
                      <a:pt x="1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22"/>
              <p:cNvSpPr/>
              <p:nvPr/>
            </p:nvSpPr>
            <p:spPr>
              <a:xfrm rot="-7699196">
                <a:off x="384902" y="2723527"/>
                <a:ext cx="47134" cy="40869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72" extrusionOk="0">
                    <a:moveTo>
                      <a:pt x="334" y="0"/>
                    </a:moveTo>
                    <a:cubicBezTo>
                      <a:pt x="144" y="0"/>
                      <a:pt x="1" y="155"/>
                      <a:pt x="1" y="333"/>
                    </a:cubicBezTo>
                    <a:cubicBezTo>
                      <a:pt x="1" y="535"/>
                      <a:pt x="165" y="671"/>
                      <a:pt x="334" y="671"/>
                    </a:cubicBezTo>
                    <a:cubicBezTo>
                      <a:pt x="414" y="671"/>
                      <a:pt x="495" y="641"/>
                      <a:pt x="560" y="572"/>
                    </a:cubicBezTo>
                    <a:cubicBezTo>
                      <a:pt x="775" y="357"/>
                      <a:pt x="632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2" name="Google Shape;1692;p22"/>
            <p:cNvGrpSpPr/>
            <p:nvPr/>
          </p:nvGrpSpPr>
          <p:grpSpPr>
            <a:xfrm flipH="1">
              <a:off x="6467688" y="241817"/>
              <a:ext cx="210116" cy="213848"/>
              <a:chOff x="-582726" y="2779542"/>
              <a:chExt cx="210116" cy="213848"/>
            </a:xfrm>
          </p:grpSpPr>
          <p:sp>
            <p:nvSpPr>
              <p:cNvPr id="1693" name="Google Shape;1693;p22"/>
              <p:cNvSpPr/>
              <p:nvPr/>
            </p:nvSpPr>
            <p:spPr>
              <a:xfrm rot="-7699196">
                <a:off x="-558798" y="2816678"/>
                <a:ext cx="162261" cy="139576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295" extrusionOk="0">
                    <a:moveTo>
                      <a:pt x="1153" y="119"/>
                    </a:moveTo>
                    <a:cubicBezTo>
                      <a:pt x="1403" y="119"/>
                      <a:pt x="1659" y="211"/>
                      <a:pt x="1870" y="418"/>
                    </a:cubicBezTo>
                    <a:cubicBezTo>
                      <a:pt x="2513" y="1060"/>
                      <a:pt x="2048" y="2168"/>
                      <a:pt x="1144" y="2168"/>
                    </a:cubicBezTo>
                    <a:cubicBezTo>
                      <a:pt x="572" y="2168"/>
                      <a:pt x="120" y="1703"/>
                      <a:pt x="120" y="1144"/>
                    </a:cubicBezTo>
                    <a:cubicBezTo>
                      <a:pt x="120" y="530"/>
                      <a:pt x="624" y="119"/>
                      <a:pt x="1153" y="119"/>
                    </a:cubicBezTo>
                    <a:close/>
                    <a:moveTo>
                      <a:pt x="1144" y="1"/>
                    </a:moveTo>
                    <a:cubicBezTo>
                      <a:pt x="512" y="1"/>
                      <a:pt x="1" y="513"/>
                      <a:pt x="1" y="1144"/>
                    </a:cubicBezTo>
                    <a:cubicBezTo>
                      <a:pt x="1" y="1836"/>
                      <a:pt x="561" y="2294"/>
                      <a:pt x="1148" y="2294"/>
                    </a:cubicBezTo>
                    <a:cubicBezTo>
                      <a:pt x="1430" y="2294"/>
                      <a:pt x="1718" y="2189"/>
                      <a:pt x="1953" y="1953"/>
                    </a:cubicBezTo>
                    <a:cubicBezTo>
                      <a:pt x="2668" y="1239"/>
                      <a:pt x="2167" y="1"/>
                      <a:pt x="1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22"/>
              <p:cNvSpPr/>
              <p:nvPr/>
            </p:nvSpPr>
            <p:spPr>
              <a:xfrm rot="-7699196">
                <a:off x="-529498" y="2875927"/>
                <a:ext cx="47134" cy="40869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72" extrusionOk="0">
                    <a:moveTo>
                      <a:pt x="334" y="0"/>
                    </a:moveTo>
                    <a:cubicBezTo>
                      <a:pt x="144" y="0"/>
                      <a:pt x="1" y="155"/>
                      <a:pt x="1" y="333"/>
                    </a:cubicBezTo>
                    <a:cubicBezTo>
                      <a:pt x="1" y="535"/>
                      <a:pt x="165" y="671"/>
                      <a:pt x="334" y="671"/>
                    </a:cubicBezTo>
                    <a:cubicBezTo>
                      <a:pt x="414" y="671"/>
                      <a:pt x="495" y="641"/>
                      <a:pt x="560" y="572"/>
                    </a:cubicBezTo>
                    <a:cubicBezTo>
                      <a:pt x="775" y="357"/>
                      <a:pt x="632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95" name="Google Shape;1695;p22"/>
          <p:cNvGrpSpPr/>
          <p:nvPr/>
        </p:nvGrpSpPr>
        <p:grpSpPr>
          <a:xfrm>
            <a:off x="-741983" y="3949068"/>
            <a:ext cx="2045919" cy="1425815"/>
            <a:chOff x="-741983" y="3949068"/>
            <a:chExt cx="2045919" cy="1425815"/>
          </a:xfrm>
        </p:grpSpPr>
        <p:sp>
          <p:nvSpPr>
            <p:cNvPr id="1696" name="Google Shape;1696;p22"/>
            <p:cNvSpPr/>
            <p:nvPr/>
          </p:nvSpPr>
          <p:spPr>
            <a:xfrm>
              <a:off x="593238" y="4515204"/>
              <a:ext cx="581419" cy="337867"/>
            </a:xfrm>
            <a:custGeom>
              <a:avLst/>
              <a:gdLst/>
              <a:ahLst/>
              <a:cxnLst/>
              <a:rect l="l" t="t" r="r" b="b"/>
              <a:pathLst>
                <a:path w="11041" h="6416" extrusionOk="0">
                  <a:moveTo>
                    <a:pt x="7045" y="0"/>
                  </a:moveTo>
                  <a:cubicBezTo>
                    <a:pt x="6705" y="0"/>
                    <a:pt x="6344" y="51"/>
                    <a:pt x="5965" y="165"/>
                  </a:cubicBezTo>
                  <a:cubicBezTo>
                    <a:pt x="2369" y="1237"/>
                    <a:pt x="0" y="5225"/>
                    <a:pt x="0" y="5225"/>
                  </a:cubicBezTo>
                  <a:lnTo>
                    <a:pt x="1203" y="6416"/>
                  </a:lnTo>
                  <a:cubicBezTo>
                    <a:pt x="1203" y="6416"/>
                    <a:pt x="2930" y="3180"/>
                    <a:pt x="6641" y="3180"/>
                  </a:cubicBezTo>
                  <a:cubicBezTo>
                    <a:pt x="6887" y="3180"/>
                    <a:pt x="7142" y="3195"/>
                    <a:pt x="7406" y="3225"/>
                  </a:cubicBezTo>
                  <a:cubicBezTo>
                    <a:pt x="7619" y="3250"/>
                    <a:pt x="7815" y="3261"/>
                    <a:pt x="7997" y="3261"/>
                  </a:cubicBezTo>
                  <a:cubicBezTo>
                    <a:pt x="11040" y="3261"/>
                    <a:pt x="9765" y="0"/>
                    <a:pt x="7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2"/>
            <p:cNvSpPr/>
            <p:nvPr/>
          </p:nvSpPr>
          <p:spPr>
            <a:xfrm>
              <a:off x="-231243" y="3949068"/>
              <a:ext cx="642557" cy="767993"/>
            </a:xfrm>
            <a:custGeom>
              <a:avLst/>
              <a:gdLst/>
              <a:ahLst/>
              <a:cxnLst/>
              <a:rect l="l" t="t" r="r" b="b"/>
              <a:pathLst>
                <a:path w="12202" h="14584" extrusionOk="0">
                  <a:moveTo>
                    <a:pt x="7656" y="1"/>
                  </a:moveTo>
                  <a:cubicBezTo>
                    <a:pt x="6320" y="1"/>
                    <a:pt x="4770" y="611"/>
                    <a:pt x="3584" y="2165"/>
                  </a:cubicBezTo>
                  <a:cubicBezTo>
                    <a:pt x="0" y="6892"/>
                    <a:pt x="691" y="14178"/>
                    <a:pt x="691" y="14178"/>
                  </a:cubicBezTo>
                  <a:lnTo>
                    <a:pt x="3334" y="14583"/>
                  </a:lnTo>
                  <a:cubicBezTo>
                    <a:pt x="3334" y="14583"/>
                    <a:pt x="2417" y="8059"/>
                    <a:pt x="8275" y="4749"/>
                  </a:cubicBezTo>
                  <a:cubicBezTo>
                    <a:pt x="12202" y="2522"/>
                    <a:pt x="10372" y="1"/>
                    <a:pt x="7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2"/>
            <p:cNvSpPr/>
            <p:nvPr/>
          </p:nvSpPr>
          <p:spPr>
            <a:xfrm>
              <a:off x="538052" y="4173184"/>
              <a:ext cx="240814" cy="543241"/>
            </a:xfrm>
            <a:custGeom>
              <a:avLst/>
              <a:gdLst/>
              <a:ahLst/>
              <a:cxnLst/>
              <a:rect l="l" t="t" r="r" b="b"/>
              <a:pathLst>
                <a:path w="4573" h="10316" extrusionOk="0">
                  <a:moveTo>
                    <a:pt x="1935" y="0"/>
                  </a:moveTo>
                  <a:cubicBezTo>
                    <a:pt x="985" y="0"/>
                    <a:pt x="319" y="844"/>
                    <a:pt x="1143" y="2660"/>
                  </a:cubicBezTo>
                  <a:cubicBezTo>
                    <a:pt x="2905" y="6541"/>
                    <a:pt x="0" y="9530"/>
                    <a:pt x="0" y="9530"/>
                  </a:cubicBezTo>
                  <a:lnTo>
                    <a:pt x="1501" y="10315"/>
                  </a:lnTo>
                  <a:cubicBezTo>
                    <a:pt x="1501" y="10315"/>
                    <a:pt x="4572" y="6851"/>
                    <a:pt x="4501" y="3088"/>
                  </a:cubicBezTo>
                  <a:cubicBezTo>
                    <a:pt x="4463" y="1092"/>
                    <a:pt x="3015" y="0"/>
                    <a:pt x="19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2"/>
            <p:cNvSpPr/>
            <p:nvPr/>
          </p:nvSpPr>
          <p:spPr>
            <a:xfrm>
              <a:off x="593238" y="4515257"/>
              <a:ext cx="502850" cy="312116"/>
            </a:xfrm>
            <a:custGeom>
              <a:avLst/>
              <a:gdLst/>
              <a:ahLst/>
              <a:cxnLst/>
              <a:rect l="l" t="t" r="r" b="b"/>
              <a:pathLst>
                <a:path w="9549" h="5927" extrusionOk="0">
                  <a:moveTo>
                    <a:pt x="7044" y="1"/>
                  </a:moveTo>
                  <a:cubicBezTo>
                    <a:pt x="6705" y="1"/>
                    <a:pt x="6344" y="51"/>
                    <a:pt x="5965" y="164"/>
                  </a:cubicBezTo>
                  <a:cubicBezTo>
                    <a:pt x="2369" y="1236"/>
                    <a:pt x="0" y="5224"/>
                    <a:pt x="0" y="5224"/>
                  </a:cubicBezTo>
                  <a:lnTo>
                    <a:pt x="726" y="5927"/>
                  </a:lnTo>
                  <a:cubicBezTo>
                    <a:pt x="1000" y="5474"/>
                    <a:pt x="3286" y="1926"/>
                    <a:pt x="6656" y="914"/>
                  </a:cubicBezTo>
                  <a:cubicBezTo>
                    <a:pt x="7030" y="802"/>
                    <a:pt x="7389" y="752"/>
                    <a:pt x="7725" y="752"/>
                  </a:cubicBezTo>
                  <a:cubicBezTo>
                    <a:pt x="8457" y="752"/>
                    <a:pt x="9084" y="988"/>
                    <a:pt x="9549" y="1331"/>
                  </a:cubicBezTo>
                  <a:cubicBezTo>
                    <a:pt x="9150" y="626"/>
                    <a:pt x="8238" y="1"/>
                    <a:pt x="70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2"/>
            <p:cNvSpPr/>
            <p:nvPr/>
          </p:nvSpPr>
          <p:spPr>
            <a:xfrm>
              <a:off x="703559" y="4622102"/>
              <a:ext cx="589055" cy="313116"/>
            </a:xfrm>
            <a:custGeom>
              <a:avLst/>
              <a:gdLst/>
              <a:ahLst/>
              <a:cxnLst/>
              <a:rect l="l" t="t" r="r" b="b"/>
              <a:pathLst>
                <a:path w="11186" h="5946" extrusionOk="0">
                  <a:moveTo>
                    <a:pt x="7153" y="0"/>
                  </a:moveTo>
                  <a:cubicBezTo>
                    <a:pt x="6897" y="0"/>
                    <a:pt x="6628" y="28"/>
                    <a:pt x="6347" y="88"/>
                  </a:cubicBezTo>
                  <a:cubicBezTo>
                    <a:pt x="2668" y="874"/>
                    <a:pt x="1" y="4660"/>
                    <a:pt x="1" y="4660"/>
                  </a:cubicBezTo>
                  <a:lnTo>
                    <a:pt x="1108" y="5946"/>
                  </a:lnTo>
                  <a:cubicBezTo>
                    <a:pt x="1108" y="5946"/>
                    <a:pt x="2906" y="3139"/>
                    <a:pt x="6273" y="3139"/>
                  </a:cubicBezTo>
                  <a:cubicBezTo>
                    <a:pt x="6672" y="3139"/>
                    <a:pt x="7094" y="3178"/>
                    <a:pt x="7537" y="3267"/>
                  </a:cubicBezTo>
                  <a:cubicBezTo>
                    <a:pt x="7870" y="3332"/>
                    <a:pt x="8165" y="3362"/>
                    <a:pt x="8425" y="3362"/>
                  </a:cubicBezTo>
                  <a:cubicBezTo>
                    <a:pt x="11185" y="3362"/>
                    <a:pt x="9983" y="0"/>
                    <a:pt x="7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2"/>
            <p:cNvSpPr/>
            <p:nvPr/>
          </p:nvSpPr>
          <p:spPr>
            <a:xfrm>
              <a:off x="-231243" y="3949331"/>
              <a:ext cx="486578" cy="758936"/>
            </a:xfrm>
            <a:custGeom>
              <a:avLst/>
              <a:gdLst/>
              <a:ahLst/>
              <a:cxnLst/>
              <a:rect l="l" t="t" r="r" b="b"/>
              <a:pathLst>
                <a:path w="9240" h="14412" extrusionOk="0">
                  <a:moveTo>
                    <a:pt x="7649" y="0"/>
                  </a:moveTo>
                  <a:cubicBezTo>
                    <a:pt x="6318" y="0"/>
                    <a:pt x="4773" y="607"/>
                    <a:pt x="3584" y="2160"/>
                  </a:cubicBezTo>
                  <a:cubicBezTo>
                    <a:pt x="0" y="6887"/>
                    <a:pt x="679" y="14173"/>
                    <a:pt x="679" y="14173"/>
                  </a:cubicBezTo>
                  <a:lnTo>
                    <a:pt x="2263" y="14412"/>
                  </a:lnTo>
                  <a:cubicBezTo>
                    <a:pt x="2203" y="13578"/>
                    <a:pt x="1810" y="6911"/>
                    <a:pt x="5168" y="2493"/>
                  </a:cubicBezTo>
                  <a:cubicBezTo>
                    <a:pt x="6346" y="922"/>
                    <a:pt x="7906" y="326"/>
                    <a:pt x="9240" y="326"/>
                  </a:cubicBezTo>
                  <a:cubicBezTo>
                    <a:pt x="8784" y="119"/>
                    <a:pt x="8237" y="0"/>
                    <a:pt x="76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2"/>
            <p:cNvSpPr/>
            <p:nvPr/>
          </p:nvSpPr>
          <p:spPr>
            <a:xfrm>
              <a:off x="13252" y="3975766"/>
              <a:ext cx="667781" cy="748193"/>
            </a:xfrm>
            <a:custGeom>
              <a:avLst/>
              <a:gdLst/>
              <a:ahLst/>
              <a:cxnLst/>
              <a:rect l="l" t="t" r="r" b="b"/>
              <a:pathLst>
                <a:path w="12681" h="14208" extrusionOk="0">
                  <a:moveTo>
                    <a:pt x="7818" y="0"/>
                  </a:moveTo>
                  <a:cubicBezTo>
                    <a:pt x="6567" y="0"/>
                    <a:pt x="5139" y="520"/>
                    <a:pt x="3954" y="1849"/>
                  </a:cubicBezTo>
                  <a:cubicBezTo>
                    <a:pt x="1" y="6278"/>
                    <a:pt x="108" y="13588"/>
                    <a:pt x="108" y="13588"/>
                  </a:cubicBezTo>
                  <a:lnTo>
                    <a:pt x="2692" y="14207"/>
                  </a:lnTo>
                  <a:cubicBezTo>
                    <a:pt x="2692" y="14207"/>
                    <a:pt x="2311" y="7623"/>
                    <a:pt x="8419" y="4789"/>
                  </a:cubicBezTo>
                  <a:cubicBezTo>
                    <a:pt x="12681" y="2808"/>
                    <a:pt x="10727" y="0"/>
                    <a:pt x="7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2"/>
            <p:cNvSpPr/>
            <p:nvPr/>
          </p:nvSpPr>
          <p:spPr>
            <a:xfrm>
              <a:off x="534452" y="4173559"/>
              <a:ext cx="240814" cy="543241"/>
            </a:xfrm>
            <a:custGeom>
              <a:avLst/>
              <a:gdLst/>
              <a:ahLst/>
              <a:cxnLst/>
              <a:rect l="l" t="t" r="r" b="b"/>
              <a:pathLst>
                <a:path w="4573" h="10316" extrusionOk="0">
                  <a:moveTo>
                    <a:pt x="1935" y="0"/>
                  </a:moveTo>
                  <a:cubicBezTo>
                    <a:pt x="985" y="0"/>
                    <a:pt x="319" y="844"/>
                    <a:pt x="1143" y="2660"/>
                  </a:cubicBezTo>
                  <a:cubicBezTo>
                    <a:pt x="2905" y="6541"/>
                    <a:pt x="0" y="9530"/>
                    <a:pt x="0" y="9530"/>
                  </a:cubicBezTo>
                  <a:lnTo>
                    <a:pt x="1501" y="10315"/>
                  </a:lnTo>
                  <a:cubicBezTo>
                    <a:pt x="1501" y="10315"/>
                    <a:pt x="4572" y="6851"/>
                    <a:pt x="4501" y="3088"/>
                  </a:cubicBezTo>
                  <a:cubicBezTo>
                    <a:pt x="4463" y="1092"/>
                    <a:pt x="3015" y="0"/>
                    <a:pt x="1935" y="0"/>
                  </a:cubicBezTo>
                  <a:close/>
                </a:path>
              </a:pathLst>
            </a:custGeom>
            <a:solidFill>
              <a:srgbClr val="011866">
                <a:alpha val="1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2"/>
            <p:cNvSpPr/>
            <p:nvPr/>
          </p:nvSpPr>
          <p:spPr>
            <a:xfrm>
              <a:off x="699959" y="4622477"/>
              <a:ext cx="589055" cy="313116"/>
            </a:xfrm>
            <a:custGeom>
              <a:avLst/>
              <a:gdLst/>
              <a:ahLst/>
              <a:cxnLst/>
              <a:rect l="l" t="t" r="r" b="b"/>
              <a:pathLst>
                <a:path w="11186" h="5946" extrusionOk="0">
                  <a:moveTo>
                    <a:pt x="7153" y="0"/>
                  </a:moveTo>
                  <a:cubicBezTo>
                    <a:pt x="6897" y="0"/>
                    <a:pt x="6628" y="28"/>
                    <a:pt x="6347" y="88"/>
                  </a:cubicBezTo>
                  <a:cubicBezTo>
                    <a:pt x="2668" y="874"/>
                    <a:pt x="1" y="4660"/>
                    <a:pt x="1" y="4660"/>
                  </a:cubicBezTo>
                  <a:lnTo>
                    <a:pt x="1108" y="5946"/>
                  </a:lnTo>
                  <a:cubicBezTo>
                    <a:pt x="1108" y="5946"/>
                    <a:pt x="2906" y="3139"/>
                    <a:pt x="6273" y="3139"/>
                  </a:cubicBezTo>
                  <a:cubicBezTo>
                    <a:pt x="6672" y="3139"/>
                    <a:pt x="7094" y="3178"/>
                    <a:pt x="7537" y="3267"/>
                  </a:cubicBezTo>
                  <a:cubicBezTo>
                    <a:pt x="7870" y="3332"/>
                    <a:pt x="8165" y="3362"/>
                    <a:pt x="8425" y="3362"/>
                  </a:cubicBezTo>
                  <a:cubicBezTo>
                    <a:pt x="11185" y="3362"/>
                    <a:pt x="9983" y="0"/>
                    <a:pt x="7153" y="0"/>
                  </a:cubicBezTo>
                  <a:close/>
                </a:path>
              </a:pathLst>
            </a:custGeom>
            <a:solidFill>
              <a:srgbClr val="011866">
                <a:alpha val="1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2"/>
            <p:cNvSpPr/>
            <p:nvPr/>
          </p:nvSpPr>
          <p:spPr>
            <a:xfrm>
              <a:off x="9652" y="3976141"/>
              <a:ext cx="667781" cy="748193"/>
            </a:xfrm>
            <a:custGeom>
              <a:avLst/>
              <a:gdLst/>
              <a:ahLst/>
              <a:cxnLst/>
              <a:rect l="l" t="t" r="r" b="b"/>
              <a:pathLst>
                <a:path w="12681" h="14208" extrusionOk="0">
                  <a:moveTo>
                    <a:pt x="7818" y="0"/>
                  </a:moveTo>
                  <a:cubicBezTo>
                    <a:pt x="6567" y="0"/>
                    <a:pt x="5139" y="520"/>
                    <a:pt x="3954" y="1849"/>
                  </a:cubicBezTo>
                  <a:cubicBezTo>
                    <a:pt x="1" y="6278"/>
                    <a:pt x="108" y="13588"/>
                    <a:pt x="108" y="13588"/>
                  </a:cubicBezTo>
                  <a:lnTo>
                    <a:pt x="2692" y="14207"/>
                  </a:lnTo>
                  <a:cubicBezTo>
                    <a:pt x="2692" y="14207"/>
                    <a:pt x="2311" y="7623"/>
                    <a:pt x="8419" y="4789"/>
                  </a:cubicBezTo>
                  <a:cubicBezTo>
                    <a:pt x="12681" y="2808"/>
                    <a:pt x="10727" y="0"/>
                    <a:pt x="7818" y="0"/>
                  </a:cubicBezTo>
                  <a:close/>
                </a:path>
              </a:pathLst>
            </a:custGeom>
            <a:solidFill>
              <a:srgbClr val="011866">
                <a:alpha val="1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2"/>
            <p:cNvSpPr/>
            <p:nvPr/>
          </p:nvSpPr>
          <p:spPr>
            <a:xfrm>
              <a:off x="570016" y="4175291"/>
              <a:ext cx="208850" cy="541134"/>
            </a:xfrm>
            <a:custGeom>
              <a:avLst/>
              <a:gdLst/>
              <a:ahLst/>
              <a:cxnLst/>
              <a:rect l="l" t="t" r="r" b="b"/>
              <a:pathLst>
                <a:path w="3966" h="10276" extrusionOk="0">
                  <a:moveTo>
                    <a:pt x="1679" y="0"/>
                  </a:moveTo>
                  <a:lnTo>
                    <a:pt x="1679" y="0"/>
                  </a:lnTo>
                  <a:cubicBezTo>
                    <a:pt x="2370" y="500"/>
                    <a:pt x="2941" y="1393"/>
                    <a:pt x="2965" y="2632"/>
                  </a:cubicBezTo>
                  <a:cubicBezTo>
                    <a:pt x="3025" y="6144"/>
                    <a:pt x="346" y="9406"/>
                    <a:pt x="1" y="9811"/>
                  </a:cubicBezTo>
                  <a:lnTo>
                    <a:pt x="894" y="10275"/>
                  </a:lnTo>
                  <a:cubicBezTo>
                    <a:pt x="894" y="10275"/>
                    <a:pt x="3965" y="6811"/>
                    <a:pt x="3894" y="3048"/>
                  </a:cubicBezTo>
                  <a:cubicBezTo>
                    <a:pt x="3858" y="1262"/>
                    <a:pt x="2703" y="203"/>
                    <a:pt x="1679" y="0"/>
                  </a:cubicBezTo>
                  <a:close/>
                </a:path>
              </a:pathLst>
            </a:custGeom>
            <a:solidFill>
              <a:srgbClr val="267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2"/>
            <p:cNvSpPr/>
            <p:nvPr/>
          </p:nvSpPr>
          <p:spPr>
            <a:xfrm>
              <a:off x="703559" y="4622155"/>
              <a:ext cx="517964" cy="285470"/>
            </a:xfrm>
            <a:custGeom>
              <a:avLst/>
              <a:gdLst/>
              <a:ahLst/>
              <a:cxnLst/>
              <a:rect l="l" t="t" r="r" b="b"/>
              <a:pathLst>
                <a:path w="9836" h="5421" extrusionOk="0">
                  <a:moveTo>
                    <a:pt x="7156" y="1"/>
                  </a:moveTo>
                  <a:cubicBezTo>
                    <a:pt x="6903" y="1"/>
                    <a:pt x="6636" y="28"/>
                    <a:pt x="6359" y="87"/>
                  </a:cubicBezTo>
                  <a:cubicBezTo>
                    <a:pt x="2679" y="873"/>
                    <a:pt x="1" y="4659"/>
                    <a:pt x="1" y="4659"/>
                  </a:cubicBezTo>
                  <a:lnTo>
                    <a:pt x="667" y="5421"/>
                  </a:lnTo>
                  <a:cubicBezTo>
                    <a:pt x="977" y="4992"/>
                    <a:pt x="3549" y="1635"/>
                    <a:pt x="6978" y="896"/>
                  </a:cubicBezTo>
                  <a:cubicBezTo>
                    <a:pt x="7257" y="836"/>
                    <a:pt x="7525" y="809"/>
                    <a:pt x="7779" y="809"/>
                  </a:cubicBezTo>
                  <a:cubicBezTo>
                    <a:pt x="8633" y="809"/>
                    <a:pt x="9340" y="1117"/>
                    <a:pt x="9835" y="1539"/>
                  </a:cubicBezTo>
                  <a:cubicBezTo>
                    <a:pt x="9465" y="749"/>
                    <a:pt x="8490" y="1"/>
                    <a:pt x="7156" y="1"/>
                  </a:cubicBezTo>
                  <a:close/>
                </a:path>
              </a:pathLst>
            </a:custGeom>
            <a:solidFill>
              <a:srgbClr val="FFFFFF">
                <a:alpha val="23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2"/>
            <p:cNvSpPr/>
            <p:nvPr/>
          </p:nvSpPr>
          <p:spPr>
            <a:xfrm>
              <a:off x="381760" y="4203884"/>
              <a:ext cx="299267" cy="536342"/>
            </a:xfrm>
            <a:custGeom>
              <a:avLst/>
              <a:gdLst/>
              <a:ahLst/>
              <a:cxnLst/>
              <a:rect l="l" t="t" r="r" b="b"/>
              <a:pathLst>
                <a:path w="5683" h="10185" extrusionOk="0">
                  <a:moveTo>
                    <a:pt x="1963" y="1"/>
                  </a:moveTo>
                  <a:cubicBezTo>
                    <a:pt x="787" y="1"/>
                    <a:pt x="1" y="1012"/>
                    <a:pt x="1385" y="2815"/>
                  </a:cubicBezTo>
                  <a:cubicBezTo>
                    <a:pt x="3980" y="6196"/>
                    <a:pt x="1837" y="9768"/>
                    <a:pt x="1837" y="9768"/>
                  </a:cubicBezTo>
                  <a:lnTo>
                    <a:pt x="3480" y="10185"/>
                  </a:lnTo>
                  <a:cubicBezTo>
                    <a:pt x="3480" y="10185"/>
                    <a:pt x="5683" y="6101"/>
                    <a:pt x="4754" y="2470"/>
                  </a:cubicBezTo>
                  <a:cubicBezTo>
                    <a:pt x="4321" y="775"/>
                    <a:pt x="2993" y="1"/>
                    <a:pt x="1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2"/>
            <p:cNvSpPr/>
            <p:nvPr/>
          </p:nvSpPr>
          <p:spPr>
            <a:xfrm>
              <a:off x="439632" y="4204042"/>
              <a:ext cx="241393" cy="536184"/>
            </a:xfrm>
            <a:custGeom>
              <a:avLst/>
              <a:gdLst/>
              <a:ahLst/>
              <a:cxnLst/>
              <a:rect l="l" t="t" r="r" b="b"/>
              <a:pathLst>
                <a:path w="4584" h="10182" extrusionOk="0">
                  <a:moveTo>
                    <a:pt x="871" y="0"/>
                  </a:moveTo>
                  <a:cubicBezTo>
                    <a:pt x="535" y="0"/>
                    <a:pt x="231" y="82"/>
                    <a:pt x="0" y="240"/>
                  </a:cubicBezTo>
                  <a:cubicBezTo>
                    <a:pt x="1024" y="252"/>
                    <a:pt x="2334" y="1026"/>
                    <a:pt x="2774" y="2705"/>
                  </a:cubicBezTo>
                  <a:cubicBezTo>
                    <a:pt x="3512" y="5657"/>
                    <a:pt x="2227" y="8884"/>
                    <a:pt x="1703" y="10015"/>
                  </a:cubicBezTo>
                  <a:lnTo>
                    <a:pt x="2381" y="10182"/>
                  </a:lnTo>
                  <a:cubicBezTo>
                    <a:pt x="2381" y="10182"/>
                    <a:pt x="4584" y="6110"/>
                    <a:pt x="3655" y="2467"/>
                  </a:cubicBezTo>
                  <a:cubicBezTo>
                    <a:pt x="3224" y="770"/>
                    <a:pt x="1900" y="0"/>
                    <a:pt x="871" y="0"/>
                  </a:cubicBezTo>
                  <a:close/>
                </a:path>
              </a:pathLst>
            </a:custGeom>
            <a:solidFill>
              <a:srgbClr val="FFFFFF">
                <a:alpha val="23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2"/>
            <p:cNvSpPr/>
            <p:nvPr/>
          </p:nvSpPr>
          <p:spPr>
            <a:xfrm>
              <a:off x="707930" y="4754224"/>
              <a:ext cx="596006" cy="263774"/>
            </a:xfrm>
            <a:custGeom>
              <a:avLst/>
              <a:gdLst/>
              <a:ahLst/>
              <a:cxnLst/>
              <a:rect l="l" t="t" r="r" b="b"/>
              <a:pathLst>
                <a:path w="11318" h="5009" extrusionOk="0">
                  <a:moveTo>
                    <a:pt x="7212" y="0"/>
                  </a:moveTo>
                  <a:cubicBezTo>
                    <a:pt x="7131" y="0"/>
                    <a:pt x="7049" y="3"/>
                    <a:pt x="6966" y="8"/>
                  </a:cubicBezTo>
                  <a:cubicBezTo>
                    <a:pt x="3216" y="234"/>
                    <a:pt x="1" y="3579"/>
                    <a:pt x="1" y="3579"/>
                  </a:cubicBezTo>
                  <a:lnTo>
                    <a:pt x="894" y="5008"/>
                  </a:lnTo>
                  <a:cubicBezTo>
                    <a:pt x="894" y="5008"/>
                    <a:pt x="2720" y="2939"/>
                    <a:pt x="5552" y="2939"/>
                  </a:cubicBezTo>
                  <a:cubicBezTo>
                    <a:pt x="6204" y="2939"/>
                    <a:pt x="6908" y="3048"/>
                    <a:pt x="7657" y="3318"/>
                  </a:cubicBezTo>
                  <a:cubicBezTo>
                    <a:pt x="8165" y="3500"/>
                    <a:pt x="8594" y="3580"/>
                    <a:pt x="8947" y="3580"/>
                  </a:cubicBezTo>
                  <a:cubicBezTo>
                    <a:pt x="11318" y="3580"/>
                    <a:pt x="10287" y="0"/>
                    <a:pt x="7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2"/>
            <p:cNvSpPr/>
            <p:nvPr/>
          </p:nvSpPr>
          <p:spPr>
            <a:xfrm>
              <a:off x="707930" y="4841743"/>
              <a:ext cx="552772" cy="175621"/>
            </a:xfrm>
            <a:custGeom>
              <a:avLst/>
              <a:gdLst/>
              <a:ahLst/>
              <a:cxnLst/>
              <a:rect l="l" t="t" r="r" b="b"/>
              <a:pathLst>
                <a:path w="10497" h="3335" extrusionOk="0">
                  <a:moveTo>
                    <a:pt x="10062" y="1"/>
                  </a:moveTo>
                  <a:cubicBezTo>
                    <a:pt x="9927" y="445"/>
                    <a:pt x="9522" y="763"/>
                    <a:pt x="8819" y="763"/>
                  </a:cubicBezTo>
                  <a:cubicBezTo>
                    <a:pt x="8468" y="763"/>
                    <a:pt x="8042" y="683"/>
                    <a:pt x="7538" y="501"/>
                  </a:cubicBezTo>
                  <a:cubicBezTo>
                    <a:pt x="6782" y="227"/>
                    <a:pt x="6071" y="116"/>
                    <a:pt x="5415" y="116"/>
                  </a:cubicBezTo>
                  <a:cubicBezTo>
                    <a:pt x="2587" y="116"/>
                    <a:pt x="775" y="2179"/>
                    <a:pt x="775" y="2179"/>
                  </a:cubicBezTo>
                  <a:lnTo>
                    <a:pt x="370" y="1548"/>
                  </a:lnTo>
                  <a:cubicBezTo>
                    <a:pt x="132" y="1763"/>
                    <a:pt x="1" y="1906"/>
                    <a:pt x="1" y="1906"/>
                  </a:cubicBezTo>
                  <a:lnTo>
                    <a:pt x="894" y="3334"/>
                  </a:lnTo>
                  <a:cubicBezTo>
                    <a:pt x="894" y="3334"/>
                    <a:pt x="2709" y="1276"/>
                    <a:pt x="5542" y="1276"/>
                  </a:cubicBezTo>
                  <a:cubicBezTo>
                    <a:pt x="6196" y="1276"/>
                    <a:pt x="6904" y="1385"/>
                    <a:pt x="7657" y="1656"/>
                  </a:cubicBezTo>
                  <a:cubicBezTo>
                    <a:pt x="8167" y="1841"/>
                    <a:pt x="8598" y="1921"/>
                    <a:pt x="8952" y="1921"/>
                  </a:cubicBezTo>
                  <a:cubicBezTo>
                    <a:pt x="10190" y="1921"/>
                    <a:pt x="10497" y="936"/>
                    <a:pt x="10062" y="1"/>
                  </a:cubicBezTo>
                  <a:close/>
                </a:path>
              </a:pathLst>
            </a:custGeom>
            <a:solidFill>
              <a:srgbClr val="FFFFFF">
                <a:alpha val="23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2"/>
            <p:cNvSpPr/>
            <p:nvPr/>
          </p:nvSpPr>
          <p:spPr>
            <a:xfrm>
              <a:off x="644002" y="4547958"/>
              <a:ext cx="547822" cy="392896"/>
            </a:xfrm>
            <a:custGeom>
              <a:avLst/>
              <a:gdLst/>
              <a:ahLst/>
              <a:cxnLst/>
              <a:rect l="l" t="t" r="r" b="b"/>
              <a:pathLst>
                <a:path w="10403" h="7461" extrusionOk="0">
                  <a:moveTo>
                    <a:pt x="6541" y="1"/>
                  </a:moveTo>
                  <a:cubicBezTo>
                    <a:pt x="6027" y="1"/>
                    <a:pt x="5467" y="125"/>
                    <a:pt x="4894" y="424"/>
                  </a:cubicBezTo>
                  <a:cubicBezTo>
                    <a:pt x="1560" y="2162"/>
                    <a:pt x="0" y="6520"/>
                    <a:pt x="0" y="6520"/>
                  </a:cubicBezTo>
                  <a:lnTo>
                    <a:pt x="1405" y="7461"/>
                  </a:lnTo>
                  <a:cubicBezTo>
                    <a:pt x="1405" y="7461"/>
                    <a:pt x="2644" y="3484"/>
                    <a:pt x="6882" y="3163"/>
                  </a:cubicBezTo>
                  <a:cubicBezTo>
                    <a:pt x="10402" y="2896"/>
                    <a:pt x="9015" y="1"/>
                    <a:pt x="6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2"/>
            <p:cNvSpPr/>
            <p:nvPr/>
          </p:nvSpPr>
          <p:spPr>
            <a:xfrm>
              <a:off x="644002" y="4547800"/>
              <a:ext cx="430180" cy="393054"/>
            </a:xfrm>
            <a:custGeom>
              <a:avLst/>
              <a:gdLst/>
              <a:ahLst/>
              <a:cxnLst/>
              <a:rect l="l" t="t" r="r" b="b"/>
              <a:pathLst>
                <a:path w="8169" h="7464" extrusionOk="0">
                  <a:moveTo>
                    <a:pt x="6534" y="0"/>
                  </a:moveTo>
                  <a:cubicBezTo>
                    <a:pt x="6023" y="0"/>
                    <a:pt x="5466" y="125"/>
                    <a:pt x="4894" y="427"/>
                  </a:cubicBezTo>
                  <a:cubicBezTo>
                    <a:pt x="1572" y="2165"/>
                    <a:pt x="0" y="6523"/>
                    <a:pt x="0" y="6523"/>
                  </a:cubicBezTo>
                  <a:lnTo>
                    <a:pt x="1417" y="7464"/>
                  </a:lnTo>
                  <a:cubicBezTo>
                    <a:pt x="1417" y="7464"/>
                    <a:pt x="1429" y="7428"/>
                    <a:pt x="1453" y="7357"/>
                  </a:cubicBezTo>
                  <a:lnTo>
                    <a:pt x="715" y="6868"/>
                  </a:lnTo>
                  <a:cubicBezTo>
                    <a:pt x="715" y="6868"/>
                    <a:pt x="2286" y="2511"/>
                    <a:pt x="5608" y="772"/>
                  </a:cubicBezTo>
                  <a:cubicBezTo>
                    <a:pt x="6110" y="491"/>
                    <a:pt x="6664" y="351"/>
                    <a:pt x="7223" y="351"/>
                  </a:cubicBezTo>
                  <a:cubicBezTo>
                    <a:pt x="7540" y="351"/>
                    <a:pt x="7858" y="396"/>
                    <a:pt x="8168" y="487"/>
                  </a:cubicBezTo>
                  <a:cubicBezTo>
                    <a:pt x="7738" y="196"/>
                    <a:pt x="7173" y="0"/>
                    <a:pt x="6534" y="0"/>
                  </a:cubicBezTo>
                  <a:close/>
                </a:path>
              </a:pathLst>
            </a:custGeom>
            <a:solidFill>
              <a:srgbClr val="FFFFFF">
                <a:alpha val="23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2"/>
            <p:cNvSpPr/>
            <p:nvPr/>
          </p:nvSpPr>
          <p:spPr>
            <a:xfrm>
              <a:off x="490395" y="4325421"/>
              <a:ext cx="401217" cy="493793"/>
            </a:xfrm>
            <a:custGeom>
              <a:avLst/>
              <a:gdLst/>
              <a:ahLst/>
              <a:cxnLst/>
              <a:rect l="l" t="t" r="r" b="b"/>
              <a:pathLst>
                <a:path w="7619" h="9377" extrusionOk="0">
                  <a:moveTo>
                    <a:pt x="5079" y="0"/>
                  </a:moveTo>
                  <a:cubicBezTo>
                    <a:pt x="4393" y="0"/>
                    <a:pt x="3793" y="642"/>
                    <a:pt x="3810" y="2233"/>
                  </a:cubicBezTo>
                  <a:cubicBezTo>
                    <a:pt x="3870" y="6484"/>
                    <a:pt x="0" y="8055"/>
                    <a:pt x="0" y="8055"/>
                  </a:cubicBezTo>
                  <a:lnTo>
                    <a:pt x="1060" y="9377"/>
                  </a:lnTo>
                  <a:cubicBezTo>
                    <a:pt x="1060" y="9377"/>
                    <a:pt x="5275" y="7448"/>
                    <a:pt x="6716" y="3983"/>
                  </a:cubicBezTo>
                  <a:cubicBezTo>
                    <a:pt x="7619" y="1812"/>
                    <a:pt x="6230" y="0"/>
                    <a:pt x="50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2"/>
            <p:cNvSpPr/>
            <p:nvPr/>
          </p:nvSpPr>
          <p:spPr>
            <a:xfrm>
              <a:off x="512986" y="4340798"/>
              <a:ext cx="367461" cy="478416"/>
            </a:xfrm>
            <a:custGeom>
              <a:avLst/>
              <a:gdLst/>
              <a:ahLst/>
              <a:cxnLst/>
              <a:rect l="l" t="t" r="r" b="b"/>
              <a:pathLst>
                <a:path w="6978" h="9085" extrusionOk="0">
                  <a:moveTo>
                    <a:pt x="5489" y="1"/>
                  </a:moveTo>
                  <a:lnTo>
                    <a:pt x="5489" y="1"/>
                  </a:lnTo>
                  <a:cubicBezTo>
                    <a:pt x="5917" y="739"/>
                    <a:pt x="6084" y="1775"/>
                    <a:pt x="5608" y="2918"/>
                  </a:cubicBezTo>
                  <a:cubicBezTo>
                    <a:pt x="4251" y="6168"/>
                    <a:pt x="476" y="8073"/>
                    <a:pt x="0" y="8299"/>
                  </a:cubicBezTo>
                  <a:lnTo>
                    <a:pt x="631" y="9085"/>
                  </a:lnTo>
                  <a:cubicBezTo>
                    <a:pt x="631" y="9085"/>
                    <a:pt x="4846" y="7144"/>
                    <a:pt x="6287" y="3691"/>
                  </a:cubicBezTo>
                  <a:cubicBezTo>
                    <a:pt x="6977" y="2036"/>
                    <a:pt x="6334" y="596"/>
                    <a:pt x="5489" y="1"/>
                  </a:cubicBezTo>
                  <a:close/>
                </a:path>
              </a:pathLst>
            </a:custGeom>
            <a:solidFill>
              <a:srgbClr val="FFFFFF">
                <a:alpha val="23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2"/>
            <p:cNvSpPr/>
            <p:nvPr/>
          </p:nvSpPr>
          <p:spPr>
            <a:xfrm>
              <a:off x="532417" y="4689558"/>
              <a:ext cx="133967" cy="113114"/>
            </a:xfrm>
            <a:custGeom>
              <a:avLst/>
              <a:gdLst/>
              <a:ahLst/>
              <a:cxnLst/>
              <a:rect l="l" t="t" r="r" b="b"/>
              <a:pathLst>
                <a:path w="2544" h="2148" extrusionOk="0">
                  <a:moveTo>
                    <a:pt x="1188" y="1"/>
                  </a:moveTo>
                  <a:cubicBezTo>
                    <a:pt x="1120" y="1"/>
                    <a:pt x="1049" y="7"/>
                    <a:pt x="976" y="21"/>
                  </a:cubicBezTo>
                  <a:cubicBezTo>
                    <a:pt x="381" y="140"/>
                    <a:pt x="0" y="724"/>
                    <a:pt x="131" y="1319"/>
                  </a:cubicBezTo>
                  <a:cubicBezTo>
                    <a:pt x="256" y="1852"/>
                    <a:pt x="718" y="2147"/>
                    <a:pt x="1184" y="2147"/>
                  </a:cubicBezTo>
                  <a:cubicBezTo>
                    <a:pt x="1520" y="2147"/>
                    <a:pt x="1857" y="1993"/>
                    <a:pt x="2072" y="1664"/>
                  </a:cubicBezTo>
                  <a:cubicBezTo>
                    <a:pt x="2544" y="929"/>
                    <a:pt x="2004" y="1"/>
                    <a:pt x="1188" y="1"/>
                  </a:cubicBezTo>
                  <a:close/>
                </a:path>
              </a:pathLst>
            </a:custGeom>
            <a:solidFill>
              <a:srgbClr val="DE5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2"/>
            <p:cNvSpPr/>
            <p:nvPr/>
          </p:nvSpPr>
          <p:spPr>
            <a:xfrm>
              <a:off x="469069" y="4711517"/>
              <a:ext cx="48763" cy="41496"/>
            </a:xfrm>
            <a:custGeom>
              <a:avLst/>
              <a:gdLst/>
              <a:ahLst/>
              <a:cxnLst/>
              <a:rect l="l" t="t" r="r" b="b"/>
              <a:pathLst>
                <a:path w="926" h="788" extrusionOk="0">
                  <a:moveTo>
                    <a:pt x="439" y="0"/>
                  </a:moveTo>
                  <a:cubicBezTo>
                    <a:pt x="413" y="0"/>
                    <a:pt x="386" y="3"/>
                    <a:pt x="358" y="9"/>
                  </a:cubicBezTo>
                  <a:cubicBezTo>
                    <a:pt x="132" y="57"/>
                    <a:pt x="1" y="259"/>
                    <a:pt x="36" y="485"/>
                  </a:cubicBezTo>
                  <a:cubicBezTo>
                    <a:pt x="85" y="678"/>
                    <a:pt x="253" y="787"/>
                    <a:pt x="422" y="787"/>
                  </a:cubicBezTo>
                  <a:cubicBezTo>
                    <a:pt x="546" y="787"/>
                    <a:pt x="671" y="730"/>
                    <a:pt x="751" y="604"/>
                  </a:cubicBezTo>
                  <a:cubicBezTo>
                    <a:pt x="925" y="342"/>
                    <a:pt x="730" y="0"/>
                    <a:pt x="439" y="0"/>
                  </a:cubicBezTo>
                  <a:close/>
                </a:path>
              </a:pathLst>
            </a:custGeom>
            <a:solidFill>
              <a:srgbClr val="DE5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2"/>
            <p:cNvSpPr/>
            <p:nvPr/>
          </p:nvSpPr>
          <p:spPr>
            <a:xfrm>
              <a:off x="499189" y="4776182"/>
              <a:ext cx="48868" cy="41707"/>
            </a:xfrm>
            <a:custGeom>
              <a:avLst/>
              <a:gdLst/>
              <a:ahLst/>
              <a:cxnLst/>
              <a:rect l="l" t="t" r="r" b="b"/>
              <a:pathLst>
                <a:path w="928" h="792" extrusionOk="0">
                  <a:moveTo>
                    <a:pt x="428" y="1"/>
                  </a:moveTo>
                  <a:cubicBezTo>
                    <a:pt x="405" y="1"/>
                    <a:pt x="381" y="3"/>
                    <a:pt x="357" y="7"/>
                  </a:cubicBezTo>
                  <a:cubicBezTo>
                    <a:pt x="131" y="55"/>
                    <a:pt x="0" y="269"/>
                    <a:pt x="48" y="484"/>
                  </a:cubicBezTo>
                  <a:cubicBezTo>
                    <a:pt x="89" y="684"/>
                    <a:pt x="258" y="792"/>
                    <a:pt x="431" y="792"/>
                  </a:cubicBezTo>
                  <a:cubicBezTo>
                    <a:pt x="556" y="792"/>
                    <a:pt x="682" y="735"/>
                    <a:pt x="762" y="615"/>
                  </a:cubicBezTo>
                  <a:cubicBezTo>
                    <a:pt x="928" y="338"/>
                    <a:pt x="725" y="1"/>
                    <a:pt x="428" y="1"/>
                  </a:cubicBezTo>
                  <a:close/>
                </a:path>
              </a:pathLst>
            </a:custGeom>
            <a:solidFill>
              <a:srgbClr val="DE5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2"/>
            <p:cNvSpPr/>
            <p:nvPr/>
          </p:nvSpPr>
          <p:spPr>
            <a:xfrm>
              <a:off x="460274" y="5103827"/>
              <a:ext cx="131755" cy="113482"/>
            </a:xfrm>
            <a:custGeom>
              <a:avLst/>
              <a:gdLst/>
              <a:ahLst/>
              <a:cxnLst/>
              <a:rect l="l" t="t" r="r" b="b"/>
              <a:pathLst>
                <a:path w="2502" h="2155" extrusionOk="0">
                  <a:moveTo>
                    <a:pt x="1394" y="0"/>
                  </a:moveTo>
                  <a:cubicBezTo>
                    <a:pt x="453" y="24"/>
                    <a:pt x="1" y="1179"/>
                    <a:pt x="668" y="1846"/>
                  </a:cubicBezTo>
                  <a:cubicBezTo>
                    <a:pt x="888" y="2058"/>
                    <a:pt x="1157" y="2154"/>
                    <a:pt x="1421" y="2154"/>
                  </a:cubicBezTo>
                  <a:cubicBezTo>
                    <a:pt x="1969" y="2154"/>
                    <a:pt x="2493" y="1739"/>
                    <a:pt x="2501" y="1096"/>
                  </a:cubicBezTo>
                  <a:cubicBezTo>
                    <a:pt x="2501" y="489"/>
                    <a:pt x="2001" y="0"/>
                    <a:pt x="1394" y="0"/>
                  </a:cubicBezTo>
                  <a:close/>
                </a:path>
              </a:pathLst>
            </a:custGeom>
            <a:solidFill>
              <a:srgbClr val="AD3D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2"/>
            <p:cNvSpPr/>
            <p:nvPr/>
          </p:nvSpPr>
          <p:spPr>
            <a:xfrm>
              <a:off x="601348" y="5176496"/>
              <a:ext cx="51712" cy="43971"/>
            </a:xfrm>
            <a:custGeom>
              <a:avLst/>
              <a:gdLst/>
              <a:ahLst/>
              <a:cxnLst/>
              <a:rect l="l" t="t" r="r" b="b"/>
              <a:pathLst>
                <a:path w="982" h="835" extrusionOk="0">
                  <a:moveTo>
                    <a:pt x="548" y="1"/>
                  </a:moveTo>
                  <a:cubicBezTo>
                    <a:pt x="453" y="1"/>
                    <a:pt x="357" y="34"/>
                    <a:pt x="275" y="109"/>
                  </a:cubicBezTo>
                  <a:cubicBezTo>
                    <a:pt x="1" y="371"/>
                    <a:pt x="179" y="823"/>
                    <a:pt x="549" y="835"/>
                  </a:cubicBezTo>
                  <a:cubicBezTo>
                    <a:pt x="763" y="835"/>
                    <a:pt x="953" y="668"/>
                    <a:pt x="965" y="442"/>
                  </a:cubicBezTo>
                  <a:cubicBezTo>
                    <a:pt x="982" y="183"/>
                    <a:pt x="770" y="1"/>
                    <a:pt x="548" y="1"/>
                  </a:cubicBezTo>
                  <a:close/>
                </a:path>
              </a:pathLst>
            </a:custGeom>
            <a:solidFill>
              <a:srgbClr val="AD3D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2"/>
            <p:cNvSpPr/>
            <p:nvPr/>
          </p:nvSpPr>
          <p:spPr>
            <a:xfrm>
              <a:off x="590711" y="5108197"/>
              <a:ext cx="48342" cy="41707"/>
            </a:xfrm>
            <a:custGeom>
              <a:avLst/>
              <a:gdLst/>
              <a:ahLst/>
              <a:cxnLst/>
              <a:rect l="l" t="t" r="r" b="b"/>
              <a:pathLst>
                <a:path w="918" h="792" extrusionOk="0">
                  <a:moveTo>
                    <a:pt x="512" y="1"/>
                  </a:moveTo>
                  <a:cubicBezTo>
                    <a:pt x="167" y="13"/>
                    <a:pt x="0" y="429"/>
                    <a:pt x="239" y="679"/>
                  </a:cubicBezTo>
                  <a:cubicBezTo>
                    <a:pt x="319" y="756"/>
                    <a:pt x="418" y="791"/>
                    <a:pt x="514" y="791"/>
                  </a:cubicBezTo>
                  <a:cubicBezTo>
                    <a:pt x="716" y="791"/>
                    <a:pt x="909" y="639"/>
                    <a:pt x="917" y="406"/>
                  </a:cubicBezTo>
                  <a:cubicBezTo>
                    <a:pt x="917" y="179"/>
                    <a:pt x="739" y="1"/>
                    <a:pt x="512" y="1"/>
                  </a:cubicBezTo>
                  <a:close/>
                </a:path>
              </a:pathLst>
            </a:custGeom>
            <a:solidFill>
              <a:srgbClr val="AD3D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2"/>
            <p:cNvSpPr/>
            <p:nvPr/>
          </p:nvSpPr>
          <p:spPr>
            <a:xfrm>
              <a:off x="425204" y="5167123"/>
              <a:ext cx="26383" cy="22696"/>
            </a:xfrm>
            <a:custGeom>
              <a:avLst/>
              <a:gdLst/>
              <a:ahLst/>
              <a:cxnLst/>
              <a:rect l="l" t="t" r="r" b="b"/>
              <a:pathLst>
                <a:path w="501" h="431" extrusionOk="0">
                  <a:moveTo>
                    <a:pt x="286" y="1"/>
                  </a:moveTo>
                  <a:cubicBezTo>
                    <a:pt x="95" y="1"/>
                    <a:pt x="0" y="239"/>
                    <a:pt x="131" y="370"/>
                  </a:cubicBezTo>
                  <a:cubicBezTo>
                    <a:pt x="177" y="412"/>
                    <a:pt x="232" y="431"/>
                    <a:pt x="285" y="431"/>
                  </a:cubicBezTo>
                  <a:cubicBezTo>
                    <a:pt x="396" y="431"/>
                    <a:pt x="500" y="348"/>
                    <a:pt x="500" y="227"/>
                  </a:cubicBezTo>
                  <a:cubicBezTo>
                    <a:pt x="500" y="96"/>
                    <a:pt x="405" y="1"/>
                    <a:pt x="286" y="1"/>
                  </a:cubicBezTo>
                  <a:close/>
                </a:path>
              </a:pathLst>
            </a:custGeom>
            <a:solidFill>
              <a:srgbClr val="AD3D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2"/>
            <p:cNvSpPr/>
            <p:nvPr/>
          </p:nvSpPr>
          <p:spPr>
            <a:xfrm>
              <a:off x="282234" y="4455858"/>
              <a:ext cx="791954" cy="784423"/>
            </a:xfrm>
            <a:custGeom>
              <a:avLst/>
              <a:gdLst/>
              <a:ahLst/>
              <a:cxnLst/>
              <a:rect l="l" t="t" r="r" b="b"/>
              <a:pathLst>
                <a:path w="15039" h="14896" extrusionOk="0">
                  <a:moveTo>
                    <a:pt x="3010" y="0"/>
                  </a:moveTo>
                  <a:cubicBezTo>
                    <a:pt x="2649" y="0"/>
                    <a:pt x="2321" y="133"/>
                    <a:pt x="2096" y="459"/>
                  </a:cubicBezTo>
                  <a:cubicBezTo>
                    <a:pt x="1584" y="1221"/>
                    <a:pt x="1108" y="3650"/>
                    <a:pt x="905" y="4876"/>
                  </a:cubicBezTo>
                  <a:cubicBezTo>
                    <a:pt x="882" y="4983"/>
                    <a:pt x="882" y="5090"/>
                    <a:pt x="905" y="5197"/>
                  </a:cubicBezTo>
                  <a:cubicBezTo>
                    <a:pt x="1" y="8531"/>
                    <a:pt x="1001" y="12770"/>
                    <a:pt x="2608" y="14044"/>
                  </a:cubicBezTo>
                  <a:cubicBezTo>
                    <a:pt x="3317" y="14607"/>
                    <a:pt x="4492" y="14895"/>
                    <a:pt x="5799" y="14895"/>
                  </a:cubicBezTo>
                  <a:cubicBezTo>
                    <a:pt x="8140" y="14895"/>
                    <a:pt x="10905" y="13973"/>
                    <a:pt x="12181" y="12055"/>
                  </a:cubicBezTo>
                  <a:cubicBezTo>
                    <a:pt x="12216" y="11996"/>
                    <a:pt x="12252" y="11924"/>
                    <a:pt x="12288" y="11865"/>
                  </a:cubicBezTo>
                  <a:cubicBezTo>
                    <a:pt x="12335" y="11829"/>
                    <a:pt x="12383" y="11793"/>
                    <a:pt x="12431" y="11746"/>
                  </a:cubicBezTo>
                  <a:cubicBezTo>
                    <a:pt x="12883" y="11258"/>
                    <a:pt x="13586" y="10603"/>
                    <a:pt x="14312" y="10258"/>
                  </a:cubicBezTo>
                  <a:cubicBezTo>
                    <a:pt x="15038" y="9924"/>
                    <a:pt x="14919" y="8841"/>
                    <a:pt x="14074" y="8424"/>
                  </a:cubicBezTo>
                  <a:cubicBezTo>
                    <a:pt x="13990" y="8388"/>
                    <a:pt x="13919" y="8353"/>
                    <a:pt x="13824" y="8317"/>
                  </a:cubicBezTo>
                  <a:cubicBezTo>
                    <a:pt x="11657" y="7340"/>
                    <a:pt x="11085" y="6519"/>
                    <a:pt x="11085" y="5507"/>
                  </a:cubicBezTo>
                  <a:cubicBezTo>
                    <a:pt x="11096" y="4585"/>
                    <a:pt x="9764" y="3489"/>
                    <a:pt x="8639" y="3489"/>
                  </a:cubicBezTo>
                  <a:cubicBezTo>
                    <a:pt x="8514" y="3489"/>
                    <a:pt x="8393" y="3502"/>
                    <a:pt x="8275" y="3530"/>
                  </a:cubicBezTo>
                  <a:cubicBezTo>
                    <a:pt x="8185" y="3552"/>
                    <a:pt x="8093" y="3561"/>
                    <a:pt x="8000" y="3561"/>
                  </a:cubicBezTo>
                  <a:cubicBezTo>
                    <a:pt x="6882" y="3561"/>
                    <a:pt x="5626" y="2126"/>
                    <a:pt x="5120" y="1268"/>
                  </a:cubicBezTo>
                  <a:cubicBezTo>
                    <a:pt x="4745" y="632"/>
                    <a:pt x="3798" y="0"/>
                    <a:pt x="30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2"/>
            <p:cNvSpPr/>
            <p:nvPr/>
          </p:nvSpPr>
          <p:spPr>
            <a:xfrm>
              <a:off x="354957" y="4882501"/>
              <a:ext cx="719862" cy="357298"/>
            </a:xfrm>
            <a:custGeom>
              <a:avLst/>
              <a:gdLst/>
              <a:ahLst/>
              <a:cxnLst/>
              <a:rect l="l" t="t" r="r" b="b"/>
              <a:pathLst>
                <a:path w="13670" h="6785" extrusionOk="0">
                  <a:moveTo>
                    <a:pt x="12002" y="0"/>
                  </a:moveTo>
                  <a:cubicBezTo>
                    <a:pt x="11919" y="143"/>
                    <a:pt x="11788" y="262"/>
                    <a:pt x="11633" y="322"/>
                  </a:cubicBezTo>
                  <a:cubicBezTo>
                    <a:pt x="10907" y="655"/>
                    <a:pt x="10204" y="1322"/>
                    <a:pt x="9752" y="1810"/>
                  </a:cubicBezTo>
                  <a:cubicBezTo>
                    <a:pt x="9704" y="1846"/>
                    <a:pt x="9657" y="1894"/>
                    <a:pt x="9609" y="1929"/>
                  </a:cubicBezTo>
                  <a:cubicBezTo>
                    <a:pt x="9573" y="1989"/>
                    <a:pt x="9538" y="2048"/>
                    <a:pt x="9502" y="2108"/>
                  </a:cubicBezTo>
                  <a:cubicBezTo>
                    <a:pt x="8228" y="4023"/>
                    <a:pt x="5471" y="4946"/>
                    <a:pt x="3132" y="4946"/>
                  </a:cubicBezTo>
                  <a:cubicBezTo>
                    <a:pt x="1865" y="4946"/>
                    <a:pt x="720" y="4675"/>
                    <a:pt x="1" y="4144"/>
                  </a:cubicBezTo>
                  <a:lnTo>
                    <a:pt x="1" y="4144"/>
                  </a:lnTo>
                  <a:cubicBezTo>
                    <a:pt x="334" y="4930"/>
                    <a:pt x="751" y="5561"/>
                    <a:pt x="1227" y="5930"/>
                  </a:cubicBezTo>
                  <a:cubicBezTo>
                    <a:pt x="1942" y="6495"/>
                    <a:pt x="3123" y="6784"/>
                    <a:pt x="4436" y="6784"/>
                  </a:cubicBezTo>
                  <a:cubicBezTo>
                    <a:pt x="6777" y="6784"/>
                    <a:pt x="9533" y="5864"/>
                    <a:pt x="10800" y="3941"/>
                  </a:cubicBezTo>
                  <a:cubicBezTo>
                    <a:pt x="10835" y="3882"/>
                    <a:pt x="10871" y="3822"/>
                    <a:pt x="10907" y="3763"/>
                  </a:cubicBezTo>
                  <a:cubicBezTo>
                    <a:pt x="10966" y="3727"/>
                    <a:pt x="11014" y="3691"/>
                    <a:pt x="11050" y="3644"/>
                  </a:cubicBezTo>
                  <a:cubicBezTo>
                    <a:pt x="11514" y="3156"/>
                    <a:pt x="12217" y="2489"/>
                    <a:pt x="12943" y="2156"/>
                  </a:cubicBezTo>
                  <a:cubicBezTo>
                    <a:pt x="13669" y="1822"/>
                    <a:pt x="13538" y="739"/>
                    <a:pt x="12693" y="322"/>
                  </a:cubicBezTo>
                  <a:cubicBezTo>
                    <a:pt x="12609" y="286"/>
                    <a:pt x="12538" y="251"/>
                    <a:pt x="12443" y="215"/>
                  </a:cubicBezTo>
                  <a:cubicBezTo>
                    <a:pt x="12288" y="143"/>
                    <a:pt x="12145" y="72"/>
                    <a:pt x="12002" y="0"/>
                  </a:cubicBezTo>
                  <a:close/>
                </a:path>
              </a:pathLst>
            </a:custGeom>
            <a:solidFill>
              <a:srgbClr val="011866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2"/>
            <p:cNvSpPr/>
            <p:nvPr/>
          </p:nvSpPr>
          <p:spPr>
            <a:xfrm>
              <a:off x="491659" y="4629369"/>
              <a:ext cx="171198" cy="141497"/>
            </a:xfrm>
            <a:custGeom>
              <a:avLst/>
              <a:gdLst/>
              <a:ahLst/>
              <a:cxnLst/>
              <a:rect l="l" t="t" r="r" b="b"/>
              <a:pathLst>
                <a:path w="3251" h="2687" extrusionOk="0">
                  <a:moveTo>
                    <a:pt x="1385" y="0"/>
                  </a:moveTo>
                  <a:cubicBezTo>
                    <a:pt x="997" y="0"/>
                    <a:pt x="638" y="157"/>
                    <a:pt x="417" y="462"/>
                  </a:cubicBezTo>
                  <a:cubicBezTo>
                    <a:pt x="0" y="1021"/>
                    <a:pt x="215" y="1867"/>
                    <a:pt x="881" y="2355"/>
                  </a:cubicBezTo>
                  <a:cubicBezTo>
                    <a:pt x="1191" y="2578"/>
                    <a:pt x="1541" y="2687"/>
                    <a:pt x="1869" y="2687"/>
                  </a:cubicBezTo>
                  <a:cubicBezTo>
                    <a:pt x="2257" y="2687"/>
                    <a:pt x="2614" y="2533"/>
                    <a:pt x="2834" y="2236"/>
                  </a:cubicBezTo>
                  <a:cubicBezTo>
                    <a:pt x="3251" y="1676"/>
                    <a:pt x="3036" y="819"/>
                    <a:pt x="2358" y="331"/>
                  </a:cubicBezTo>
                  <a:cubicBezTo>
                    <a:pt x="2055" y="109"/>
                    <a:pt x="1710" y="0"/>
                    <a:pt x="13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2"/>
            <p:cNvSpPr/>
            <p:nvPr/>
          </p:nvSpPr>
          <p:spPr>
            <a:xfrm>
              <a:off x="399506" y="4744956"/>
              <a:ext cx="71512" cy="59611"/>
            </a:xfrm>
            <a:custGeom>
              <a:avLst/>
              <a:gdLst/>
              <a:ahLst/>
              <a:cxnLst/>
              <a:rect l="l" t="t" r="r" b="b"/>
              <a:pathLst>
                <a:path w="1358" h="1132" extrusionOk="0">
                  <a:moveTo>
                    <a:pt x="572" y="1"/>
                  </a:moveTo>
                  <a:cubicBezTo>
                    <a:pt x="411" y="1"/>
                    <a:pt x="263" y="67"/>
                    <a:pt x="167" y="196"/>
                  </a:cubicBezTo>
                  <a:cubicBezTo>
                    <a:pt x="0" y="434"/>
                    <a:pt x="83" y="791"/>
                    <a:pt x="369" y="993"/>
                  </a:cubicBezTo>
                  <a:cubicBezTo>
                    <a:pt x="500" y="1086"/>
                    <a:pt x="646" y="1131"/>
                    <a:pt x="783" y="1131"/>
                  </a:cubicBezTo>
                  <a:cubicBezTo>
                    <a:pt x="945" y="1131"/>
                    <a:pt x="1094" y="1068"/>
                    <a:pt x="1191" y="946"/>
                  </a:cubicBezTo>
                  <a:cubicBezTo>
                    <a:pt x="1357" y="707"/>
                    <a:pt x="1274" y="350"/>
                    <a:pt x="988" y="148"/>
                  </a:cubicBezTo>
                  <a:cubicBezTo>
                    <a:pt x="857" y="49"/>
                    <a:pt x="710" y="1"/>
                    <a:pt x="572" y="1"/>
                  </a:cubicBezTo>
                  <a:close/>
                </a:path>
              </a:pathLst>
            </a:custGeom>
            <a:solidFill>
              <a:srgbClr val="DF6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2"/>
            <p:cNvSpPr/>
            <p:nvPr/>
          </p:nvSpPr>
          <p:spPr>
            <a:xfrm>
              <a:off x="408879" y="4650854"/>
              <a:ext cx="71512" cy="59664"/>
            </a:xfrm>
            <a:custGeom>
              <a:avLst/>
              <a:gdLst/>
              <a:ahLst/>
              <a:cxnLst/>
              <a:rect l="l" t="t" r="r" b="b"/>
              <a:pathLst>
                <a:path w="1358" h="1133" extrusionOk="0">
                  <a:moveTo>
                    <a:pt x="576" y="0"/>
                  </a:moveTo>
                  <a:cubicBezTo>
                    <a:pt x="410" y="0"/>
                    <a:pt x="259" y="66"/>
                    <a:pt x="167" y="197"/>
                  </a:cubicBezTo>
                  <a:cubicBezTo>
                    <a:pt x="1" y="435"/>
                    <a:pt x="84" y="792"/>
                    <a:pt x="370" y="994"/>
                  </a:cubicBezTo>
                  <a:cubicBezTo>
                    <a:pt x="501" y="1087"/>
                    <a:pt x="647" y="1132"/>
                    <a:pt x="784" y="1132"/>
                  </a:cubicBezTo>
                  <a:cubicBezTo>
                    <a:pt x="945" y="1132"/>
                    <a:pt x="1095" y="1069"/>
                    <a:pt x="1191" y="947"/>
                  </a:cubicBezTo>
                  <a:cubicBezTo>
                    <a:pt x="1358" y="709"/>
                    <a:pt x="1275" y="351"/>
                    <a:pt x="989" y="137"/>
                  </a:cubicBezTo>
                  <a:cubicBezTo>
                    <a:pt x="859" y="45"/>
                    <a:pt x="713" y="0"/>
                    <a:pt x="576" y="0"/>
                  </a:cubicBezTo>
                  <a:close/>
                </a:path>
              </a:pathLst>
            </a:custGeom>
            <a:solidFill>
              <a:srgbClr val="DF6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2"/>
            <p:cNvSpPr/>
            <p:nvPr/>
          </p:nvSpPr>
          <p:spPr>
            <a:xfrm>
              <a:off x="519253" y="5074864"/>
              <a:ext cx="168670" cy="141497"/>
            </a:xfrm>
            <a:custGeom>
              <a:avLst/>
              <a:gdLst/>
              <a:ahLst/>
              <a:cxnLst/>
              <a:rect l="l" t="t" r="r" b="b"/>
              <a:pathLst>
                <a:path w="3203" h="2687" extrusionOk="0">
                  <a:moveTo>
                    <a:pt x="1366" y="1"/>
                  </a:moveTo>
                  <a:cubicBezTo>
                    <a:pt x="892" y="1"/>
                    <a:pt x="470" y="230"/>
                    <a:pt x="274" y="646"/>
                  </a:cubicBezTo>
                  <a:cubicBezTo>
                    <a:pt x="0" y="1277"/>
                    <a:pt x="345" y="2110"/>
                    <a:pt x="1072" y="2491"/>
                  </a:cubicBezTo>
                  <a:cubicBezTo>
                    <a:pt x="1323" y="2623"/>
                    <a:pt x="1587" y="2686"/>
                    <a:pt x="1836" y="2686"/>
                  </a:cubicBezTo>
                  <a:cubicBezTo>
                    <a:pt x="2309" y="2686"/>
                    <a:pt x="2730" y="2459"/>
                    <a:pt x="2917" y="2039"/>
                  </a:cubicBezTo>
                  <a:cubicBezTo>
                    <a:pt x="3203" y="1408"/>
                    <a:pt x="2858" y="574"/>
                    <a:pt x="2119" y="193"/>
                  </a:cubicBezTo>
                  <a:cubicBezTo>
                    <a:pt x="1871" y="63"/>
                    <a:pt x="1611" y="1"/>
                    <a:pt x="13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2"/>
            <p:cNvSpPr/>
            <p:nvPr/>
          </p:nvSpPr>
          <p:spPr>
            <a:xfrm>
              <a:off x="690394" y="5017150"/>
              <a:ext cx="70880" cy="59874"/>
            </a:xfrm>
            <a:custGeom>
              <a:avLst/>
              <a:gdLst/>
              <a:ahLst/>
              <a:cxnLst/>
              <a:rect l="l" t="t" r="r" b="b"/>
              <a:pathLst>
                <a:path w="1346" h="1137" extrusionOk="0">
                  <a:moveTo>
                    <a:pt x="569" y="1"/>
                  </a:moveTo>
                  <a:cubicBezTo>
                    <a:pt x="371" y="1"/>
                    <a:pt x="197" y="99"/>
                    <a:pt x="120" y="277"/>
                  </a:cubicBezTo>
                  <a:cubicBezTo>
                    <a:pt x="1" y="539"/>
                    <a:pt x="143" y="884"/>
                    <a:pt x="453" y="1051"/>
                  </a:cubicBezTo>
                  <a:cubicBezTo>
                    <a:pt x="561" y="1109"/>
                    <a:pt x="673" y="1137"/>
                    <a:pt x="778" y="1137"/>
                  </a:cubicBezTo>
                  <a:cubicBezTo>
                    <a:pt x="975" y="1137"/>
                    <a:pt x="1149" y="1039"/>
                    <a:pt x="1227" y="861"/>
                  </a:cubicBezTo>
                  <a:cubicBezTo>
                    <a:pt x="1346" y="599"/>
                    <a:pt x="1203" y="253"/>
                    <a:pt x="894" y="87"/>
                  </a:cubicBezTo>
                  <a:cubicBezTo>
                    <a:pt x="786" y="29"/>
                    <a:pt x="674" y="1"/>
                    <a:pt x="5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2"/>
            <p:cNvSpPr/>
            <p:nvPr/>
          </p:nvSpPr>
          <p:spPr>
            <a:xfrm>
              <a:off x="697925" y="5114306"/>
              <a:ext cx="71512" cy="59506"/>
            </a:xfrm>
            <a:custGeom>
              <a:avLst/>
              <a:gdLst/>
              <a:ahLst/>
              <a:cxnLst/>
              <a:rect l="l" t="t" r="r" b="b"/>
              <a:pathLst>
                <a:path w="1358" h="1130" extrusionOk="0">
                  <a:moveTo>
                    <a:pt x="577" y="1"/>
                  </a:moveTo>
                  <a:cubicBezTo>
                    <a:pt x="380" y="1"/>
                    <a:pt x="204" y="96"/>
                    <a:pt x="119" y="266"/>
                  </a:cubicBezTo>
                  <a:cubicBezTo>
                    <a:pt x="0" y="540"/>
                    <a:pt x="155" y="885"/>
                    <a:pt x="465" y="1052"/>
                  </a:cubicBezTo>
                  <a:cubicBezTo>
                    <a:pt x="566" y="1104"/>
                    <a:pt x="674" y="1129"/>
                    <a:pt x="777" y="1129"/>
                  </a:cubicBezTo>
                  <a:cubicBezTo>
                    <a:pt x="977" y="1129"/>
                    <a:pt x="1160" y="1034"/>
                    <a:pt x="1239" y="861"/>
                  </a:cubicBezTo>
                  <a:cubicBezTo>
                    <a:pt x="1358" y="599"/>
                    <a:pt x="1203" y="242"/>
                    <a:pt x="905" y="87"/>
                  </a:cubicBezTo>
                  <a:cubicBezTo>
                    <a:pt x="797" y="29"/>
                    <a:pt x="684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2"/>
            <p:cNvSpPr/>
            <p:nvPr/>
          </p:nvSpPr>
          <p:spPr>
            <a:xfrm>
              <a:off x="-635454" y="4679553"/>
              <a:ext cx="134652" cy="113272"/>
            </a:xfrm>
            <a:custGeom>
              <a:avLst/>
              <a:gdLst/>
              <a:ahLst/>
              <a:cxnLst/>
              <a:rect l="l" t="t" r="r" b="b"/>
              <a:pathLst>
                <a:path w="2557" h="2151" extrusionOk="0">
                  <a:moveTo>
                    <a:pt x="1368" y="0"/>
                  </a:moveTo>
                  <a:cubicBezTo>
                    <a:pt x="551" y="0"/>
                    <a:pt x="1" y="928"/>
                    <a:pt x="473" y="1664"/>
                  </a:cubicBezTo>
                  <a:cubicBezTo>
                    <a:pt x="694" y="1995"/>
                    <a:pt x="1037" y="2150"/>
                    <a:pt x="1376" y="2150"/>
                  </a:cubicBezTo>
                  <a:cubicBezTo>
                    <a:pt x="1842" y="2150"/>
                    <a:pt x="2302" y="1856"/>
                    <a:pt x="2426" y="1318"/>
                  </a:cubicBezTo>
                  <a:cubicBezTo>
                    <a:pt x="2557" y="735"/>
                    <a:pt x="2176" y="152"/>
                    <a:pt x="1580" y="21"/>
                  </a:cubicBezTo>
                  <a:cubicBezTo>
                    <a:pt x="1508" y="7"/>
                    <a:pt x="1437" y="0"/>
                    <a:pt x="1368" y="0"/>
                  </a:cubicBezTo>
                  <a:close/>
                </a:path>
              </a:pathLst>
            </a:custGeom>
            <a:solidFill>
              <a:srgbClr val="DE5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2"/>
            <p:cNvSpPr/>
            <p:nvPr/>
          </p:nvSpPr>
          <p:spPr>
            <a:xfrm>
              <a:off x="-486850" y="4701459"/>
              <a:ext cx="49395" cy="41496"/>
            </a:xfrm>
            <a:custGeom>
              <a:avLst/>
              <a:gdLst/>
              <a:ahLst/>
              <a:cxnLst/>
              <a:rect l="l" t="t" r="r" b="b"/>
              <a:pathLst>
                <a:path w="938" h="788" extrusionOk="0">
                  <a:moveTo>
                    <a:pt x="496" y="1"/>
                  </a:moveTo>
                  <a:cubicBezTo>
                    <a:pt x="196" y="1"/>
                    <a:pt x="1" y="343"/>
                    <a:pt x="175" y="605"/>
                  </a:cubicBezTo>
                  <a:cubicBezTo>
                    <a:pt x="255" y="730"/>
                    <a:pt x="380" y="788"/>
                    <a:pt x="504" y="788"/>
                  </a:cubicBezTo>
                  <a:cubicBezTo>
                    <a:pt x="673" y="788"/>
                    <a:pt x="841" y="679"/>
                    <a:pt x="890" y="486"/>
                  </a:cubicBezTo>
                  <a:cubicBezTo>
                    <a:pt x="937" y="271"/>
                    <a:pt x="794" y="57"/>
                    <a:pt x="580" y="9"/>
                  </a:cubicBezTo>
                  <a:cubicBezTo>
                    <a:pt x="551" y="4"/>
                    <a:pt x="523" y="1"/>
                    <a:pt x="496" y="1"/>
                  </a:cubicBezTo>
                  <a:close/>
                </a:path>
              </a:pathLst>
            </a:custGeom>
            <a:solidFill>
              <a:srgbClr val="DE5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2"/>
            <p:cNvSpPr/>
            <p:nvPr/>
          </p:nvSpPr>
          <p:spPr>
            <a:xfrm>
              <a:off x="-517024" y="4766177"/>
              <a:ext cx="49448" cy="41759"/>
            </a:xfrm>
            <a:custGeom>
              <a:avLst/>
              <a:gdLst/>
              <a:ahLst/>
              <a:cxnLst/>
              <a:rect l="l" t="t" r="r" b="b"/>
              <a:pathLst>
                <a:path w="939" h="793" extrusionOk="0">
                  <a:moveTo>
                    <a:pt x="508" y="0"/>
                  </a:moveTo>
                  <a:cubicBezTo>
                    <a:pt x="202" y="0"/>
                    <a:pt x="0" y="338"/>
                    <a:pt x="177" y="614"/>
                  </a:cubicBezTo>
                  <a:cubicBezTo>
                    <a:pt x="257" y="735"/>
                    <a:pt x="383" y="792"/>
                    <a:pt x="508" y="792"/>
                  </a:cubicBezTo>
                  <a:cubicBezTo>
                    <a:pt x="677" y="792"/>
                    <a:pt x="843" y="687"/>
                    <a:pt x="891" y="495"/>
                  </a:cubicBezTo>
                  <a:cubicBezTo>
                    <a:pt x="939" y="269"/>
                    <a:pt x="796" y="54"/>
                    <a:pt x="582" y="7"/>
                  </a:cubicBezTo>
                  <a:cubicBezTo>
                    <a:pt x="556" y="3"/>
                    <a:pt x="532" y="0"/>
                    <a:pt x="508" y="0"/>
                  </a:cubicBezTo>
                  <a:close/>
                </a:path>
              </a:pathLst>
            </a:custGeom>
            <a:solidFill>
              <a:srgbClr val="DE5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2"/>
            <p:cNvSpPr/>
            <p:nvPr/>
          </p:nvSpPr>
          <p:spPr>
            <a:xfrm>
              <a:off x="-631241" y="4619680"/>
              <a:ext cx="171198" cy="141603"/>
            </a:xfrm>
            <a:custGeom>
              <a:avLst/>
              <a:gdLst/>
              <a:ahLst/>
              <a:cxnLst/>
              <a:rect l="l" t="t" r="r" b="b"/>
              <a:pathLst>
                <a:path w="3251" h="2689" extrusionOk="0">
                  <a:moveTo>
                    <a:pt x="1876" y="0"/>
                  </a:moveTo>
                  <a:cubicBezTo>
                    <a:pt x="1546" y="0"/>
                    <a:pt x="1194" y="111"/>
                    <a:pt x="881" y="336"/>
                  </a:cubicBezTo>
                  <a:cubicBezTo>
                    <a:pt x="214" y="824"/>
                    <a:pt x="0" y="1670"/>
                    <a:pt x="417" y="2229"/>
                  </a:cubicBezTo>
                  <a:cubicBezTo>
                    <a:pt x="636" y="2533"/>
                    <a:pt x="992" y="2689"/>
                    <a:pt x="1378" y="2689"/>
                  </a:cubicBezTo>
                  <a:cubicBezTo>
                    <a:pt x="1704" y="2689"/>
                    <a:pt x="2052" y="2577"/>
                    <a:pt x="2358" y="2348"/>
                  </a:cubicBezTo>
                  <a:cubicBezTo>
                    <a:pt x="3036" y="1860"/>
                    <a:pt x="3251" y="1015"/>
                    <a:pt x="2834" y="455"/>
                  </a:cubicBezTo>
                  <a:cubicBezTo>
                    <a:pt x="2615" y="153"/>
                    <a:pt x="2262" y="0"/>
                    <a:pt x="1876" y="0"/>
                  </a:cubicBezTo>
                  <a:close/>
                </a:path>
              </a:pathLst>
            </a:custGeom>
            <a:solidFill>
              <a:srgbClr val="DF6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2"/>
            <p:cNvSpPr/>
            <p:nvPr/>
          </p:nvSpPr>
          <p:spPr>
            <a:xfrm>
              <a:off x="-440036" y="4735424"/>
              <a:ext cx="72144" cy="59558"/>
            </a:xfrm>
            <a:custGeom>
              <a:avLst/>
              <a:gdLst/>
              <a:ahLst/>
              <a:cxnLst/>
              <a:rect l="l" t="t" r="r" b="b"/>
              <a:pathLst>
                <a:path w="1370" h="1131" extrusionOk="0">
                  <a:moveTo>
                    <a:pt x="791" y="0"/>
                  </a:moveTo>
                  <a:cubicBezTo>
                    <a:pt x="653" y="0"/>
                    <a:pt x="507" y="46"/>
                    <a:pt x="382" y="138"/>
                  </a:cubicBezTo>
                  <a:cubicBezTo>
                    <a:pt x="96" y="341"/>
                    <a:pt x="1" y="698"/>
                    <a:pt x="179" y="936"/>
                  </a:cubicBezTo>
                  <a:cubicBezTo>
                    <a:pt x="269" y="1065"/>
                    <a:pt x="418" y="1131"/>
                    <a:pt x="581" y="1131"/>
                  </a:cubicBezTo>
                  <a:cubicBezTo>
                    <a:pt x="720" y="1131"/>
                    <a:pt x="869" y="1082"/>
                    <a:pt x="1001" y="984"/>
                  </a:cubicBezTo>
                  <a:cubicBezTo>
                    <a:pt x="1275" y="781"/>
                    <a:pt x="1370" y="424"/>
                    <a:pt x="1203" y="186"/>
                  </a:cubicBezTo>
                  <a:cubicBezTo>
                    <a:pt x="1106" y="64"/>
                    <a:pt x="954" y="0"/>
                    <a:pt x="791" y="0"/>
                  </a:cubicBezTo>
                  <a:close/>
                </a:path>
              </a:pathLst>
            </a:custGeom>
            <a:solidFill>
              <a:srgbClr val="DF6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2"/>
            <p:cNvSpPr/>
            <p:nvPr/>
          </p:nvSpPr>
          <p:spPr>
            <a:xfrm>
              <a:off x="-449462" y="4640901"/>
              <a:ext cx="72197" cy="60032"/>
            </a:xfrm>
            <a:custGeom>
              <a:avLst/>
              <a:gdLst/>
              <a:ahLst/>
              <a:cxnLst/>
              <a:rect l="l" t="t" r="r" b="b"/>
              <a:pathLst>
                <a:path w="1371" h="1140" extrusionOk="0">
                  <a:moveTo>
                    <a:pt x="793" y="1"/>
                  </a:moveTo>
                  <a:cubicBezTo>
                    <a:pt x="654" y="1"/>
                    <a:pt x="508" y="49"/>
                    <a:pt x="382" y="147"/>
                  </a:cubicBezTo>
                  <a:cubicBezTo>
                    <a:pt x="96" y="350"/>
                    <a:pt x="1" y="707"/>
                    <a:pt x="180" y="945"/>
                  </a:cubicBezTo>
                  <a:cubicBezTo>
                    <a:pt x="269" y="1074"/>
                    <a:pt x="418" y="1140"/>
                    <a:pt x="581" y="1140"/>
                  </a:cubicBezTo>
                  <a:cubicBezTo>
                    <a:pt x="720" y="1140"/>
                    <a:pt x="869" y="1092"/>
                    <a:pt x="1001" y="993"/>
                  </a:cubicBezTo>
                  <a:cubicBezTo>
                    <a:pt x="1275" y="790"/>
                    <a:pt x="1370" y="433"/>
                    <a:pt x="1204" y="195"/>
                  </a:cubicBezTo>
                  <a:cubicBezTo>
                    <a:pt x="1107" y="67"/>
                    <a:pt x="955" y="1"/>
                    <a:pt x="793" y="1"/>
                  </a:cubicBezTo>
                  <a:close/>
                </a:path>
              </a:pathLst>
            </a:custGeom>
            <a:solidFill>
              <a:srgbClr val="DF6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2"/>
            <p:cNvSpPr/>
            <p:nvPr/>
          </p:nvSpPr>
          <p:spPr>
            <a:xfrm>
              <a:off x="12620" y="3976240"/>
              <a:ext cx="512961" cy="734554"/>
            </a:xfrm>
            <a:custGeom>
              <a:avLst/>
              <a:gdLst/>
              <a:ahLst/>
              <a:cxnLst/>
              <a:rect l="l" t="t" r="r" b="b"/>
              <a:pathLst>
                <a:path w="9741" h="13949" extrusionOk="0">
                  <a:moveTo>
                    <a:pt x="7819" y="1"/>
                  </a:moveTo>
                  <a:cubicBezTo>
                    <a:pt x="6569" y="1"/>
                    <a:pt x="5143" y="520"/>
                    <a:pt x="3954" y="1851"/>
                  </a:cubicBezTo>
                  <a:cubicBezTo>
                    <a:pt x="1" y="6257"/>
                    <a:pt x="108" y="13579"/>
                    <a:pt x="108" y="13579"/>
                  </a:cubicBezTo>
                  <a:lnTo>
                    <a:pt x="1656" y="13948"/>
                  </a:lnTo>
                  <a:cubicBezTo>
                    <a:pt x="1668" y="13115"/>
                    <a:pt x="1811" y="6435"/>
                    <a:pt x="5502" y="2304"/>
                  </a:cubicBezTo>
                  <a:cubicBezTo>
                    <a:pt x="6686" y="979"/>
                    <a:pt x="8105" y="453"/>
                    <a:pt x="9352" y="453"/>
                  </a:cubicBezTo>
                  <a:cubicBezTo>
                    <a:pt x="9484" y="453"/>
                    <a:pt x="9613" y="459"/>
                    <a:pt x="9740" y="470"/>
                  </a:cubicBezTo>
                  <a:cubicBezTo>
                    <a:pt x="9214" y="177"/>
                    <a:pt x="8547" y="1"/>
                    <a:pt x="7819" y="1"/>
                  </a:cubicBezTo>
                  <a:close/>
                </a:path>
              </a:pathLst>
            </a:custGeom>
            <a:solidFill>
              <a:srgbClr val="FFFFFF">
                <a:alpha val="23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2"/>
            <p:cNvSpPr/>
            <p:nvPr/>
          </p:nvSpPr>
          <p:spPr>
            <a:xfrm>
              <a:off x="92873" y="4134480"/>
              <a:ext cx="758883" cy="701695"/>
            </a:xfrm>
            <a:custGeom>
              <a:avLst/>
              <a:gdLst/>
              <a:ahLst/>
              <a:cxnLst/>
              <a:rect l="l" t="t" r="r" b="b"/>
              <a:pathLst>
                <a:path w="14411" h="13325" extrusionOk="0">
                  <a:moveTo>
                    <a:pt x="8973" y="0"/>
                  </a:moveTo>
                  <a:cubicBezTo>
                    <a:pt x="7893" y="0"/>
                    <a:pt x="6688" y="369"/>
                    <a:pt x="5561" y="1299"/>
                  </a:cubicBezTo>
                  <a:cubicBezTo>
                    <a:pt x="989" y="5085"/>
                    <a:pt x="1" y="12336"/>
                    <a:pt x="1" y="12336"/>
                  </a:cubicBezTo>
                  <a:lnTo>
                    <a:pt x="2489" y="13324"/>
                  </a:lnTo>
                  <a:cubicBezTo>
                    <a:pt x="2489" y="13324"/>
                    <a:pt x="3085" y="6764"/>
                    <a:pt x="9538" y="4871"/>
                  </a:cubicBezTo>
                  <a:cubicBezTo>
                    <a:pt x="14410" y="3453"/>
                    <a:pt x="12277" y="0"/>
                    <a:pt x="8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2"/>
            <p:cNvSpPr/>
            <p:nvPr/>
          </p:nvSpPr>
          <p:spPr>
            <a:xfrm>
              <a:off x="92873" y="4161494"/>
              <a:ext cx="697271" cy="674048"/>
            </a:xfrm>
            <a:custGeom>
              <a:avLst/>
              <a:gdLst/>
              <a:ahLst/>
              <a:cxnLst/>
              <a:rect l="l" t="t" r="r" b="b"/>
              <a:pathLst>
                <a:path w="13241" h="12800" extrusionOk="0">
                  <a:moveTo>
                    <a:pt x="11074" y="0"/>
                  </a:moveTo>
                  <a:cubicBezTo>
                    <a:pt x="11431" y="1048"/>
                    <a:pt x="10752" y="2286"/>
                    <a:pt x="8300" y="3001"/>
                  </a:cubicBezTo>
                  <a:cubicBezTo>
                    <a:pt x="1834" y="4894"/>
                    <a:pt x="1239" y="11454"/>
                    <a:pt x="1239" y="11454"/>
                  </a:cubicBezTo>
                  <a:lnTo>
                    <a:pt x="144" y="11014"/>
                  </a:lnTo>
                  <a:cubicBezTo>
                    <a:pt x="37" y="11514"/>
                    <a:pt x="1" y="11811"/>
                    <a:pt x="1" y="11811"/>
                  </a:cubicBezTo>
                  <a:lnTo>
                    <a:pt x="2477" y="12800"/>
                  </a:lnTo>
                  <a:cubicBezTo>
                    <a:pt x="2477" y="12800"/>
                    <a:pt x="3073" y="6251"/>
                    <a:pt x="9538" y="4358"/>
                  </a:cubicBezTo>
                  <a:cubicBezTo>
                    <a:pt x="13241" y="3275"/>
                    <a:pt x="12895" y="1024"/>
                    <a:pt x="11074" y="0"/>
                  </a:cubicBezTo>
                  <a:close/>
                </a:path>
              </a:pathLst>
            </a:custGeom>
            <a:solidFill>
              <a:srgbClr val="FFFFFF">
                <a:alpha val="23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2"/>
            <p:cNvSpPr/>
            <p:nvPr/>
          </p:nvSpPr>
          <p:spPr>
            <a:xfrm>
              <a:off x="-144725" y="3971342"/>
              <a:ext cx="568781" cy="806541"/>
            </a:xfrm>
            <a:custGeom>
              <a:avLst/>
              <a:gdLst/>
              <a:ahLst/>
              <a:cxnLst/>
              <a:rect l="l" t="t" r="r" b="b"/>
              <a:pathLst>
                <a:path w="10801" h="15316" extrusionOk="0">
                  <a:moveTo>
                    <a:pt x="6997" y="0"/>
                  </a:moveTo>
                  <a:cubicBezTo>
                    <a:pt x="5494" y="0"/>
                    <a:pt x="3666" y="865"/>
                    <a:pt x="2620" y="2980"/>
                  </a:cubicBezTo>
                  <a:cubicBezTo>
                    <a:pt x="0" y="8290"/>
                    <a:pt x="2060" y="15315"/>
                    <a:pt x="2060" y="15315"/>
                  </a:cubicBezTo>
                  <a:lnTo>
                    <a:pt x="4739" y="15208"/>
                  </a:lnTo>
                  <a:cubicBezTo>
                    <a:pt x="4739" y="15208"/>
                    <a:pt x="2596" y="8981"/>
                    <a:pt x="7716" y="4611"/>
                  </a:cubicBezTo>
                  <a:cubicBezTo>
                    <a:pt x="10800" y="1986"/>
                    <a:pt x="9273" y="0"/>
                    <a:pt x="69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2"/>
            <p:cNvSpPr/>
            <p:nvPr/>
          </p:nvSpPr>
          <p:spPr>
            <a:xfrm>
              <a:off x="-144725" y="3971500"/>
              <a:ext cx="361827" cy="807014"/>
            </a:xfrm>
            <a:custGeom>
              <a:avLst/>
              <a:gdLst/>
              <a:ahLst/>
              <a:cxnLst/>
              <a:rect l="l" t="t" r="r" b="b"/>
              <a:pathLst>
                <a:path w="6871" h="15325" extrusionOk="0">
                  <a:moveTo>
                    <a:pt x="6870" y="1"/>
                  </a:moveTo>
                  <a:cubicBezTo>
                    <a:pt x="5394" y="48"/>
                    <a:pt x="3644" y="918"/>
                    <a:pt x="2632" y="2977"/>
                  </a:cubicBezTo>
                  <a:cubicBezTo>
                    <a:pt x="0" y="8299"/>
                    <a:pt x="2060" y="15324"/>
                    <a:pt x="2060" y="15324"/>
                  </a:cubicBezTo>
                  <a:lnTo>
                    <a:pt x="4739" y="15217"/>
                  </a:lnTo>
                  <a:cubicBezTo>
                    <a:pt x="4739" y="15217"/>
                    <a:pt x="4727" y="15145"/>
                    <a:pt x="4691" y="15038"/>
                  </a:cubicBezTo>
                  <a:lnTo>
                    <a:pt x="3310" y="15086"/>
                  </a:lnTo>
                  <a:cubicBezTo>
                    <a:pt x="3310" y="15086"/>
                    <a:pt x="1251" y="8061"/>
                    <a:pt x="3870" y="2751"/>
                  </a:cubicBezTo>
                  <a:cubicBezTo>
                    <a:pt x="4620" y="1263"/>
                    <a:pt x="5739" y="382"/>
                    <a:pt x="6870" y="1"/>
                  </a:cubicBezTo>
                  <a:close/>
                </a:path>
              </a:pathLst>
            </a:custGeom>
            <a:solidFill>
              <a:srgbClr val="FFFFFF">
                <a:alpha val="23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2"/>
            <p:cNvSpPr/>
            <p:nvPr/>
          </p:nvSpPr>
          <p:spPr>
            <a:xfrm>
              <a:off x="-334086" y="4549222"/>
              <a:ext cx="191419" cy="179571"/>
            </a:xfrm>
            <a:custGeom>
              <a:avLst/>
              <a:gdLst/>
              <a:ahLst/>
              <a:cxnLst/>
              <a:rect l="l" t="t" r="r" b="b"/>
              <a:pathLst>
                <a:path w="3635" h="3410" extrusionOk="0">
                  <a:moveTo>
                    <a:pt x="1874" y="0"/>
                  </a:moveTo>
                  <a:cubicBezTo>
                    <a:pt x="1438" y="0"/>
                    <a:pt x="993" y="169"/>
                    <a:pt x="644" y="543"/>
                  </a:cubicBezTo>
                  <a:cubicBezTo>
                    <a:pt x="1" y="1257"/>
                    <a:pt x="60" y="2353"/>
                    <a:pt x="775" y="2996"/>
                  </a:cubicBezTo>
                  <a:cubicBezTo>
                    <a:pt x="1110" y="3282"/>
                    <a:pt x="1496" y="3409"/>
                    <a:pt x="1872" y="3409"/>
                  </a:cubicBezTo>
                  <a:cubicBezTo>
                    <a:pt x="2781" y="3409"/>
                    <a:pt x="3635" y="2667"/>
                    <a:pt x="3585" y="1615"/>
                  </a:cubicBezTo>
                  <a:cubicBezTo>
                    <a:pt x="3530" y="627"/>
                    <a:pt x="2716" y="0"/>
                    <a:pt x="1874" y="0"/>
                  </a:cubicBezTo>
                  <a:close/>
                </a:path>
              </a:pathLst>
            </a:custGeom>
            <a:solidFill>
              <a:srgbClr val="DE5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-414971" y="4683713"/>
              <a:ext cx="70354" cy="65720"/>
            </a:xfrm>
            <a:custGeom>
              <a:avLst/>
              <a:gdLst/>
              <a:ahLst/>
              <a:cxnLst/>
              <a:rect l="l" t="t" r="r" b="b"/>
              <a:pathLst>
                <a:path w="1336" h="1248" extrusionOk="0">
                  <a:moveTo>
                    <a:pt x="693" y="1"/>
                  </a:moveTo>
                  <a:cubicBezTo>
                    <a:pt x="531" y="1"/>
                    <a:pt x="367" y="64"/>
                    <a:pt x="239" y="204"/>
                  </a:cubicBezTo>
                  <a:cubicBezTo>
                    <a:pt x="1" y="466"/>
                    <a:pt x="25" y="858"/>
                    <a:pt x="287" y="1097"/>
                  </a:cubicBezTo>
                  <a:cubicBezTo>
                    <a:pt x="408" y="1201"/>
                    <a:pt x="549" y="1247"/>
                    <a:pt x="686" y="1247"/>
                  </a:cubicBezTo>
                  <a:cubicBezTo>
                    <a:pt x="1020" y="1247"/>
                    <a:pt x="1336" y="973"/>
                    <a:pt x="1311" y="585"/>
                  </a:cubicBezTo>
                  <a:cubicBezTo>
                    <a:pt x="1295" y="226"/>
                    <a:pt x="999" y="1"/>
                    <a:pt x="693" y="1"/>
                  </a:cubicBezTo>
                  <a:close/>
                </a:path>
              </a:pathLst>
            </a:custGeom>
            <a:solidFill>
              <a:srgbClr val="DE5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-315866" y="4738426"/>
              <a:ext cx="69880" cy="65930"/>
            </a:xfrm>
            <a:custGeom>
              <a:avLst/>
              <a:gdLst/>
              <a:ahLst/>
              <a:cxnLst/>
              <a:rect l="l" t="t" r="r" b="b"/>
              <a:pathLst>
                <a:path w="1327" h="1252" extrusionOk="0">
                  <a:moveTo>
                    <a:pt x="674" y="1"/>
                  </a:moveTo>
                  <a:cubicBezTo>
                    <a:pt x="514" y="1"/>
                    <a:pt x="352" y="63"/>
                    <a:pt x="226" y="200"/>
                  </a:cubicBezTo>
                  <a:cubicBezTo>
                    <a:pt x="0" y="462"/>
                    <a:pt x="12" y="855"/>
                    <a:pt x="274" y="1093"/>
                  </a:cubicBezTo>
                  <a:cubicBezTo>
                    <a:pt x="398" y="1203"/>
                    <a:pt x="541" y="1252"/>
                    <a:pt x="681" y="1252"/>
                  </a:cubicBezTo>
                  <a:cubicBezTo>
                    <a:pt x="1014" y="1252"/>
                    <a:pt x="1326" y="978"/>
                    <a:pt x="1310" y="593"/>
                  </a:cubicBezTo>
                  <a:cubicBezTo>
                    <a:pt x="1286" y="232"/>
                    <a:pt x="983" y="1"/>
                    <a:pt x="674" y="1"/>
                  </a:cubicBezTo>
                  <a:close/>
                </a:path>
              </a:pathLst>
            </a:custGeom>
            <a:solidFill>
              <a:srgbClr val="DE5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-40671" y="5134158"/>
              <a:ext cx="232494" cy="178254"/>
            </a:xfrm>
            <a:custGeom>
              <a:avLst/>
              <a:gdLst/>
              <a:ahLst/>
              <a:cxnLst/>
              <a:rect l="l" t="t" r="r" b="b"/>
              <a:pathLst>
                <a:path w="4415" h="3385" extrusionOk="0">
                  <a:moveTo>
                    <a:pt x="2212" y="1"/>
                  </a:moveTo>
                  <a:cubicBezTo>
                    <a:pt x="1853" y="1"/>
                    <a:pt x="1491" y="111"/>
                    <a:pt x="1180" y="341"/>
                  </a:cubicBezTo>
                  <a:cubicBezTo>
                    <a:pt x="1" y="1246"/>
                    <a:pt x="489" y="3139"/>
                    <a:pt x="1965" y="3365"/>
                  </a:cubicBezTo>
                  <a:cubicBezTo>
                    <a:pt x="2053" y="3378"/>
                    <a:pt x="2139" y="3384"/>
                    <a:pt x="2224" y="3384"/>
                  </a:cubicBezTo>
                  <a:cubicBezTo>
                    <a:pt x="3557" y="3384"/>
                    <a:pt x="4415" y="1852"/>
                    <a:pt x="3608" y="698"/>
                  </a:cubicBezTo>
                  <a:cubicBezTo>
                    <a:pt x="3267" y="243"/>
                    <a:pt x="2743" y="1"/>
                    <a:pt x="2212" y="1"/>
                  </a:cubicBezTo>
                  <a:close/>
                </a:path>
              </a:pathLst>
            </a:custGeom>
            <a:solidFill>
              <a:srgbClr val="AD3D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194136" y="5147955"/>
              <a:ext cx="77516" cy="69037"/>
            </a:xfrm>
            <a:custGeom>
              <a:avLst/>
              <a:gdLst/>
              <a:ahLst/>
              <a:cxnLst/>
              <a:rect l="l" t="t" r="r" b="b"/>
              <a:pathLst>
                <a:path w="1472" h="1311" extrusionOk="0">
                  <a:moveTo>
                    <a:pt x="729" y="1"/>
                  </a:moveTo>
                  <a:cubicBezTo>
                    <a:pt x="438" y="1"/>
                    <a:pt x="153" y="191"/>
                    <a:pt x="90" y="532"/>
                  </a:cubicBezTo>
                  <a:cubicBezTo>
                    <a:pt x="1" y="961"/>
                    <a:pt x="348" y="1310"/>
                    <a:pt x="729" y="1310"/>
                  </a:cubicBezTo>
                  <a:cubicBezTo>
                    <a:pt x="855" y="1310"/>
                    <a:pt x="984" y="1272"/>
                    <a:pt x="1102" y="1186"/>
                  </a:cubicBezTo>
                  <a:cubicBezTo>
                    <a:pt x="1400" y="996"/>
                    <a:pt x="1471" y="591"/>
                    <a:pt x="1281" y="305"/>
                  </a:cubicBezTo>
                  <a:cubicBezTo>
                    <a:pt x="1147" y="97"/>
                    <a:pt x="937" y="1"/>
                    <a:pt x="729" y="1"/>
                  </a:cubicBezTo>
                  <a:close/>
                </a:path>
              </a:pathLst>
            </a:custGeom>
            <a:solidFill>
              <a:srgbClr val="AD3D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109197" y="5072600"/>
              <a:ext cx="85572" cy="65562"/>
            </a:xfrm>
            <a:custGeom>
              <a:avLst/>
              <a:gdLst/>
              <a:ahLst/>
              <a:cxnLst/>
              <a:rect l="l" t="t" r="r" b="b"/>
              <a:pathLst>
                <a:path w="1625" h="1245" extrusionOk="0">
                  <a:moveTo>
                    <a:pt x="823" y="0"/>
                  </a:moveTo>
                  <a:cubicBezTo>
                    <a:pt x="690" y="0"/>
                    <a:pt x="557" y="42"/>
                    <a:pt x="441" y="129"/>
                  </a:cubicBezTo>
                  <a:cubicBezTo>
                    <a:pt x="0" y="462"/>
                    <a:pt x="191" y="1153"/>
                    <a:pt x="727" y="1236"/>
                  </a:cubicBezTo>
                  <a:cubicBezTo>
                    <a:pt x="761" y="1242"/>
                    <a:pt x="795" y="1244"/>
                    <a:pt x="828" y="1244"/>
                  </a:cubicBezTo>
                  <a:cubicBezTo>
                    <a:pt x="1318" y="1244"/>
                    <a:pt x="1624" y="684"/>
                    <a:pt x="1334" y="260"/>
                  </a:cubicBezTo>
                  <a:cubicBezTo>
                    <a:pt x="1207" y="90"/>
                    <a:pt x="1016" y="0"/>
                    <a:pt x="823" y="0"/>
                  </a:cubicBezTo>
                  <a:close/>
                </a:path>
              </a:pathLst>
            </a:custGeom>
            <a:solidFill>
              <a:srgbClr val="AD3D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-51940" y="5315779"/>
              <a:ext cx="46499" cy="35967"/>
            </a:xfrm>
            <a:custGeom>
              <a:avLst/>
              <a:gdLst/>
              <a:ahLst/>
              <a:cxnLst/>
              <a:rect l="l" t="t" r="r" b="b"/>
              <a:pathLst>
                <a:path w="883" h="683" extrusionOk="0">
                  <a:moveTo>
                    <a:pt x="445" y="0"/>
                  </a:moveTo>
                  <a:cubicBezTo>
                    <a:pt x="373" y="0"/>
                    <a:pt x="301" y="23"/>
                    <a:pt x="239" y="71"/>
                  </a:cubicBezTo>
                  <a:cubicBezTo>
                    <a:pt x="1" y="250"/>
                    <a:pt x="96" y="631"/>
                    <a:pt x="393" y="678"/>
                  </a:cubicBezTo>
                  <a:cubicBezTo>
                    <a:pt x="413" y="681"/>
                    <a:pt x="432" y="683"/>
                    <a:pt x="450" y="683"/>
                  </a:cubicBezTo>
                  <a:cubicBezTo>
                    <a:pt x="716" y="683"/>
                    <a:pt x="883" y="376"/>
                    <a:pt x="727" y="143"/>
                  </a:cubicBezTo>
                  <a:cubicBezTo>
                    <a:pt x="656" y="50"/>
                    <a:pt x="551" y="0"/>
                    <a:pt x="445" y="0"/>
                  </a:cubicBezTo>
                  <a:close/>
                </a:path>
              </a:pathLst>
            </a:custGeom>
            <a:solidFill>
              <a:srgbClr val="AD3D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-741772" y="4333268"/>
              <a:ext cx="1334615" cy="1041615"/>
            </a:xfrm>
            <a:custGeom>
              <a:avLst/>
              <a:gdLst/>
              <a:ahLst/>
              <a:cxnLst/>
              <a:rect l="l" t="t" r="r" b="b"/>
              <a:pathLst>
                <a:path w="25344" h="19780" extrusionOk="0">
                  <a:moveTo>
                    <a:pt x="13638" y="1"/>
                  </a:moveTo>
                  <a:cubicBezTo>
                    <a:pt x="12545" y="1"/>
                    <a:pt x="11409" y="352"/>
                    <a:pt x="10779" y="1084"/>
                  </a:cubicBezTo>
                  <a:cubicBezTo>
                    <a:pt x="10246" y="1708"/>
                    <a:pt x="9339" y="1932"/>
                    <a:pt x="8353" y="1932"/>
                  </a:cubicBezTo>
                  <a:cubicBezTo>
                    <a:pt x="7025" y="1932"/>
                    <a:pt x="5554" y="1526"/>
                    <a:pt x="4659" y="1144"/>
                  </a:cubicBezTo>
                  <a:cubicBezTo>
                    <a:pt x="4216" y="951"/>
                    <a:pt x="3648" y="850"/>
                    <a:pt x="3062" y="850"/>
                  </a:cubicBezTo>
                  <a:cubicBezTo>
                    <a:pt x="1585" y="850"/>
                    <a:pt x="0" y="1490"/>
                    <a:pt x="51" y="2906"/>
                  </a:cubicBezTo>
                  <a:cubicBezTo>
                    <a:pt x="87" y="4358"/>
                    <a:pt x="1754" y="7894"/>
                    <a:pt x="2635" y="9668"/>
                  </a:cubicBezTo>
                  <a:cubicBezTo>
                    <a:pt x="2706" y="9823"/>
                    <a:pt x="2814" y="9954"/>
                    <a:pt x="2933" y="10073"/>
                  </a:cubicBezTo>
                  <a:cubicBezTo>
                    <a:pt x="4885" y="15169"/>
                    <a:pt x="10112" y="19646"/>
                    <a:pt x="13339" y="19777"/>
                  </a:cubicBezTo>
                  <a:cubicBezTo>
                    <a:pt x="13390" y="19779"/>
                    <a:pt x="13441" y="19780"/>
                    <a:pt x="13493" y="19780"/>
                  </a:cubicBezTo>
                  <a:cubicBezTo>
                    <a:pt x="17496" y="19780"/>
                    <a:pt x="23944" y="13930"/>
                    <a:pt x="23697" y="8323"/>
                  </a:cubicBezTo>
                  <a:cubicBezTo>
                    <a:pt x="23697" y="8204"/>
                    <a:pt x="23673" y="8097"/>
                    <a:pt x="23661" y="7990"/>
                  </a:cubicBezTo>
                  <a:cubicBezTo>
                    <a:pt x="23697" y="7906"/>
                    <a:pt x="23721" y="7811"/>
                    <a:pt x="23733" y="7704"/>
                  </a:cubicBezTo>
                  <a:cubicBezTo>
                    <a:pt x="23864" y="6656"/>
                    <a:pt x="24138" y="5156"/>
                    <a:pt x="24757" y="4073"/>
                  </a:cubicBezTo>
                  <a:cubicBezTo>
                    <a:pt x="25343" y="3040"/>
                    <a:pt x="24393" y="1909"/>
                    <a:pt x="23110" y="1909"/>
                  </a:cubicBezTo>
                  <a:cubicBezTo>
                    <a:pt x="22987" y="1909"/>
                    <a:pt x="22861" y="1919"/>
                    <a:pt x="22733" y="1941"/>
                  </a:cubicBezTo>
                  <a:cubicBezTo>
                    <a:pt x="22602" y="1965"/>
                    <a:pt x="22471" y="2001"/>
                    <a:pt x="22328" y="2025"/>
                  </a:cubicBezTo>
                  <a:cubicBezTo>
                    <a:pt x="21143" y="2277"/>
                    <a:pt x="20184" y="2394"/>
                    <a:pt x="19397" y="2394"/>
                  </a:cubicBezTo>
                  <a:cubicBezTo>
                    <a:pt x="17732" y="2394"/>
                    <a:pt x="16839" y="1870"/>
                    <a:pt x="16208" y="989"/>
                  </a:cubicBezTo>
                  <a:cubicBezTo>
                    <a:pt x="15742" y="340"/>
                    <a:pt x="14711" y="1"/>
                    <a:pt x="136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-741772" y="4333268"/>
              <a:ext cx="1334615" cy="1041615"/>
            </a:xfrm>
            <a:custGeom>
              <a:avLst/>
              <a:gdLst/>
              <a:ahLst/>
              <a:cxnLst/>
              <a:rect l="l" t="t" r="r" b="b"/>
              <a:pathLst>
                <a:path w="25344" h="19780" extrusionOk="0">
                  <a:moveTo>
                    <a:pt x="13638" y="1"/>
                  </a:moveTo>
                  <a:cubicBezTo>
                    <a:pt x="12545" y="1"/>
                    <a:pt x="11409" y="352"/>
                    <a:pt x="10779" y="1084"/>
                  </a:cubicBezTo>
                  <a:cubicBezTo>
                    <a:pt x="10246" y="1708"/>
                    <a:pt x="9339" y="1932"/>
                    <a:pt x="8353" y="1932"/>
                  </a:cubicBezTo>
                  <a:cubicBezTo>
                    <a:pt x="7025" y="1932"/>
                    <a:pt x="5554" y="1526"/>
                    <a:pt x="4659" y="1144"/>
                  </a:cubicBezTo>
                  <a:cubicBezTo>
                    <a:pt x="4216" y="951"/>
                    <a:pt x="3648" y="850"/>
                    <a:pt x="3062" y="850"/>
                  </a:cubicBezTo>
                  <a:cubicBezTo>
                    <a:pt x="1585" y="850"/>
                    <a:pt x="0" y="1490"/>
                    <a:pt x="51" y="2906"/>
                  </a:cubicBezTo>
                  <a:cubicBezTo>
                    <a:pt x="87" y="4358"/>
                    <a:pt x="1754" y="7894"/>
                    <a:pt x="2635" y="9668"/>
                  </a:cubicBezTo>
                  <a:cubicBezTo>
                    <a:pt x="2706" y="9823"/>
                    <a:pt x="2814" y="9954"/>
                    <a:pt x="2933" y="10073"/>
                  </a:cubicBezTo>
                  <a:cubicBezTo>
                    <a:pt x="4885" y="15169"/>
                    <a:pt x="10112" y="19646"/>
                    <a:pt x="13339" y="19777"/>
                  </a:cubicBezTo>
                  <a:cubicBezTo>
                    <a:pt x="13390" y="19779"/>
                    <a:pt x="13441" y="19780"/>
                    <a:pt x="13493" y="19780"/>
                  </a:cubicBezTo>
                  <a:cubicBezTo>
                    <a:pt x="17496" y="19780"/>
                    <a:pt x="23944" y="13930"/>
                    <a:pt x="23697" y="8323"/>
                  </a:cubicBezTo>
                  <a:cubicBezTo>
                    <a:pt x="23697" y="8204"/>
                    <a:pt x="23673" y="8097"/>
                    <a:pt x="23661" y="7990"/>
                  </a:cubicBezTo>
                  <a:cubicBezTo>
                    <a:pt x="23697" y="7906"/>
                    <a:pt x="23721" y="7811"/>
                    <a:pt x="23733" y="7704"/>
                  </a:cubicBezTo>
                  <a:cubicBezTo>
                    <a:pt x="23864" y="6656"/>
                    <a:pt x="24138" y="5156"/>
                    <a:pt x="24757" y="4073"/>
                  </a:cubicBezTo>
                  <a:cubicBezTo>
                    <a:pt x="25343" y="3040"/>
                    <a:pt x="24393" y="1909"/>
                    <a:pt x="23110" y="1909"/>
                  </a:cubicBezTo>
                  <a:cubicBezTo>
                    <a:pt x="22987" y="1909"/>
                    <a:pt x="22861" y="1919"/>
                    <a:pt x="22733" y="1941"/>
                  </a:cubicBezTo>
                  <a:cubicBezTo>
                    <a:pt x="22602" y="1965"/>
                    <a:pt x="22471" y="2001"/>
                    <a:pt x="22328" y="2025"/>
                  </a:cubicBezTo>
                  <a:cubicBezTo>
                    <a:pt x="21143" y="2277"/>
                    <a:pt x="20184" y="2394"/>
                    <a:pt x="19397" y="2394"/>
                  </a:cubicBezTo>
                  <a:cubicBezTo>
                    <a:pt x="17732" y="2394"/>
                    <a:pt x="16839" y="1870"/>
                    <a:pt x="16208" y="989"/>
                  </a:cubicBezTo>
                  <a:cubicBezTo>
                    <a:pt x="15742" y="340"/>
                    <a:pt x="14711" y="1"/>
                    <a:pt x="13638" y="1"/>
                  </a:cubicBezTo>
                  <a:close/>
                </a:path>
              </a:pathLst>
            </a:custGeom>
            <a:solidFill>
              <a:srgbClr val="FFFFFF">
                <a:alpha val="23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-209917" y="4433794"/>
              <a:ext cx="802749" cy="940508"/>
            </a:xfrm>
            <a:custGeom>
              <a:avLst/>
              <a:gdLst/>
              <a:ahLst/>
              <a:cxnLst/>
              <a:rect l="l" t="t" r="r" b="b"/>
              <a:pathLst>
                <a:path w="15244" h="17860" extrusionOk="0">
                  <a:moveTo>
                    <a:pt x="13010" y="0"/>
                  </a:moveTo>
                  <a:cubicBezTo>
                    <a:pt x="12887" y="0"/>
                    <a:pt x="12761" y="10"/>
                    <a:pt x="12633" y="32"/>
                  </a:cubicBezTo>
                  <a:cubicBezTo>
                    <a:pt x="12502" y="56"/>
                    <a:pt x="12371" y="92"/>
                    <a:pt x="12228" y="116"/>
                  </a:cubicBezTo>
                  <a:cubicBezTo>
                    <a:pt x="11954" y="175"/>
                    <a:pt x="11704" y="223"/>
                    <a:pt x="11454" y="270"/>
                  </a:cubicBezTo>
                  <a:cubicBezTo>
                    <a:pt x="11478" y="521"/>
                    <a:pt x="11418" y="782"/>
                    <a:pt x="11287" y="1009"/>
                  </a:cubicBezTo>
                  <a:cubicBezTo>
                    <a:pt x="10668" y="2104"/>
                    <a:pt x="10394" y="3604"/>
                    <a:pt x="10263" y="4652"/>
                  </a:cubicBezTo>
                  <a:cubicBezTo>
                    <a:pt x="10251" y="4747"/>
                    <a:pt x="10228" y="4842"/>
                    <a:pt x="10192" y="4938"/>
                  </a:cubicBezTo>
                  <a:cubicBezTo>
                    <a:pt x="10204" y="5045"/>
                    <a:pt x="10216" y="5152"/>
                    <a:pt x="10228" y="5259"/>
                  </a:cubicBezTo>
                  <a:cubicBezTo>
                    <a:pt x="10477" y="10856"/>
                    <a:pt x="4039" y="16713"/>
                    <a:pt x="25" y="16713"/>
                  </a:cubicBezTo>
                  <a:cubicBezTo>
                    <a:pt x="16" y="16713"/>
                    <a:pt x="8" y="16713"/>
                    <a:pt x="0" y="16713"/>
                  </a:cubicBezTo>
                  <a:lnTo>
                    <a:pt x="0" y="16713"/>
                  </a:lnTo>
                  <a:cubicBezTo>
                    <a:pt x="1167" y="17404"/>
                    <a:pt x="2286" y="17820"/>
                    <a:pt x="3239" y="17856"/>
                  </a:cubicBezTo>
                  <a:cubicBezTo>
                    <a:pt x="3293" y="17858"/>
                    <a:pt x="3349" y="17859"/>
                    <a:pt x="3405" y="17859"/>
                  </a:cubicBezTo>
                  <a:cubicBezTo>
                    <a:pt x="7408" y="17859"/>
                    <a:pt x="13844" y="12004"/>
                    <a:pt x="13597" y="6414"/>
                  </a:cubicBezTo>
                  <a:cubicBezTo>
                    <a:pt x="13597" y="6295"/>
                    <a:pt x="13573" y="6188"/>
                    <a:pt x="13561" y="6081"/>
                  </a:cubicBezTo>
                  <a:cubicBezTo>
                    <a:pt x="13597" y="5985"/>
                    <a:pt x="13621" y="5890"/>
                    <a:pt x="13633" y="5795"/>
                  </a:cubicBezTo>
                  <a:cubicBezTo>
                    <a:pt x="13764" y="4747"/>
                    <a:pt x="14038" y="3247"/>
                    <a:pt x="14657" y="2152"/>
                  </a:cubicBezTo>
                  <a:cubicBezTo>
                    <a:pt x="15243" y="1130"/>
                    <a:pt x="14293" y="0"/>
                    <a:pt x="13010" y="0"/>
                  </a:cubicBezTo>
                  <a:close/>
                </a:path>
              </a:pathLst>
            </a:custGeom>
            <a:solidFill>
              <a:srgbClr val="011866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13884" y="5035949"/>
              <a:ext cx="269040" cy="208534"/>
            </a:xfrm>
            <a:custGeom>
              <a:avLst/>
              <a:gdLst/>
              <a:ahLst/>
              <a:cxnLst/>
              <a:rect l="l" t="t" r="r" b="b"/>
              <a:pathLst>
                <a:path w="5109" h="3960" extrusionOk="0">
                  <a:moveTo>
                    <a:pt x="2546" y="0"/>
                  </a:moveTo>
                  <a:cubicBezTo>
                    <a:pt x="2417" y="0"/>
                    <a:pt x="2287" y="9"/>
                    <a:pt x="2156" y="27"/>
                  </a:cubicBezTo>
                  <a:cubicBezTo>
                    <a:pt x="870" y="218"/>
                    <a:pt x="1" y="1230"/>
                    <a:pt x="227" y="2313"/>
                  </a:cubicBezTo>
                  <a:cubicBezTo>
                    <a:pt x="419" y="3276"/>
                    <a:pt x="1428" y="3960"/>
                    <a:pt x="2563" y="3960"/>
                  </a:cubicBezTo>
                  <a:cubicBezTo>
                    <a:pt x="2692" y="3960"/>
                    <a:pt x="2822" y="3951"/>
                    <a:pt x="2953" y="3933"/>
                  </a:cubicBezTo>
                  <a:cubicBezTo>
                    <a:pt x="4251" y="3754"/>
                    <a:pt x="5108" y="2730"/>
                    <a:pt x="4894" y="1647"/>
                  </a:cubicBezTo>
                  <a:cubicBezTo>
                    <a:pt x="4702" y="684"/>
                    <a:pt x="3683" y="0"/>
                    <a:pt x="2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156853" y="4856698"/>
              <a:ext cx="113535" cy="87363"/>
            </a:xfrm>
            <a:custGeom>
              <a:avLst/>
              <a:gdLst/>
              <a:ahLst/>
              <a:cxnLst/>
              <a:rect l="l" t="t" r="r" b="b"/>
              <a:pathLst>
                <a:path w="2156" h="1659" extrusionOk="0">
                  <a:moveTo>
                    <a:pt x="1084" y="1"/>
                  </a:moveTo>
                  <a:cubicBezTo>
                    <a:pt x="1025" y="1"/>
                    <a:pt x="965" y="5"/>
                    <a:pt x="905" y="14"/>
                  </a:cubicBezTo>
                  <a:cubicBezTo>
                    <a:pt x="369" y="86"/>
                    <a:pt x="0" y="514"/>
                    <a:pt x="96" y="967"/>
                  </a:cubicBezTo>
                  <a:cubicBezTo>
                    <a:pt x="170" y="1369"/>
                    <a:pt x="593" y="1659"/>
                    <a:pt x="1063" y="1659"/>
                  </a:cubicBezTo>
                  <a:cubicBezTo>
                    <a:pt x="1121" y="1659"/>
                    <a:pt x="1180" y="1655"/>
                    <a:pt x="1239" y="1645"/>
                  </a:cubicBezTo>
                  <a:cubicBezTo>
                    <a:pt x="1786" y="1574"/>
                    <a:pt x="2155" y="1145"/>
                    <a:pt x="2060" y="693"/>
                  </a:cubicBezTo>
                  <a:cubicBezTo>
                    <a:pt x="1975" y="290"/>
                    <a:pt x="1560" y="1"/>
                    <a:pt x="10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257169" y="4972864"/>
              <a:ext cx="113535" cy="87837"/>
            </a:xfrm>
            <a:custGeom>
              <a:avLst/>
              <a:gdLst/>
              <a:ahLst/>
              <a:cxnLst/>
              <a:rect l="l" t="t" r="r" b="b"/>
              <a:pathLst>
                <a:path w="2156" h="1668" extrusionOk="0">
                  <a:moveTo>
                    <a:pt x="1067" y="0"/>
                  </a:moveTo>
                  <a:cubicBezTo>
                    <a:pt x="1014" y="0"/>
                    <a:pt x="960" y="4"/>
                    <a:pt x="905" y="11"/>
                  </a:cubicBezTo>
                  <a:cubicBezTo>
                    <a:pt x="369" y="94"/>
                    <a:pt x="0" y="523"/>
                    <a:pt x="96" y="975"/>
                  </a:cubicBezTo>
                  <a:cubicBezTo>
                    <a:pt x="170" y="1378"/>
                    <a:pt x="593" y="1668"/>
                    <a:pt x="1063" y="1668"/>
                  </a:cubicBezTo>
                  <a:cubicBezTo>
                    <a:pt x="1121" y="1668"/>
                    <a:pt x="1180" y="1663"/>
                    <a:pt x="1239" y="1654"/>
                  </a:cubicBezTo>
                  <a:cubicBezTo>
                    <a:pt x="1786" y="1583"/>
                    <a:pt x="2155" y="1154"/>
                    <a:pt x="2060" y="701"/>
                  </a:cubicBezTo>
                  <a:cubicBezTo>
                    <a:pt x="1974" y="283"/>
                    <a:pt x="1551" y="0"/>
                    <a:pt x="10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-741983" y="4333268"/>
              <a:ext cx="1334246" cy="237707"/>
            </a:xfrm>
            <a:custGeom>
              <a:avLst/>
              <a:gdLst/>
              <a:ahLst/>
              <a:cxnLst/>
              <a:rect l="l" t="t" r="r" b="b"/>
              <a:pathLst>
                <a:path w="25337" h="4514" extrusionOk="0">
                  <a:moveTo>
                    <a:pt x="13642" y="1"/>
                  </a:moveTo>
                  <a:cubicBezTo>
                    <a:pt x="12549" y="1"/>
                    <a:pt x="11413" y="352"/>
                    <a:pt x="10783" y="1084"/>
                  </a:cubicBezTo>
                  <a:cubicBezTo>
                    <a:pt x="10250" y="1708"/>
                    <a:pt x="9343" y="1932"/>
                    <a:pt x="8357" y="1932"/>
                  </a:cubicBezTo>
                  <a:cubicBezTo>
                    <a:pt x="7029" y="1932"/>
                    <a:pt x="5558" y="1526"/>
                    <a:pt x="4663" y="1144"/>
                  </a:cubicBezTo>
                  <a:cubicBezTo>
                    <a:pt x="4220" y="951"/>
                    <a:pt x="3652" y="850"/>
                    <a:pt x="3066" y="850"/>
                  </a:cubicBezTo>
                  <a:cubicBezTo>
                    <a:pt x="1588" y="850"/>
                    <a:pt x="1" y="1490"/>
                    <a:pt x="43" y="2906"/>
                  </a:cubicBezTo>
                  <a:cubicBezTo>
                    <a:pt x="91" y="3370"/>
                    <a:pt x="186" y="3834"/>
                    <a:pt x="329" y="4275"/>
                  </a:cubicBezTo>
                  <a:cubicBezTo>
                    <a:pt x="761" y="3387"/>
                    <a:pt x="2020" y="2972"/>
                    <a:pt x="3208" y="2972"/>
                  </a:cubicBezTo>
                  <a:cubicBezTo>
                    <a:pt x="3789" y="2972"/>
                    <a:pt x="4352" y="3071"/>
                    <a:pt x="4794" y="3263"/>
                  </a:cubicBezTo>
                  <a:cubicBezTo>
                    <a:pt x="5689" y="3652"/>
                    <a:pt x="7157" y="4058"/>
                    <a:pt x="8481" y="4058"/>
                  </a:cubicBezTo>
                  <a:cubicBezTo>
                    <a:pt x="9465" y="4058"/>
                    <a:pt x="10369" y="3834"/>
                    <a:pt x="10902" y="3215"/>
                  </a:cubicBezTo>
                  <a:cubicBezTo>
                    <a:pt x="11532" y="2477"/>
                    <a:pt x="12672" y="2126"/>
                    <a:pt x="13765" y="2126"/>
                  </a:cubicBezTo>
                  <a:cubicBezTo>
                    <a:pt x="14840" y="2126"/>
                    <a:pt x="15871" y="2465"/>
                    <a:pt x="16331" y="3108"/>
                  </a:cubicBezTo>
                  <a:cubicBezTo>
                    <a:pt x="16970" y="3989"/>
                    <a:pt x="17866" y="4514"/>
                    <a:pt x="19527" y="4514"/>
                  </a:cubicBezTo>
                  <a:cubicBezTo>
                    <a:pt x="20313" y="4514"/>
                    <a:pt x="21270" y="4396"/>
                    <a:pt x="22451" y="4144"/>
                  </a:cubicBezTo>
                  <a:cubicBezTo>
                    <a:pt x="22594" y="4120"/>
                    <a:pt x="22737" y="4096"/>
                    <a:pt x="22868" y="4073"/>
                  </a:cubicBezTo>
                  <a:cubicBezTo>
                    <a:pt x="22999" y="4046"/>
                    <a:pt x="23131" y="4033"/>
                    <a:pt x="23262" y="4033"/>
                  </a:cubicBezTo>
                  <a:cubicBezTo>
                    <a:pt x="23724" y="4033"/>
                    <a:pt x="24175" y="4195"/>
                    <a:pt x="24546" y="4501"/>
                  </a:cubicBezTo>
                  <a:cubicBezTo>
                    <a:pt x="24606" y="4358"/>
                    <a:pt x="24677" y="4204"/>
                    <a:pt x="24761" y="4073"/>
                  </a:cubicBezTo>
                  <a:cubicBezTo>
                    <a:pt x="25337" y="3040"/>
                    <a:pt x="24395" y="1909"/>
                    <a:pt x="23114" y="1909"/>
                  </a:cubicBezTo>
                  <a:cubicBezTo>
                    <a:pt x="22991" y="1909"/>
                    <a:pt x="22865" y="1919"/>
                    <a:pt x="22737" y="1941"/>
                  </a:cubicBezTo>
                  <a:cubicBezTo>
                    <a:pt x="22606" y="1965"/>
                    <a:pt x="22463" y="2001"/>
                    <a:pt x="22320" y="2025"/>
                  </a:cubicBezTo>
                  <a:cubicBezTo>
                    <a:pt x="21139" y="2277"/>
                    <a:pt x="20182" y="2394"/>
                    <a:pt x="19397" y="2394"/>
                  </a:cubicBezTo>
                  <a:cubicBezTo>
                    <a:pt x="17736" y="2394"/>
                    <a:pt x="16843" y="1870"/>
                    <a:pt x="16212" y="989"/>
                  </a:cubicBezTo>
                  <a:cubicBezTo>
                    <a:pt x="15746" y="340"/>
                    <a:pt x="14715" y="1"/>
                    <a:pt x="13642" y="1"/>
                  </a:cubicBezTo>
                  <a:close/>
                </a:path>
              </a:pathLst>
            </a:custGeom>
            <a:solidFill>
              <a:srgbClr val="FFFFFF">
                <a:alpha val="50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-463838" y="4779658"/>
              <a:ext cx="105373" cy="87837"/>
            </a:xfrm>
            <a:custGeom>
              <a:avLst/>
              <a:gdLst/>
              <a:ahLst/>
              <a:cxnLst/>
              <a:rect l="l" t="t" r="r" b="b"/>
              <a:pathLst>
                <a:path w="2001" h="1668" extrusionOk="0">
                  <a:moveTo>
                    <a:pt x="1000" y="1"/>
                  </a:moveTo>
                  <a:cubicBezTo>
                    <a:pt x="453" y="1"/>
                    <a:pt x="0" y="382"/>
                    <a:pt x="0" y="834"/>
                  </a:cubicBezTo>
                  <a:cubicBezTo>
                    <a:pt x="0" y="1299"/>
                    <a:pt x="453" y="1668"/>
                    <a:pt x="1000" y="1668"/>
                  </a:cubicBezTo>
                  <a:cubicBezTo>
                    <a:pt x="1560" y="1668"/>
                    <a:pt x="2000" y="1299"/>
                    <a:pt x="2000" y="834"/>
                  </a:cubicBezTo>
                  <a:cubicBezTo>
                    <a:pt x="2000" y="382"/>
                    <a:pt x="1560" y="1"/>
                    <a:pt x="10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-539088" y="4651170"/>
              <a:ext cx="105373" cy="87784"/>
            </a:xfrm>
            <a:custGeom>
              <a:avLst/>
              <a:gdLst/>
              <a:ahLst/>
              <a:cxnLst/>
              <a:rect l="l" t="t" r="r" b="b"/>
              <a:pathLst>
                <a:path w="2001" h="1667" extrusionOk="0">
                  <a:moveTo>
                    <a:pt x="1001" y="0"/>
                  </a:moveTo>
                  <a:cubicBezTo>
                    <a:pt x="441" y="0"/>
                    <a:pt x="0" y="369"/>
                    <a:pt x="0" y="834"/>
                  </a:cubicBezTo>
                  <a:cubicBezTo>
                    <a:pt x="0" y="1286"/>
                    <a:pt x="441" y="1667"/>
                    <a:pt x="1001" y="1667"/>
                  </a:cubicBezTo>
                  <a:cubicBezTo>
                    <a:pt x="1548" y="1667"/>
                    <a:pt x="2001" y="1286"/>
                    <a:pt x="2001" y="834"/>
                  </a:cubicBezTo>
                  <a:cubicBezTo>
                    <a:pt x="2001" y="369"/>
                    <a:pt x="1548" y="0"/>
                    <a:pt x="10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8" name="Google Shape;1758;p22"/>
          <p:cNvGrpSpPr/>
          <p:nvPr/>
        </p:nvGrpSpPr>
        <p:grpSpPr>
          <a:xfrm>
            <a:off x="8332400" y="3949063"/>
            <a:ext cx="755322" cy="1541761"/>
            <a:chOff x="9819575" y="1901925"/>
            <a:chExt cx="755322" cy="1541761"/>
          </a:xfrm>
        </p:grpSpPr>
        <p:sp>
          <p:nvSpPr>
            <p:cNvPr id="1759" name="Google Shape;1759;p22"/>
            <p:cNvSpPr/>
            <p:nvPr/>
          </p:nvSpPr>
          <p:spPr>
            <a:xfrm>
              <a:off x="9819575" y="1901925"/>
              <a:ext cx="755322" cy="1541761"/>
            </a:xfrm>
            <a:custGeom>
              <a:avLst/>
              <a:gdLst/>
              <a:ahLst/>
              <a:cxnLst/>
              <a:rect l="l" t="t" r="r" b="b"/>
              <a:pathLst>
                <a:path w="13253" h="27052" extrusionOk="0">
                  <a:moveTo>
                    <a:pt x="3941" y="17300"/>
                  </a:moveTo>
                  <a:cubicBezTo>
                    <a:pt x="4120" y="15990"/>
                    <a:pt x="4180" y="14752"/>
                    <a:pt x="3298" y="13847"/>
                  </a:cubicBezTo>
                  <a:cubicBezTo>
                    <a:pt x="3096" y="13645"/>
                    <a:pt x="2810" y="13502"/>
                    <a:pt x="2548" y="13573"/>
                  </a:cubicBezTo>
                  <a:cubicBezTo>
                    <a:pt x="1655" y="13835"/>
                    <a:pt x="1560" y="15443"/>
                    <a:pt x="2120" y="16812"/>
                  </a:cubicBezTo>
                  <a:cubicBezTo>
                    <a:pt x="2584" y="17967"/>
                    <a:pt x="3108" y="19062"/>
                    <a:pt x="3310" y="20336"/>
                  </a:cubicBezTo>
                  <a:cubicBezTo>
                    <a:pt x="3322" y="20455"/>
                    <a:pt x="3429" y="21229"/>
                    <a:pt x="3513" y="21658"/>
                  </a:cubicBezTo>
                  <a:cubicBezTo>
                    <a:pt x="3715" y="22765"/>
                    <a:pt x="3810" y="22860"/>
                    <a:pt x="3977" y="23253"/>
                  </a:cubicBezTo>
                  <a:cubicBezTo>
                    <a:pt x="4680" y="24920"/>
                    <a:pt x="6144" y="25992"/>
                    <a:pt x="7501" y="27015"/>
                  </a:cubicBezTo>
                  <a:cubicBezTo>
                    <a:pt x="7525" y="27039"/>
                    <a:pt x="7573" y="27051"/>
                    <a:pt x="7620" y="27051"/>
                  </a:cubicBezTo>
                  <a:cubicBezTo>
                    <a:pt x="7549" y="26611"/>
                    <a:pt x="6501" y="26122"/>
                    <a:pt x="5799" y="25468"/>
                  </a:cubicBezTo>
                  <a:cubicBezTo>
                    <a:pt x="5168" y="24884"/>
                    <a:pt x="4644" y="24194"/>
                    <a:pt x="4275" y="23420"/>
                  </a:cubicBezTo>
                  <a:cubicBezTo>
                    <a:pt x="4096" y="22717"/>
                    <a:pt x="3977" y="21967"/>
                    <a:pt x="4572" y="21039"/>
                  </a:cubicBezTo>
                  <a:cubicBezTo>
                    <a:pt x="5834" y="19074"/>
                    <a:pt x="8918" y="19050"/>
                    <a:pt x="9002" y="17133"/>
                  </a:cubicBezTo>
                  <a:cubicBezTo>
                    <a:pt x="9002" y="16717"/>
                    <a:pt x="8882" y="16312"/>
                    <a:pt x="8632" y="15990"/>
                  </a:cubicBezTo>
                  <a:cubicBezTo>
                    <a:pt x="8585" y="15907"/>
                    <a:pt x="8525" y="15847"/>
                    <a:pt x="8454" y="15788"/>
                  </a:cubicBezTo>
                  <a:cubicBezTo>
                    <a:pt x="7990" y="15324"/>
                    <a:pt x="7287" y="15240"/>
                    <a:pt x="6644" y="16169"/>
                  </a:cubicBezTo>
                  <a:cubicBezTo>
                    <a:pt x="5965" y="17157"/>
                    <a:pt x="5370" y="17967"/>
                    <a:pt x="4334" y="19348"/>
                  </a:cubicBezTo>
                  <a:cubicBezTo>
                    <a:pt x="4180" y="19550"/>
                    <a:pt x="4060" y="19788"/>
                    <a:pt x="3977" y="20038"/>
                  </a:cubicBezTo>
                  <a:cubicBezTo>
                    <a:pt x="4001" y="19800"/>
                    <a:pt x="4037" y="19574"/>
                    <a:pt x="4084" y="19348"/>
                  </a:cubicBezTo>
                  <a:cubicBezTo>
                    <a:pt x="4287" y="18455"/>
                    <a:pt x="4572" y="17562"/>
                    <a:pt x="4811" y="16657"/>
                  </a:cubicBezTo>
                  <a:cubicBezTo>
                    <a:pt x="5644" y="15419"/>
                    <a:pt x="6858" y="14538"/>
                    <a:pt x="8359" y="14454"/>
                  </a:cubicBezTo>
                  <a:cubicBezTo>
                    <a:pt x="9549" y="14395"/>
                    <a:pt x="10859" y="14419"/>
                    <a:pt x="11669" y="13502"/>
                  </a:cubicBezTo>
                  <a:cubicBezTo>
                    <a:pt x="11954" y="13180"/>
                    <a:pt x="12157" y="12704"/>
                    <a:pt x="11978" y="12264"/>
                  </a:cubicBezTo>
                  <a:cubicBezTo>
                    <a:pt x="11538" y="11216"/>
                    <a:pt x="10145" y="11549"/>
                    <a:pt x="9514" y="12097"/>
                  </a:cubicBezTo>
                  <a:cubicBezTo>
                    <a:pt x="9299" y="12287"/>
                    <a:pt x="9097" y="12490"/>
                    <a:pt x="8906" y="12704"/>
                  </a:cubicBezTo>
                  <a:cubicBezTo>
                    <a:pt x="8490" y="13085"/>
                    <a:pt x="8049" y="13442"/>
                    <a:pt x="7597" y="13776"/>
                  </a:cubicBezTo>
                  <a:cubicBezTo>
                    <a:pt x="7597" y="13776"/>
                    <a:pt x="5644" y="15121"/>
                    <a:pt x="5013" y="15859"/>
                  </a:cubicBezTo>
                  <a:cubicBezTo>
                    <a:pt x="5049" y="15693"/>
                    <a:pt x="5072" y="15514"/>
                    <a:pt x="5108" y="15347"/>
                  </a:cubicBezTo>
                  <a:lnTo>
                    <a:pt x="5168" y="15276"/>
                  </a:lnTo>
                  <a:cubicBezTo>
                    <a:pt x="6239" y="13621"/>
                    <a:pt x="7573" y="12168"/>
                    <a:pt x="8263" y="10216"/>
                  </a:cubicBezTo>
                  <a:cubicBezTo>
                    <a:pt x="9609" y="8585"/>
                    <a:pt x="11990" y="8096"/>
                    <a:pt x="12800" y="6049"/>
                  </a:cubicBezTo>
                  <a:cubicBezTo>
                    <a:pt x="13252" y="4918"/>
                    <a:pt x="13157" y="3334"/>
                    <a:pt x="12097" y="2703"/>
                  </a:cubicBezTo>
                  <a:cubicBezTo>
                    <a:pt x="10942" y="2012"/>
                    <a:pt x="9728" y="3417"/>
                    <a:pt x="9168" y="5358"/>
                  </a:cubicBezTo>
                  <a:cubicBezTo>
                    <a:pt x="8644" y="7156"/>
                    <a:pt x="8311" y="9001"/>
                    <a:pt x="7585" y="10716"/>
                  </a:cubicBezTo>
                  <a:cubicBezTo>
                    <a:pt x="7585" y="10716"/>
                    <a:pt x="7192" y="11394"/>
                    <a:pt x="7013" y="11787"/>
                  </a:cubicBezTo>
                  <a:cubicBezTo>
                    <a:pt x="6549" y="12811"/>
                    <a:pt x="5870" y="13680"/>
                    <a:pt x="5263" y="14633"/>
                  </a:cubicBezTo>
                  <a:cubicBezTo>
                    <a:pt x="5418" y="14240"/>
                    <a:pt x="5561" y="13847"/>
                    <a:pt x="5704" y="13454"/>
                  </a:cubicBezTo>
                  <a:cubicBezTo>
                    <a:pt x="5704" y="13454"/>
                    <a:pt x="6025" y="12907"/>
                    <a:pt x="6251" y="12549"/>
                  </a:cubicBezTo>
                  <a:cubicBezTo>
                    <a:pt x="7335" y="10728"/>
                    <a:pt x="8692" y="8692"/>
                    <a:pt x="7930" y="6442"/>
                  </a:cubicBezTo>
                  <a:cubicBezTo>
                    <a:pt x="7609" y="5513"/>
                    <a:pt x="6525" y="4775"/>
                    <a:pt x="5930" y="5799"/>
                  </a:cubicBezTo>
                  <a:cubicBezTo>
                    <a:pt x="5263" y="6965"/>
                    <a:pt x="6227" y="8847"/>
                    <a:pt x="6037" y="10525"/>
                  </a:cubicBezTo>
                  <a:cubicBezTo>
                    <a:pt x="5882" y="11561"/>
                    <a:pt x="5632" y="12585"/>
                    <a:pt x="5263" y="13561"/>
                  </a:cubicBezTo>
                  <a:cubicBezTo>
                    <a:pt x="5287" y="13264"/>
                    <a:pt x="5334" y="12728"/>
                    <a:pt x="5334" y="12335"/>
                  </a:cubicBezTo>
                  <a:cubicBezTo>
                    <a:pt x="5358" y="10716"/>
                    <a:pt x="5334" y="9025"/>
                    <a:pt x="4977" y="7501"/>
                  </a:cubicBezTo>
                  <a:cubicBezTo>
                    <a:pt x="5001" y="7096"/>
                    <a:pt x="5049" y="6370"/>
                    <a:pt x="5096" y="5799"/>
                  </a:cubicBezTo>
                  <a:cubicBezTo>
                    <a:pt x="5215" y="4334"/>
                    <a:pt x="5513" y="2751"/>
                    <a:pt x="4870" y="1477"/>
                  </a:cubicBezTo>
                  <a:cubicBezTo>
                    <a:pt x="4751" y="1155"/>
                    <a:pt x="4572" y="857"/>
                    <a:pt x="4358" y="596"/>
                  </a:cubicBezTo>
                  <a:cubicBezTo>
                    <a:pt x="4060" y="226"/>
                    <a:pt x="3596" y="0"/>
                    <a:pt x="3167" y="143"/>
                  </a:cubicBezTo>
                  <a:cubicBezTo>
                    <a:pt x="1870" y="560"/>
                    <a:pt x="2024" y="2655"/>
                    <a:pt x="3156" y="4310"/>
                  </a:cubicBezTo>
                  <a:cubicBezTo>
                    <a:pt x="3870" y="5370"/>
                    <a:pt x="4501" y="6513"/>
                    <a:pt x="4787" y="7858"/>
                  </a:cubicBezTo>
                  <a:cubicBezTo>
                    <a:pt x="5120" y="9466"/>
                    <a:pt x="5144" y="11133"/>
                    <a:pt x="5144" y="12776"/>
                  </a:cubicBezTo>
                  <a:cubicBezTo>
                    <a:pt x="5084" y="12478"/>
                    <a:pt x="5013" y="12180"/>
                    <a:pt x="4906" y="11895"/>
                  </a:cubicBezTo>
                  <a:cubicBezTo>
                    <a:pt x="4513" y="10752"/>
                    <a:pt x="4418" y="10156"/>
                    <a:pt x="4203" y="9406"/>
                  </a:cubicBezTo>
                  <a:cubicBezTo>
                    <a:pt x="3810" y="8061"/>
                    <a:pt x="3406" y="6644"/>
                    <a:pt x="2286" y="5834"/>
                  </a:cubicBezTo>
                  <a:cubicBezTo>
                    <a:pt x="1536" y="5299"/>
                    <a:pt x="0" y="5763"/>
                    <a:pt x="584" y="7549"/>
                  </a:cubicBezTo>
                  <a:cubicBezTo>
                    <a:pt x="1227" y="9561"/>
                    <a:pt x="4239" y="9835"/>
                    <a:pt x="4763" y="12609"/>
                  </a:cubicBezTo>
                  <a:cubicBezTo>
                    <a:pt x="4894" y="13347"/>
                    <a:pt x="4906" y="14097"/>
                    <a:pt x="4787" y="14835"/>
                  </a:cubicBezTo>
                  <a:cubicBezTo>
                    <a:pt x="4775" y="14871"/>
                    <a:pt x="4763" y="14907"/>
                    <a:pt x="4751" y="14943"/>
                  </a:cubicBezTo>
                  <a:cubicBezTo>
                    <a:pt x="4751" y="14943"/>
                    <a:pt x="4394" y="15871"/>
                    <a:pt x="4203" y="16455"/>
                  </a:cubicBezTo>
                  <a:cubicBezTo>
                    <a:pt x="4168" y="16598"/>
                    <a:pt x="4120" y="16728"/>
                    <a:pt x="4084" y="16871"/>
                  </a:cubicBezTo>
                  <a:cubicBezTo>
                    <a:pt x="4037" y="17002"/>
                    <a:pt x="3989" y="17157"/>
                    <a:pt x="3941" y="17300"/>
                  </a:cubicBezTo>
                  <a:close/>
                  <a:moveTo>
                    <a:pt x="2489" y="2203"/>
                  </a:moveTo>
                  <a:cubicBezTo>
                    <a:pt x="2465" y="1917"/>
                    <a:pt x="2501" y="1619"/>
                    <a:pt x="2596" y="1358"/>
                  </a:cubicBezTo>
                  <a:cubicBezTo>
                    <a:pt x="2560" y="1512"/>
                    <a:pt x="2548" y="1679"/>
                    <a:pt x="2548" y="1846"/>
                  </a:cubicBezTo>
                  <a:cubicBezTo>
                    <a:pt x="2513" y="1965"/>
                    <a:pt x="2501" y="2084"/>
                    <a:pt x="2489" y="2203"/>
                  </a:cubicBezTo>
                  <a:close/>
                  <a:moveTo>
                    <a:pt x="2477" y="9311"/>
                  </a:moveTo>
                  <a:cubicBezTo>
                    <a:pt x="1929" y="8918"/>
                    <a:pt x="1405" y="8501"/>
                    <a:pt x="1048" y="7930"/>
                  </a:cubicBezTo>
                  <a:lnTo>
                    <a:pt x="1012" y="7858"/>
                  </a:lnTo>
                  <a:cubicBezTo>
                    <a:pt x="1358" y="8430"/>
                    <a:pt x="1941" y="8906"/>
                    <a:pt x="2465" y="9299"/>
                  </a:cubicBezTo>
                  <a:close/>
                  <a:moveTo>
                    <a:pt x="4180" y="10680"/>
                  </a:moveTo>
                  <a:lnTo>
                    <a:pt x="4156" y="10656"/>
                  </a:lnTo>
                  <a:lnTo>
                    <a:pt x="4168" y="1065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9892183" y="1984678"/>
              <a:ext cx="571407" cy="1075619"/>
            </a:xfrm>
            <a:custGeom>
              <a:avLst/>
              <a:gdLst/>
              <a:ahLst/>
              <a:cxnLst/>
              <a:rect l="l" t="t" r="r" b="b"/>
              <a:pathLst>
                <a:path w="10026" h="18873" extrusionOk="0">
                  <a:moveTo>
                    <a:pt x="3251" y="4751"/>
                  </a:moveTo>
                  <a:cubicBezTo>
                    <a:pt x="3287" y="4097"/>
                    <a:pt x="3239" y="3454"/>
                    <a:pt x="3084" y="2811"/>
                  </a:cubicBezTo>
                  <a:cubicBezTo>
                    <a:pt x="2846" y="2001"/>
                    <a:pt x="2477" y="1215"/>
                    <a:pt x="2013" y="513"/>
                  </a:cubicBezTo>
                  <a:cubicBezTo>
                    <a:pt x="2013" y="513"/>
                    <a:pt x="1763" y="1"/>
                    <a:pt x="2322" y="1287"/>
                  </a:cubicBezTo>
                  <a:cubicBezTo>
                    <a:pt x="2786" y="2323"/>
                    <a:pt x="3132" y="3418"/>
                    <a:pt x="3156" y="4597"/>
                  </a:cubicBezTo>
                  <a:cubicBezTo>
                    <a:pt x="3156" y="4609"/>
                    <a:pt x="3191" y="4823"/>
                    <a:pt x="3251" y="4751"/>
                  </a:cubicBezTo>
                  <a:close/>
                  <a:moveTo>
                    <a:pt x="2703" y="3275"/>
                  </a:moveTo>
                  <a:cubicBezTo>
                    <a:pt x="2727" y="2882"/>
                    <a:pt x="2596" y="2799"/>
                    <a:pt x="2501" y="2608"/>
                  </a:cubicBezTo>
                  <a:cubicBezTo>
                    <a:pt x="2144" y="1775"/>
                    <a:pt x="2203" y="2239"/>
                    <a:pt x="2203" y="2239"/>
                  </a:cubicBezTo>
                  <a:cubicBezTo>
                    <a:pt x="2453" y="2727"/>
                    <a:pt x="2632" y="3418"/>
                    <a:pt x="2703" y="3275"/>
                  </a:cubicBezTo>
                  <a:close/>
                  <a:moveTo>
                    <a:pt x="7859" y="6252"/>
                  </a:moveTo>
                  <a:lnTo>
                    <a:pt x="7930" y="6097"/>
                  </a:lnTo>
                  <a:cubicBezTo>
                    <a:pt x="8347" y="5323"/>
                    <a:pt x="8859" y="4609"/>
                    <a:pt x="9263" y="3823"/>
                  </a:cubicBezTo>
                  <a:cubicBezTo>
                    <a:pt x="9263" y="3823"/>
                    <a:pt x="9263" y="3787"/>
                    <a:pt x="9156" y="3751"/>
                  </a:cubicBezTo>
                  <a:cubicBezTo>
                    <a:pt x="8668" y="4525"/>
                    <a:pt x="8132" y="5287"/>
                    <a:pt x="7751" y="6133"/>
                  </a:cubicBezTo>
                  <a:cubicBezTo>
                    <a:pt x="7751" y="6144"/>
                    <a:pt x="7656" y="6323"/>
                    <a:pt x="7847" y="6263"/>
                  </a:cubicBezTo>
                  <a:close/>
                  <a:moveTo>
                    <a:pt x="7049" y="8883"/>
                  </a:moveTo>
                  <a:cubicBezTo>
                    <a:pt x="7656" y="7121"/>
                    <a:pt x="8668" y="5525"/>
                    <a:pt x="10025" y="4228"/>
                  </a:cubicBezTo>
                  <a:lnTo>
                    <a:pt x="9978" y="4168"/>
                  </a:lnTo>
                  <a:cubicBezTo>
                    <a:pt x="8478" y="5359"/>
                    <a:pt x="7418" y="7002"/>
                    <a:pt x="6918" y="8847"/>
                  </a:cubicBezTo>
                  <a:cubicBezTo>
                    <a:pt x="6918" y="8847"/>
                    <a:pt x="6799" y="8847"/>
                    <a:pt x="7025" y="8930"/>
                  </a:cubicBezTo>
                  <a:cubicBezTo>
                    <a:pt x="7037" y="8919"/>
                    <a:pt x="7037" y="8907"/>
                    <a:pt x="7049" y="8895"/>
                  </a:cubicBezTo>
                  <a:close/>
                  <a:moveTo>
                    <a:pt x="2953" y="9323"/>
                  </a:moveTo>
                  <a:cubicBezTo>
                    <a:pt x="2953" y="9323"/>
                    <a:pt x="2751" y="8073"/>
                    <a:pt x="2536" y="7597"/>
                  </a:cubicBezTo>
                  <a:cubicBezTo>
                    <a:pt x="2382" y="7252"/>
                    <a:pt x="2203" y="6930"/>
                    <a:pt x="1989" y="6621"/>
                  </a:cubicBezTo>
                  <a:cubicBezTo>
                    <a:pt x="1572" y="5942"/>
                    <a:pt x="977" y="5382"/>
                    <a:pt x="274" y="5001"/>
                  </a:cubicBezTo>
                  <a:cubicBezTo>
                    <a:pt x="274" y="5001"/>
                    <a:pt x="0" y="4918"/>
                    <a:pt x="381" y="5204"/>
                  </a:cubicBezTo>
                  <a:cubicBezTo>
                    <a:pt x="1584" y="6168"/>
                    <a:pt x="2465" y="7645"/>
                    <a:pt x="2834" y="9264"/>
                  </a:cubicBezTo>
                  <a:cubicBezTo>
                    <a:pt x="2858" y="9300"/>
                    <a:pt x="2906" y="9335"/>
                    <a:pt x="2953" y="9323"/>
                  </a:cubicBezTo>
                  <a:close/>
                  <a:moveTo>
                    <a:pt x="2096" y="8097"/>
                  </a:moveTo>
                  <a:cubicBezTo>
                    <a:pt x="1786" y="7668"/>
                    <a:pt x="1417" y="7264"/>
                    <a:pt x="1024" y="6906"/>
                  </a:cubicBezTo>
                  <a:lnTo>
                    <a:pt x="941" y="6918"/>
                  </a:lnTo>
                  <a:cubicBezTo>
                    <a:pt x="1310" y="7299"/>
                    <a:pt x="1667" y="7692"/>
                    <a:pt x="2001" y="8109"/>
                  </a:cubicBezTo>
                  <a:cubicBezTo>
                    <a:pt x="2001" y="8109"/>
                    <a:pt x="2084" y="8192"/>
                    <a:pt x="2096" y="8109"/>
                  </a:cubicBezTo>
                  <a:close/>
                  <a:moveTo>
                    <a:pt x="4525" y="11657"/>
                  </a:moveTo>
                  <a:cubicBezTo>
                    <a:pt x="4632" y="11478"/>
                    <a:pt x="4715" y="11324"/>
                    <a:pt x="4727" y="11300"/>
                  </a:cubicBezTo>
                  <a:cubicBezTo>
                    <a:pt x="5418" y="9907"/>
                    <a:pt x="5751" y="8323"/>
                    <a:pt x="5811" y="6728"/>
                  </a:cubicBezTo>
                  <a:lnTo>
                    <a:pt x="5763" y="6692"/>
                  </a:lnTo>
                  <a:cubicBezTo>
                    <a:pt x="5632" y="8264"/>
                    <a:pt x="5251" y="9800"/>
                    <a:pt x="4632" y="11252"/>
                  </a:cubicBezTo>
                  <a:cubicBezTo>
                    <a:pt x="4560" y="11443"/>
                    <a:pt x="4430" y="11705"/>
                    <a:pt x="4525" y="11669"/>
                  </a:cubicBezTo>
                  <a:close/>
                  <a:moveTo>
                    <a:pt x="4977" y="9895"/>
                  </a:moveTo>
                  <a:cubicBezTo>
                    <a:pt x="5144" y="9311"/>
                    <a:pt x="5251" y="8716"/>
                    <a:pt x="5299" y="8109"/>
                  </a:cubicBezTo>
                  <a:lnTo>
                    <a:pt x="5168" y="8097"/>
                  </a:lnTo>
                  <a:cubicBezTo>
                    <a:pt x="5096" y="8692"/>
                    <a:pt x="5025" y="9288"/>
                    <a:pt x="4882" y="9883"/>
                  </a:cubicBezTo>
                  <a:cubicBezTo>
                    <a:pt x="4882" y="9871"/>
                    <a:pt x="4858" y="9978"/>
                    <a:pt x="4977" y="9907"/>
                  </a:cubicBezTo>
                  <a:close/>
                  <a:moveTo>
                    <a:pt x="7025" y="12383"/>
                  </a:moveTo>
                  <a:cubicBezTo>
                    <a:pt x="7549" y="12014"/>
                    <a:pt x="8097" y="11693"/>
                    <a:pt x="8668" y="11407"/>
                  </a:cubicBezTo>
                  <a:cubicBezTo>
                    <a:pt x="8716" y="11383"/>
                    <a:pt x="8859" y="11276"/>
                    <a:pt x="8632" y="11300"/>
                  </a:cubicBezTo>
                  <a:cubicBezTo>
                    <a:pt x="8311" y="11431"/>
                    <a:pt x="8001" y="11574"/>
                    <a:pt x="7716" y="11752"/>
                  </a:cubicBezTo>
                  <a:cubicBezTo>
                    <a:pt x="7251" y="12086"/>
                    <a:pt x="6668" y="12621"/>
                    <a:pt x="7025" y="12383"/>
                  </a:cubicBezTo>
                  <a:close/>
                  <a:moveTo>
                    <a:pt x="6739" y="12860"/>
                  </a:moveTo>
                  <a:cubicBezTo>
                    <a:pt x="7287" y="12645"/>
                    <a:pt x="6906" y="12800"/>
                    <a:pt x="7192" y="12693"/>
                  </a:cubicBezTo>
                  <a:cubicBezTo>
                    <a:pt x="7585" y="12562"/>
                    <a:pt x="8001" y="12443"/>
                    <a:pt x="8418" y="12359"/>
                  </a:cubicBezTo>
                  <a:cubicBezTo>
                    <a:pt x="8418" y="12359"/>
                    <a:pt x="8823" y="12086"/>
                    <a:pt x="7870" y="12288"/>
                  </a:cubicBezTo>
                  <a:cubicBezTo>
                    <a:pt x="7549" y="12371"/>
                    <a:pt x="7239" y="12479"/>
                    <a:pt x="6930" y="12609"/>
                  </a:cubicBezTo>
                  <a:cubicBezTo>
                    <a:pt x="6823" y="12681"/>
                    <a:pt x="6716" y="12764"/>
                    <a:pt x="6620" y="12860"/>
                  </a:cubicBezTo>
                  <a:cubicBezTo>
                    <a:pt x="6656" y="12871"/>
                    <a:pt x="6704" y="12883"/>
                    <a:pt x="6739" y="12871"/>
                  </a:cubicBezTo>
                  <a:close/>
                  <a:moveTo>
                    <a:pt x="1655" y="13943"/>
                  </a:moveTo>
                  <a:cubicBezTo>
                    <a:pt x="1953" y="14705"/>
                    <a:pt x="2132" y="15515"/>
                    <a:pt x="2155" y="16336"/>
                  </a:cubicBezTo>
                  <a:cubicBezTo>
                    <a:pt x="2167" y="17027"/>
                    <a:pt x="2263" y="16765"/>
                    <a:pt x="2263" y="16765"/>
                  </a:cubicBezTo>
                  <a:cubicBezTo>
                    <a:pt x="2405" y="16467"/>
                    <a:pt x="2370" y="16765"/>
                    <a:pt x="2346" y="16193"/>
                  </a:cubicBezTo>
                  <a:cubicBezTo>
                    <a:pt x="2322" y="15550"/>
                    <a:pt x="2179" y="14919"/>
                    <a:pt x="1929" y="14324"/>
                  </a:cubicBezTo>
                  <a:cubicBezTo>
                    <a:pt x="1810" y="14062"/>
                    <a:pt x="1596" y="13812"/>
                    <a:pt x="1655" y="13955"/>
                  </a:cubicBezTo>
                  <a:close/>
                  <a:moveTo>
                    <a:pt x="2036" y="16348"/>
                  </a:moveTo>
                  <a:cubicBezTo>
                    <a:pt x="2036" y="16348"/>
                    <a:pt x="1810" y="15610"/>
                    <a:pt x="1584" y="15062"/>
                  </a:cubicBezTo>
                  <a:lnTo>
                    <a:pt x="1501" y="15098"/>
                  </a:lnTo>
                  <a:cubicBezTo>
                    <a:pt x="1679" y="15503"/>
                    <a:pt x="1822" y="15908"/>
                    <a:pt x="1953" y="16336"/>
                  </a:cubicBezTo>
                  <a:cubicBezTo>
                    <a:pt x="1953" y="16336"/>
                    <a:pt x="1941" y="16384"/>
                    <a:pt x="2036" y="16360"/>
                  </a:cubicBezTo>
                  <a:close/>
                  <a:moveTo>
                    <a:pt x="3548" y="18313"/>
                  </a:moveTo>
                  <a:cubicBezTo>
                    <a:pt x="3548" y="18313"/>
                    <a:pt x="4239" y="17515"/>
                    <a:pt x="4584" y="17170"/>
                  </a:cubicBezTo>
                  <a:cubicBezTo>
                    <a:pt x="5108" y="16634"/>
                    <a:pt x="4715" y="16836"/>
                    <a:pt x="4715" y="16836"/>
                  </a:cubicBezTo>
                  <a:cubicBezTo>
                    <a:pt x="4120" y="17312"/>
                    <a:pt x="4263" y="17193"/>
                    <a:pt x="3882" y="17693"/>
                  </a:cubicBezTo>
                  <a:cubicBezTo>
                    <a:pt x="3739" y="17896"/>
                    <a:pt x="3632" y="18098"/>
                    <a:pt x="3548" y="18324"/>
                  </a:cubicBezTo>
                  <a:close/>
                  <a:moveTo>
                    <a:pt x="3370" y="18848"/>
                  </a:moveTo>
                  <a:cubicBezTo>
                    <a:pt x="4120" y="18253"/>
                    <a:pt x="4870" y="17670"/>
                    <a:pt x="5596" y="17039"/>
                  </a:cubicBezTo>
                  <a:lnTo>
                    <a:pt x="5644" y="16955"/>
                  </a:lnTo>
                  <a:lnTo>
                    <a:pt x="5573" y="16860"/>
                  </a:lnTo>
                  <a:cubicBezTo>
                    <a:pt x="4906" y="17384"/>
                    <a:pt x="4203" y="17848"/>
                    <a:pt x="3596" y="18444"/>
                  </a:cubicBezTo>
                  <a:lnTo>
                    <a:pt x="3275" y="18872"/>
                  </a:lnTo>
                  <a:cubicBezTo>
                    <a:pt x="3310" y="18872"/>
                    <a:pt x="3334" y="18860"/>
                    <a:pt x="3370" y="188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9" name="Google Shape;2769;p33"/>
          <p:cNvGrpSpPr/>
          <p:nvPr/>
        </p:nvGrpSpPr>
        <p:grpSpPr>
          <a:xfrm>
            <a:off x="0" y="0"/>
            <a:ext cx="9143988" cy="5143499"/>
            <a:chOff x="0" y="0"/>
            <a:chExt cx="9143988" cy="5143499"/>
          </a:xfrm>
        </p:grpSpPr>
        <p:sp>
          <p:nvSpPr>
            <p:cNvPr id="2770" name="Google Shape;2770;p33"/>
            <p:cNvSpPr/>
            <p:nvPr/>
          </p:nvSpPr>
          <p:spPr>
            <a:xfrm>
              <a:off x="3691460" y="2027184"/>
              <a:ext cx="5452498" cy="3116308"/>
            </a:xfrm>
            <a:custGeom>
              <a:avLst/>
              <a:gdLst/>
              <a:ahLst/>
              <a:cxnLst/>
              <a:rect l="l" t="t" r="r" b="b"/>
              <a:pathLst>
                <a:path w="28314" h="19182" extrusionOk="0">
                  <a:moveTo>
                    <a:pt x="28302" y="0"/>
                  </a:moveTo>
                  <a:cubicBezTo>
                    <a:pt x="19693" y="4989"/>
                    <a:pt x="11573" y="10751"/>
                    <a:pt x="3501" y="16550"/>
                  </a:cubicBezTo>
                  <a:cubicBezTo>
                    <a:pt x="2310" y="17395"/>
                    <a:pt x="1132" y="18252"/>
                    <a:pt x="1" y="19181"/>
                  </a:cubicBezTo>
                  <a:lnTo>
                    <a:pt x="9859" y="19181"/>
                  </a:lnTo>
                  <a:cubicBezTo>
                    <a:pt x="15526" y="15693"/>
                    <a:pt x="23884" y="10930"/>
                    <a:pt x="28302" y="7692"/>
                  </a:cubicBezTo>
                  <a:lnTo>
                    <a:pt x="28314" y="5822"/>
                  </a:lnTo>
                  <a:lnTo>
                    <a:pt x="28314" y="5822"/>
                  </a:lnTo>
                  <a:cubicBezTo>
                    <a:pt x="27861" y="6072"/>
                    <a:pt x="27421" y="6358"/>
                    <a:pt x="26968" y="6632"/>
                  </a:cubicBezTo>
                  <a:cubicBezTo>
                    <a:pt x="24111" y="8430"/>
                    <a:pt x="21134" y="10061"/>
                    <a:pt x="18074" y="11490"/>
                  </a:cubicBezTo>
                  <a:cubicBezTo>
                    <a:pt x="17305" y="11853"/>
                    <a:pt x="16497" y="12207"/>
                    <a:pt x="15660" y="12207"/>
                  </a:cubicBezTo>
                  <a:cubicBezTo>
                    <a:pt x="15564" y="12207"/>
                    <a:pt x="15468" y="12202"/>
                    <a:pt x="15372" y="12192"/>
                  </a:cubicBezTo>
                  <a:cubicBezTo>
                    <a:pt x="15955" y="10894"/>
                    <a:pt x="17217" y="10013"/>
                    <a:pt x="18408" y="9204"/>
                  </a:cubicBezTo>
                  <a:lnTo>
                    <a:pt x="28302" y="2500"/>
                  </a:lnTo>
                  <a:lnTo>
                    <a:pt x="28302" y="0"/>
                  </a:ln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3"/>
            <p:cNvSpPr/>
            <p:nvPr/>
          </p:nvSpPr>
          <p:spPr>
            <a:xfrm>
              <a:off x="217802" y="2100291"/>
              <a:ext cx="6702101" cy="3041251"/>
            </a:xfrm>
            <a:custGeom>
              <a:avLst/>
              <a:gdLst/>
              <a:ahLst/>
              <a:cxnLst/>
              <a:rect l="l" t="t" r="r" b="b"/>
              <a:pathLst>
                <a:path w="34803" h="18720" extrusionOk="0">
                  <a:moveTo>
                    <a:pt x="34115" y="0"/>
                  </a:moveTo>
                  <a:cubicBezTo>
                    <a:pt x="33940" y="0"/>
                    <a:pt x="33749" y="70"/>
                    <a:pt x="33576" y="145"/>
                  </a:cubicBezTo>
                  <a:cubicBezTo>
                    <a:pt x="31969" y="860"/>
                    <a:pt x="30481" y="1848"/>
                    <a:pt x="28992" y="2824"/>
                  </a:cubicBezTo>
                  <a:lnTo>
                    <a:pt x="17277" y="10563"/>
                  </a:lnTo>
                  <a:cubicBezTo>
                    <a:pt x="16074" y="11361"/>
                    <a:pt x="14788" y="12183"/>
                    <a:pt x="13395" y="12230"/>
                  </a:cubicBezTo>
                  <a:cubicBezTo>
                    <a:pt x="13681" y="11337"/>
                    <a:pt x="14395" y="10659"/>
                    <a:pt x="15086" y="10028"/>
                  </a:cubicBezTo>
                  <a:cubicBezTo>
                    <a:pt x="17586" y="7753"/>
                    <a:pt x="20217" y="5634"/>
                    <a:pt x="22980" y="3682"/>
                  </a:cubicBezTo>
                  <a:cubicBezTo>
                    <a:pt x="24087" y="2896"/>
                    <a:pt x="25254" y="2098"/>
                    <a:pt x="25944" y="931"/>
                  </a:cubicBezTo>
                  <a:cubicBezTo>
                    <a:pt x="25763" y="839"/>
                    <a:pt x="25570" y="800"/>
                    <a:pt x="25371" y="800"/>
                  </a:cubicBezTo>
                  <a:cubicBezTo>
                    <a:pt x="24824" y="800"/>
                    <a:pt x="24230" y="1092"/>
                    <a:pt x="23706" y="1372"/>
                  </a:cubicBezTo>
                  <a:cubicBezTo>
                    <a:pt x="18229" y="4408"/>
                    <a:pt x="6609" y="13730"/>
                    <a:pt x="1346" y="17171"/>
                  </a:cubicBezTo>
                  <a:cubicBezTo>
                    <a:pt x="1346" y="17171"/>
                    <a:pt x="774" y="17826"/>
                    <a:pt x="1" y="18719"/>
                  </a:cubicBezTo>
                  <a:lnTo>
                    <a:pt x="9192" y="18719"/>
                  </a:lnTo>
                  <a:cubicBezTo>
                    <a:pt x="17705" y="13361"/>
                    <a:pt x="26123" y="7813"/>
                    <a:pt x="33933" y="1396"/>
                  </a:cubicBezTo>
                  <a:cubicBezTo>
                    <a:pt x="34374" y="1062"/>
                    <a:pt x="34803" y="395"/>
                    <a:pt x="34398" y="86"/>
                  </a:cubicBezTo>
                  <a:cubicBezTo>
                    <a:pt x="34314" y="24"/>
                    <a:pt x="34217" y="0"/>
                    <a:pt x="34115" y="0"/>
                  </a:cubicBez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3"/>
            <p:cNvSpPr/>
            <p:nvPr/>
          </p:nvSpPr>
          <p:spPr>
            <a:xfrm>
              <a:off x="6585084" y="0"/>
              <a:ext cx="2558903" cy="2038061"/>
            </a:xfrm>
            <a:custGeom>
              <a:avLst/>
              <a:gdLst/>
              <a:ahLst/>
              <a:cxnLst/>
              <a:rect l="l" t="t" r="r" b="b"/>
              <a:pathLst>
                <a:path w="13288" h="12545" extrusionOk="0">
                  <a:moveTo>
                    <a:pt x="11597" y="0"/>
                  </a:moveTo>
                  <a:cubicBezTo>
                    <a:pt x="9120" y="1834"/>
                    <a:pt x="6894" y="3465"/>
                    <a:pt x="5263" y="4525"/>
                  </a:cubicBezTo>
                  <a:cubicBezTo>
                    <a:pt x="5263" y="4525"/>
                    <a:pt x="72" y="10466"/>
                    <a:pt x="36" y="11014"/>
                  </a:cubicBezTo>
                  <a:cubicBezTo>
                    <a:pt x="0" y="11561"/>
                    <a:pt x="203" y="12133"/>
                    <a:pt x="655" y="12395"/>
                  </a:cubicBezTo>
                  <a:cubicBezTo>
                    <a:pt x="845" y="12502"/>
                    <a:pt x="1053" y="12545"/>
                    <a:pt x="1269" y="12545"/>
                  </a:cubicBezTo>
                  <a:cubicBezTo>
                    <a:pt x="1678" y="12545"/>
                    <a:pt x="2115" y="12392"/>
                    <a:pt x="2512" y="12228"/>
                  </a:cubicBezTo>
                  <a:cubicBezTo>
                    <a:pt x="4667" y="11335"/>
                    <a:pt x="6680" y="10085"/>
                    <a:pt x="8692" y="8835"/>
                  </a:cubicBezTo>
                  <a:cubicBezTo>
                    <a:pt x="10216" y="7882"/>
                    <a:pt x="11752" y="6918"/>
                    <a:pt x="13288" y="5953"/>
                  </a:cubicBezTo>
                  <a:lnTo>
                    <a:pt x="13288" y="0"/>
                  </a:ln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3"/>
            <p:cNvSpPr/>
            <p:nvPr/>
          </p:nvSpPr>
          <p:spPr>
            <a:xfrm>
              <a:off x="0" y="206325"/>
              <a:ext cx="6926833" cy="4122747"/>
            </a:xfrm>
            <a:custGeom>
              <a:avLst/>
              <a:gdLst/>
              <a:ahLst/>
              <a:cxnLst/>
              <a:rect l="l" t="t" r="r" b="b"/>
              <a:pathLst>
                <a:path w="35970" h="25377" extrusionOk="0">
                  <a:moveTo>
                    <a:pt x="35220" y="0"/>
                  </a:moveTo>
                  <a:cubicBezTo>
                    <a:pt x="35031" y="0"/>
                    <a:pt x="34822" y="77"/>
                    <a:pt x="34636" y="159"/>
                  </a:cubicBezTo>
                  <a:cubicBezTo>
                    <a:pt x="32897" y="945"/>
                    <a:pt x="31278" y="2005"/>
                    <a:pt x="29671" y="3076"/>
                  </a:cubicBezTo>
                  <a:lnTo>
                    <a:pt x="16943" y="11482"/>
                  </a:lnTo>
                  <a:cubicBezTo>
                    <a:pt x="15645" y="12339"/>
                    <a:pt x="14240" y="13244"/>
                    <a:pt x="12728" y="13292"/>
                  </a:cubicBezTo>
                  <a:cubicBezTo>
                    <a:pt x="13038" y="12327"/>
                    <a:pt x="13812" y="11577"/>
                    <a:pt x="14574" y="10887"/>
                  </a:cubicBezTo>
                  <a:cubicBezTo>
                    <a:pt x="17276" y="8422"/>
                    <a:pt x="20134" y="6124"/>
                    <a:pt x="23134" y="4005"/>
                  </a:cubicBezTo>
                  <a:cubicBezTo>
                    <a:pt x="24337" y="3148"/>
                    <a:pt x="25599" y="2290"/>
                    <a:pt x="26361" y="1004"/>
                  </a:cubicBezTo>
                  <a:cubicBezTo>
                    <a:pt x="26165" y="911"/>
                    <a:pt x="25958" y="871"/>
                    <a:pt x="25746" y="871"/>
                  </a:cubicBezTo>
                  <a:cubicBezTo>
                    <a:pt x="25147" y="871"/>
                    <a:pt x="24507" y="1188"/>
                    <a:pt x="23944" y="1505"/>
                  </a:cubicBezTo>
                  <a:cubicBezTo>
                    <a:pt x="19146" y="4160"/>
                    <a:pt x="10049" y="11232"/>
                    <a:pt x="3703" y="15840"/>
                  </a:cubicBezTo>
                  <a:cubicBezTo>
                    <a:pt x="2406" y="16768"/>
                    <a:pt x="1179" y="17780"/>
                    <a:pt x="0" y="18840"/>
                  </a:cubicBezTo>
                  <a:lnTo>
                    <a:pt x="0" y="25377"/>
                  </a:lnTo>
                  <a:cubicBezTo>
                    <a:pt x="1143" y="24734"/>
                    <a:pt x="2263" y="24043"/>
                    <a:pt x="3382" y="23341"/>
                  </a:cubicBezTo>
                  <a:cubicBezTo>
                    <a:pt x="14252" y="16578"/>
                    <a:pt x="25099" y="9708"/>
                    <a:pt x="35041" y="1528"/>
                  </a:cubicBezTo>
                  <a:cubicBezTo>
                    <a:pt x="35493" y="1147"/>
                    <a:pt x="35969" y="433"/>
                    <a:pt x="35529" y="100"/>
                  </a:cubicBezTo>
                  <a:cubicBezTo>
                    <a:pt x="35439" y="28"/>
                    <a:pt x="35333" y="0"/>
                    <a:pt x="35220" y="0"/>
                  </a:cubicBez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3"/>
            <p:cNvSpPr/>
            <p:nvPr/>
          </p:nvSpPr>
          <p:spPr>
            <a:xfrm>
              <a:off x="536513" y="1950"/>
              <a:ext cx="3086359" cy="1656930"/>
            </a:xfrm>
            <a:custGeom>
              <a:avLst/>
              <a:gdLst/>
              <a:ahLst/>
              <a:cxnLst/>
              <a:rect l="l" t="t" r="r" b="b"/>
              <a:pathLst>
                <a:path w="16027" h="10199" extrusionOk="0">
                  <a:moveTo>
                    <a:pt x="11835" y="0"/>
                  </a:moveTo>
                  <a:cubicBezTo>
                    <a:pt x="11526" y="346"/>
                    <a:pt x="11204" y="679"/>
                    <a:pt x="10859" y="977"/>
                  </a:cubicBezTo>
                  <a:cubicBezTo>
                    <a:pt x="8359" y="3251"/>
                    <a:pt x="5727" y="5370"/>
                    <a:pt x="2965" y="7323"/>
                  </a:cubicBezTo>
                  <a:cubicBezTo>
                    <a:pt x="1858" y="8097"/>
                    <a:pt x="691" y="8906"/>
                    <a:pt x="1" y="10073"/>
                  </a:cubicBezTo>
                  <a:cubicBezTo>
                    <a:pt x="181" y="10161"/>
                    <a:pt x="372" y="10199"/>
                    <a:pt x="570" y="10199"/>
                  </a:cubicBezTo>
                  <a:cubicBezTo>
                    <a:pt x="1118" y="10199"/>
                    <a:pt x="1714" y="9912"/>
                    <a:pt x="2239" y="9632"/>
                  </a:cubicBezTo>
                  <a:cubicBezTo>
                    <a:pt x="5525" y="7811"/>
                    <a:pt x="11014" y="3727"/>
                    <a:pt x="16026" y="0"/>
                  </a:cubicBez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3"/>
            <p:cNvSpPr/>
            <p:nvPr/>
          </p:nvSpPr>
          <p:spPr>
            <a:xfrm>
              <a:off x="0" y="0"/>
              <a:ext cx="2336482" cy="1301954"/>
            </a:xfrm>
            <a:custGeom>
              <a:avLst/>
              <a:gdLst/>
              <a:ahLst/>
              <a:cxnLst/>
              <a:rect l="l" t="t" r="r" b="b"/>
              <a:pathLst>
                <a:path w="12133" h="8014" extrusionOk="0">
                  <a:moveTo>
                    <a:pt x="7692" y="0"/>
                  </a:moveTo>
                  <a:cubicBezTo>
                    <a:pt x="5096" y="1786"/>
                    <a:pt x="2525" y="3620"/>
                    <a:pt x="0" y="5513"/>
                  </a:cubicBezTo>
                  <a:lnTo>
                    <a:pt x="0" y="8013"/>
                  </a:lnTo>
                  <a:lnTo>
                    <a:pt x="11466" y="441"/>
                  </a:lnTo>
                  <a:cubicBezTo>
                    <a:pt x="11669" y="298"/>
                    <a:pt x="11895" y="143"/>
                    <a:pt x="12133" y="0"/>
                  </a:cubicBez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3"/>
            <p:cNvSpPr/>
            <p:nvPr/>
          </p:nvSpPr>
          <p:spPr>
            <a:xfrm>
              <a:off x="6215919" y="3719699"/>
              <a:ext cx="2928065" cy="1423799"/>
            </a:xfrm>
            <a:custGeom>
              <a:avLst/>
              <a:gdLst/>
              <a:ahLst/>
              <a:cxnLst/>
              <a:rect l="l" t="t" r="r" b="b"/>
              <a:pathLst>
                <a:path w="15205" h="8764" extrusionOk="0">
                  <a:moveTo>
                    <a:pt x="15205" y="0"/>
                  </a:moveTo>
                  <a:cubicBezTo>
                    <a:pt x="10049" y="2846"/>
                    <a:pt x="5001" y="5786"/>
                    <a:pt x="0" y="8763"/>
                  </a:cubicBezTo>
                  <a:lnTo>
                    <a:pt x="8097" y="8763"/>
                  </a:lnTo>
                  <a:cubicBezTo>
                    <a:pt x="10502" y="7477"/>
                    <a:pt x="12954" y="6167"/>
                    <a:pt x="15205" y="4929"/>
                  </a:cubicBezTo>
                  <a:lnTo>
                    <a:pt x="15205" y="3548"/>
                  </a:lnTo>
                  <a:cubicBezTo>
                    <a:pt x="13526" y="4382"/>
                    <a:pt x="11835" y="5203"/>
                    <a:pt x="10121" y="5989"/>
                  </a:cubicBezTo>
                  <a:cubicBezTo>
                    <a:pt x="9192" y="6406"/>
                    <a:pt x="8216" y="6834"/>
                    <a:pt x="7251" y="6953"/>
                  </a:cubicBezTo>
                  <a:cubicBezTo>
                    <a:pt x="7942" y="6001"/>
                    <a:pt x="9323" y="5191"/>
                    <a:pt x="10633" y="4429"/>
                  </a:cubicBezTo>
                  <a:lnTo>
                    <a:pt x="15205" y="1786"/>
                  </a:lnTo>
                  <a:lnTo>
                    <a:pt x="15205" y="0"/>
                  </a:ln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7" name="Google Shape;2777;p33"/>
          <p:cNvGrpSpPr/>
          <p:nvPr/>
        </p:nvGrpSpPr>
        <p:grpSpPr>
          <a:xfrm>
            <a:off x="-74250" y="3946525"/>
            <a:ext cx="9292491" cy="1273175"/>
            <a:chOff x="-74250" y="3946525"/>
            <a:chExt cx="9292491" cy="1273175"/>
          </a:xfrm>
        </p:grpSpPr>
        <p:sp>
          <p:nvSpPr>
            <p:cNvPr id="2778" name="Google Shape;2778;p33"/>
            <p:cNvSpPr/>
            <p:nvPr/>
          </p:nvSpPr>
          <p:spPr>
            <a:xfrm>
              <a:off x="-74250" y="4598147"/>
              <a:ext cx="3616963" cy="621538"/>
            </a:xfrm>
            <a:custGeom>
              <a:avLst/>
              <a:gdLst/>
              <a:ahLst/>
              <a:cxnLst/>
              <a:rect l="l" t="t" r="r" b="b"/>
              <a:pathLst>
                <a:path w="43447" h="9014" extrusionOk="0">
                  <a:moveTo>
                    <a:pt x="35692" y="0"/>
                  </a:moveTo>
                  <a:cubicBezTo>
                    <a:pt x="32225" y="0"/>
                    <a:pt x="28931" y="993"/>
                    <a:pt x="26778" y="2406"/>
                  </a:cubicBezTo>
                  <a:cubicBezTo>
                    <a:pt x="26040" y="2894"/>
                    <a:pt x="25409" y="3429"/>
                    <a:pt x="24444" y="3775"/>
                  </a:cubicBezTo>
                  <a:cubicBezTo>
                    <a:pt x="23742" y="3989"/>
                    <a:pt x="23039" y="4156"/>
                    <a:pt x="22313" y="4263"/>
                  </a:cubicBezTo>
                  <a:cubicBezTo>
                    <a:pt x="15086" y="5525"/>
                    <a:pt x="7823" y="6728"/>
                    <a:pt x="525" y="7871"/>
                  </a:cubicBezTo>
                  <a:lnTo>
                    <a:pt x="1" y="7954"/>
                  </a:lnTo>
                  <a:lnTo>
                    <a:pt x="1" y="9014"/>
                  </a:lnTo>
                  <a:lnTo>
                    <a:pt x="19765" y="9014"/>
                  </a:lnTo>
                  <a:cubicBezTo>
                    <a:pt x="24575" y="6870"/>
                    <a:pt x="32207" y="4239"/>
                    <a:pt x="43447" y="2358"/>
                  </a:cubicBezTo>
                  <a:cubicBezTo>
                    <a:pt x="42018" y="941"/>
                    <a:pt x="38910" y="24"/>
                    <a:pt x="35815" y="0"/>
                  </a:cubicBezTo>
                  <a:cubicBezTo>
                    <a:pt x="35774" y="0"/>
                    <a:pt x="35733" y="0"/>
                    <a:pt x="35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3"/>
            <p:cNvSpPr/>
            <p:nvPr/>
          </p:nvSpPr>
          <p:spPr>
            <a:xfrm>
              <a:off x="-74250" y="4290264"/>
              <a:ext cx="1604894" cy="592026"/>
            </a:xfrm>
            <a:custGeom>
              <a:avLst/>
              <a:gdLst/>
              <a:ahLst/>
              <a:cxnLst/>
              <a:rect l="l" t="t" r="r" b="b"/>
              <a:pathLst>
                <a:path w="19278" h="8586" extrusionOk="0">
                  <a:moveTo>
                    <a:pt x="15394" y="1"/>
                  </a:moveTo>
                  <a:cubicBezTo>
                    <a:pt x="14407" y="1"/>
                    <a:pt x="13379" y="158"/>
                    <a:pt x="12419" y="310"/>
                  </a:cubicBezTo>
                  <a:cubicBezTo>
                    <a:pt x="8299" y="929"/>
                    <a:pt x="4156" y="1334"/>
                    <a:pt x="1" y="1513"/>
                  </a:cubicBezTo>
                  <a:lnTo>
                    <a:pt x="1" y="8585"/>
                  </a:lnTo>
                  <a:cubicBezTo>
                    <a:pt x="1906" y="8002"/>
                    <a:pt x="3085" y="6882"/>
                    <a:pt x="4882" y="6192"/>
                  </a:cubicBezTo>
                  <a:cubicBezTo>
                    <a:pt x="6799" y="5454"/>
                    <a:pt x="9240" y="5263"/>
                    <a:pt x="11562" y="5001"/>
                  </a:cubicBezTo>
                  <a:cubicBezTo>
                    <a:pt x="13884" y="4739"/>
                    <a:pt x="16324" y="4346"/>
                    <a:pt x="17801" y="3382"/>
                  </a:cubicBezTo>
                  <a:cubicBezTo>
                    <a:pt x="19277" y="2418"/>
                    <a:pt x="19134" y="703"/>
                    <a:pt x="17003" y="179"/>
                  </a:cubicBezTo>
                  <a:cubicBezTo>
                    <a:pt x="16492" y="51"/>
                    <a:pt x="15950" y="1"/>
                    <a:pt x="15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3"/>
            <p:cNvSpPr/>
            <p:nvPr/>
          </p:nvSpPr>
          <p:spPr>
            <a:xfrm>
              <a:off x="-74250" y="3946525"/>
              <a:ext cx="4802443" cy="1200049"/>
            </a:xfrm>
            <a:custGeom>
              <a:avLst/>
              <a:gdLst/>
              <a:ahLst/>
              <a:cxnLst/>
              <a:rect l="l" t="t" r="r" b="b"/>
              <a:pathLst>
                <a:path w="57687" h="17404" extrusionOk="0">
                  <a:moveTo>
                    <a:pt x="2471" y="0"/>
                  </a:moveTo>
                  <a:cubicBezTo>
                    <a:pt x="1621" y="0"/>
                    <a:pt x="798" y="63"/>
                    <a:pt x="1" y="199"/>
                  </a:cubicBezTo>
                  <a:lnTo>
                    <a:pt x="1" y="6498"/>
                  </a:lnTo>
                  <a:cubicBezTo>
                    <a:pt x="4156" y="6319"/>
                    <a:pt x="8299" y="5914"/>
                    <a:pt x="12407" y="5295"/>
                  </a:cubicBezTo>
                  <a:cubicBezTo>
                    <a:pt x="13382" y="5149"/>
                    <a:pt x="14422" y="4989"/>
                    <a:pt x="15414" y="4989"/>
                  </a:cubicBezTo>
                  <a:cubicBezTo>
                    <a:pt x="15960" y="4989"/>
                    <a:pt x="16492" y="5037"/>
                    <a:pt x="16991" y="5164"/>
                  </a:cubicBezTo>
                  <a:cubicBezTo>
                    <a:pt x="19134" y="5700"/>
                    <a:pt x="19277" y="7403"/>
                    <a:pt x="17801" y="8367"/>
                  </a:cubicBezTo>
                  <a:cubicBezTo>
                    <a:pt x="16324" y="9343"/>
                    <a:pt x="13872" y="9724"/>
                    <a:pt x="11562" y="9986"/>
                  </a:cubicBezTo>
                  <a:cubicBezTo>
                    <a:pt x="9240" y="10248"/>
                    <a:pt x="6799" y="10439"/>
                    <a:pt x="4882" y="11177"/>
                  </a:cubicBezTo>
                  <a:cubicBezTo>
                    <a:pt x="3085" y="11867"/>
                    <a:pt x="1906" y="12987"/>
                    <a:pt x="1" y="13570"/>
                  </a:cubicBezTo>
                  <a:lnTo>
                    <a:pt x="1" y="17404"/>
                  </a:lnTo>
                  <a:lnTo>
                    <a:pt x="513" y="17321"/>
                  </a:lnTo>
                  <a:cubicBezTo>
                    <a:pt x="7823" y="16178"/>
                    <a:pt x="15086" y="14975"/>
                    <a:pt x="22313" y="13713"/>
                  </a:cubicBezTo>
                  <a:cubicBezTo>
                    <a:pt x="23039" y="13606"/>
                    <a:pt x="23742" y="13439"/>
                    <a:pt x="24444" y="13225"/>
                  </a:cubicBezTo>
                  <a:cubicBezTo>
                    <a:pt x="25409" y="12879"/>
                    <a:pt x="26040" y="12344"/>
                    <a:pt x="26778" y="11856"/>
                  </a:cubicBezTo>
                  <a:cubicBezTo>
                    <a:pt x="28931" y="10443"/>
                    <a:pt x="32225" y="9450"/>
                    <a:pt x="35692" y="9450"/>
                  </a:cubicBezTo>
                  <a:cubicBezTo>
                    <a:pt x="35733" y="9450"/>
                    <a:pt x="35774" y="9450"/>
                    <a:pt x="35815" y="9450"/>
                  </a:cubicBezTo>
                  <a:cubicBezTo>
                    <a:pt x="38910" y="9474"/>
                    <a:pt x="42018" y="10391"/>
                    <a:pt x="43447" y="11808"/>
                  </a:cubicBezTo>
                  <a:cubicBezTo>
                    <a:pt x="44875" y="11570"/>
                    <a:pt x="46364" y="11344"/>
                    <a:pt x="47923" y="11129"/>
                  </a:cubicBezTo>
                  <a:cubicBezTo>
                    <a:pt x="50948" y="10713"/>
                    <a:pt x="54198" y="10355"/>
                    <a:pt x="57687" y="10082"/>
                  </a:cubicBezTo>
                  <a:cubicBezTo>
                    <a:pt x="52460" y="8867"/>
                    <a:pt x="46328" y="7867"/>
                    <a:pt x="39184" y="7295"/>
                  </a:cubicBezTo>
                  <a:cubicBezTo>
                    <a:pt x="21737" y="5924"/>
                    <a:pt x="10751" y="0"/>
                    <a:pt x="2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3"/>
            <p:cNvSpPr/>
            <p:nvPr/>
          </p:nvSpPr>
          <p:spPr>
            <a:xfrm>
              <a:off x="2091477" y="5081864"/>
              <a:ext cx="1087495" cy="137836"/>
            </a:xfrm>
            <a:custGeom>
              <a:avLst/>
              <a:gdLst/>
              <a:ahLst/>
              <a:cxnLst/>
              <a:rect l="l" t="t" r="r" b="b"/>
              <a:pathLst>
                <a:path w="13063" h="1999" extrusionOk="0">
                  <a:moveTo>
                    <a:pt x="6426" y="0"/>
                  </a:moveTo>
                  <a:cubicBezTo>
                    <a:pt x="6039" y="0"/>
                    <a:pt x="5644" y="19"/>
                    <a:pt x="5240" y="58"/>
                  </a:cubicBezTo>
                  <a:cubicBezTo>
                    <a:pt x="3918" y="177"/>
                    <a:pt x="2620" y="534"/>
                    <a:pt x="1418" y="1117"/>
                  </a:cubicBezTo>
                  <a:cubicBezTo>
                    <a:pt x="918" y="1356"/>
                    <a:pt x="442" y="1653"/>
                    <a:pt x="1" y="1999"/>
                  </a:cubicBezTo>
                  <a:lnTo>
                    <a:pt x="11693" y="1999"/>
                  </a:lnTo>
                  <a:cubicBezTo>
                    <a:pt x="12169" y="1879"/>
                    <a:pt x="12622" y="1748"/>
                    <a:pt x="13062" y="1594"/>
                  </a:cubicBezTo>
                  <a:cubicBezTo>
                    <a:pt x="10986" y="730"/>
                    <a:pt x="8866" y="0"/>
                    <a:pt x="6426" y="0"/>
                  </a:cubicBezTo>
                  <a:close/>
                </a:path>
              </a:pathLst>
            </a:custGeom>
            <a:solidFill>
              <a:srgbClr val="0C2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3"/>
            <p:cNvSpPr/>
            <p:nvPr/>
          </p:nvSpPr>
          <p:spPr>
            <a:xfrm>
              <a:off x="3906392" y="4196693"/>
              <a:ext cx="5311850" cy="1022979"/>
            </a:xfrm>
            <a:custGeom>
              <a:avLst/>
              <a:gdLst/>
              <a:ahLst/>
              <a:cxnLst/>
              <a:rect l="l" t="t" r="r" b="b"/>
              <a:pathLst>
                <a:path w="63806" h="14836" extrusionOk="0">
                  <a:moveTo>
                    <a:pt x="54233" y="0"/>
                  </a:moveTo>
                  <a:cubicBezTo>
                    <a:pt x="53936" y="143"/>
                    <a:pt x="53626" y="250"/>
                    <a:pt x="53305" y="334"/>
                  </a:cubicBezTo>
                  <a:cubicBezTo>
                    <a:pt x="52195" y="635"/>
                    <a:pt x="50935" y="698"/>
                    <a:pt x="49680" y="698"/>
                  </a:cubicBezTo>
                  <a:cubicBezTo>
                    <a:pt x="49399" y="698"/>
                    <a:pt x="49118" y="695"/>
                    <a:pt x="48840" y="691"/>
                  </a:cubicBezTo>
                  <a:cubicBezTo>
                    <a:pt x="48090" y="679"/>
                    <a:pt x="47340" y="667"/>
                    <a:pt x="46589" y="643"/>
                  </a:cubicBezTo>
                  <a:cubicBezTo>
                    <a:pt x="42232" y="1405"/>
                    <a:pt x="37219" y="2679"/>
                    <a:pt x="31254" y="3846"/>
                  </a:cubicBezTo>
                  <a:cubicBezTo>
                    <a:pt x="31766" y="3917"/>
                    <a:pt x="32290" y="3989"/>
                    <a:pt x="32802" y="4048"/>
                  </a:cubicBezTo>
                  <a:cubicBezTo>
                    <a:pt x="35124" y="4298"/>
                    <a:pt x="37565" y="4501"/>
                    <a:pt x="39470" y="5239"/>
                  </a:cubicBezTo>
                  <a:cubicBezTo>
                    <a:pt x="41434" y="5989"/>
                    <a:pt x="42649" y="7239"/>
                    <a:pt x="44875" y="7763"/>
                  </a:cubicBezTo>
                  <a:cubicBezTo>
                    <a:pt x="47411" y="8370"/>
                    <a:pt x="51292" y="8097"/>
                    <a:pt x="52209" y="9478"/>
                  </a:cubicBezTo>
                  <a:cubicBezTo>
                    <a:pt x="52828" y="10406"/>
                    <a:pt x="51245" y="11430"/>
                    <a:pt x="49411" y="11680"/>
                  </a:cubicBezTo>
                  <a:cubicBezTo>
                    <a:pt x="48891" y="11755"/>
                    <a:pt x="48363" y="11786"/>
                    <a:pt x="47832" y="11786"/>
                  </a:cubicBezTo>
                  <a:cubicBezTo>
                    <a:pt x="46492" y="11786"/>
                    <a:pt x="45135" y="11587"/>
                    <a:pt x="43839" y="11383"/>
                  </a:cubicBezTo>
                  <a:cubicBezTo>
                    <a:pt x="36541" y="10228"/>
                    <a:pt x="29278" y="9025"/>
                    <a:pt x="22051" y="7775"/>
                  </a:cubicBezTo>
                  <a:cubicBezTo>
                    <a:pt x="21324" y="7668"/>
                    <a:pt x="20610" y="7501"/>
                    <a:pt x="19919" y="7275"/>
                  </a:cubicBezTo>
                  <a:cubicBezTo>
                    <a:pt x="18955" y="6930"/>
                    <a:pt x="18312" y="6394"/>
                    <a:pt x="17586" y="5918"/>
                  </a:cubicBezTo>
                  <a:lnTo>
                    <a:pt x="17514" y="5870"/>
                  </a:lnTo>
                  <a:cubicBezTo>
                    <a:pt x="16205" y="6001"/>
                    <a:pt x="14871" y="6108"/>
                    <a:pt x="13502" y="6192"/>
                  </a:cubicBezTo>
                  <a:cubicBezTo>
                    <a:pt x="12264" y="6263"/>
                    <a:pt x="11049" y="6358"/>
                    <a:pt x="9871" y="6454"/>
                  </a:cubicBezTo>
                  <a:cubicBezTo>
                    <a:pt x="6382" y="6727"/>
                    <a:pt x="3132" y="7085"/>
                    <a:pt x="107" y="7501"/>
                  </a:cubicBezTo>
                  <a:cubicBezTo>
                    <a:pt x="0" y="9299"/>
                    <a:pt x="2227" y="11109"/>
                    <a:pt x="5215" y="12097"/>
                  </a:cubicBezTo>
                  <a:cubicBezTo>
                    <a:pt x="8787" y="13288"/>
                    <a:pt x="13169" y="13562"/>
                    <a:pt x="17395" y="13704"/>
                  </a:cubicBezTo>
                  <a:cubicBezTo>
                    <a:pt x="21634" y="13847"/>
                    <a:pt x="25968" y="13895"/>
                    <a:pt x="29909" y="14716"/>
                  </a:cubicBezTo>
                  <a:cubicBezTo>
                    <a:pt x="30099" y="14752"/>
                    <a:pt x="30278" y="14788"/>
                    <a:pt x="30457" y="14836"/>
                  </a:cubicBezTo>
                  <a:lnTo>
                    <a:pt x="63806" y="14836"/>
                  </a:lnTo>
                  <a:lnTo>
                    <a:pt x="63806" y="3858"/>
                  </a:lnTo>
                  <a:cubicBezTo>
                    <a:pt x="60889" y="1251"/>
                    <a:pt x="57793" y="179"/>
                    <a:pt x="54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3"/>
            <p:cNvSpPr/>
            <p:nvPr/>
          </p:nvSpPr>
          <p:spPr>
            <a:xfrm>
              <a:off x="5364417" y="4461892"/>
              <a:ext cx="2938975" cy="547828"/>
            </a:xfrm>
            <a:custGeom>
              <a:avLst/>
              <a:gdLst/>
              <a:ahLst/>
              <a:cxnLst/>
              <a:rect l="l" t="t" r="r" b="b"/>
              <a:pathLst>
                <a:path w="35303" h="7945" extrusionOk="0">
                  <a:moveTo>
                    <a:pt x="13728" y="0"/>
                  </a:moveTo>
                  <a:cubicBezTo>
                    <a:pt x="9633" y="810"/>
                    <a:pt x="5096" y="1548"/>
                    <a:pt x="0" y="2036"/>
                  </a:cubicBezTo>
                  <a:lnTo>
                    <a:pt x="72" y="2072"/>
                  </a:lnTo>
                  <a:cubicBezTo>
                    <a:pt x="798" y="2548"/>
                    <a:pt x="1441" y="3084"/>
                    <a:pt x="2405" y="3429"/>
                  </a:cubicBezTo>
                  <a:cubicBezTo>
                    <a:pt x="3096" y="3655"/>
                    <a:pt x="3810" y="3822"/>
                    <a:pt x="4537" y="3929"/>
                  </a:cubicBezTo>
                  <a:cubicBezTo>
                    <a:pt x="11752" y="5179"/>
                    <a:pt x="19027" y="6382"/>
                    <a:pt x="26325" y="7537"/>
                  </a:cubicBezTo>
                  <a:cubicBezTo>
                    <a:pt x="27636" y="7744"/>
                    <a:pt x="29009" y="7944"/>
                    <a:pt x="30363" y="7944"/>
                  </a:cubicBezTo>
                  <a:cubicBezTo>
                    <a:pt x="30879" y="7944"/>
                    <a:pt x="31392" y="7915"/>
                    <a:pt x="31897" y="7846"/>
                  </a:cubicBezTo>
                  <a:cubicBezTo>
                    <a:pt x="33731" y="7584"/>
                    <a:pt x="35302" y="6572"/>
                    <a:pt x="34683" y="5632"/>
                  </a:cubicBezTo>
                  <a:cubicBezTo>
                    <a:pt x="33778" y="4251"/>
                    <a:pt x="29897" y="4524"/>
                    <a:pt x="27349" y="3917"/>
                  </a:cubicBezTo>
                  <a:cubicBezTo>
                    <a:pt x="25135" y="3393"/>
                    <a:pt x="23920" y="2131"/>
                    <a:pt x="21956" y="1393"/>
                  </a:cubicBezTo>
                  <a:cubicBezTo>
                    <a:pt x="20051" y="655"/>
                    <a:pt x="17598" y="464"/>
                    <a:pt x="15288" y="202"/>
                  </a:cubicBezTo>
                  <a:cubicBezTo>
                    <a:pt x="14764" y="143"/>
                    <a:pt x="14252" y="83"/>
                    <a:pt x="13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3"/>
            <p:cNvSpPr/>
            <p:nvPr/>
          </p:nvSpPr>
          <p:spPr>
            <a:xfrm>
              <a:off x="7784887" y="4194693"/>
              <a:ext cx="636446" cy="50197"/>
            </a:xfrm>
            <a:custGeom>
              <a:avLst/>
              <a:gdLst/>
              <a:ahLst/>
              <a:cxnLst/>
              <a:rect l="l" t="t" r="r" b="b"/>
              <a:pathLst>
                <a:path w="7645" h="728" extrusionOk="0">
                  <a:moveTo>
                    <a:pt x="6502" y="1"/>
                  </a:moveTo>
                  <a:cubicBezTo>
                    <a:pt x="4494" y="1"/>
                    <a:pt x="2348" y="253"/>
                    <a:pt x="0" y="672"/>
                  </a:cubicBezTo>
                  <a:cubicBezTo>
                    <a:pt x="751" y="696"/>
                    <a:pt x="1501" y="708"/>
                    <a:pt x="2251" y="720"/>
                  </a:cubicBezTo>
                  <a:cubicBezTo>
                    <a:pt x="2529" y="724"/>
                    <a:pt x="2810" y="727"/>
                    <a:pt x="3091" y="727"/>
                  </a:cubicBezTo>
                  <a:cubicBezTo>
                    <a:pt x="4346" y="727"/>
                    <a:pt x="5606" y="664"/>
                    <a:pt x="6716" y="363"/>
                  </a:cubicBezTo>
                  <a:cubicBezTo>
                    <a:pt x="7037" y="279"/>
                    <a:pt x="7347" y="172"/>
                    <a:pt x="7644" y="29"/>
                  </a:cubicBezTo>
                  <a:cubicBezTo>
                    <a:pt x="7268" y="10"/>
                    <a:pt x="6888" y="1"/>
                    <a:pt x="6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3"/>
            <p:cNvSpPr/>
            <p:nvPr/>
          </p:nvSpPr>
          <p:spPr>
            <a:xfrm>
              <a:off x="1571170" y="4713922"/>
              <a:ext cx="4870791" cy="505767"/>
            </a:xfrm>
            <a:custGeom>
              <a:avLst/>
              <a:gdLst/>
              <a:ahLst/>
              <a:cxnLst/>
              <a:rect l="l" t="t" r="r" b="b"/>
              <a:pathLst>
                <a:path w="58508" h="7335" extrusionOk="0">
                  <a:moveTo>
                    <a:pt x="28147" y="0"/>
                  </a:moveTo>
                  <a:lnTo>
                    <a:pt x="28147" y="0"/>
                  </a:lnTo>
                  <a:cubicBezTo>
                    <a:pt x="26599" y="215"/>
                    <a:pt x="25110" y="441"/>
                    <a:pt x="23682" y="679"/>
                  </a:cubicBezTo>
                  <a:cubicBezTo>
                    <a:pt x="12442" y="2560"/>
                    <a:pt x="4810" y="5191"/>
                    <a:pt x="0" y="7335"/>
                  </a:cubicBezTo>
                  <a:lnTo>
                    <a:pt x="6251" y="7335"/>
                  </a:lnTo>
                  <a:cubicBezTo>
                    <a:pt x="6692" y="6989"/>
                    <a:pt x="7168" y="6692"/>
                    <a:pt x="7680" y="6453"/>
                  </a:cubicBezTo>
                  <a:cubicBezTo>
                    <a:pt x="8870" y="5870"/>
                    <a:pt x="10168" y="5513"/>
                    <a:pt x="11490" y="5394"/>
                  </a:cubicBezTo>
                  <a:cubicBezTo>
                    <a:pt x="11894" y="5355"/>
                    <a:pt x="12289" y="5336"/>
                    <a:pt x="12675" y="5336"/>
                  </a:cubicBezTo>
                  <a:cubicBezTo>
                    <a:pt x="15113" y="5336"/>
                    <a:pt x="17226" y="6066"/>
                    <a:pt x="19312" y="6930"/>
                  </a:cubicBezTo>
                  <a:cubicBezTo>
                    <a:pt x="19634" y="7061"/>
                    <a:pt x="19943" y="7192"/>
                    <a:pt x="20253" y="7335"/>
                  </a:cubicBezTo>
                  <a:lnTo>
                    <a:pt x="58508" y="7335"/>
                  </a:lnTo>
                  <a:cubicBezTo>
                    <a:pt x="58329" y="7299"/>
                    <a:pt x="58138" y="7251"/>
                    <a:pt x="57960" y="7215"/>
                  </a:cubicBezTo>
                  <a:cubicBezTo>
                    <a:pt x="54019" y="6406"/>
                    <a:pt x="49673" y="6346"/>
                    <a:pt x="45446" y="6203"/>
                  </a:cubicBezTo>
                  <a:cubicBezTo>
                    <a:pt x="41220" y="6061"/>
                    <a:pt x="36826" y="5787"/>
                    <a:pt x="33254" y="4596"/>
                  </a:cubicBezTo>
                  <a:cubicBezTo>
                    <a:pt x="30266" y="3608"/>
                    <a:pt x="28051" y="1798"/>
                    <a:pt x="28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6" name="Google Shape;2786;p33"/>
          <p:cNvGrpSpPr/>
          <p:nvPr/>
        </p:nvGrpSpPr>
        <p:grpSpPr>
          <a:xfrm>
            <a:off x="-741983" y="3949068"/>
            <a:ext cx="2045919" cy="1425815"/>
            <a:chOff x="-741983" y="3949068"/>
            <a:chExt cx="2045919" cy="1425815"/>
          </a:xfrm>
        </p:grpSpPr>
        <p:sp>
          <p:nvSpPr>
            <p:cNvPr id="2787" name="Google Shape;2787;p33"/>
            <p:cNvSpPr/>
            <p:nvPr/>
          </p:nvSpPr>
          <p:spPr>
            <a:xfrm>
              <a:off x="593238" y="4515204"/>
              <a:ext cx="581419" cy="337867"/>
            </a:xfrm>
            <a:custGeom>
              <a:avLst/>
              <a:gdLst/>
              <a:ahLst/>
              <a:cxnLst/>
              <a:rect l="l" t="t" r="r" b="b"/>
              <a:pathLst>
                <a:path w="11041" h="6416" extrusionOk="0">
                  <a:moveTo>
                    <a:pt x="7045" y="0"/>
                  </a:moveTo>
                  <a:cubicBezTo>
                    <a:pt x="6705" y="0"/>
                    <a:pt x="6344" y="51"/>
                    <a:pt x="5965" y="165"/>
                  </a:cubicBezTo>
                  <a:cubicBezTo>
                    <a:pt x="2369" y="1237"/>
                    <a:pt x="0" y="5225"/>
                    <a:pt x="0" y="5225"/>
                  </a:cubicBezTo>
                  <a:lnTo>
                    <a:pt x="1203" y="6416"/>
                  </a:lnTo>
                  <a:cubicBezTo>
                    <a:pt x="1203" y="6416"/>
                    <a:pt x="2930" y="3180"/>
                    <a:pt x="6641" y="3180"/>
                  </a:cubicBezTo>
                  <a:cubicBezTo>
                    <a:pt x="6887" y="3180"/>
                    <a:pt x="7142" y="3195"/>
                    <a:pt x="7406" y="3225"/>
                  </a:cubicBezTo>
                  <a:cubicBezTo>
                    <a:pt x="7619" y="3250"/>
                    <a:pt x="7815" y="3261"/>
                    <a:pt x="7997" y="3261"/>
                  </a:cubicBezTo>
                  <a:cubicBezTo>
                    <a:pt x="11040" y="3261"/>
                    <a:pt x="9765" y="0"/>
                    <a:pt x="70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3"/>
            <p:cNvSpPr/>
            <p:nvPr/>
          </p:nvSpPr>
          <p:spPr>
            <a:xfrm>
              <a:off x="-231243" y="3949068"/>
              <a:ext cx="642557" cy="767993"/>
            </a:xfrm>
            <a:custGeom>
              <a:avLst/>
              <a:gdLst/>
              <a:ahLst/>
              <a:cxnLst/>
              <a:rect l="l" t="t" r="r" b="b"/>
              <a:pathLst>
                <a:path w="12202" h="14584" extrusionOk="0">
                  <a:moveTo>
                    <a:pt x="7656" y="1"/>
                  </a:moveTo>
                  <a:cubicBezTo>
                    <a:pt x="6320" y="1"/>
                    <a:pt x="4770" y="611"/>
                    <a:pt x="3584" y="2165"/>
                  </a:cubicBezTo>
                  <a:cubicBezTo>
                    <a:pt x="0" y="6892"/>
                    <a:pt x="691" y="14178"/>
                    <a:pt x="691" y="14178"/>
                  </a:cubicBezTo>
                  <a:lnTo>
                    <a:pt x="3334" y="14583"/>
                  </a:lnTo>
                  <a:cubicBezTo>
                    <a:pt x="3334" y="14583"/>
                    <a:pt x="2417" y="8059"/>
                    <a:pt x="8275" y="4749"/>
                  </a:cubicBezTo>
                  <a:cubicBezTo>
                    <a:pt x="12202" y="2522"/>
                    <a:pt x="10372" y="1"/>
                    <a:pt x="7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3"/>
            <p:cNvSpPr/>
            <p:nvPr/>
          </p:nvSpPr>
          <p:spPr>
            <a:xfrm>
              <a:off x="538052" y="4173184"/>
              <a:ext cx="240814" cy="543241"/>
            </a:xfrm>
            <a:custGeom>
              <a:avLst/>
              <a:gdLst/>
              <a:ahLst/>
              <a:cxnLst/>
              <a:rect l="l" t="t" r="r" b="b"/>
              <a:pathLst>
                <a:path w="4573" h="10316" extrusionOk="0">
                  <a:moveTo>
                    <a:pt x="1935" y="0"/>
                  </a:moveTo>
                  <a:cubicBezTo>
                    <a:pt x="985" y="0"/>
                    <a:pt x="319" y="844"/>
                    <a:pt x="1143" y="2660"/>
                  </a:cubicBezTo>
                  <a:cubicBezTo>
                    <a:pt x="2905" y="6541"/>
                    <a:pt x="0" y="9530"/>
                    <a:pt x="0" y="9530"/>
                  </a:cubicBezTo>
                  <a:lnTo>
                    <a:pt x="1501" y="10315"/>
                  </a:lnTo>
                  <a:cubicBezTo>
                    <a:pt x="1501" y="10315"/>
                    <a:pt x="4572" y="6851"/>
                    <a:pt x="4501" y="3088"/>
                  </a:cubicBezTo>
                  <a:cubicBezTo>
                    <a:pt x="4463" y="1092"/>
                    <a:pt x="3015" y="0"/>
                    <a:pt x="19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3"/>
            <p:cNvSpPr/>
            <p:nvPr/>
          </p:nvSpPr>
          <p:spPr>
            <a:xfrm>
              <a:off x="593238" y="4515257"/>
              <a:ext cx="502850" cy="312116"/>
            </a:xfrm>
            <a:custGeom>
              <a:avLst/>
              <a:gdLst/>
              <a:ahLst/>
              <a:cxnLst/>
              <a:rect l="l" t="t" r="r" b="b"/>
              <a:pathLst>
                <a:path w="9549" h="5927" extrusionOk="0">
                  <a:moveTo>
                    <a:pt x="7044" y="1"/>
                  </a:moveTo>
                  <a:cubicBezTo>
                    <a:pt x="6705" y="1"/>
                    <a:pt x="6344" y="51"/>
                    <a:pt x="5965" y="164"/>
                  </a:cubicBezTo>
                  <a:cubicBezTo>
                    <a:pt x="2369" y="1236"/>
                    <a:pt x="0" y="5224"/>
                    <a:pt x="0" y="5224"/>
                  </a:cubicBezTo>
                  <a:lnTo>
                    <a:pt x="726" y="5927"/>
                  </a:lnTo>
                  <a:cubicBezTo>
                    <a:pt x="1000" y="5474"/>
                    <a:pt x="3286" y="1926"/>
                    <a:pt x="6656" y="914"/>
                  </a:cubicBezTo>
                  <a:cubicBezTo>
                    <a:pt x="7030" y="802"/>
                    <a:pt x="7389" y="752"/>
                    <a:pt x="7725" y="752"/>
                  </a:cubicBezTo>
                  <a:cubicBezTo>
                    <a:pt x="8457" y="752"/>
                    <a:pt x="9084" y="988"/>
                    <a:pt x="9549" y="1331"/>
                  </a:cubicBezTo>
                  <a:cubicBezTo>
                    <a:pt x="9150" y="626"/>
                    <a:pt x="8238" y="1"/>
                    <a:pt x="70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3"/>
            <p:cNvSpPr/>
            <p:nvPr/>
          </p:nvSpPr>
          <p:spPr>
            <a:xfrm>
              <a:off x="703559" y="4622102"/>
              <a:ext cx="589055" cy="313116"/>
            </a:xfrm>
            <a:custGeom>
              <a:avLst/>
              <a:gdLst/>
              <a:ahLst/>
              <a:cxnLst/>
              <a:rect l="l" t="t" r="r" b="b"/>
              <a:pathLst>
                <a:path w="11186" h="5946" extrusionOk="0">
                  <a:moveTo>
                    <a:pt x="7153" y="0"/>
                  </a:moveTo>
                  <a:cubicBezTo>
                    <a:pt x="6897" y="0"/>
                    <a:pt x="6628" y="28"/>
                    <a:pt x="6347" y="88"/>
                  </a:cubicBezTo>
                  <a:cubicBezTo>
                    <a:pt x="2668" y="874"/>
                    <a:pt x="1" y="4660"/>
                    <a:pt x="1" y="4660"/>
                  </a:cubicBezTo>
                  <a:lnTo>
                    <a:pt x="1108" y="5946"/>
                  </a:lnTo>
                  <a:cubicBezTo>
                    <a:pt x="1108" y="5946"/>
                    <a:pt x="2906" y="3139"/>
                    <a:pt x="6273" y="3139"/>
                  </a:cubicBezTo>
                  <a:cubicBezTo>
                    <a:pt x="6672" y="3139"/>
                    <a:pt x="7094" y="3178"/>
                    <a:pt x="7537" y="3267"/>
                  </a:cubicBezTo>
                  <a:cubicBezTo>
                    <a:pt x="7870" y="3332"/>
                    <a:pt x="8165" y="3362"/>
                    <a:pt x="8425" y="3362"/>
                  </a:cubicBezTo>
                  <a:cubicBezTo>
                    <a:pt x="11185" y="3362"/>
                    <a:pt x="9983" y="0"/>
                    <a:pt x="7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3"/>
            <p:cNvSpPr/>
            <p:nvPr/>
          </p:nvSpPr>
          <p:spPr>
            <a:xfrm>
              <a:off x="-231243" y="3949331"/>
              <a:ext cx="486578" cy="758936"/>
            </a:xfrm>
            <a:custGeom>
              <a:avLst/>
              <a:gdLst/>
              <a:ahLst/>
              <a:cxnLst/>
              <a:rect l="l" t="t" r="r" b="b"/>
              <a:pathLst>
                <a:path w="9240" h="14412" extrusionOk="0">
                  <a:moveTo>
                    <a:pt x="7649" y="0"/>
                  </a:moveTo>
                  <a:cubicBezTo>
                    <a:pt x="6318" y="0"/>
                    <a:pt x="4773" y="607"/>
                    <a:pt x="3584" y="2160"/>
                  </a:cubicBezTo>
                  <a:cubicBezTo>
                    <a:pt x="0" y="6887"/>
                    <a:pt x="679" y="14173"/>
                    <a:pt x="679" y="14173"/>
                  </a:cubicBezTo>
                  <a:lnTo>
                    <a:pt x="2263" y="14412"/>
                  </a:lnTo>
                  <a:cubicBezTo>
                    <a:pt x="2203" y="13578"/>
                    <a:pt x="1810" y="6911"/>
                    <a:pt x="5168" y="2493"/>
                  </a:cubicBezTo>
                  <a:cubicBezTo>
                    <a:pt x="6346" y="922"/>
                    <a:pt x="7906" y="326"/>
                    <a:pt x="9240" y="326"/>
                  </a:cubicBezTo>
                  <a:cubicBezTo>
                    <a:pt x="8784" y="119"/>
                    <a:pt x="8237" y="0"/>
                    <a:pt x="76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3"/>
            <p:cNvSpPr/>
            <p:nvPr/>
          </p:nvSpPr>
          <p:spPr>
            <a:xfrm>
              <a:off x="13252" y="3975766"/>
              <a:ext cx="667781" cy="748193"/>
            </a:xfrm>
            <a:custGeom>
              <a:avLst/>
              <a:gdLst/>
              <a:ahLst/>
              <a:cxnLst/>
              <a:rect l="l" t="t" r="r" b="b"/>
              <a:pathLst>
                <a:path w="12681" h="14208" extrusionOk="0">
                  <a:moveTo>
                    <a:pt x="7818" y="0"/>
                  </a:moveTo>
                  <a:cubicBezTo>
                    <a:pt x="6567" y="0"/>
                    <a:pt x="5139" y="520"/>
                    <a:pt x="3954" y="1849"/>
                  </a:cubicBezTo>
                  <a:cubicBezTo>
                    <a:pt x="1" y="6278"/>
                    <a:pt x="108" y="13588"/>
                    <a:pt x="108" y="13588"/>
                  </a:cubicBezTo>
                  <a:lnTo>
                    <a:pt x="2692" y="14207"/>
                  </a:lnTo>
                  <a:cubicBezTo>
                    <a:pt x="2692" y="14207"/>
                    <a:pt x="2311" y="7623"/>
                    <a:pt x="8419" y="4789"/>
                  </a:cubicBezTo>
                  <a:cubicBezTo>
                    <a:pt x="12681" y="2808"/>
                    <a:pt x="10727" y="0"/>
                    <a:pt x="78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3"/>
            <p:cNvSpPr/>
            <p:nvPr/>
          </p:nvSpPr>
          <p:spPr>
            <a:xfrm>
              <a:off x="534452" y="4173559"/>
              <a:ext cx="240814" cy="543241"/>
            </a:xfrm>
            <a:custGeom>
              <a:avLst/>
              <a:gdLst/>
              <a:ahLst/>
              <a:cxnLst/>
              <a:rect l="l" t="t" r="r" b="b"/>
              <a:pathLst>
                <a:path w="4573" h="10316" extrusionOk="0">
                  <a:moveTo>
                    <a:pt x="1935" y="0"/>
                  </a:moveTo>
                  <a:cubicBezTo>
                    <a:pt x="985" y="0"/>
                    <a:pt x="319" y="844"/>
                    <a:pt x="1143" y="2660"/>
                  </a:cubicBezTo>
                  <a:cubicBezTo>
                    <a:pt x="2905" y="6541"/>
                    <a:pt x="0" y="9530"/>
                    <a:pt x="0" y="9530"/>
                  </a:cubicBezTo>
                  <a:lnTo>
                    <a:pt x="1501" y="10315"/>
                  </a:lnTo>
                  <a:cubicBezTo>
                    <a:pt x="1501" y="10315"/>
                    <a:pt x="4572" y="6851"/>
                    <a:pt x="4501" y="3088"/>
                  </a:cubicBezTo>
                  <a:cubicBezTo>
                    <a:pt x="4463" y="1092"/>
                    <a:pt x="3015" y="0"/>
                    <a:pt x="1935" y="0"/>
                  </a:cubicBezTo>
                  <a:close/>
                </a:path>
              </a:pathLst>
            </a:custGeom>
            <a:solidFill>
              <a:srgbClr val="011866">
                <a:alpha val="1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3"/>
            <p:cNvSpPr/>
            <p:nvPr/>
          </p:nvSpPr>
          <p:spPr>
            <a:xfrm>
              <a:off x="699959" y="4622477"/>
              <a:ext cx="589055" cy="313116"/>
            </a:xfrm>
            <a:custGeom>
              <a:avLst/>
              <a:gdLst/>
              <a:ahLst/>
              <a:cxnLst/>
              <a:rect l="l" t="t" r="r" b="b"/>
              <a:pathLst>
                <a:path w="11186" h="5946" extrusionOk="0">
                  <a:moveTo>
                    <a:pt x="7153" y="0"/>
                  </a:moveTo>
                  <a:cubicBezTo>
                    <a:pt x="6897" y="0"/>
                    <a:pt x="6628" y="28"/>
                    <a:pt x="6347" y="88"/>
                  </a:cubicBezTo>
                  <a:cubicBezTo>
                    <a:pt x="2668" y="874"/>
                    <a:pt x="1" y="4660"/>
                    <a:pt x="1" y="4660"/>
                  </a:cubicBezTo>
                  <a:lnTo>
                    <a:pt x="1108" y="5946"/>
                  </a:lnTo>
                  <a:cubicBezTo>
                    <a:pt x="1108" y="5946"/>
                    <a:pt x="2906" y="3139"/>
                    <a:pt x="6273" y="3139"/>
                  </a:cubicBezTo>
                  <a:cubicBezTo>
                    <a:pt x="6672" y="3139"/>
                    <a:pt x="7094" y="3178"/>
                    <a:pt x="7537" y="3267"/>
                  </a:cubicBezTo>
                  <a:cubicBezTo>
                    <a:pt x="7870" y="3332"/>
                    <a:pt x="8165" y="3362"/>
                    <a:pt x="8425" y="3362"/>
                  </a:cubicBezTo>
                  <a:cubicBezTo>
                    <a:pt x="11185" y="3362"/>
                    <a:pt x="9983" y="0"/>
                    <a:pt x="7153" y="0"/>
                  </a:cubicBezTo>
                  <a:close/>
                </a:path>
              </a:pathLst>
            </a:custGeom>
            <a:solidFill>
              <a:srgbClr val="011866">
                <a:alpha val="1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3"/>
            <p:cNvSpPr/>
            <p:nvPr/>
          </p:nvSpPr>
          <p:spPr>
            <a:xfrm>
              <a:off x="9652" y="3976141"/>
              <a:ext cx="667781" cy="748193"/>
            </a:xfrm>
            <a:custGeom>
              <a:avLst/>
              <a:gdLst/>
              <a:ahLst/>
              <a:cxnLst/>
              <a:rect l="l" t="t" r="r" b="b"/>
              <a:pathLst>
                <a:path w="12681" h="14208" extrusionOk="0">
                  <a:moveTo>
                    <a:pt x="7818" y="0"/>
                  </a:moveTo>
                  <a:cubicBezTo>
                    <a:pt x="6567" y="0"/>
                    <a:pt x="5139" y="520"/>
                    <a:pt x="3954" y="1849"/>
                  </a:cubicBezTo>
                  <a:cubicBezTo>
                    <a:pt x="1" y="6278"/>
                    <a:pt x="108" y="13588"/>
                    <a:pt x="108" y="13588"/>
                  </a:cubicBezTo>
                  <a:lnTo>
                    <a:pt x="2692" y="14207"/>
                  </a:lnTo>
                  <a:cubicBezTo>
                    <a:pt x="2692" y="14207"/>
                    <a:pt x="2311" y="7623"/>
                    <a:pt x="8419" y="4789"/>
                  </a:cubicBezTo>
                  <a:cubicBezTo>
                    <a:pt x="12681" y="2808"/>
                    <a:pt x="10727" y="0"/>
                    <a:pt x="7818" y="0"/>
                  </a:cubicBezTo>
                  <a:close/>
                </a:path>
              </a:pathLst>
            </a:custGeom>
            <a:solidFill>
              <a:srgbClr val="011866">
                <a:alpha val="1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3"/>
            <p:cNvSpPr/>
            <p:nvPr/>
          </p:nvSpPr>
          <p:spPr>
            <a:xfrm>
              <a:off x="570016" y="4175291"/>
              <a:ext cx="208850" cy="541134"/>
            </a:xfrm>
            <a:custGeom>
              <a:avLst/>
              <a:gdLst/>
              <a:ahLst/>
              <a:cxnLst/>
              <a:rect l="l" t="t" r="r" b="b"/>
              <a:pathLst>
                <a:path w="3966" h="10276" extrusionOk="0">
                  <a:moveTo>
                    <a:pt x="1679" y="0"/>
                  </a:moveTo>
                  <a:lnTo>
                    <a:pt x="1679" y="0"/>
                  </a:lnTo>
                  <a:cubicBezTo>
                    <a:pt x="2370" y="500"/>
                    <a:pt x="2941" y="1393"/>
                    <a:pt x="2965" y="2632"/>
                  </a:cubicBezTo>
                  <a:cubicBezTo>
                    <a:pt x="3025" y="6144"/>
                    <a:pt x="346" y="9406"/>
                    <a:pt x="1" y="9811"/>
                  </a:cubicBezTo>
                  <a:lnTo>
                    <a:pt x="894" y="10275"/>
                  </a:lnTo>
                  <a:cubicBezTo>
                    <a:pt x="894" y="10275"/>
                    <a:pt x="3965" y="6811"/>
                    <a:pt x="3894" y="3048"/>
                  </a:cubicBezTo>
                  <a:cubicBezTo>
                    <a:pt x="3858" y="1262"/>
                    <a:pt x="2703" y="203"/>
                    <a:pt x="1679" y="0"/>
                  </a:cubicBezTo>
                  <a:close/>
                </a:path>
              </a:pathLst>
            </a:custGeom>
            <a:solidFill>
              <a:srgbClr val="2678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3"/>
            <p:cNvSpPr/>
            <p:nvPr/>
          </p:nvSpPr>
          <p:spPr>
            <a:xfrm>
              <a:off x="703559" y="4622155"/>
              <a:ext cx="517964" cy="285470"/>
            </a:xfrm>
            <a:custGeom>
              <a:avLst/>
              <a:gdLst/>
              <a:ahLst/>
              <a:cxnLst/>
              <a:rect l="l" t="t" r="r" b="b"/>
              <a:pathLst>
                <a:path w="9836" h="5421" extrusionOk="0">
                  <a:moveTo>
                    <a:pt x="7156" y="1"/>
                  </a:moveTo>
                  <a:cubicBezTo>
                    <a:pt x="6903" y="1"/>
                    <a:pt x="6636" y="28"/>
                    <a:pt x="6359" y="87"/>
                  </a:cubicBezTo>
                  <a:cubicBezTo>
                    <a:pt x="2679" y="873"/>
                    <a:pt x="1" y="4659"/>
                    <a:pt x="1" y="4659"/>
                  </a:cubicBezTo>
                  <a:lnTo>
                    <a:pt x="667" y="5421"/>
                  </a:lnTo>
                  <a:cubicBezTo>
                    <a:pt x="977" y="4992"/>
                    <a:pt x="3549" y="1635"/>
                    <a:pt x="6978" y="896"/>
                  </a:cubicBezTo>
                  <a:cubicBezTo>
                    <a:pt x="7257" y="836"/>
                    <a:pt x="7525" y="809"/>
                    <a:pt x="7779" y="809"/>
                  </a:cubicBezTo>
                  <a:cubicBezTo>
                    <a:pt x="8633" y="809"/>
                    <a:pt x="9340" y="1117"/>
                    <a:pt x="9835" y="1539"/>
                  </a:cubicBezTo>
                  <a:cubicBezTo>
                    <a:pt x="9465" y="749"/>
                    <a:pt x="8490" y="1"/>
                    <a:pt x="7156" y="1"/>
                  </a:cubicBezTo>
                  <a:close/>
                </a:path>
              </a:pathLst>
            </a:custGeom>
            <a:solidFill>
              <a:srgbClr val="FFFFFF">
                <a:alpha val="23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3"/>
            <p:cNvSpPr/>
            <p:nvPr/>
          </p:nvSpPr>
          <p:spPr>
            <a:xfrm>
              <a:off x="381760" y="4203884"/>
              <a:ext cx="299267" cy="536342"/>
            </a:xfrm>
            <a:custGeom>
              <a:avLst/>
              <a:gdLst/>
              <a:ahLst/>
              <a:cxnLst/>
              <a:rect l="l" t="t" r="r" b="b"/>
              <a:pathLst>
                <a:path w="5683" h="10185" extrusionOk="0">
                  <a:moveTo>
                    <a:pt x="1963" y="1"/>
                  </a:moveTo>
                  <a:cubicBezTo>
                    <a:pt x="787" y="1"/>
                    <a:pt x="1" y="1012"/>
                    <a:pt x="1385" y="2815"/>
                  </a:cubicBezTo>
                  <a:cubicBezTo>
                    <a:pt x="3980" y="6196"/>
                    <a:pt x="1837" y="9768"/>
                    <a:pt x="1837" y="9768"/>
                  </a:cubicBezTo>
                  <a:lnTo>
                    <a:pt x="3480" y="10185"/>
                  </a:lnTo>
                  <a:cubicBezTo>
                    <a:pt x="3480" y="10185"/>
                    <a:pt x="5683" y="6101"/>
                    <a:pt x="4754" y="2470"/>
                  </a:cubicBezTo>
                  <a:cubicBezTo>
                    <a:pt x="4321" y="775"/>
                    <a:pt x="2993" y="1"/>
                    <a:pt x="1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3"/>
            <p:cNvSpPr/>
            <p:nvPr/>
          </p:nvSpPr>
          <p:spPr>
            <a:xfrm>
              <a:off x="439632" y="4204042"/>
              <a:ext cx="241393" cy="536184"/>
            </a:xfrm>
            <a:custGeom>
              <a:avLst/>
              <a:gdLst/>
              <a:ahLst/>
              <a:cxnLst/>
              <a:rect l="l" t="t" r="r" b="b"/>
              <a:pathLst>
                <a:path w="4584" h="10182" extrusionOk="0">
                  <a:moveTo>
                    <a:pt x="871" y="0"/>
                  </a:moveTo>
                  <a:cubicBezTo>
                    <a:pt x="535" y="0"/>
                    <a:pt x="231" y="82"/>
                    <a:pt x="0" y="240"/>
                  </a:cubicBezTo>
                  <a:cubicBezTo>
                    <a:pt x="1024" y="252"/>
                    <a:pt x="2334" y="1026"/>
                    <a:pt x="2774" y="2705"/>
                  </a:cubicBezTo>
                  <a:cubicBezTo>
                    <a:pt x="3512" y="5657"/>
                    <a:pt x="2227" y="8884"/>
                    <a:pt x="1703" y="10015"/>
                  </a:cubicBezTo>
                  <a:lnTo>
                    <a:pt x="2381" y="10182"/>
                  </a:lnTo>
                  <a:cubicBezTo>
                    <a:pt x="2381" y="10182"/>
                    <a:pt x="4584" y="6110"/>
                    <a:pt x="3655" y="2467"/>
                  </a:cubicBezTo>
                  <a:cubicBezTo>
                    <a:pt x="3224" y="770"/>
                    <a:pt x="1900" y="0"/>
                    <a:pt x="871" y="0"/>
                  </a:cubicBezTo>
                  <a:close/>
                </a:path>
              </a:pathLst>
            </a:custGeom>
            <a:solidFill>
              <a:srgbClr val="FFFFFF">
                <a:alpha val="23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3"/>
            <p:cNvSpPr/>
            <p:nvPr/>
          </p:nvSpPr>
          <p:spPr>
            <a:xfrm>
              <a:off x="707930" y="4754224"/>
              <a:ext cx="596006" cy="263774"/>
            </a:xfrm>
            <a:custGeom>
              <a:avLst/>
              <a:gdLst/>
              <a:ahLst/>
              <a:cxnLst/>
              <a:rect l="l" t="t" r="r" b="b"/>
              <a:pathLst>
                <a:path w="11318" h="5009" extrusionOk="0">
                  <a:moveTo>
                    <a:pt x="7212" y="0"/>
                  </a:moveTo>
                  <a:cubicBezTo>
                    <a:pt x="7131" y="0"/>
                    <a:pt x="7049" y="3"/>
                    <a:pt x="6966" y="8"/>
                  </a:cubicBezTo>
                  <a:cubicBezTo>
                    <a:pt x="3216" y="234"/>
                    <a:pt x="1" y="3579"/>
                    <a:pt x="1" y="3579"/>
                  </a:cubicBezTo>
                  <a:lnTo>
                    <a:pt x="894" y="5008"/>
                  </a:lnTo>
                  <a:cubicBezTo>
                    <a:pt x="894" y="5008"/>
                    <a:pt x="2720" y="2939"/>
                    <a:pt x="5552" y="2939"/>
                  </a:cubicBezTo>
                  <a:cubicBezTo>
                    <a:pt x="6204" y="2939"/>
                    <a:pt x="6908" y="3048"/>
                    <a:pt x="7657" y="3318"/>
                  </a:cubicBezTo>
                  <a:cubicBezTo>
                    <a:pt x="8165" y="3500"/>
                    <a:pt x="8594" y="3580"/>
                    <a:pt x="8947" y="3580"/>
                  </a:cubicBezTo>
                  <a:cubicBezTo>
                    <a:pt x="11318" y="3580"/>
                    <a:pt x="10287" y="0"/>
                    <a:pt x="7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3"/>
            <p:cNvSpPr/>
            <p:nvPr/>
          </p:nvSpPr>
          <p:spPr>
            <a:xfrm>
              <a:off x="707930" y="4841743"/>
              <a:ext cx="552772" cy="175621"/>
            </a:xfrm>
            <a:custGeom>
              <a:avLst/>
              <a:gdLst/>
              <a:ahLst/>
              <a:cxnLst/>
              <a:rect l="l" t="t" r="r" b="b"/>
              <a:pathLst>
                <a:path w="10497" h="3335" extrusionOk="0">
                  <a:moveTo>
                    <a:pt x="10062" y="1"/>
                  </a:moveTo>
                  <a:cubicBezTo>
                    <a:pt x="9927" y="445"/>
                    <a:pt x="9522" y="763"/>
                    <a:pt x="8819" y="763"/>
                  </a:cubicBezTo>
                  <a:cubicBezTo>
                    <a:pt x="8468" y="763"/>
                    <a:pt x="8042" y="683"/>
                    <a:pt x="7538" y="501"/>
                  </a:cubicBezTo>
                  <a:cubicBezTo>
                    <a:pt x="6782" y="227"/>
                    <a:pt x="6071" y="116"/>
                    <a:pt x="5415" y="116"/>
                  </a:cubicBezTo>
                  <a:cubicBezTo>
                    <a:pt x="2587" y="116"/>
                    <a:pt x="775" y="2179"/>
                    <a:pt x="775" y="2179"/>
                  </a:cubicBezTo>
                  <a:lnTo>
                    <a:pt x="370" y="1548"/>
                  </a:lnTo>
                  <a:cubicBezTo>
                    <a:pt x="132" y="1763"/>
                    <a:pt x="1" y="1906"/>
                    <a:pt x="1" y="1906"/>
                  </a:cubicBezTo>
                  <a:lnTo>
                    <a:pt x="894" y="3334"/>
                  </a:lnTo>
                  <a:cubicBezTo>
                    <a:pt x="894" y="3334"/>
                    <a:pt x="2709" y="1276"/>
                    <a:pt x="5542" y="1276"/>
                  </a:cubicBezTo>
                  <a:cubicBezTo>
                    <a:pt x="6196" y="1276"/>
                    <a:pt x="6904" y="1385"/>
                    <a:pt x="7657" y="1656"/>
                  </a:cubicBezTo>
                  <a:cubicBezTo>
                    <a:pt x="8167" y="1841"/>
                    <a:pt x="8598" y="1921"/>
                    <a:pt x="8952" y="1921"/>
                  </a:cubicBezTo>
                  <a:cubicBezTo>
                    <a:pt x="10190" y="1921"/>
                    <a:pt x="10497" y="936"/>
                    <a:pt x="10062" y="1"/>
                  </a:cubicBezTo>
                  <a:close/>
                </a:path>
              </a:pathLst>
            </a:custGeom>
            <a:solidFill>
              <a:srgbClr val="FFFFFF">
                <a:alpha val="23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3"/>
            <p:cNvSpPr/>
            <p:nvPr/>
          </p:nvSpPr>
          <p:spPr>
            <a:xfrm>
              <a:off x="644002" y="4547958"/>
              <a:ext cx="547822" cy="392896"/>
            </a:xfrm>
            <a:custGeom>
              <a:avLst/>
              <a:gdLst/>
              <a:ahLst/>
              <a:cxnLst/>
              <a:rect l="l" t="t" r="r" b="b"/>
              <a:pathLst>
                <a:path w="10403" h="7461" extrusionOk="0">
                  <a:moveTo>
                    <a:pt x="6541" y="1"/>
                  </a:moveTo>
                  <a:cubicBezTo>
                    <a:pt x="6027" y="1"/>
                    <a:pt x="5467" y="125"/>
                    <a:pt x="4894" y="424"/>
                  </a:cubicBezTo>
                  <a:cubicBezTo>
                    <a:pt x="1560" y="2162"/>
                    <a:pt x="0" y="6520"/>
                    <a:pt x="0" y="6520"/>
                  </a:cubicBezTo>
                  <a:lnTo>
                    <a:pt x="1405" y="7461"/>
                  </a:lnTo>
                  <a:cubicBezTo>
                    <a:pt x="1405" y="7461"/>
                    <a:pt x="2644" y="3484"/>
                    <a:pt x="6882" y="3163"/>
                  </a:cubicBezTo>
                  <a:cubicBezTo>
                    <a:pt x="10402" y="2896"/>
                    <a:pt x="9015" y="1"/>
                    <a:pt x="6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3"/>
            <p:cNvSpPr/>
            <p:nvPr/>
          </p:nvSpPr>
          <p:spPr>
            <a:xfrm>
              <a:off x="644002" y="4547800"/>
              <a:ext cx="430180" cy="393054"/>
            </a:xfrm>
            <a:custGeom>
              <a:avLst/>
              <a:gdLst/>
              <a:ahLst/>
              <a:cxnLst/>
              <a:rect l="l" t="t" r="r" b="b"/>
              <a:pathLst>
                <a:path w="8169" h="7464" extrusionOk="0">
                  <a:moveTo>
                    <a:pt x="6534" y="0"/>
                  </a:moveTo>
                  <a:cubicBezTo>
                    <a:pt x="6023" y="0"/>
                    <a:pt x="5466" y="125"/>
                    <a:pt x="4894" y="427"/>
                  </a:cubicBezTo>
                  <a:cubicBezTo>
                    <a:pt x="1572" y="2165"/>
                    <a:pt x="0" y="6523"/>
                    <a:pt x="0" y="6523"/>
                  </a:cubicBezTo>
                  <a:lnTo>
                    <a:pt x="1417" y="7464"/>
                  </a:lnTo>
                  <a:cubicBezTo>
                    <a:pt x="1417" y="7464"/>
                    <a:pt x="1429" y="7428"/>
                    <a:pt x="1453" y="7357"/>
                  </a:cubicBezTo>
                  <a:lnTo>
                    <a:pt x="715" y="6868"/>
                  </a:lnTo>
                  <a:cubicBezTo>
                    <a:pt x="715" y="6868"/>
                    <a:pt x="2286" y="2511"/>
                    <a:pt x="5608" y="772"/>
                  </a:cubicBezTo>
                  <a:cubicBezTo>
                    <a:pt x="6110" y="491"/>
                    <a:pt x="6664" y="351"/>
                    <a:pt x="7223" y="351"/>
                  </a:cubicBezTo>
                  <a:cubicBezTo>
                    <a:pt x="7540" y="351"/>
                    <a:pt x="7858" y="396"/>
                    <a:pt x="8168" y="487"/>
                  </a:cubicBezTo>
                  <a:cubicBezTo>
                    <a:pt x="7738" y="196"/>
                    <a:pt x="7173" y="0"/>
                    <a:pt x="6534" y="0"/>
                  </a:cubicBezTo>
                  <a:close/>
                </a:path>
              </a:pathLst>
            </a:custGeom>
            <a:solidFill>
              <a:srgbClr val="FFFFFF">
                <a:alpha val="23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3"/>
            <p:cNvSpPr/>
            <p:nvPr/>
          </p:nvSpPr>
          <p:spPr>
            <a:xfrm>
              <a:off x="490395" y="4325421"/>
              <a:ext cx="401217" cy="493793"/>
            </a:xfrm>
            <a:custGeom>
              <a:avLst/>
              <a:gdLst/>
              <a:ahLst/>
              <a:cxnLst/>
              <a:rect l="l" t="t" r="r" b="b"/>
              <a:pathLst>
                <a:path w="7619" h="9377" extrusionOk="0">
                  <a:moveTo>
                    <a:pt x="5079" y="0"/>
                  </a:moveTo>
                  <a:cubicBezTo>
                    <a:pt x="4393" y="0"/>
                    <a:pt x="3793" y="642"/>
                    <a:pt x="3810" y="2233"/>
                  </a:cubicBezTo>
                  <a:cubicBezTo>
                    <a:pt x="3870" y="6484"/>
                    <a:pt x="0" y="8055"/>
                    <a:pt x="0" y="8055"/>
                  </a:cubicBezTo>
                  <a:lnTo>
                    <a:pt x="1060" y="9377"/>
                  </a:lnTo>
                  <a:cubicBezTo>
                    <a:pt x="1060" y="9377"/>
                    <a:pt x="5275" y="7448"/>
                    <a:pt x="6716" y="3983"/>
                  </a:cubicBezTo>
                  <a:cubicBezTo>
                    <a:pt x="7619" y="1812"/>
                    <a:pt x="6230" y="0"/>
                    <a:pt x="50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3"/>
            <p:cNvSpPr/>
            <p:nvPr/>
          </p:nvSpPr>
          <p:spPr>
            <a:xfrm>
              <a:off x="512986" y="4340798"/>
              <a:ext cx="367461" cy="478416"/>
            </a:xfrm>
            <a:custGeom>
              <a:avLst/>
              <a:gdLst/>
              <a:ahLst/>
              <a:cxnLst/>
              <a:rect l="l" t="t" r="r" b="b"/>
              <a:pathLst>
                <a:path w="6978" h="9085" extrusionOk="0">
                  <a:moveTo>
                    <a:pt x="5489" y="1"/>
                  </a:moveTo>
                  <a:lnTo>
                    <a:pt x="5489" y="1"/>
                  </a:lnTo>
                  <a:cubicBezTo>
                    <a:pt x="5917" y="739"/>
                    <a:pt x="6084" y="1775"/>
                    <a:pt x="5608" y="2918"/>
                  </a:cubicBezTo>
                  <a:cubicBezTo>
                    <a:pt x="4251" y="6168"/>
                    <a:pt x="476" y="8073"/>
                    <a:pt x="0" y="8299"/>
                  </a:cubicBezTo>
                  <a:lnTo>
                    <a:pt x="631" y="9085"/>
                  </a:lnTo>
                  <a:cubicBezTo>
                    <a:pt x="631" y="9085"/>
                    <a:pt x="4846" y="7144"/>
                    <a:pt x="6287" y="3691"/>
                  </a:cubicBezTo>
                  <a:cubicBezTo>
                    <a:pt x="6977" y="2036"/>
                    <a:pt x="6334" y="596"/>
                    <a:pt x="5489" y="1"/>
                  </a:cubicBezTo>
                  <a:close/>
                </a:path>
              </a:pathLst>
            </a:custGeom>
            <a:solidFill>
              <a:srgbClr val="FFFFFF">
                <a:alpha val="23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3"/>
            <p:cNvSpPr/>
            <p:nvPr/>
          </p:nvSpPr>
          <p:spPr>
            <a:xfrm>
              <a:off x="532417" y="4689558"/>
              <a:ext cx="133967" cy="113114"/>
            </a:xfrm>
            <a:custGeom>
              <a:avLst/>
              <a:gdLst/>
              <a:ahLst/>
              <a:cxnLst/>
              <a:rect l="l" t="t" r="r" b="b"/>
              <a:pathLst>
                <a:path w="2544" h="2148" extrusionOk="0">
                  <a:moveTo>
                    <a:pt x="1188" y="1"/>
                  </a:moveTo>
                  <a:cubicBezTo>
                    <a:pt x="1120" y="1"/>
                    <a:pt x="1049" y="7"/>
                    <a:pt x="976" y="21"/>
                  </a:cubicBezTo>
                  <a:cubicBezTo>
                    <a:pt x="381" y="140"/>
                    <a:pt x="0" y="724"/>
                    <a:pt x="131" y="1319"/>
                  </a:cubicBezTo>
                  <a:cubicBezTo>
                    <a:pt x="256" y="1852"/>
                    <a:pt x="718" y="2147"/>
                    <a:pt x="1184" y="2147"/>
                  </a:cubicBezTo>
                  <a:cubicBezTo>
                    <a:pt x="1520" y="2147"/>
                    <a:pt x="1857" y="1993"/>
                    <a:pt x="2072" y="1664"/>
                  </a:cubicBezTo>
                  <a:cubicBezTo>
                    <a:pt x="2544" y="929"/>
                    <a:pt x="2004" y="1"/>
                    <a:pt x="1188" y="1"/>
                  </a:cubicBezTo>
                  <a:close/>
                </a:path>
              </a:pathLst>
            </a:custGeom>
            <a:solidFill>
              <a:srgbClr val="DE5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3"/>
            <p:cNvSpPr/>
            <p:nvPr/>
          </p:nvSpPr>
          <p:spPr>
            <a:xfrm>
              <a:off x="469069" y="4711517"/>
              <a:ext cx="48763" cy="41496"/>
            </a:xfrm>
            <a:custGeom>
              <a:avLst/>
              <a:gdLst/>
              <a:ahLst/>
              <a:cxnLst/>
              <a:rect l="l" t="t" r="r" b="b"/>
              <a:pathLst>
                <a:path w="926" h="788" extrusionOk="0">
                  <a:moveTo>
                    <a:pt x="439" y="0"/>
                  </a:moveTo>
                  <a:cubicBezTo>
                    <a:pt x="413" y="0"/>
                    <a:pt x="386" y="3"/>
                    <a:pt x="358" y="9"/>
                  </a:cubicBezTo>
                  <a:cubicBezTo>
                    <a:pt x="132" y="57"/>
                    <a:pt x="1" y="259"/>
                    <a:pt x="36" y="485"/>
                  </a:cubicBezTo>
                  <a:cubicBezTo>
                    <a:pt x="85" y="678"/>
                    <a:pt x="253" y="787"/>
                    <a:pt x="422" y="787"/>
                  </a:cubicBezTo>
                  <a:cubicBezTo>
                    <a:pt x="546" y="787"/>
                    <a:pt x="671" y="730"/>
                    <a:pt x="751" y="604"/>
                  </a:cubicBezTo>
                  <a:cubicBezTo>
                    <a:pt x="925" y="342"/>
                    <a:pt x="730" y="0"/>
                    <a:pt x="439" y="0"/>
                  </a:cubicBezTo>
                  <a:close/>
                </a:path>
              </a:pathLst>
            </a:custGeom>
            <a:solidFill>
              <a:srgbClr val="DE5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3"/>
            <p:cNvSpPr/>
            <p:nvPr/>
          </p:nvSpPr>
          <p:spPr>
            <a:xfrm>
              <a:off x="499189" y="4776182"/>
              <a:ext cx="48868" cy="41707"/>
            </a:xfrm>
            <a:custGeom>
              <a:avLst/>
              <a:gdLst/>
              <a:ahLst/>
              <a:cxnLst/>
              <a:rect l="l" t="t" r="r" b="b"/>
              <a:pathLst>
                <a:path w="928" h="792" extrusionOk="0">
                  <a:moveTo>
                    <a:pt x="428" y="1"/>
                  </a:moveTo>
                  <a:cubicBezTo>
                    <a:pt x="405" y="1"/>
                    <a:pt x="381" y="3"/>
                    <a:pt x="357" y="7"/>
                  </a:cubicBezTo>
                  <a:cubicBezTo>
                    <a:pt x="131" y="55"/>
                    <a:pt x="0" y="269"/>
                    <a:pt x="48" y="484"/>
                  </a:cubicBezTo>
                  <a:cubicBezTo>
                    <a:pt x="89" y="684"/>
                    <a:pt x="258" y="792"/>
                    <a:pt x="431" y="792"/>
                  </a:cubicBezTo>
                  <a:cubicBezTo>
                    <a:pt x="556" y="792"/>
                    <a:pt x="682" y="735"/>
                    <a:pt x="762" y="615"/>
                  </a:cubicBezTo>
                  <a:cubicBezTo>
                    <a:pt x="928" y="338"/>
                    <a:pt x="725" y="1"/>
                    <a:pt x="428" y="1"/>
                  </a:cubicBezTo>
                  <a:close/>
                </a:path>
              </a:pathLst>
            </a:custGeom>
            <a:solidFill>
              <a:srgbClr val="DE5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3"/>
            <p:cNvSpPr/>
            <p:nvPr/>
          </p:nvSpPr>
          <p:spPr>
            <a:xfrm>
              <a:off x="460274" y="5103827"/>
              <a:ext cx="131755" cy="113482"/>
            </a:xfrm>
            <a:custGeom>
              <a:avLst/>
              <a:gdLst/>
              <a:ahLst/>
              <a:cxnLst/>
              <a:rect l="l" t="t" r="r" b="b"/>
              <a:pathLst>
                <a:path w="2502" h="2155" extrusionOk="0">
                  <a:moveTo>
                    <a:pt x="1394" y="0"/>
                  </a:moveTo>
                  <a:cubicBezTo>
                    <a:pt x="453" y="24"/>
                    <a:pt x="1" y="1179"/>
                    <a:pt x="668" y="1846"/>
                  </a:cubicBezTo>
                  <a:cubicBezTo>
                    <a:pt x="888" y="2058"/>
                    <a:pt x="1157" y="2154"/>
                    <a:pt x="1421" y="2154"/>
                  </a:cubicBezTo>
                  <a:cubicBezTo>
                    <a:pt x="1969" y="2154"/>
                    <a:pt x="2493" y="1739"/>
                    <a:pt x="2501" y="1096"/>
                  </a:cubicBezTo>
                  <a:cubicBezTo>
                    <a:pt x="2501" y="489"/>
                    <a:pt x="2001" y="0"/>
                    <a:pt x="1394" y="0"/>
                  </a:cubicBezTo>
                  <a:close/>
                </a:path>
              </a:pathLst>
            </a:custGeom>
            <a:solidFill>
              <a:srgbClr val="AD3D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3"/>
            <p:cNvSpPr/>
            <p:nvPr/>
          </p:nvSpPr>
          <p:spPr>
            <a:xfrm>
              <a:off x="601348" y="5176496"/>
              <a:ext cx="51712" cy="43971"/>
            </a:xfrm>
            <a:custGeom>
              <a:avLst/>
              <a:gdLst/>
              <a:ahLst/>
              <a:cxnLst/>
              <a:rect l="l" t="t" r="r" b="b"/>
              <a:pathLst>
                <a:path w="982" h="835" extrusionOk="0">
                  <a:moveTo>
                    <a:pt x="548" y="1"/>
                  </a:moveTo>
                  <a:cubicBezTo>
                    <a:pt x="453" y="1"/>
                    <a:pt x="357" y="34"/>
                    <a:pt x="275" y="109"/>
                  </a:cubicBezTo>
                  <a:cubicBezTo>
                    <a:pt x="1" y="371"/>
                    <a:pt x="179" y="823"/>
                    <a:pt x="549" y="835"/>
                  </a:cubicBezTo>
                  <a:cubicBezTo>
                    <a:pt x="763" y="835"/>
                    <a:pt x="953" y="668"/>
                    <a:pt x="965" y="442"/>
                  </a:cubicBezTo>
                  <a:cubicBezTo>
                    <a:pt x="982" y="183"/>
                    <a:pt x="770" y="1"/>
                    <a:pt x="548" y="1"/>
                  </a:cubicBezTo>
                  <a:close/>
                </a:path>
              </a:pathLst>
            </a:custGeom>
            <a:solidFill>
              <a:srgbClr val="AD3D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3"/>
            <p:cNvSpPr/>
            <p:nvPr/>
          </p:nvSpPr>
          <p:spPr>
            <a:xfrm>
              <a:off x="590711" y="5108197"/>
              <a:ext cx="48342" cy="41707"/>
            </a:xfrm>
            <a:custGeom>
              <a:avLst/>
              <a:gdLst/>
              <a:ahLst/>
              <a:cxnLst/>
              <a:rect l="l" t="t" r="r" b="b"/>
              <a:pathLst>
                <a:path w="918" h="792" extrusionOk="0">
                  <a:moveTo>
                    <a:pt x="512" y="1"/>
                  </a:moveTo>
                  <a:cubicBezTo>
                    <a:pt x="167" y="13"/>
                    <a:pt x="0" y="429"/>
                    <a:pt x="239" y="679"/>
                  </a:cubicBezTo>
                  <a:cubicBezTo>
                    <a:pt x="319" y="756"/>
                    <a:pt x="418" y="791"/>
                    <a:pt x="514" y="791"/>
                  </a:cubicBezTo>
                  <a:cubicBezTo>
                    <a:pt x="716" y="791"/>
                    <a:pt x="909" y="639"/>
                    <a:pt x="917" y="406"/>
                  </a:cubicBezTo>
                  <a:cubicBezTo>
                    <a:pt x="917" y="179"/>
                    <a:pt x="739" y="1"/>
                    <a:pt x="512" y="1"/>
                  </a:cubicBezTo>
                  <a:close/>
                </a:path>
              </a:pathLst>
            </a:custGeom>
            <a:solidFill>
              <a:srgbClr val="AD3D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3"/>
            <p:cNvSpPr/>
            <p:nvPr/>
          </p:nvSpPr>
          <p:spPr>
            <a:xfrm>
              <a:off x="425204" y="5167123"/>
              <a:ext cx="26383" cy="22696"/>
            </a:xfrm>
            <a:custGeom>
              <a:avLst/>
              <a:gdLst/>
              <a:ahLst/>
              <a:cxnLst/>
              <a:rect l="l" t="t" r="r" b="b"/>
              <a:pathLst>
                <a:path w="501" h="431" extrusionOk="0">
                  <a:moveTo>
                    <a:pt x="286" y="1"/>
                  </a:moveTo>
                  <a:cubicBezTo>
                    <a:pt x="95" y="1"/>
                    <a:pt x="0" y="239"/>
                    <a:pt x="131" y="370"/>
                  </a:cubicBezTo>
                  <a:cubicBezTo>
                    <a:pt x="177" y="412"/>
                    <a:pt x="232" y="431"/>
                    <a:pt x="285" y="431"/>
                  </a:cubicBezTo>
                  <a:cubicBezTo>
                    <a:pt x="396" y="431"/>
                    <a:pt x="500" y="348"/>
                    <a:pt x="500" y="227"/>
                  </a:cubicBezTo>
                  <a:cubicBezTo>
                    <a:pt x="500" y="96"/>
                    <a:pt x="405" y="1"/>
                    <a:pt x="286" y="1"/>
                  </a:cubicBezTo>
                  <a:close/>
                </a:path>
              </a:pathLst>
            </a:custGeom>
            <a:solidFill>
              <a:srgbClr val="AD3D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3"/>
            <p:cNvSpPr/>
            <p:nvPr/>
          </p:nvSpPr>
          <p:spPr>
            <a:xfrm>
              <a:off x="282234" y="4455858"/>
              <a:ext cx="791954" cy="784423"/>
            </a:xfrm>
            <a:custGeom>
              <a:avLst/>
              <a:gdLst/>
              <a:ahLst/>
              <a:cxnLst/>
              <a:rect l="l" t="t" r="r" b="b"/>
              <a:pathLst>
                <a:path w="15039" h="14896" extrusionOk="0">
                  <a:moveTo>
                    <a:pt x="3010" y="0"/>
                  </a:moveTo>
                  <a:cubicBezTo>
                    <a:pt x="2649" y="0"/>
                    <a:pt x="2321" y="133"/>
                    <a:pt x="2096" y="459"/>
                  </a:cubicBezTo>
                  <a:cubicBezTo>
                    <a:pt x="1584" y="1221"/>
                    <a:pt x="1108" y="3650"/>
                    <a:pt x="905" y="4876"/>
                  </a:cubicBezTo>
                  <a:cubicBezTo>
                    <a:pt x="882" y="4983"/>
                    <a:pt x="882" y="5090"/>
                    <a:pt x="905" y="5197"/>
                  </a:cubicBezTo>
                  <a:cubicBezTo>
                    <a:pt x="1" y="8531"/>
                    <a:pt x="1001" y="12770"/>
                    <a:pt x="2608" y="14044"/>
                  </a:cubicBezTo>
                  <a:cubicBezTo>
                    <a:pt x="3317" y="14607"/>
                    <a:pt x="4492" y="14895"/>
                    <a:pt x="5799" y="14895"/>
                  </a:cubicBezTo>
                  <a:cubicBezTo>
                    <a:pt x="8140" y="14895"/>
                    <a:pt x="10905" y="13973"/>
                    <a:pt x="12181" y="12055"/>
                  </a:cubicBezTo>
                  <a:cubicBezTo>
                    <a:pt x="12216" y="11996"/>
                    <a:pt x="12252" y="11924"/>
                    <a:pt x="12288" y="11865"/>
                  </a:cubicBezTo>
                  <a:cubicBezTo>
                    <a:pt x="12335" y="11829"/>
                    <a:pt x="12383" y="11793"/>
                    <a:pt x="12431" y="11746"/>
                  </a:cubicBezTo>
                  <a:cubicBezTo>
                    <a:pt x="12883" y="11258"/>
                    <a:pt x="13586" y="10603"/>
                    <a:pt x="14312" y="10258"/>
                  </a:cubicBezTo>
                  <a:cubicBezTo>
                    <a:pt x="15038" y="9924"/>
                    <a:pt x="14919" y="8841"/>
                    <a:pt x="14074" y="8424"/>
                  </a:cubicBezTo>
                  <a:cubicBezTo>
                    <a:pt x="13990" y="8388"/>
                    <a:pt x="13919" y="8353"/>
                    <a:pt x="13824" y="8317"/>
                  </a:cubicBezTo>
                  <a:cubicBezTo>
                    <a:pt x="11657" y="7340"/>
                    <a:pt x="11085" y="6519"/>
                    <a:pt x="11085" y="5507"/>
                  </a:cubicBezTo>
                  <a:cubicBezTo>
                    <a:pt x="11096" y="4585"/>
                    <a:pt x="9764" y="3489"/>
                    <a:pt x="8639" y="3489"/>
                  </a:cubicBezTo>
                  <a:cubicBezTo>
                    <a:pt x="8514" y="3489"/>
                    <a:pt x="8393" y="3502"/>
                    <a:pt x="8275" y="3530"/>
                  </a:cubicBezTo>
                  <a:cubicBezTo>
                    <a:pt x="8185" y="3552"/>
                    <a:pt x="8093" y="3561"/>
                    <a:pt x="8000" y="3561"/>
                  </a:cubicBezTo>
                  <a:cubicBezTo>
                    <a:pt x="6882" y="3561"/>
                    <a:pt x="5626" y="2126"/>
                    <a:pt x="5120" y="1268"/>
                  </a:cubicBezTo>
                  <a:cubicBezTo>
                    <a:pt x="4745" y="632"/>
                    <a:pt x="3798" y="0"/>
                    <a:pt x="30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3"/>
            <p:cNvSpPr/>
            <p:nvPr/>
          </p:nvSpPr>
          <p:spPr>
            <a:xfrm>
              <a:off x="354957" y="4882501"/>
              <a:ext cx="719862" cy="357298"/>
            </a:xfrm>
            <a:custGeom>
              <a:avLst/>
              <a:gdLst/>
              <a:ahLst/>
              <a:cxnLst/>
              <a:rect l="l" t="t" r="r" b="b"/>
              <a:pathLst>
                <a:path w="13670" h="6785" extrusionOk="0">
                  <a:moveTo>
                    <a:pt x="12002" y="0"/>
                  </a:moveTo>
                  <a:cubicBezTo>
                    <a:pt x="11919" y="143"/>
                    <a:pt x="11788" y="262"/>
                    <a:pt x="11633" y="322"/>
                  </a:cubicBezTo>
                  <a:cubicBezTo>
                    <a:pt x="10907" y="655"/>
                    <a:pt x="10204" y="1322"/>
                    <a:pt x="9752" y="1810"/>
                  </a:cubicBezTo>
                  <a:cubicBezTo>
                    <a:pt x="9704" y="1846"/>
                    <a:pt x="9657" y="1894"/>
                    <a:pt x="9609" y="1929"/>
                  </a:cubicBezTo>
                  <a:cubicBezTo>
                    <a:pt x="9573" y="1989"/>
                    <a:pt x="9538" y="2048"/>
                    <a:pt x="9502" y="2108"/>
                  </a:cubicBezTo>
                  <a:cubicBezTo>
                    <a:pt x="8228" y="4023"/>
                    <a:pt x="5471" y="4946"/>
                    <a:pt x="3132" y="4946"/>
                  </a:cubicBezTo>
                  <a:cubicBezTo>
                    <a:pt x="1865" y="4946"/>
                    <a:pt x="720" y="4675"/>
                    <a:pt x="1" y="4144"/>
                  </a:cubicBezTo>
                  <a:lnTo>
                    <a:pt x="1" y="4144"/>
                  </a:lnTo>
                  <a:cubicBezTo>
                    <a:pt x="334" y="4930"/>
                    <a:pt x="751" y="5561"/>
                    <a:pt x="1227" y="5930"/>
                  </a:cubicBezTo>
                  <a:cubicBezTo>
                    <a:pt x="1942" y="6495"/>
                    <a:pt x="3123" y="6784"/>
                    <a:pt x="4436" y="6784"/>
                  </a:cubicBezTo>
                  <a:cubicBezTo>
                    <a:pt x="6777" y="6784"/>
                    <a:pt x="9533" y="5864"/>
                    <a:pt x="10800" y="3941"/>
                  </a:cubicBezTo>
                  <a:cubicBezTo>
                    <a:pt x="10835" y="3882"/>
                    <a:pt x="10871" y="3822"/>
                    <a:pt x="10907" y="3763"/>
                  </a:cubicBezTo>
                  <a:cubicBezTo>
                    <a:pt x="10966" y="3727"/>
                    <a:pt x="11014" y="3691"/>
                    <a:pt x="11050" y="3644"/>
                  </a:cubicBezTo>
                  <a:cubicBezTo>
                    <a:pt x="11514" y="3156"/>
                    <a:pt x="12217" y="2489"/>
                    <a:pt x="12943" y="2156"/>
                  </a:cubicBezTo>
                  <a:cubicBezTo>
                    <a:pt x="13669" y="1822"/>
                    <a:pt x="13538" y="739"/>
                    <a:pt x="12693" y="322"/>
                  </a:cubicBezTo>
                  <a:cubicBezTo>
                    <a:pt x="12609" y="286"/>
                    <a:pt x="12538" y="251"/>
                    <a:pt x="12443" y="215"/>
                  </a:cubicBezTo>
                  <a:cubicBezTo>
                    <a:pt x="12288" y="143"/>
                    <a:pt x="12145" y="72"/>
                    <a:pt x="12002" y="0"/>
                  </a:cubicBezTo>
                  <a:close/>
                </a:path>
              </a:pathLst>
            </a:custGeom>
            <a:solidFill>
              <a:srgbClr val="011866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3"/>
            <p:cNvSpPr/>
            <p:nvPr/>
          </p:nvSpPr>
          <p:spPr>
            <a:xfrm>
              <a:off x="491659" y="4629369"/>
              <a:ext cx="171198" cy="141497"/>
            </a:xfrm>
            <a:custGeom>
              <a:avLst/>
              <a:gdLst/>
              <a:ahLst/>
              <a:cxnLst/>
              <a:rect l="l" t="t" r="r" b="b"/>
              <a:pathLst>
                <a:path w="3251" h="2687" extrusionOk="0">
                  <a:moveTo>
                    <a:pt x="1385" y="0"/>
                  </a:moveTo>
                  <a:cubicBezTo>
                    <a:pt x="997" y="0"/>
                    <a:pt x="638" y="157"/>
                    <a:pt x="417" y="462"/>
                  </a:cubicBezTo>
                  <a:cubicBezTo>
                    <a:pt x="0" y="1021"/>
                    <a:pt x="215" y="1867"/>
                    <a:pt x="881" y="2355"/>
                  </a:cubicBezTo>
                  <a:cubicBezTo>
                    <a:pt x="1191" y="2578"/>
                    <a:pt x="1541" y="2687"/>
                    <a:pt x="1869" y="2687"/>
                  </a:cubicBezTo>
                  <a:cubicBezTo>
                    <a:pt x="2257" y="2687"/>
                    <a:pt x="2614" y="2533"/>
                    <a:pt x="2834" y="2236"/>
                  </a:cubicBezTo>
                  <a:cubicBezTo>
                    <a:pt x="3251" y="1676"/>
                    <a:pt x="3036" y="819"/>
                    <a:pt x="2358" y="331"/>
                  </a:cubicBezTo>
                  <a:cubicBezTo>
                    <a:pt x="2055" y="109"/>
                    <a:pt x="1710" y="0"/>
                    <a:pt x="13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3"/>
            <p:cNvSpPr/>
            <p:nvPr/>
          </p:nvSpPr>
          <p:spPr>
            <a:xfrm>
              <a:off x="399506" y="4744956"/>
              <a:ext cx="71512" cy="59611"/>
            </a:xfrm>
            <a:custGeom>
              <a:avLst/>
              <a:gdLst/>
              <a:ahLst/>
              <a:cxnLst/>
              <a:rect l="l" t="t" r="r" b="b"/>
              <a:pathLst>
                <a:path w="1358" h="1132" extrusionOk="0">
                  <a:moveTo>
                    <a:pt x="572" y="1"/>
                  </a:moveTo>
                  <a:cubicBezTo>
                    <a:pt x="411" y="1"/>
                    <a:pt x="263" y="67"/>
                    <a:pt x="167" y="196"/>
                  </a:cubicBezTo>
                  <a:cubicBezTo>
                    <a:pt x="0" y="434"/>
                    <a:pt x="83" y="791"/>
                    <a:pt x="369" y="993"/>
                  </a:cubicBezTo>
                  <a:cubicBezTo>
                    <a:pt x="500" y="1086"/>
                    <a:pt x="646" y="1131"/>
                    <a:pt x="783" y="1131"/>
                  </a:cubicBezTo>
                  <a:cubicBezTo>
                    <a:pt x="945" y="1131"/>
                    <a:pt x="1094" y="1068"/>
                    <a:pt x="1191" y="946"/>
                  </a:cubicBezTo>
                  <a:cubicBezTo>
                    <a:pt x="1357" y="707"/>
                    <a:pt x="1274" y="350"/>
                    <a:pt x="988" y="148"/>
                  </a:cubicBezTo>
                  <a:cubicBezTo>
                    <a:pt x="857" y="49"/>
                    <a:pt x="710" y="1"/>
                    <a:pt x="572" y="1"/>
                  </a:cubicBezTo>
                  <a:close/>
                </a:path>
              </a:pathLst>
            </a:custGeom>
            <a:solidFill>
              <a:srgbClr val="DF6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3"/>
            <p:cNvSpPr/>
            <p:nvPr/>
          </p:nvSpPr>
          <p:spPr>
            <a:xfrm>
              <a:off x="408879" y="4650854"/>
              <a:ext cx="71512" cy="59664"/>
            </a:xfrm>
            <a:custGeom>
              <a:avLst/>
              <a:gdLst/>
              <a:ahLst/>
              <a:cxnLst/>
              <a:rect l="l" t="t" r="r" b="b"/>
              <a:pathLst>
                <a:path w="1358" h="1133" extrusionOk="0">
                  <a:moveTo>
                    <a:pt x="576" y="0"/>
                  </a:moveTo>
                  <a:cubicBezTo>
                    <a:pt x="410" y="0"/>
                    <a:pt x="259" y="66"/>
                    <a:pt x="167" y="197"/>
                  </a:cubicBezTo>
                  <a:cubicBezTo>
                    <a:pt x="1" y="435"/>
                    <a:pt x="84" y="792"/>
                    <a:pt x="370" y="994"/>
                  </a:cubicBezTo>
                  <a:cubicBezTo>
                    <a:pt x="501" y="1087"/>
                    <a:pt x="647" y="1132"/>
                    <a:pt x="784" y="1132"/>
                  </a:cubicBezTo>
                  <a:cubicBezTo>
                    <a:pt x="945" y="1132"/>
                    <a:pt x="1095" y="1069"/>
                    <a:pt x="1191" y="947"/>
                  </a:cubicBezTo>
                  <a:cubicBezTo>
                    <a:pt x="1358" y="709"/>
                    <a:pt x="1275" y="351"/>
                    <a:pt x="989" y="137"/>
                  </a:cubicBezTo>
                  <a:cubicBezTo>
                    <a:pt x="859" y="45"/>
                    <a:pt x="713" y="0"/>
                    <a:pt x="576" y="0"/>
                  </a:cubicBezTo>
                  <a:close/>
                </a:path>
              </a:pathLst>
            </a:custGeom>
            <a:solidFill>
              <a:srgbClr val="DF6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3"/>
            <p:cNvSpPr/>
            <p:nvPr/>
          </p:nvSpPr>
          <p:spPr>
            <a:xfrm>
              <a:off x="519253" y="5074864"/>
              <a:ext cx="168670" cy="141497"/>
            </a:xfrm>
            <a:custGeom>
              <a:avLst/>
              <a:gdLst/>
              <a:ahLst/>
              <a:cxnLst/>
              <a:rect l="l" t="t" r="r" b="b"/>
              <a:pathLst>
                <a:path w="3203" h="2687" extrusionOk="0">
                  <a:moveTo>
                    <a:pt x="1366" y="1"/>
                  </a:moveTo>
                  <a:cubicBezTo>
                    <a:pt x="892" y="1"/>
                    <a:pt x="470" y="230"/>
                    <a:pt x="274" y="646"/>
                  </a:cubicBezTo>
                  <a:cubicBezTo>
                    <a:pt x="0" y="1277"/>
                    <a:pt x="345" y="2110"/>
                    <a:pt x="1072" y="2491"/>
                  </a:cubicBezTo>
                  <a:cubicBezTo>
                    <a:pt x="1323" y="2623"/>
                    <a:pt x="1587" y="2686"/>
                    <a:pt x="1836" y="2686"/>
                  </a:cubicBezTo>
                  <a:cubicBezTo>
                    <a:pt x="2309" y="2686"/>
                    <a:pt x="2730" y="2459"/>
                    <a:pt x="2917" y="2039"/>
                  </a:cubicBezTo>
                  <a:cubicBezTo>
                    <a:pt x="3203" y="1408"/>
                    <a:pt x="2858" y="574"/>
                    <a:pt x="2119" y="193"/>
                  </a:cubicBezTo>
                  <a:cubicBezTo>
                    <a:pt x="1871" y="63"/>
                    <a:pt x="1611" y="1"/>
                    <a:pt x="13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3"/>
            <p:cNvSpPr/>
            <p:nvPr/>
          </p:nvSpPr>
          <p:spPr>
            <a:xfrm>
              <a:off x="690394" y="5017150"/>
              <a:ext cx="70880" cy="59874"/>
            </a:xfrm>
            <a:custGeom>
              <a:avLst/>
              <a:gdLst/>
              <a:ahLst/>
              <a:cxnLst/>
              <a:rect l="l" t="t" r="r" b="b"/>
              <a:pathLst>
                <a:path w="1346" h="1137" extrusionOk="0">
                  <a:moveTo>
                    <a:pt x="569" y="1"/>
                  </a:moveTo>
                  <a:cubicBezTo>
                    <a:pt x="371" y="1"/>
                    <a:pt x="197" y="99"/>
                    <a:pt x="120" y="277"/>
                  </a:cubicBezTo>
                  <a:cubicBezTo>
                    <a:pt x="1" y="539"/>
                    <a:pt x="143" y="884"/>
                    <a:pt x="453" y="1051"/>
                  </a:cubicBezTo>
                  <a:cubicBezTo>
                    <a:pt x="561" y="1109"/>
                    <a:pt x="673" y="1137"/>
                    <a:pt x="778" y="1137"/>
                  </a:cubicBezTo>
                  <a:cubicBezTo>
                    <a:pt x="975" y="1137"/>
                    <a:pt x="1149" y="1039"/>
                    <a:pt x="1227" y="861"/>
                  </a:cubicBezTo>
                  <a:cubicBezTo>
                    <a:pt x="1346" y="599"/>
                    <a:pt x="1203" y="253"/>
                    <a:pt x="894" y="87"/>
                  </a:cubicBezTo>
                  <a:cubicBezTo>
                    <a:pt x="786" y="29"/>
                    <a:pt x="674" y="1"/>
                    <a:pt x="5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3"/>
            <p:cNvSpPr/>
            <p:nvPr/>
          </p:nvSpPr>
          <p:spPr>
            <a:xfrm>
              <a:off x="697925" y="5114306"/>
              <a:ext cx="71512" cy="59506"/>
            </a:xfrm>
            <a:custGeom>
              <a:avLst/>
              <a:gdLst/>
              <a:ahLst/>
              <a:cxnLst/>
              <a:rect l="l" t="t" r="r" b="b"/>
              <a:pathLst>
                <a:path w="1358" h="1130" extrusionOk="0">
                  <a:moveTo>
                    <a:pt x="577" y="1"/>
                  </a:moveTo>
                  <a:cubicBezTo>
                    <a:pt x="380" y="1"/>
                    <a:pt x="204" y="96"/>
                    <a:pt x="119" y="266"/>
                  </a:cubicBezTo>
                  <a:cubicBezTo>
                    <a:pt x="0" y="540"/>
                    <a:pt x="155" y="885"/>
                    <a:pt x="465" y="1052"/>
                  </a:cubicBezTo>
                  <a:cubicBezTo>
                    <a:pt x="566" y="1104"/>
                    <a:pt x="674" y="1129"/>
                    <a:pt x="777" y="1129"/>
                  </a:cubicBezTo>
                  <a:cubicBezTo>
                    <a:pt x="977" y="1129"/>
                    <a:pt x="1160" y="1034"/>
                    <a:pt x="1239" y="861"/>
                  </a:cubicBezTo>
                  <a:cubicBezTo>
                    <a:pt x="1358" y="599"/>
                    <a:pt x="1203" y="242"/>
                    <a:pt x="905" y="87"/>
                  </a:cubicBezTo>
                  <a:cubicBezTo>
                    <a:pt x="797" y="29"/>
                    <a:pt x="684" y="1"/>
                    <a:pt x="5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3"/>
            <p:cNvSpPr/>
            <p:nvPr/>
          </p:nvSpPr>
          <p:spPr>
            <a:xfrm>
              <a:off x="-635454" y="4679553"/>
              <a:ext cx="134652" cy="113272"/>
            </a:xfrm>
            <a:custGeom>
              <a:avLst/>
              <a:gdLst/>
              <a:ahLst/>
              <a:cxnLst/>
              <a:rect l="l" t="t" r="r" b="b"/>
              <a:pathLst>
                <a:path w="2557" h="2151" extrusionOk="0">
                  <a:moveTo>
                    <a:pt x="1368" y="0"/>
                  </a:moveTo>
                  <a:cubicBezTo>
                    <a:pt x="551" y="0"/>
                    <a:pt x="1" y="928"/>
                    <a:pt x="473" y="1664"/>
                  </a:cubicBezTo>
                  <a:cubicBezTo>
                    <a:pt x="694" y="1995"/>
                    <a:pt x="1037" y="2150"/>
                    <a:pt x="1376" y="2150"/>
                  </a:cubicBezTo>
                  <a:cubicBezTo>
                    <a:pt x="1842" y="2150"/>
                    <a:pt x="2302" y="1856"/>
                    <a:pt x="2426" y="1318"/>
                  </a:cubicBezTo>
                  <a:cubicBezTo>
                    <a:pt x="2557" y="735"/>
                    <a:pt x="2176" y="152"/>
                    <a:pt x="1580" y="21"/>
                  </a:cubicBezTo>
                  <a:cubicBezTo>
                    <a:pt x="1508" y="7"/>
                    <a:pt x="1437" y="0"/>
                    <a:pt x="1368" y="0"/>
                  </a:cubicBezTo>
                  <a:close/>
                </a:path>
              </a:pathLst>
            </a:custGeom>
            <a:solidFill>
              <a:srgbClr val="DE5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33"/>
            <p:cNvSpPr/>
            <p:nvPr/>
          </p:nvSpPr>
          <p:spPr>
            <a:xfrm>
              <a:off x="-486850" y="4701459"/>
              <a:ext cx="49395" cy="41496"/>
            </a:xfrm>
            <a:custGeom>
              <a:avLst/>
              <a:gdLst/>
              <a:ahLst/>
              <a:cxnLst/>
              <a:rect l="l" t="t" r="r" b="b"/>
              <a:pathLst>
                <a:path w="938" h="788" extrusionOk="0">
                  <a:moveTo>
                    <a:pt x="496" y="1"/>
                  </a:moveTo>
                  <a:cubicBezTo>
                    <a:pt x="196" y="1"/>
                    <a:pt x="1" y="343"/>
                    <a:pt x="175" y="605"/>
                  </a:cubicBezTo>
                  <a:cubicBezTo>
                    <a:pt x="255" y="730"/>
                    <a:pt x="380" y="788"/>
                    <a:pt x="504" y="788"/>
                  </a:cubicBezTo>
                  <a:cubicBezTo>
                    <a:pt x="673" y="788"/>
                    <a:pt x="841" y="679"/>
                    <a:pt x="890" y="486"/>
                  </a:cubicBezTo>
                  <a:cubicBezTo>
                    <a:pt x="937" y="271"/>
                    <a:pt x="794" y="57"/>
                    <a:pt x="580" y="9"/>
                  </a:cubicBezTo>
                  <a:cubicBezTo>
                    <a:pt x="551" y="4"/>
                    <a:pt x="523" y="1"/>
                    <a:pt x="496" y="1"/>
                  </a:cubicBezTo>
                  <a:close/>
                </a:path>
              </a:pathLst>
            </a:custGeom>
            <a:solidFill>
              <a:srgbClr val="DE5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33"/>
            <p:cNvSpPr/>
            <p:nvPr/>
          </p:nvSpPr>
          <p:spPr>
            <a:xfrm>
              <a:off x="-517024" y="4766177"/>
              <a:ext cx="49448" cy="41759"/>
            </a:xfrm>
            <a:custGeom>
              <a:avLst/>
              <a:gdLst/>
              <a:ahLst/>
              <a:cxnLst/>
              <a:rect l="l" t="t" r="r" b="b"/>
              <a:pathLst>
                <a:path w="939" h="793" extrusionOk="0">
                  <a:moveTo>
                    <a:pt x="508" y="0"/>
                  </a:moveTo>
                  <a:cubicBezTo>
                    <a:pt x="202" y="0"/>
                    <a:pt x="0" y="338"/>
                    <a:pt x="177" y="614"/>
                  </a:cubicBezTo>
                  <a:cubicBezTo>
                    <a:pt x="257" y="735"/>
                    <a:pt x="383" y="792"/>
                    <a:pt x="508" y="792"/>
                  </a:cubicBezTo>
                  <a:cubicBezTo>
                    <a:pt x="677" y="792"/>
                    <a:pt x="843" y="687"/>
                    <a:pt x="891" y="495"/>
                  </a:cubicBezTo>
                  <a:cubicBezTo>
                    <a:pt x="939" y="269"/>
                    <a:pt x="796" y="54"/>
                    <a:pt x="582" y="7"/>
                  </a:cubicBezTo>
                  <a:cubicBezTo>
                    <a:pt x="556" y="3"/>
                    <a:pt x="532" y="0"/>
                    <a:pt x="508" y="0"/>
                  </a:cubicBezTo>
                  <a:close/>
                </a:path>
              </a:pathLst>
            </a:custGeom>
            <a:solidFill>
              <a:srgbClr val="DE5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3"/>
            <p:cNvSpPr/>
            <p:nvPr/>
          </p:nvSpPr>
          <p:spPr>
            <a:xfrm>
              <a:off x="-631241" y="4619680"/>
              <a:ext cx="171198" cy="141603"/>
            </a:xfrm>
            <a:custGeom>
              <a:avLst/>
              <a:gdLst/>
              <a:ahLst/>
              <a:cxnLst/>
              <a:rect l="l" t="t" r="r" b="b"/>
              <a:pathLst>
                <a:path w="3251" h="2689" extrusionOk="0">
                  <a:moveTo>
                    <a:pt x="1876" y="0"/>
                  </a:moveTo>
                  <a:cubicBezTo>
                    <a:pt x="1546" y="0"/>
                    <a:pt x="1194" y="111"/>
                    <a:pt x="881" y="336"/>
                  </a:cubicBezTo>
                  <a:cubicBezTo>
                    <a:pt x="214" y="824"/>
                    <a:pt x="0" y="1670"/>
                    <a:pt x="417" y="2229"/>
                  </a:cubicBezTo>
                  <a:cubicBezTo>
                    <a:pt x="636" y="2533"/>
                    <a:pt x="992" y="2689"/>
                    <a:pt x="1378" y="2689"/>
                  </a:cubicBezTo>
                  <a:cubicBezTo>
                    <a:pt x="1704" y="2689"/>
                    <a:pt x="2052" y="2577"/>
                    <a:pt x="2358" y="2348"/>
                  </a:cubicBezTo>
                  <a:cubicBezTo>
                    <a:pt x="3036" y="1860"/>
                    <a:pt x="3251" y="1015"/>
                    <a:pt x="2834" y="455"/>
                  </a:cubicBezTo>
                  <a:cubicBezTo>
                    <a:pt x="2615" y="153"/>
                    <a:pt x="2262" y="0"/>
                    <a:pt x="1876" y="0"/>
                  </a:cubicBezTo>
                  <a:close/>
                </a:path>
              </a:pathLst>
            </a:custGeom>
            <a:solidFill>
              <a:srgbClr val="DF6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3"/>
            <p:cNvSpPr/>
            <p:nvPr/>
          </p:nvSpPr>
          <p:spPr>
            <a:xfrm>
              <a:off x="-440036" y="4735424"/>
              <a:ext cx="72144" cy="59558"/>
            </a:xfrm>
            <a:custGeom>
              <a:avLst/>
              <a:gdLst/>
              <a:ahLst/>
              <a:cxnLst/>
              <a:rect l="l" t="t" r="r" b="b"/>
              <a:pathLst>
                <a:path w="1370" h="1131" extrusionOk="0">
                  <a:moveTo>
                    <a:pt x="791" y="0"/>
                  </a:moveTo>
                  <a:cubicBezTo>
                    <a:pt x="653" y="0"/>
                    <a:pt x="507" y="46"/>
                    <a:pt x="382" y="138"/>
                  </a:cubicBezTo>
                  <a:cubicBezTo>
                    <a:pt x="96" y="341"/>
                    <a:pt x="1" y="698"/>
                    <a:pt x="179" y="936"/>
                  </a:cubicBezTo>
                  <a:cubicBezTo>
                    <a:pt x="269" y="1065"/>
                    <a:pt x="418" y="1131"/>
                    <a:pt x="581" y="1131"/>
                  </a:cubicBezTo>
                  <a:cubicBezTo>
                    <a:pt x="720" y="1131"/>
                    <a:pt x="869" y="1082"/>
                    <a:pt x="1001" y="984"/>
                  </a:cubicBezTo>
                  <a:cubicBezTo>
                    <a:pt x="1275" y="781"/>
                    <a:pt x="1370" y="424"/>
                    <a:pt x="1203" y="186"/>
                  </a:cubicBezTo>
                  <a:cubicBezTo>
                    <a:pt x="1106" y="64"/>
                    <a:pt x="954" y="0"/>
                    <a:pt x="791" y="0"/>
                  </a:cubicBezTo>
                  <a:close/>
                </a:path>
              </a:pathLst>
            </a:custGeom>
            <a:solidFill>
              <a:srgbClr val="DF6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3"/>
            <p:cNvSpPr/>
            <p:nvPr/>
          </p:nvSpPr>
          <p:spPr>
            <a:xfrm>
              <a:off x="-449462" y="4640901"/>
              <a:ext cx="72197" cy="60032"/>
            </a:xfrm>
            <a:custGeom>
              <a:avLst/>
              <a:gdLst/>
              <a:ahLst/>
              <a:cxnLst/>
              <a:rect l="l" t="t" r="r" b="b"/>
              <a:pathLst>
                <a:path w="1371" h="1140" extrusionOk="0">
                  <a:moveTo>
                    <a:pt x="793" y="1"/>
                  </a:moveTo>
                  <a:cubicBezTo>
                    <a:pt x="654" y="1"/>
                    <a:pt x="508" y="49"/>
                    <a:pt x="382" y="147"/>
                  </a:cubicBezTo>
                  <a:cubicBezTo>
                    <a:pt x="96" y="350"/>
                    <a:pt x="1" y="707"/>
                    <a:pt x="180" y="945"/>
                  </a:cubicBezTo>
                  <a:cubicBezTo>
                    <a:pt x="269" y="1074"/>
                    <a:pt x="418" y="1140"/>
                    <a:pt x="581" y="1140"/>
                  </a:cubicBezTo>
                  <a:cubicBezTo>
                    <a:pt x="720" y="1140"/>
                    <a:pt x="869" y="1092"/>
                    <a:pt x="1001" y="993"/>
                  </a:cubicBezTo>
                  <a:cubicBezTo>
                    <a:pt x="1275" y="790"/>
                    <a:pt x="1370" y="433"/>
                    <a:pt x="1204" y="195"/>
                  </a:cubicBezTo>
                  <a:cubicBezTo>
                    <a:pt x="1107" y="67"/>
                    <a:pt x="955" y="1"/>
                    <a:pt x="793" y="1"/>
                  </a:cubicBezTo>
                  <a:close/>
                </a:path>
              </a:pathLst>
            </a:custGeom>
            <a:solidFill>
              <a:srgbClr val="DF68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3"/>
            <p:cNvSpPr/>
            <p:nvPr/>
          </p:nvSpPr>
          <p:spPr>
            <a:xfrm>
              <a:off x="12620" y="3976240"/>
              <a:ext cx="512961" cy="734554"/>
            </a:xfrm>
            <a:custGeom>
              <a:avLst/>
              <a:gdLst/>
              <a:ahLst/>
              <a:cxnLst/>
              <a:rect l="l" t="t" r="r" b="b"/>
              <a:pathLst>
                <a:path w="9741" h="13949" extrusionOk="0">
                  <a:moveTo>
                    <a:pt x="7819" y="1"/>
                  </a:moveTo>
                  <a:cubicBezTo>
                    <a:pt x="6569" y="1"/>
                    <a:pt x="5143" y="520"/>
                    <a:pt x="3954" y="1851"/>
                  </a:cubicBezTo>
                  <a:cubicBezTo>
                    <a:pt x="1" y="6257"/>
                    <a:pt x="108" y="13579"/>
                    <a:pt x="108" y="13579"/>
                  </a:cubicBezTo>
                  <a:lnTo>
                    <a:pt x="1656" y="13948"/>
                  </a:lnTo>
                  <a:cubicBezTo>
                    <a:pt x="1668" y="13115"/>
                    <a:pt x="1811" y="6435"/>
                    <a:pt x="5502" y="2304"/>
                  </a:cubicBezTo>
                  <a:cubicBezTo>
                    <a:pt x="6686" y="979"/>
                    <a:pt x="8105" y="453"/>
                    <a:pt x="9352" y="453"/>
                  </a:cubicBezTo>
                  <a:cubicBezTo>
                    <a:pt x="9484" y="453"/>
                    <a:pt x="9613" y="459"/>
                    <a:pt x="9740" y="470"/>
                  </a:cubicBezTo>
                  <a:cubicBezTo>
                    <a:pt x="9214" y="177"/>
                    <a:pt x="8547" y="1"/>
                    <a:pt x="7819" y="1"/>
                  </a:cubicBezTo>
                  <a:close/>
                </a:path>
              </a:pathLst>
            </a:custGeom>
            <a:solidFill>
              <a:srgbClr val="FFFFFF">
                <a:alpha val="23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3"/>
            <p:cNvSpPr/>
            <p:nvPr/>
          </p:nvSpPr>
          <p:spPr>
            <a:xfrm>
              <a:off x="92873" y="4134480"/>
              <a:ext cx="758883" cy="701695"/>
            </a:xfrm>
            <a:custGeom>
              <a:avLst/>
              <a:gdLst/>
              <a:ahLst/>
              <a:cxnLst/>
              <a:rect l="l" t="t" r="r" b="b"/>
              <a:pathLst>
                <a:path w="14411" h="13325" extrusionOk="0">
                  <a:moveTo>
                    <a:pt x="8973" y="0"/>
                  </a:moveTo>
                  <a:cubicBezTo>
                    <a:pt x="7893" y="0"/>
                    <a:pt x="6688" y="369"/>
                    <a:pt x="5561" y="1299"/>
                  </a:cubicBezTo>
                  <a:cubicBezTo>
                    <a:pt x="989" y="5085"/>
                    <a:pt x="1" y="12336"/>
                    <a:pt x="1" y="12336"/>
                  </a:cubicBezTo>
                  <a:lnTo>
                    <a:pt x="2489" y="13324"/>
                  </a:lnTo>
                  <a:cubicBezTo>
                    <a:pt x="2489" y="13324"/>
                    <a:pt x="3085" y="6764"/>
                    <a:pt x="9538" y="4871"/>
                  </a:cubicBezTo>
                  <a:cubicBezTo>
                    <a:pt x="14410" y="3453"/>
                    <a:pt x="12277" y="0"/>
                    <a:pt x="8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3"/>
            <p:cNvSpPr/>
            <p:nvPr/>
          </p:nvSpPr>
          <p:spPr>
            <a:xfrm>
              <a:off x="92873" y="4161494"/>
              <a:ext cx="697271" cy="674048"/>
            </a:xfrm>
            <a:custGeom>
              <a:avLst/>
              <a:gdLst/>
              <a:ahLst/>
              <a:cxnLst/>
              <a:rect l="l" t="t" r="r" b="b"/>
              <a:pathLst>
                <a:path w="13241" h="12800" extrusionOk="0">
                  <a:moveTo>
                    <a:pt x="11074" y="0"/>
                  </a:moveTo>
                  <a:cubicBezTo>
                    <a:pt x="11431" y="1048"/>
                    <a:pt x="10752" y="2286"/>
                    <a:pt x="8300" y="3001"/>
                  </a:cubicBezTo>
                  <a:cubicBezTo>
                    <a:pt x="1834" y="4894"/>
                    <a:pt x="1239" y="11454"/>
                    <a:pt x="1239" y="11454"/>
                  </a:cubicBezTo>
                  <a:lnTo>
                    <a:pt x="144" y="11014"/>
                  </a:lnTo>
                  <a:cubicBezTo>
                    <a:pt x="37" y="11514"/>
                    <a:pt x="1" y="11811"/>
                    <a:pt x="1" y="11811"/>
                  </a:cubicBezTo>
                  <a:lnTo>
                    <a:pt x="2477" y="12800"/>
                  </a:lnTo>
                  <a:cubicBezTo>
                    <a:pt x="2477" y="12800"/>
                    <a:pt x="3073" y="6251"/>
                    <a:pt x="9538" y="4358"/>
                  </a:cubicBezTo>
                  <a:cubicBezTo>
                    <a:pt x="13241" y="3275"/>
                    <a:pt x="12895" y="1024"/>
                    <a:pt x="11074" y="0"/>
                  </a:cubicBezTo>
                  <a:close/>
                </a:path>
              </a:pathLst>
            </a:custGeom>
            <a:solidFill>
              <a:srgbClr val="FFFFFF">
                <a:alpha val="23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3"/>
            <p:cNvSpPr/>
            <p:nvPr/>
          </p:nvSpPr>
          <p:spPr>
            <a:xfrm>
              <a:off x="-144725" y="3971342"/>
              <a:ext cx="568781" cy="806541"/>
            </a:xfrm>
            <a:custGeom>
              <a:avLst/>
              <a:gdLst/>
              <a:ahLst/>
              <a:cxnLst/>
              <a:rect l="l" t="t" r="r" b="b"/>
              <a:pathLst>
                <a:path w="10801" h="15316" extrusionOk="0">
                  <a:moveTo>
                    <a:pt x="6997" y="0"/>
                  </a:moveTo>
                  <a:cubicBezTo>
                    <a:pt x="5494" y="0"/>
                    <a:pt x="3666" y="865"/>
                    <a:pt x="2620" y="2980"/>
                  </a:cubicBezTo>
                  <a:cubicBezTo>
                    <a:pt x="0" y="8290"/>
                    <a:pt x="2060" y="15315"/>
                    <a:pt x="2060" y="15315"/>
                  </a:cubicBezTo>
                  <a:lnTo>
                    <a:pt x="4739" y="15208"/>
                  </a:lnTo>
                  <a:cubicBezTo>
                    <a:pt x="4739" y="15208"/>
                    <a:pt x="2596" y="8981"/>
                    <a:pt x="7716" y="4611"/>
                  </a:cubicBezTo>
                  <a:cubicBezTo>
                    <a:pt x="10800" y="1986"/>
                    <a:pt x="9273" y="0"/>
                    <a:pt x="69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3"/>
            <p:cNvSpPr/>
            <p:nvPr/>
          </p:nvSpPr>
          <p:spPr>
            <a:xfrm>
              <a:off x="-144725" y="3971500"/>
              <a:ext cx="361827" cy="807014"/>
            </a:xfrm>
            <a:custGeom>
              <a:avLst/>
              <a:gdLst/>
              <a:ahLst/>
              <a:cxnLst/>
              <a:rect l="l" t="t" r="r" b="b"/>
              <a:pathLst>
                <a:path w="6871" h="15325" extrusionOk="0">
                  <a:moveTo>
                    <a:pt x="6870" y="1"/>
                  </a:moveTo>
                  <a:cubicBezTo>
                    <a:pt x="5394" y="48"/>
                    <a:pt x="3644" y="918"/>
                    <a:pt x="2632" y="2977"/>
                  </a:cubicBezTo>
                  <a:cubicBezTo>
                    <a:pt x="0" y="8299"/>
                    <a:pt x="2060" y="15324"/>
                    <a:pt x="2060" y="15324"/>
                  </a:cubicBezTo>
                  <a:lnTo>
                    <a:pt x="4739" y="15217"/>
                  </a:lnTo>
                  <a:cubicBezTo>
                    <a:pt x="4739" y="15217"/>
                    <a:pt x="4727" y="15145"/>
                    <a:pt x="4691" y="15038"/>
                  </a:cubicBezTo>
                  <a:lnTo>
                    <a:pt x="3310" y="15086"/>
                  </a:lnTo>
                  <a:cubicBezTo>
                    <a:pt x="3310" y="15086"/>
                    <a:pt x="1251" y="8061"/>
                    <a:pt x="3870" y="2751"/>
                  </a:cubicBezTo>
                  <a:cubicBezTo>
                    <a:pt x="4620" y="1263"/>
                    <a:pt x="5739" y="382"/>
                    <a:pt x="6870" y="1"/>
                  </a:cubicBezTo>
                  <a:close/>
                </a:path>
              </a:pathLst>
            </a:custGeom>
            <a:solidFill>
              <a:srgbClr val="FFFFFF">
                <a:alpha val="23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33"/>
            <p:cNvSpPr/>
            <p:nvPr/>
          </p:nvSpPr>
          <p:spPr>
            <a:xfrm>
              <a:off x="-334086" y="4549222"/>
              <a:ext cx="191419" cy="179571"/>
            </a:xfrm>
            <a:custGeom>
              <a:avLst/>
              <a:gdLst/>
              <a:ahLst/>
              <a:cxnLst/>
              <a:rect l="l" t="t" r="r" b="b"/>
              <a:pathLst>
                <a:path w="3635" h="3410" extrusionOk="0">
                  <a:moveTo>
                    <a:pt x="1874" y="0"/>
                  </a:moveTo>
                  <a:cubicBezTo>
                    <a:pt x="1438" y="0"/>
                    <a:pt x="993" y="169"/>
                    <a:pt x="644" y="543"/>
                  </a:cubicBezTo>
                  <a:cubicBezTo>
                    <a:pt x="1" y="1257"/>
                    <a:pt x="60" y="2353"/>
                    <a:pt x="775" y="2996"/>
                  </a:cubicBezTo>
                  <a:cubicBezTo>
                    <a:pt x="1110" y="3282"/>
                    <a:pt x="1496" y="3409"/>
                    <a:pt x="1872" y="3409"/>
                  </a:cubicBezTo>
                  <a:cubicBezTo>
                    <a:pt x="2781" y="3409"/>
                    <a:pt x="3635" y="2667"/>
                    <a:pt x="3585" y="1615"/>
                  </a:cubicBezTo>
                  <a:cubicBezTo>
                    <a:pt x="3530" y="627"/>
                    <a:pt x="2716" y="0"/>
                    <a:pt x="1874" y="0"/>
                  </a:cubicBezTo>
                  <a:close/>
                </a:path>
              </a:pathLst>
            </a:custGeom>
            <a:solidFill>
              <a:srgbClr val="DE5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33"/>
            <p:cNvSpPr/>
            <p:nvPr/>
          </p:nvSpPr>
          <p:spPr>
            <a:xfrm>
              <a:off x="-414971" y="4683713"/>
              <a:ext cx="70354" cy="65720"/>
            </a:xfrm>
            <a:custGeom>
              <a:avLst/>
              <a:gdLst/>
              <a:ahLst/>
              <a:cxnLst/>
              <a:rect l="l" t="t" r="r" b="b"/>
              <a:pathLst>
                <a:path w="1336" h="1248" extrusionOk="0">
                  <a:moveTo>
                    <a:pt x="693" y="1"/>
                  </a:moveTo>
                  <a:cubicBezTo>
                    <a:pt x="531" y="1"/>
                    <a:pt x="367" y="64"/>
                    <a:pt x="239" y="204"/>
                  </a:cubicBezTo>
                  <a:cubicBezTo>
                    <a:pt x="1" y="466"/>
                    <a:pt x="25" y="858"/>
                    <a:pt x="287" y="1097"/>
                  </a:cubicBezTo>
                  <a:cubicBezTo>
                    <a:pt x="408" y="1201"/>
                    <a:pt x="549" y="1247"/>
                    <a:pt x="686" y="1247"/>
                  </a:cubicBezTo>
                  <a:cubicBezTo>
                    <a:pt x="1020" y="1247"/>
                    <a:pt x="1336" y="973"/>
                    <a:pt x="1311" y="585"/>
                  </a:cubicBezTo>
                  <a:cubicBezTo>
                    <a:pt x="1295" y="226"/>
                    <a:pt x="999" y="1"/>
                    <a:pt x="693" y="1"/>
                  </a:cubicBezTo>
                  <a:close/>
                </a:path>
              </a:pathLst>
            </a:custGeom>
            <a:solidFill>
              <a:srgbClr val="DE5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33"/>
            <p:cNvSpPr/>
            <p:nvPr/>
          </p:nvSpPr>
          <p:spPr>
            <a:xfrm>
              <a:off x="-315866" y="4738426"/>
              <a:ext cx="69880" cy="65930"/>
            </a:xfrm>
            <a:custGeom>
              <a:avLst/>
              <a:gdLst/>
              <a:ahLst/>
              <a:cxnLst/>
              <a:rect l="l" t="t" r="r" b="b"/>
              <a:pathLst>
                <a:path w="1327" h="1252" extrusionOk="0">
                  <a:moveTo>
                    <a:pt x="674" y="1"/>
                  </a:moveTo>
                  <a:cubicBezTo>
                    <a:pt x="514" y="1"/>
                    <a:pt x="352" y="63"/>
                    <a:pt x="226" y="200"/>
                  </a:cubicBezTo>
                  <a:cubicBezTo>
                    <a:pt x="0" y="462"/>
                    <a:pt x="12" y="855"/>
                    <a:pt x="274" y="1093"/>
                  </a:cubicBezTo>
                  <a:cubicBezTo>
                    <a:pt x="398" y="1203"/>
                    <a:pt x="541" y="1252"/>
                    <a:pt x="681" y="1252"/>
                  </a:cubicBezTo>
                  <a:cubicBezTo>
                    <a:pt x="1014" y="1252"/>
                    <a:pt x="1326" y="978"/>
                    <a:pt x="1310" y="593"/>
                  </a:cubicBezTo>
                  <a:cubicBezTo>
                    <a:pt x="1286" y="232"/>
                    <a:pt x="983" y="1"/>
                    <a:pt x="674" y="1"/>
                  </a:cubicBezTo>
                  <a:close/>
                </a:path>
              </a:pathLst>
            </a:custGeom>
            <a:solidFill>
              <a:srgbClr val="DE5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3"/>
            <p:cNvSpPr/>
            <p:nvPr/>
          </p:nvSpPr>
          <p:spPr>
            <a:xfrm>
              <a:off x="-40671" y="5134158"/>
              <a:ext cx="232494" cy="178254"/>
            </a:xfrm>
            <a:custGeom>
              <a:avLst/>
              <a:gdLst/>
              <a:ahLst/>
              <a:cxnLst/>
              <a:rect l="l" t="t" r="r" b="b"/>
              <a:pathLst>
                <a:path w="4415" h="3385" extrusionOk="0">
                  <a:moveTo>
                    <a:pt x="2212" y="1"/>
                  </a:moveTo>
                  <a:cubicBezTo>
                    <a:pt x="1853" y="1"/>
                    <a:pt x="1491" y="111"/>
                    <a:pt x="1180" y="341"/>
                  </a:cubicBezTo>
                  <a:cubicBezTo>
                    <a:pt x="1" y="1246"/>
                    <a:pt x="489" y="3139"/>
                    <a:pt x="1965" y="3365"/>
                  </a:cubicBezTo>
                  <a:cubicBezTo>
                    <a:pt x="2053" y="3378"/>
                    <a:pt x="2139" y="3384"/>
                    <a:pt x="2224" y="3384"/>
                  </a:cubicBezTo>
                  <a:cubicBezTo>
                    <a:pt x="3557" y="3384"/>
                    <a:pt x="4415" y="1852"/>
                    <a:pt x="3608" y="698"/>
                  </a:cubicBezTo>
                  <a:cubicBezTo>
                    <a:pt x="3267" y="243"/>
                    <a:pt x="2743" y="1"/>
                    <a:pt x="2212" y="1"/>
                  </a:cubicBezTo>
                  <a:close/>
                </a:path>
              </a:pathLst>
            </a:custGeom>
            <a:solidFill>
              <a:srgbClr val="AD3D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3"/>
            <p:cNvSpPr/>
            <p:nvPr/>
          </p:nvSpPr>
          <p:spPr>
            <a:xfrm>
              <a:off x="194136" y="5147955"/>
              <a:ext cx="77516" cy="69037"/>
            </a:xfrm>
            <a:custGeom>
              <a:avLst/>
              <a:gdLst/>
              <a:ahLst/>
              <a:cxnLst/>
              <a:rect l="l" t="t" r="r" b="b"/>
              <a:pathLst>
                <a:path w="1472" h="1311" extrusionOk="0">
                  <a:moveTo>
                    <a:pt x="729" y="1"/>
                  </a:moveTo>
                  <a:cubicBezTo>
                    <a:pt x="438" y="1"/>
                    <a:pt x="153" y="191"/>
                    <a:pt x="90" y="532"/>
                  </a:cubicBezTo>
                  <a:cubicBezTo>
                    <a:pt x="1" y="961"/>
                    <a:pt x="348" y="1310"/>
                    <a:pt x="729" y="1310"/>
                  </a:cubicBezTo>
                  <a:cubicBezTo>
                    <a:pt x="855" y="1310"/>
                    <a:pt x="984" y="1272"/>
                    <a:pt x="1102" y="1186"/>
                  </a:cubicBezTo>
                  <a:cubicBezTo>
                    <a:pt x="1400" y="996"/>
                    <a:pt x="1471" y="591"/>
                    <a:pt x="1281" y="305"/>
                  </a:cubicBezTo>
                  <a:cubicBezTo>
                    <a:pt x="1147" y="97"/>
                    <a:pt x="937" y="1"/>
                    <a:pt x="729" y="1"/>
                  </a:cubicBezTo>
                  <a:close/>
                </a:path>
              </a:pathLst>
            </a:custGeom>
            <a:solidFill>
              <a:srgbClr val="AD3D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3"/>
            <p:cNvSpPr/>
            <p:nvPr/>
          </p:nvSpPr>
          <p:spPr>
            <a:xfrm>
              <a:off x="109197" y="5072600"/>
              <a:ext cx="85572" cy="65562"/>
            </a:xfrm>
            <a:custGeom>
              <a:avLst/>
              <a:gdLst/>
              <a:ahLst/>
              <a:cxnLst/>
              <a:rect l="l" t="t" r="r" b="b"/>
              <a:pathLst>
                <a:path w="1625" h="1245" extrusionOk="0">
                  <a:moveTo>
                    <a:pt x="823" y="0"/>
                  </a:moveTo>
                  <a:cubicBezTo>
                    <a:pt x="690" y="0"/>
                    <a:pt x="557" y="42"/>
                    <a:pt x="441" y="129"/>
                  </a:cubicBezTo>
                  <a:cubicBezTo>
                    <a:pt x="0" y="462"/>
                    <a:pt x="191" y="1153"/>
                    <a:pt x="727" y="1236"/>
                  </a:cubicBezTo>
                  <a:cubicBezTo>
                    <a:pt x="761" y="1242"/>
                    <a:pt x="795" y="1244"/>
                    <a:pt x="828" y="1244"/>
                  </a:cubicBezTo>
                  <a:cubicBezTo>
                    <a:pt x="1318" y="1244"/>
                    <a:pt x="1624" y="684"/>
                    <a:pt x="1334" y="260"/>
                  </a:cubicBezTo>
                  <a:cubicBezTo>
                    <a:pt x="1207" y="90"/>
                    <a:pt x="1016" y="0"/>
                    <a:pt x="823" y="0"/>
                  </a:cubicBezTo>
                  <a:close/>
                </a:path>
              </a:pathLst>
            </a:custGeom>
            <a:solidFill>
              <a:srgbClr val="AD3D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3"/>
            <p:cNvSpPr/>
            <p:nvPr/>
          </p:nvSpPr>
          <p:spPr>
            <a:xfrm>
              <a:off x="-51940" y="5315779"/>
              <a:ext cx="46499" cy="35967"/>
            </a:xfrm>
            <a:custGeom>
              <a:avLst/>
              <a:gdLst/>
              <a:ahLst/>
              <a:cxnLst/>
              <a:rect l="l" t="t" r="r" b="b"/>
              <a:pathLst>
                <a:path w="883" h="683" extrusionOk="0">
                  <a:moveTo>
                    <a:pt x="445" y="0"/>
                  </a:moveTo>
                  <a:cubicBezTo>
                    <a:pt x="373" y="0"/>
                    <a:pt x="301" y="23"/>
                    <a:pt x="239" y="71"/>
                  </a:cubicBezTo>
                  <a:cubicBezTo>
                    <a:pt x="1" y="250"/>
                    <a:pt x="96" y="631"/>
                    <a:pt x="393" y="678"/>
                  </a:cubicBezTo>
                  <a:cubicBezTo>
                    <a:pt x="413" y="681"/>
                    <a:pt x="432" y="683"/>
                    <a:pt x="450" y="683"/>
                  </a:cubicBezTo>
                  <a:cubicBezTo>
                    <a:pt x="716" y="683"/>
                    <a:pt x="883" y="376"/>
                    <a:pt x="727" y="143"/>
                  </a:cubicBezTo>
                  <a:cubicBezTo>
                    <a:pt x="656" y="50"/>
                    <a:pt x="551" y="0"/>
                    <a:pt x="445" y="0"/>
                  </a:cubicBezTo>
                  <a:close/>
                </a:path>
              </a:pathLst>
            </a:custGeom>
            <a:solidFill>
              <a:srgbClr val="AD3D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3"/>
            <p:cNvSpPr/>
            <p:nvPr/>
          </p:nvSpPr>
          <p:spPr>
            <a:xfrm>
              <a:off x="-741772" y="4333268"/>
              <a:ext cx="1334615" cy="1041615"/>
            </a:xfrm>
            <a:custGeom>
              <a:avLst/>
              <a:gdLst/>
              <a:ahLst/>
              <a:cxnLst/>
              <a:rect l="l" t="t" r="r" b="b"/>
              <a:pathLst>
                <a:path w="25344" h="19780" extrusionOk="0">
                  <a:moveTo>
                    <a:pt x="13638" y="1"/>
                  </a:moveTo>
                  <a:cubicBezTo>
                    <a:pt x="12545" y="1"/>
                    <a:pt x="11409" y="352"/>
                    <a:pt x="10779" y="1084"/>
                  </a:cubicBezTo>
                  <a:cubicBezTo>
                    <a:pt x="10246" y="1708"/>
                    <a:pt x="9339" y="1932"/>
                    <a:pt x="8353" y="1932"/>
                  </a:cubicBezTo>
                  <a:cubicBezTo>
                    <a:pt x="7025" y="1932"/>
                    <a:pt x="5554" y="1526"/>
                    <a:pt x="4659" y="1144"/>
                  </a:cubicBezTo>
                  <a:cubicBezTo>
                    <a:pt x="4216" y="951"/>
                    <a:pt x="3648" y="850"/>
                    <a:pt x="3062" y="850"/>
                  </a:cubicBezTo>
                  <a:cubicBezTo>
                    <a:pt x="1585" y="850"/>
                    <a:pt x="0" y="1490"/>
                    <a:pt x="51" y="2906"/>
                  </a:cubicBezTo>
                  <a:cubicBezTo>
                    <a:pt x="87" y="4358"/>
                    <a:pt x="1754" y="7894"/>
                    <a:pt x="2635" y="9668"/>
                  </a:cubicBezTo>
                  <a:cubicBezTo>
                    <a:pt x="2706" y="9823"/>
                    <a:pt x="2814" y="9954"/>
                    <a:pt x="2933" y="10073"/>
                  </a:cubicBezTo>
                  <a:cubicBezTo>
                    <a:pt x="4885" y="15169"/>
                    <a:pt x="10112" y="19646"/>
                    <a:pt x="13339" y="19777"/>
                  </a:cubicBezTo>
                  <a:cubicBezTo>
                    <a:pt x="13390" y="19779"/>
                    <a:pt x="13441" y="19780"/>
                    <a:pt x="13493" y="19780"/>
                  </a:cubicBezTo>
                  <a:cubicBezTo>
                    <a:pt x="17496" y="19780"/>
                    <a:pt x="23944" y="13930"/>
                    <a:pt x="23697" y="8323"/>
                  </a:cubicBezTo>
                  <a:cubicBezTo>
                    <a:pt x="23697" y="8204"/>
                    <a:pt x="23673" y="8097"/>
                    <a:pt x="23661" y="7990"/>
                  </a:cubicBezTo>
                  <a:cubicBezTo>
                    <a:pt x="23697" y="7906"/>
                    <a:pt x="23721" y="7811"/>
                    <a:pt x="23733" y="7704"/>
                  </a:cubicBezTo>
                  <a:cubicBezTo>
                    <a:pt x="23864" y="6656"/>
                    <a:pt x="24138" y="5156"/>
                    <a:pt x="24757" y="4073"/>
                  </a:cubicBezTo>
                  <a:cubicBezTo>
                    <a:pt x="25343" y="3040"/>
                    <a:pt x="24393" y="1909"/>
                    <a:pt x="23110" y="1909"/>
                  </a:cubicBezTo>
                  <a:cubicBezTo>
                    <a:pt x="22987" y="1909"/>
                    <a:pt x="22861" y="1919"/>
                    <a:pt x="22733" y="1941"/>
                  </a:cubicBezTo>
                  <a:cubicBezTo>
                    <a:pt x="22602" y="1965"/>
                    <a:pt x="22471" y="2001"/>
                    <a:pt x="22328" y="2025"/>
                  </a:cubicBezTo>
                  <a:cubicBezTo>
                    <a:pt x="21143" y="2277"/>
                    <a:pt x="20184" y="2394"/>
                    <a:pt x="19397" y="2394"/>
                  </a:cubicBezTo>
                  <a:cubicBezTo>
                    <a:pt x="17732" y="2394"/>
                    <a:pt x="16839" y="1870"/>
                    <a:pt x="16208" y="989"/>
                  </a:cubicBezTo>
                  <a:cubicBezTo>
                    <a:pt x="15742" y="340"/>
                    <a:pt x="14711" y="1"/>
                    <a:pt x="136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3"/>
            <p:cNvSpPr/>
            <p:nvPr/>
          </p:nvSpPr>
          <p:spPr>
            <a:xfrm>
              <a:off x="-741772" y="4333268"/>
              <a:ext cx="1334615" cy="1041615"/>
            </a:xfrm>
            <a:custGeom>
              <a:avLst/>
              <a:gdLst/>
              <a:ahLst/>
              <a:cxnLst/>
              <a:rect l="l" t="t" r="r" b="b"/>
              <a:pathLst>
                <a:path w="25344" h="19780" extrusionOk="0">
                  <a:moveTo>
                    <a:pt x="13638" y="1"/>
                  </a:moveTo>
                  <a:cubicBezTo>
                    <a:pt x="12545" y="1"/>
                    <a:pt x="11409" y="352"/>
                    <a:pt x="10779" y="1084"/>
                  </a:cubicBezTo>
                  <a:cubicBezTo>
                    <a:pt x="10246" y="1708"/>
                    <a:pt x="9339" y="1932"/>
                    <a:pt x="8353" y="1932"/>
                  </a:cubicBezTo>
                  <a:cubicBezTo>
                    <a:pt x="7025" y="1932"/>
                    <a:pt x="5554" y="1526"/>
                    <a:pt x="4659" y="1144"/>
                  </a:cubicBezTo>
                  <a:cubicBezTo>
                    <a:pt x="4216" y="951"/>
                    <a:pt x="3648" y="850"/>
                    <a:pt x="3062" y="850"/>
                  </a:cubicBezTo>
                  <a:cubicBezTo>
                    <a:pt x="1585" y="850"/>
                    <a:pt x="0" y="1490"/>
                    <a:pt x="51" y="2906"/>
                  </a:cubicBezTo>
                  <a:cubicBezTo>
                    <a:pt x="87" y="4358"/>
                    <a:pt x="1754" y="7894"/>
                    <a:pt x="2635" y="9668"/>
                  </a:cubicBezTo>
                  <a:cubicBezTo>
                    <a:pt x="2706" y="9823"/>
                    <a:pt x="2814" y="9954"/>
                    <a:pt x="2933" y="10073"/>
                  </a:cubicBezTo>
                  <a:cubicBezTo>
                    <a:pt x="4885" y="15169"/>
                    <a:pt x="10112" y="19646"/>
                    <a:pt x="13339" y="19777"/>
                  </a:cubicBezTo>
                  <a:cubicBezTo>
                    <a:pt x="13390" y="19779"/>
                    <a:pt x="13441" y="19780"/>
                    <a:pt x="13493" y="19780"/>
                  </a:cubicBezTo>
                  <a:cubicBezTo>
                    <a:pt x="17496" y="19780"/>
                    <a:pt x="23944" y="13930"/>
                    <a:pt x="23697" y="8323"/>
                  </a:cubicBezTo>
                  <a:cubicBezTo>
                    <a:pt x="23697" y="8204"/>
                    <a:pt x="23673" y="8097"/>
                    <a:pt x="23661" y="7990"/>
                  </a:cubicBezTo>
                  <a:cubicBezTo>
                    <a:pt x="23697" y="7906"/>
                    <a:pt x="23721" y="7811"/>
                    <a:pt x="23733" y="7704"/>
                  </a:cubicBezTo>
                  <a:cubicBezTo>
                    <a:pt x="23864" y="6656"/>
                    <a:pt x="24138" y="5156"/>
                    <a:pt x="24757" y="4073"/>
                  </a:cubicBezTo>
                  <a:cubicBezTo>
                    <a:pt x="25343" y="3040"/>
                    <a:pt x="24393" y="1909"/>
                    <a:pt x="23110" y="1909"/>
                  </a:cubicBezTo>
                  <a:cubicBezTo>
                    <a:pt x="22987" y="1909"/>
                    <a:pt x="22861" y="1919"/>
                    <a:pt x="22733" y="1941"/>
                  </a:cubicBezTo>
                  <a:cubicBezTo>
                    <a:pt x="22602" y="1965"/>
                    <a:pt x="22471" y="2001"/>
                    <a:pt x="22328" y="2025"/>
                  </a:cubicBezTo>
                  <a:cubicBezTo>
                    <a:pt x="21143" y="2277"/>
                    <a:pt x="20184" y="2394"/>
                    <a:pt x="19397" y="2394"/>
                  </a:cubicBezTo>
                  <a:cubicBezTo>
                    <a:pt x="17732" y="2394"/>
                    <a:pt x="16839" y="1870"/>
                    <a:pt x="16208" y="989"/>
                  </a:cubicBezTo>
                  <a:cubicBezTo>
                    <a:pt x="15742" y="340"/>
                    <a:pt x="14711" y="1"/>
                    <a:pt x="13638" y="1"/>
                  </a:cubicBezTo>
                  <a:close/>
                </a:path>
              </a:pathLst>
            </a:custGeom>
            <a:solidFill>
              <a:srgbClr val="FFFFFF">
                <a:alpha val="239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3"/>
            <p:cNvSpPr/>
            <p:nvPr/>
          </p:nvSpPr>
          <p:spPr>
            <a:xfrm>
              <a:off x="-209917" y="4433794"/>
              <a:ext cx="802749" cy="940508"/>
            </a:xfrm>
            <a:custGeom>
              <a:avLst/>
              <a:gdLst/>
              <a:ahLst/>
              <a:cxnLst/>
              <a:rect l="l" t="t" r="r" b="b"/>
              <a:pathLst>
                <a:path w="15244" h="17860" extrusionOk="0">
                  <a:moveTo>
                    <a:pt x="13010" y="0"/>
                  </a:moveTo>
                  <a:cubicBezTo>
                    <a:pt x="12887" y="0"/>
                    <a:pt x="12761" y="10"/>
                    <a:pt x="12633" y="32"/>
                  </a:cubicBezTo>
                  <a:cubicBezTo>
                    <a:pt x="12502" y="56"/>
                    <a:pt x="12371" y="92"/>
                    <a:pt x="12228" y="116"/>
                  </a:cubicBezTo>
                  <a:cubicBezTo>
                    <a:pt x="11954" y="175"/>
                    <a:pt x="11704" y="223"/>
                    <a:pt x="11454" y="270"/>
                  </a:cubicBezTo>
                  <a:cubicBezTo>
                    <a:pt x="11478" y="521"/>
                    <a:pt x="11418" y="782"/>
                    <a:pt x="11287" y="1009"/>
                  </a:cubicBezTo>
                  <a:cubicBezTo>
                    <a:pt x="10668" y="2104"/>
                    <a:pt x="10394" y="3604"/>
                    <a:pt x="10263" y="4652"/>
                  </a:cubicBezTo>
                  <a:cubicBezTo>
                    <a:pt x="10251" y="4747"/>
                    <a:pt x="10228" y="4842"/>
                    <a:pt x="10192" y="4938"/>
                  </a:cubicBezTo>
                  <a:cubicBezTo>
                    <a:pt x="10204" y="5045"/>
                    <a:pt x="10216" y="5152"/>
                    <a:pt x="10228" y="5259"/>
                  </a:cubicBezTo>
                  <a:cubicBezTo>
                    <a:pt x="10477" y="10856"/>
                    <a:pt x="4039" y="16713"/>
                    <a:pt x="25" y="16713"/>
                  </a:cubicBezTo>
                  <a:cubicBezTo>
                    <a:pt x="16" y="16713"/>
                    <a:pt x="8" y="16713"/>
                    <a:pt x="0" y="16713"/>
                  </a:cubicBezTo>
                  <a:lnTo>
                    <a:pt x="0" y="16713"/>
                  </a:lnTo>
                  <a:cubicBezTo>
                    <a:pt x="1167" y="17404"/>
                    <a:pt x="2286" y="17820"/>
                    <a:pt x="3239" y="17856"/>
                  </a:cubicBezTo>
                  <a:cubicBezTo>
                    <a:pt x="3293" y="17858"/>
                    <a:pt x="3349" y="17859"/>
                    <a:pt x="3405" y="17859"/>
                  </a:cubicBezTo>
                  <a:cubicBezTo>
                    <a:pt x="7408" y="17859"/>
                    <a:pt x="13844" y="12004"/>
                    <a:pt x="13597" y="6414"/>
                  </a:cubicBezTo>
                  <a:cubicBezTo>
                    <a:pt x="13597" y="6295"/>
                    <a:pt x="13573" y="6188"/>
                    <a:pt x="13561" y="6081"/>
                  </a:cubicBezTo>
                  <a:cubicBezTo>
                    <a:pt x="13597" y="5985"/>
                    <a:pt x="13621" y="5890"/>
                    <a:pt x="13633" y="5795"/>
                  </a:cubicBezTo>
                  <a:cubicBezTo>
                    <a:pt x="13764" y="4747"/>
                    <a:pt x="14038" y="3247"/>
                    <a:pt x="14657" y="2152"/>
                  </a:cubicBezTo>
                  <a:cubicBezTo>
                    <a:pt x="15243" y="1130"/>
                    <a:pt x="14293" y="0"/>
                    <a:pt x="13010" y="0"/>
                  </a:cubicBezTo>
                  <a:close/>
                </a:path>
              </a:pathLst>
            </a:custGeom>
            <a:solidFill>
              <a:srgbClr val="011866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3"/>
            <p:cNvSpPr/>
            <p:nvPr/>
          </p:nvSpPr>
          <p:spPr>
            <a:xfrm>
              <a:off x="13884" y="5035949"/>
              <a:ext cx="269040" cy="208534"/>
            </a:xfrm>
            <a:custGeom>
              <a:avLst/>
              <a:gdLst/>
              <a:ahLst/>
              <a:cxnLst/>
              <a:rect l="l" t="t" r="r" b="b"/>
              <a:pathLst>
                <a:path w="5109" h="3960" extrusionOk="0">
                  <a:moveTo>
                    <a:pt x="2546" y="0"/>
                  </a:moveTo>
                  <a:cubicBezTo>
                    <a:pt x="2417" y="0"/>
                    <a:pt x="2287" y="9"/>
                    <a:pt x="2156" y="27"/>
                  </a:cubicBezTo>
                  <a:cubicBezTo>
                    <a:pt x="870" y="218"/>
                    <a:pt x="1" y="1230"/>
                    <a:pt x="227" y="2313"/>
                  </a:cubicBezTo>
                  <a:cubicBezTo>
                    <a:pt x="419" y="3276"/>
                    <a:pt x="1428" y="3960"/>
                    <a:pt x="2563" y="3960"/>
                  </a:cubicBezTo>
                  <a:cubicBezTo>
                    <a:pt x="2692" y="3960"/>
                    <a:pt x="2822" y="3951"/>
                    <a:pt x="2953" y="3933"/>
                  </a:cubicBezTo>
                  <a:cubicBezTo>
                    <a:pt x="4251" y="3754"/>
                    <a:pt x="5108" y="2730"/>
                    <a:pt x="4894" y="1647"/>
                  </a:cubicBezTo>
                  <a:cubicBezTo>
                    <a:pt x="4702" y="684"/>
                    <a:pt x="3683" y="0"/>
                    <a:pt x="2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3"/>
            <p:cNvSpPr/>
            <p:nvPr/>
          </p:nvSpPr>
          <p:spPr>
            <a:xfrm>
              <a:off x="156853" y="4856698"/>
              <a:ext cx="113535" cy="87363"/>
            </a:xfrm>
            <a:custGeom>
              <a:avLst/>
              <a:gdLst/>
              <a:ahLst/>
              <a:cxnLst/>
              <a:rect l="l" t="t" r="r" b="b"/>
              <a:pathLst>
                <a:path w="2156" h="1659" extrusionOk="0">
                  <a:moveTo>
                    <a:pt x="1084" y="1"/>
                  </a:moveTo>
                  <a:cubicBezTo>
                    <a:pt x="1025" y="1"/>
                    <a:pt x="965" y="5"/>
                    <a:pt x="905" y="14"/>
                  </a:cubicBezTo>
                  <a:cubicBezTo>
                    <a:pt x="369" y="86"/>
                    <a:pt x="0" y="514"/>
                    <a:pt x="96" y="967"/>
                  </a:cubicBezTo>
                  <a:cubicBezTo>
                    <a:pt x="170" y="1369"/>
                    <a:pt x="593" y="1659"/>
                    <a:pt x="1063" y="1659"/>
                  </a:cubicBezTo>
                  <a:cubicBezTo>
                    <a:pt x="1121" y="1659"/>
                    <a:pt x="1180" y="1655"/>
                    <a:pt x="1239" y="1645"/>
                  </a:cubicBezTo>
                  <a:cubicBezTo>
                    <a:pt x="1786" y="1574"/>
                    <a:pt x="2155" y="1145"/>
                    <a:pt x="2060" y="693"/>
                  </a:cubicBezTo>
                  <a:cubicBezTo>
                    <a:pt x="1975" y="290"/>
                    <a:pt x="1560" y="1"/>
                    <a:pt x="10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3"/>
            <p:cNvSpPr/>
            <p:nvPr/>
          </p:nvSpPr>
          <p:spPr>
            <a:xfrm>
              <a:off x="257169" y="4972864"/>
              <a:ext cx="113535" cy="87837"/>
            </a:xfrm>
            <a:custGeom>
              <a:avLst/>
              <a:gdLst/>
              <a:ahLst/>
              <a:cxnLst/>
              <a:rect l="l" t="t" r="r" b="b"/>
              <a:pathLst>
                <a:path w="2156" h="1668" extrusionOk="0">
                  <a:moveTo>
                    <a:pt x="1067" y="0"/>
                  </a:moveTo>
                  <a:cubicBezTo>
                    <a:pt x="1014" y="0"/>
                    <a:pt x="960" y="4"/>
                    <a:pt x="905" y="11"/>
                  </a:cubicBezTo>
                  <a:cubicBezTo>
                    <a:pt x="369" y="94"/>
                    <a:pt x="0" y="523"/>
                    <a:pt x="96" y="975"/>
                  </a:cubicBezTo>
                  <a:cubicBezTo>
                    <a:pt x="170" y="1378"/>
                    <a:pt x="593" y="1668"/>
                    <a:pt x="1063" y="1668"/>
                  </a:cubicBezTo>
                  <a:cubicBezTo>
                    <a:pt x="1121" y="1668"/>
                    <a:pt x="1180" y="1663"/>
                    <a:pt x="1239" y="1654"/>
                  </a:cubicBezTo>
                  <a:cubicBezTo>
                    <a:pt x="1786" y="1583"/>
                    <a:pt x="2155" y="1154"/>
                    <a:pt x="2060" y="701"/>
                  </a:cubicBezTo>
                  <a:cubicBezTo>
                    <a:pt x="1974" y="283"/>
                    <a:pt x="1551" y="0"/>
                    <a:pt x="10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3"/>
            <p:cNvSpPr/>
            <p:nvPr/>
          </p:nvSpPr>
          <p:spPr>
            <a:xfrm>
              <a:off x="-741983" y="4333268"/>
              <a:ext cx="1334246" cy="237707"/>
            </a:xfrm>
            <a:custGeom>
              <a:avLst/>
              <a:gdLst/>
              <a:ahLst/>
              <a:cxnLst/>
              <a:rect l="l" t="t" r="r" b="b"/>
              <a:pathLst>
                <a:path w="25337" h="4514" extrusionOk="0">
                  <a:moveTo>
                    <a:pt x="13642" y="1"/>
                  </a:moveTo>
                  <a:cubicBezTo>
                    <a:pt x="12549" y="1"/>
                    <a:pt x="11413" y="352"/>
                    <a:pt x="10783" y="1084"/>
                  </a:cubicBezTo>
                  <a:cubicBezTo>
                    <a:pt x="10250" y="1708"/>
                    <a:pt x="9343" y="1932"/>
                    <a:pt x="8357" y="1932"/>
                  </a:cubicBezTo>
                  <a:cubicBezTo>
                    <a:pt x="7029" y="1932"/>
                    <a:pt x="5558" y="1526"/>
                    <a:pt x="4663" y="1144"/>
                  </a:cubicBezTo>
                  <a:cubicBezTo>
                    <a:pt x="4220" y="951"/>
                    <a:pt x="3652" y="850"/>
                    <a:pt x="3066" y="850"/>
                  </a:cubicBezTo>
                  <a:cubicBezTo>
                    <a:pt x="1588" y="850"/>
                    <a:pt x="1" y="1490"/>
                    <a:pt x="43" y="2906"/>
                  </a:cubicBezTo>
                  <a:cubicBezTo>
                    <a:pt x="91" y="3370"/>
                    <a:pt x="186" y="3834"/>
                    <a:pt x="329" y="4275"/>
                  </a:cubicBezTo>
                  <a:cubicBezTo>
                    <a:pt x="761" y="3387"/>
                    <a:pt x="2020" y="2972"/>
                    <a:pt x="3208" y="2972"/>
                  </a:cubicBezTo>
                  <a:cubicBezTo>
                    <a:pt x="3789" y="2972"/>
                    <a:pt x="4352" y="3071"/>
                    <a:pt x="4794" y="3263"/>
                  </a:cubicBezTo>
                  <a:cubicBezTo>
                    <a:pt x="5689" y="3652"/>
                    <a:pt x="7157" y="4058"/>
                    <a:pt x="8481" y="4058"/>
                  </a:cubicBezTo>
                  <a:cubicBezTo>
                    <a:pt x="9465" y="4058"/>
                    <a:pt x="10369" y="3834"/>
                    <a:pt x="10902" y="3215"/>
                  </a:cubicBezTo>
                  <a:cubicBezTo>
                    <a:pt x="11532" y="2477"/>
                    <a:pt x="12672" y="2126"/>
                    <a:pt x="13765" y="2126"/>
                  </a:cubicBezTo>
                  <a:cubicBezTo>
                    <a:pt x="14840" y="2126"/>
                    <a:pt x="15871" y="2465"/>
                    <a:pt x="16331" y="3108"/>
                  </a:cubicBezTo>
                  <a:cubicBezTo>
                    <a:pt x="16970" y="3989"/>
                    <a:pt x="17866" y="4514"/>
                    <a:pt x="19527" y="4514"/>
                  </a:cubicBezTo>
                  <a:cubicBezTo>
                    <a:pt x="20313" y="4514"/>
                    <a:pt x="21270" y="4396"/>
                    <a:pt x="22451" y="4144"/>
                  </a:cubicBezTo>
                  <a:cubicBezTo>
                    <a:pt x="22594" y="4120"/>
                    <a:pt x="22737" y="4096"/>
                    <a:pt x="22868" y="4073"/>
                  </a:cubicBezTo>
                  <a:cubicBezTo>
                    <a:pt x="22999" y="4046"/>
                    <a:pt x="23131" y="4033"/>
                    <a:pt x="23262" y="4033"/>
                  </a:cubicBezTo>
                  <a:cubicBezTo>
                    <a:pt x="23724" y="4033"/>
                    <a:pt x="24175" y="4195"/>
                    <a:pt x="24546" y="4501"/>
                  </a:cubicBezTo>
                  <a:cubicBezTo>
                    <a:pt x="24606" y="4358"/>
                    <a:pt x="24677" y="4204"/>
                    <a:pt x="24761" y="4073"/>
                  </a:cubicBezTo>
                  <a:cubicBezTo>
                    <a:pt x="25337" y="3040"/>
                    <a:pt x="24395" y="1909"/>
                    <a:pt x="23114" y="1909"/>
                  </a:cubicBezTo>
                  <a:cubicBezTo>
                    <a:pt x="22991" y="1909"/>
                    <a:pt x="22865" y="1919"/>
                    <a:pt x="22737" y="1941"/>
                  </a:cubicBezTo>
                  <a:cubicBezTo>
                    <a:pt x="22606" y="1965"/>
                    <a:pt x="22463" y="2001"/>
                    <a:pt x="22320" y="2025"/>
                  </a:cubicBezTo>
                  <a:cubicBezTo>
                    <a:pt x="21139" y="2277"/>
                    <a:pt x="20182" y="2394"/>
                    <a:pt x="19397" y="2394"/>
                  </a:cubicBezTo>
                  <a:cubicBezTo>
                    <a:pt x="17736" y="2394"/>
                    <a:pt x="16843" y="1870"/>
                    <a:pt x="16212" y="989"/>
                  </a:cubicBezTo>
                  <a:cubicBezTo>
                    <a:pt x="15746" y="340"/>
                    <a:pt x="14715" y="1"/>
                    <a:pt x="13642" y="1"/>
                  </a:cubicBezTo>
                  <a:close/>
                </a:path>
              </a:pathLst>
            </a:custGeom>
            <a:solidFill>
              <a:srgbClr val="FFFFFF">
                <a:alpha val="509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3"/>
            <p:cNvSpPr/>
            <p:nvPr/>
          </p:nvSpPr>
          <p:spPr>
            <a:xfrm>
              <a:off x="-463838" y="4779658"/>
              <a:ext cx="105373" cy="87837"/>
            </a:xfrm>
            <a:custGeom>
              <a:avLst/>
              <a:gdLst/>
              <a:ahLst/>
              <a:cxnLst/>
              <a:rect l="l" t="t" r="r" b="b"/>
              <a:pathLst>
                <a:path w="2001" h="1668" extrusionOk="0">
                  <a:moveTo>
                    <a:pt x="1000" y="1"/>
                  </a:moveTo>
                  <a:cubicBezTo>
                    <a:pt x="453" y="1"/>
                    <a:pt x="0" y="382"/>
                    <a:pt x="0" y="834"/>
                  </a:cubicBezTo>
                  <a:cubicBezTo>
                    <a:pt x="0" y="1299"/>
                    <a:pt x="453" y="1668"/>
                    <a:pt x="1000" y="1668"/>
                  </a:cubicBezTo>
                  <a:cubicBezTo>
                    <a:pt x="1560" y="1668"/>
                    <a:pt x="2000" y="1299"/>
                    <a:pt x="2000" y="834"/>
                  </a:cubicBezTo>
                  <a:cubicBezTo>
                    <a:pt x="2000" y="382"/>
                    <a:pt x="1560" y="1"/>
                    <a:pt x="10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3"/>
            <p:cNvSpPr/>
            <p:nvPr/>
          </p:nvSpPr>
          <p:spPr>
            <a:xfrm>
              <a:off x="-539088" y="4651170"/>
              <a:ext cx="105373" cy="87784"/>
            </a:xfrm>
            <a:custGeom>
              <a:avLst/>
              <a:gdLst/>
              <a:ahLst/>
              <a:cxnLst/>
              <a:rect l="l" t="t" r="r" b="b"/>
              <a:pathLst>
                <a:path w="2001" h="1667" extrusionOk="0">
                  <a:moveTo>
                    <a:pt x="1001" y="0"/>
                  </a:moveTo>
                  <a:cubicBezTo>
                    <a:pt x="441" y="0"/>
                    <a:pt x="0" y="369"/>
                    <a:pt x="0" y="834"/>
                  </a:cubicBezTo>
                  <a:cubicBezTo>
                    <a:pt x="0" y="1286"/>
                    <a:pt x="441" y="1667"/>
                    <a:pt x="1001" y="1667"/>
                  </a:cubicBezTo>
                  <a:cubicBezTo>
                    <a:pt x="1548" y="1667"/>
                    <a:pt x="2001" y="1286"/>
                    <a:pt x="2001" y="834"/>
                  </a:cubicBezTo>
                  <a:cubicBezTo>
                    <a:pt x="2001" y="369"/>
                    <a:pt x="1548" y="0"/>
                    <a:pt x="10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9" name="Google Shape;2849;p33"/>
          <p:cNvGrpSpPr/>
          <p:nvPr/>
        </p:nvGrpSpPr>
        <p:grpSpPr>
          <a:xfrm>
            <a:off x="8208650" y="3891088"/>
            <a:ext cx="1009597" cy="1806861"/>
            <a:chOff x="8208650" y="3891088"/>
            <a:chExt cx="1009597" cy="1806861"/>
          </a:xfrm>
        </p:grpSpPr>
        <p:grpSp>
          <p:nvGrpSpPr>
            <p:cNvPr id="2850" name="Google Shape;2850;p33"/>
            <p:cNvGrpSpPr/>
            <p:nvPr/>
          </p:nvGrpSpPr>
          <p:grpSpPr>
            <a:xfrm>
              <a:off x="8462925" y="3891088"/>
              <a:ext cx="755322" cy="1541761"/>
              <a:chOff x="9819575" y="1901925"/>
              <a:chExt cx="755322" cy="1541761"/>
            </a:xfrm>
          </p:grpSpPr>
          <p:sp>
            <p:nvSpPr>
              <p:cNvPr id="2851" name="Google Shape;2851;p33"/>
              <p:cNvSpPr/>
              <p:nvPr/>
            </p:nvSpPr>
            <p:spPr>
              <a:xfrm>
                <a:off x="9819575" y="1901925"/>
                <a:ext cx="755322" cy="1541761"/>
              </a:xfrm>
              <a:custGeom>
                <a:avLst/>
                <a:gdLst/>
                <a:ahLst/>
                <a:cxnLst/>
                <a:rect l="l" t="t" r="r" b="b"/>
                <a:pathLst>
                  <a:path w="13253" h="27052" extrusionOk="0">
                    <a:moveTo>
                      <a:pt x="3941" y="17300"/>
                    </a:moveTo>
                    <a:cubicBezTo>
                      <a:pt x="4120" y="15990"/>
                      <a:pt x="4180" y="14752"/>
                      <a:pt x="3298" y="13847"/>
                    </a:cubicBezTo>
                    <a:cubicBezTo>
                      <a:pt x="3096" y="13645"/>
                      <a:pt x="2810" y="13502"/>
                      <a:pt x="2548" y="13573"/>
                    </a:cubicBezTo>
                    <a:cubicBezTo>
                      <a:pt x="1655" y="13835"/>
                      <a:pt x="1560" y="15443"/>
                      <a:pt x="2120" y="16812"/>
                    </a:cubicBezTo>
                    <a:cubicBezTo>
                      <a:pt x="2584" y="17967"/>
                      <a:pt x="3108" y="19062"/>
                      <a:pt x="3310" y="20336"/>
                    </a:cubicBezTo>
                    <a:cubicBezTo>
                      <a:pt x="3322" y="20455"/>
                      <a:pt x="3429" y="21229"/>
                      <a:pt x="3513" y="21658"/>
                    </a:cubicBezTo>
                    <a:cubicBezTo>
                      <a:pt x="3715" y="22765"/>
                      <a:pt x="3810" y="22860"/>
                      <a:pt x="3977" y="23253"/>
                    </a:cubicBezTo>
                    <a:cubicBezTo>
                      <a:pt x="4680" y="24920"/>
                      <a:pt x="6144" y="25992"/>
                      <a:pt x="7501" y="27015"/>
                    </a:cubicBezTo>
                    <a:cubicBezTo>
                      <a:pt x="7525" y="27039"/>
                      <a:pt x="7573" y="27051"/>
                      <a:pt x="7620" y="27051"/>
                    </a:cubicBezTo>
                    <a:cubicBezTo>
                      <a:pt x="7549" y="26611"/>
                      <a:pt x="6501" y="26122"/>
                      <a:pt x="5799" y="25468"/>
                    </a:cubicBezTo>
                    <a:cubicBezTo>
                      <a:pt x="5168" y="24884"/>
                      <a:pt x="4644" y="24194"/>
                      <a:pt x="4275" y="23420"/>
                    </a:cubicBezTo>
                    <a:cubicBezTo>
                      <a:pt x="4096" y="22717"/>
                      <a:pt x="3977" y="21967"/>
                      <a:pt x="4572" y="21039"/>
                    </a:cubicBezTo>
                    <a:cubicBezTo>
                      <a:pt x="5834" y="19074"/>
                      <a:pt x="8918" y="19050"/>
                      <a:pt x="9002" y="17133"/>
                    </a:cubicBezTo>
                    <a:cubicBezTo>
                      <a:pt x="9002" y="16717"/>
                      <a:pt x="8882" y="16312"/>
                      <a:pt x="8632" y="15990"/>
                    </a:cubicBezTo>
                    <a:cubicBezTo>
                      <a:pt x="8585" y="15907"/>
                      <a:pt x="8525" y="15847"/>
                      <a:pt x="8454" y="15788"/>
                    </a:cubicBezTo>
                    <a:cubicBezTo>
                      <a:pt x="7990" y="15324"/>
                      <a:pt x="7287" y="15240"/>
                      <a:pt x="6644" y="16169"/>
                    </a:cubicBezTo>
                    <a:cubicBezTo>
                      <a:pt x="5965" y="17157"/>
                      <a:pt x="5370" y="17967"/>
                      <a:pt x="4334" y="19348"/>
                    </a:cubicBezTo>
                    <a:cubicBezTo>
                      <a:pt x="4180" y="19550"/>
                      <a:pt x="4060" y="19788"/>
                      <a:pt x="3977" y="20038"/>
                    </a:cubicBezTo>
                    <a:cubicBezTo>
                      <a:pt x="4001" y="19800"/>
                      <a:pt x="4037" y="19574"/>
                      <a:pt x="4084" y="19348"/>
                    </a:cubicBezTo>
                    <a:cubicBezTo>
                      <a:pt x="4287" y="18455"/>
                      <a:pt x="4572" y="17562"/>
                      <a:pt x="4811" y="16657"/>
                    </a:cubicBezTo>
                    <a:cubicBezTo>
                      <a:pt x="5644" y="15419"/>
                      <a:pt x="6858" y="14538"/>
                      <a:pt x="8359" y="14454"/>
                    </a:cubicBezTo>
                    <a:cubicBezTo>
                      <a:pt x="9549" y="14395"/>
                      <a:pt x="10859" y="14419"/>
                      <a:pt x="11669" y="13502"/>
                    </a:cubicBezTo>
                    <a:cubicBezTo>
                      <a:pt x="11954" y="13180"/>
                      <a:pt x="12157" y="12704"/>
                      <a:pt x="11978" y="12264"/>
                    </a:cubicBezTo>
                    <a:cubicBezTo>
                      <a:pt x="11538" y="11216"/>
                      <a:pt x="10145" y="11549"/>
                      <a:pt x="9514" y="12097"/>
                    </a:cubicBezTo>
                    <a:cubicBezTo>
                      <a:pt x="9299" y="12287"/>
                      <a:pt x="9097" y="12490"/>
                      <a:pt x="8906" y="12704"/>
                    </a:cubicBezTo>
                    <a:cubicBezTo>
                      <a:pt x="8490" y="13085"/>
                      <a:pt x="8049" y="13442"/>
                      <a:pt x="7597" y="13776"/>
                    </a:cubicBezTo>
                    <a:cubicBezTo>
                      <a:pt x="7597" y="13776"/>
                      <a:pt x="5644" y="15121"/>
                      <a:pt x="5013" y="15859"/>
                    </a:cubicBezTo>
                    <a:cubicBezTo>
                      <a:pt x="5049" y="15693"/>
                      <a:pt x="5072" y="15514"/>
                      <a:pt x="5108" y="15347"/>
                    </a:cubicBezTo>
                    <a:lnTo>
                      <a:pt x="5168" y="15276"/>
                    </a:lnTo>
                    <a:cubicBezTo>
                      <a:pt x="6239" y="13621"/>
                      <a:pt x="7573" y="12168"/>
                      <a:pt x="8263" y="10216"/>
                    </a:cubicBezTo>
                    <a:cubicBezTo>
                      <a:pt x="9609" y="8585"/>
                      <a:pt x="11990" y="8096"/>
                      <a:pt x="12800" y="6049"/>
                    </a:cubicBezTo>
                    <a:cubicBezTo>
                      <a:pt x="13252" y="4918"/>
                      <a:pt x="13157" y="3334"/>
                      <a:pt x="12097" y="2703"/>
                    </a:cubicBezTo>
                    <a:cubicBezTo>
                      <a:pt x="10942" y="2012"/>
                      <a:pt x="9728" y="3417"/>
                      <a:pt x="9168" y="5358"/>
                    </a:cubicBezTo>
                    <a:cubicBezTo>
                      <a:pt x="8644" y="7156"/>
                      <a:pt x="8311" y="9001"/>
                      <a:pt x="7585" y="10716"/>
                    </a:cubicBezTo>
                    <a:cubicBezTo>
                      <a:pt x="7585" y="10716"/>
                      <a:pt x="7192" y="11394"/>
                      <a:pt x="7013" y="11787"/>
                    </a:cubicBezTo>
                    <a:cubicBezTo>
                      <a:pt x="6549" y="12811"/>
                      <a:pt x="5870" y="13680"/>
                      <a:pt x="5263" y="14633"/>
                    </a:cubicBezTo>
                    <a:cubicBezTo>
                      <a:pt x="5418" y="14240"/>
                      <a:pt x="5561" y="13847"/>
                      <a:pt x="5704" y="13454"/>
                    </a:cubicBezTo>
                    <a:cubicBezTo>
                      <a:pt x="5704" y="13454"/>
                      <a:pt x="6025" y="12907"/>
                      <a:pt x="6251" y="12549"/>
                    </a:cubicBezTo>
                    <a:cubicBezTo>
                      <a:pt x="7335" y="10728"/>
                      <a:pt x="8692" y="8692"/>
                      <a:pt x="7930" y="6442"/>
                    </a:cubicBezTo>
                    <a:cubicBezTo>
                      <a:pt x="7609" y="5513"/>
                      <a:pt x="6525" y="4775"/>
                      <a:pt x="5930" y="5799"/>
                    </a:cubicBezTo>
                    <a:cubicBezTo>
                      <a:pt x="5263" y="6965"/>
                      <a:pt x="6227" y="8847"/>
                      <a:pt x="6037" y="10525"/>
                    </a:cubicBezTo>
                    <a:cubicBezTo>
                      <a:pt x="5882" y="11561"/>
                      <a:pt x="5632" y="12585"/>
                      <a:pt x="5263" y="13561"/>
                    </a:cubicBezTo>
                    <a:cubicBezTo>
                      <a:pt x="5287" y="13264"/>
                      <a:pt x="5334" y="12728"/>
                      <a:pt x="5334" y="12335"/>
                    </a:cubicBezTo>
                    <a:cubicBezTo>
                      <a:pt x="5358" y="10716"/>
                      <a:pt x="5334" y="9025"/>
                      <a:pt x="4977" y="7501"/>
                    </a:cubicBezTo>
                    <a:cubicBezTo>
                      <a:pt x="5001" y="7096"/>
                      <a:pt x="5049" y="6370"/>
                      <a:pt x="5096" y="5799"/>
                    </a:cubicBezTo>
                    <a:cubicBezTo>
                      <a:pt x="5215" y="4334"/>
                      <a:pt x="5513" y="2751"/>
                      <a:pt x="4870" y="1477"/>
                    </a:cubicBezTo>
                    <a:cubicBezTo>
                      <a:pt x="4751" y="1155"/>
                      <a:pt x="4572" y="857"/>
                      <a:pt x="4358" y="596"/>
                    </a:cubicBezTo>
                    <a:cubicBezTo>
                      <a:pt x="4060" y="226"/>
                      <a:pt x="3596" y="0"/>
                      <a:pt x="3167" y="143"/>
                    </a:cubicBezTo>
                    <a:cubicBezTo>
                      <a:pt x="1870" y="560"/>
                      <a:pt x="2024" y="2655"/>
                      <a:pt x="3156" y="4310"/>
                    </a:cubicBezTo>
                    <a:cubicBezTo>
                      <a:pt x="3870" y="5370"/>
                      <a:pt x="4501" y="6513"/>
                      <a:pt x="4787" y="7858"/>
                    </a:cubicBezTo>
                    <a:cubicBezTo>
                      <a:pt x="5120" y="9466"/>
                      <a:pt x="5144" y="11133"/>
                      <a:pt x="5144" y="12776"/>
                    </a:cubicBezTo>
                    <a:cubicBezTo>
                      <a:pt x="5084" y="12478"/>
                      <a:pt x="5013" y="12180"/>
                      <a:pt x="4906" y="11895"/>
                    </a:cubicBezTo>
                    <a:cubicBezTo>
                      <a:pt x="4513" y="10752"/>
                      <a:pt x="4418" y="10156"/>
                      <a:pt x="4203" y="9406"/>
                    </a:cubicBezTo>
                    <a:cubicBezTo>
                      <a:pt x="3810" y="8061"/>
                      <a:pt x="3406" y="6644"/>
                      <a:pt x="2286" y="5834"/>
                    </a:cubicBezTo>
                    <a:cubicBezTo>
                      <a:pt x="1536" y="5299"/>
                      <a:pt x="0" y="5763"/>
                      <a:pt x="584" y="7549"/>
                    </a:cubicBezTo>
                    <a:cubicBezTo>
                      <a:pt x="1227" y="9561"/>
                      <a:pt x="4239" y="9835"/>
                      <a:pt x="4763" y="12609"/>
                    </a:cubicBezTo>
                    <a:cubicBezTo>
                      <a:pt x="4894" y="13347"/>
                      <a:pt x="4906" y="14097"/>
                      <a:pt x="4787" y="14835"/>
                    </a:cubicBezTo>
                    <a:cubicBezTo>
                      <a:pt x="4775" y="14871"/>
                      <a:pt x="4763" y="14907"/>
                      <a:pt x="4751" y="14943"/>
                    </a:cubicBezTo>
                    <a:cubicBezTo>
                      <a:pt x="4751" y="14943"/>
                      <a:pt x="4394" y="15871"/>
                      <a:pt x="4203" y="16455"/>
                    </a:cubicBezTo>
                    <a:cubicBezTo>
                      <a:pt x="4168" y="16598"/>
                      <a:pt x="4120" y="16728"/>
                      <a:pt x="4084" y="16871"/>
                    </a:cubicBezTo>
                    <a:cubicBezTo>
                      <a:pt x="4037" y="17002"/>
                      <a:pt x="3989" y="17157"/>
                      <a:pt x="3941" y="17300"/>
                    </a:cubicBezTo>
                    <a:close/>
                    <a:moveTo>
                      <a:pt x="2489" y="2203"/>
                    </a:moveTo>
                    <a:cubicBezTo>
                      <a:pt x="2465" y="1917"/>
                      <a:pt x="2501" y="1619"/>
                      <a:pt x="2596" y="1358"/>
                    </a:cubicBezTo>
                    <a:cubicBezTo>
                      <a:pt x="2560" y="1512"/>
                      <a:pt x="2548" y="1679"/>
                      <a:pt x="2548" y="1846"/>
                    </a:cubicBezTo>
                    <a:cubicBezTo>
                      <a:pt x="2513" y="1965"/>
                      <a:pt x="2501" y="2084"/>
                      <a:pt x="2489" y="2203"/>
                    </a:cubicBezTo>
                    <a:close/>
                    <a:moveTo>
                      <a:pt x="2477" y="9311"/>
                    </a:moveTo>
                    <a:cubicBezTo>
                      <a:pt x="1929" y="8918"/>
                      <a:pt x="1405" y="8501"/>
                      <a:pt x="1048" y="7930"/>
                    </a:cubicBezTo>
                    <a:lnTo>
                      <a:pt x="1012" y="7858"/>
                    </a:lnTo>
                    <a:cubicBezTo>
                      <a:pt x="1358" y="8430"/>
                      <a:pt x="1941" y="8906"/>
                      <a:pt x="2465" y="9299"/>
                    </a:cubicBezTo>
                    <a:close/>
                    <a:moveTo>
                      <a:pt x="4180" y="10680"/>
                    </a:moveTo>
                    <a:lnTo>
                      <a:pt x="4156" y="10656"/>
                    </a:lnTo>
                    <a:lnTo>
                      <a:pt x="4168" y="106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33"/>
              <p:cNvSpPr/>
              <p:nvPr/>
            </p:nvSpPr>
            <p:spPr>
              <a:xfrm>
                <a:off x="9892183" y="1984678"/>
                <a:ext cx="571407" cy="1075619"/>
              </a:xfrm>
              <a:custGeom>
                <a:avLst/>
                <a:gdLst/>
                <a:ahLst/>
                <a:cxnLst/>
                <a:rect l="l" t="t" r="r" b="b"/>
                <a:pathLst>
                  <a:path w="10026" h="18873" extrusionOk="0">
                    <a:moveTo>
                      <a:pt x="3251" y="4751"/>
                    </a:moveTo>
                    <a:cubicBezTo>
                      <a:pt x="3287" y="4097"/>
                      <a:pt x="3239" y="3454"/>
                      <a:pt x="3084" y="2811"/>
                    </a:cubicBezTo>
                    <a:cubicBezTo>
                      <a:pt x="2846" y="2001"/>
                      <a:pt x="2477" y="1215"/>
                      <a:pt x="2013" y="513"/>
                    </a:cubicBezTo>
                    <a:cubicBezTo>
                      <a:pt x="2013" y="513"/>
                      <a:pt x="1763" y="1"/>
                      <a:pt x="2322" y="1287"/>
                    </a:cubicBezTo>
                    <a:cubicBezTo>
                      <a:pt x="2786" y="2323"/>
                      <a:pt x="3132" y="3418"/>
                      <a:pt x="3156" y="4597"/>
                    </a:cubicBezTo>
                    <a:cubicBezTo>
                      <a:pt x="3156" y="4609"/>
                      <a:pt x="3191" y="4823"/>
                      <a:pt x="3251" y="4751"/>
                    </a:cubicBezTo>
                    <a:close/>
                    <a:moveTo>
                      <a:pt x="2703" y="3275"/>
                    </a:moveTo>
                    <a:cubicBezTo>
                      <a:pt x="2727" y="2882"/>
                      <a:pt x="2596" y="2799"/>
                      <a:pt x="2501" y="2608"/>
                    </a:cubicBezTo>
                    <a:cubicBezTo>
                      <a:pt x="2144" y="1775"/>
                      <a:pt x="2203" y="2239"/>
                      <a:pt x="2203" y="2239"/>
                    </a:cubicBezTo>
                    <a:cubicBezTo>
                      <a:pt x="2453" y="2727"/>
                      <a:pt x="2632" y="3418"/>
                      <a:pt x="2703" y="3275"/>
                    </a:cubicBezTo>
                    <a:close/>
                    <a:moveTo>
                      <a:pt x="7859" y="6252"/>
                    </a:moveTo>
                    <a:lnTo>
                      <a:pt x="7930" y="6097"/>
                    </a:lnTo>
                    <a:cubicBezTo>
                      <a:pt x="8347" y="5323"/>
                      <a:pt x="8859" y="4609"/>
                      <a:pt x="9263" y="3823"/>
                    </a:cubicBezTo>
                    <a:cubicBezTo>
                      <a:pt x="9263" y="3823"/>
                      <a:pt x="9263" y="3787"/>
                      <a:pt x="9156" y="3751"/>
                    </a:cubicBezTo>
                    <a:cubicBezTo>
                      <a:pt x="8668" y="4525"/>
                      <a:pt x="8132" y="5287"/>
                      <a:pt x="7751" y="6133"/>
                    </a:cubicBezTo>
                    <a:cubicBezTo>
                      <a:pt x="7751" y="6144"/>
                      <a:pt x="7656" y="6323"/>
                      <a:pt x="7847" y="6263"/>
                    </a:cubicBezTo>
                    <a:close/>
                    <a:moveTo>
                      <a:pt x="7049" y="8883"/>
                    </a:moveTo>
                    <a:cubicBezTo>
                      <a:pt x="7656" y="7121"/>
                      <a:pt x="8668" y="5525"/>
                      <a:pt x="10025" y="4228"/>
                    </a:cubicBezTo>
                    <a:lnTo>
                      <a:pt x="9978" y="4168"/>
                    </a:lnTo>
                    <a:cubicBezTo>
                      <a:pt x="8478" y="5359"/>
                      <a:pt x="7418" y="7002"/>
                      <a:pt x="6918" y="8847"/>
                    </a:cubicBezTo>
                    <a:cubicBezTo>
                      <a:pt x="6918" y="8847"/>
                      <a:pt x="6799" y="8847"/>
                      <a:pt x="7025" y="8930"/>
                    </a:cubicBezTo>
                    <a:cubicBezTo>
                      <a:pt x="7037" y="8919"/>
                      <a:pt x="7037" y="8907"/>
                      <a:pt x="7049" y="8895"/>
                    </a:cubicBezTo>
                    <a:close/>
                    <a:moveTo>
                      <a:pt x="2953" y="9323"/>
                    </a:moveTo>
                    <a:cubicBezTo>
                      <a:pt x="2953" y="9323"/>
                      <a:pt x="2751" y="8073"/>
                      <a:pt x="2536" y="7597"/>
                    </a:cubicBezTo>
                    <a:cubicBezTo>
                      <a:pt x="2382" y="7252"/>
                      <a:pt x="2203" y="6930"/>
                      <a:pt x="1989" y="6621"/>
                    </a:cubicBezTo>
                    <a:cubicBezTo>
                      <a:pt x="1572" y="5942"/>
                      <a:pt x="977" y="5382"/>
                      <a:pt x="274" y="5001"/>
                    </a:cubicBezTo>
                    <a:cubicBezTo>
                      <a:pt x="274" y="5001"/>
                      <a:pt x="0" y="4918"/>
                      <a:pt x="381" y="5204"/>
                    </a:cubicBezTo>
                    <a:cubicBezTo>
                      <a:pt x="1584" y="6168"/>
                      <a:pt x="2465" y="7645"/>
                      <a:pt x="2834" y="9264"/>
                    </a:cubicBezTo>
                    <a:cubicBezTo>
                      <a:pt x="2858" y="9300"/>
                      <a:pt x="2906" y="9335"/>
                      <a:pt x="2953" y="9323"/>
                    </a:cubicBezTo>
                    <a:close/>
                    <a:moveTo>
                      <a:pt x="2096" y="8097"/>
                    </a:moveTo>
                    <a:cubicBezTo>
                      <a:pt x="1786" y="7668"/>
                      <a:pt x="1417" y="7264"/>
                      <a:pt x="1024" y="6906"/>
                    </a:cubicBezTo>
                    <a:lnTo>
                      <a:pt x="941" y="6918"/>
                    </a:lnTo>
                    <a:cubicBezTo>
                      <a:pt x="1310" y="7299"/>
                      <a:pt x="1667" y="7692"/>
                      <a:pt x="2001" y="8109"/>
                    </a:cubicBezTo>
                    <a:cubicBezTo>
                      <a:pt x="2001" y="8109"/>
                      <a:pt x="2084" y="8192"/>
                      <a:pt x="2096" y="8109"/>
                    </a:cubicBezTo>
                    <a:close/>
                    <a:moveTo>
                      <a:pt x="4525" y="11657"/>
                    </a:moveTo>
                    <a:cubicBezTo>
                      <a:pt x="4632" y="11478"/>
                      <a:pt x="4715" y="11324"/>
                      <a:pt x="4727" y="11300"/>
                    </a:cubicBezTo>
                    <a:cubicBezTo>
                      <a:pt x="5418" y="9907"/>
                      <a:pt x="5751" y="8323"/>
                      <a:pt x="5811" y="6728"/>
                    </a:cubicBezTo>
                    <a:lnTo>
                      <a:pt x="5763" y="6692"/>
                    </a:lnTo>
                    <a:cubicBezTo>
                      <a:pt x="5632" y="8264"/>
                      <a:pt x="5251" y="9800"/>
                      <a:pt x="4632" y="11252"/>
                    </a:cubicBezTo>
                    <a:cubicBezTo>
                      <a:pt x="4560" y="11443"/>
                      <a:pt x="4430" y="11705"/>
                      <a:pt x="4525" y="11669"/>
                    </a:cubicBezTo>
                    <a:close/>
                    <a:moveTo>
                      <a:pt x="4977" y="9895"/>
                    </a:moveTo>
                    <a:cubicBezTo>
                      <a:pt x="5144" y="9311"/>
                      <a:pt x="5251" y="8716"/>
                      <a:pt x="5299" y="8109"/>
                    </a:cubicBezTo>
                    <a:lnTo>
                      <a:pt x="5168" y="8097"/>
                    </a:lnTo>
                    <a:cubicBezTo>
                      <a:pt x="5096" y="8692"/>
                      <a:pt x="5025" y="9288"/>
                      <a:pt x="4882" y="9883"/>
                    </a:cubicBezTo>
                    <a:cubicBezTo>
                      <a:pt x="4882" y="9871"/>
                      <a:pt x="4858" y="9978"/>
                      <a:pt x="4977" y="9907"/>
                    </a:cubicBezTo>
                    <a:close/>
                    <a:moveTo>
                      <a:pt x="7025" y="12383"/>
                    </a:moveTo>
                    <a:cubicBezTo>
                      <a:pt x="7549" y="12014"/>
                      <a:pt x="8097" y="11693"/>
                      <a:pt x="8668" y="11407"/>
                    </a:cubicBezTo>
                    <a:cubicBezTo>
                      <a:pt x="8716" y="11383"/>
                      <a:pt x="8859" y="11276"/>
                      <a:pt x="8632" y="11300"/>
                    </a:cubicBezTo>
                    <a:cubicBezTo>
                      <a:pt x="8311" y="11431"/>
                      <a:pt x="8001" y="11574"/>
                      <a:pt x="7716" y="11752"/>
                    </a:cubicBezTo>
                    <a:cubicBezTo>
                      <a:pt x="7251" y="12086"/>
                      <a:pt x="6668" y="12621"/>
                      <a:pt x="7025" y="12383"/>
                    </a:cubicBezTo>
                    <a:close/>
                    <a:moveTo>
                      <a:pt x="6739" y="12860"/>
                    </a:moveTo>
                    <a:cubicBezTo>
                      <a:pt x="7287" y="12645"/>
                      <a:pt x="6906" y="12800"/>
                      <a:pt x="7192" y="12693"/>
                    </a:cubicBezTo>
                    <a:cubicBezTo>
                      <a:pt x="7585" y="12562"/>
                      <a:pt x="8001" y="12443"/>
                      <a:pt x="8418" y="12359"/>
                    </a:cubicBezTo>
                    <a:cubicBezTo>
                      <a:pt x="8418" y="12359"/>
                      <a:pt x="8823" y="12086"/>
                      <a:pt x="7870" y="12288"/>
                    </a:cubicBezTo>
                    <a:cubicBezTo>
                      <a:pt x="7549" y="12371"/>
                      <a:pt x="7239" y="12479"/>
                      <a:pt x="6930" y="12609"/>
                    </a:cubicBezTo>
                    <a:cubicBezTo>
                      <a:pt x="6823" y="12681"/>
                      <a:pt x="6716" y="12764"/>
                      <a:pt x="6620" y="12860"/>
                    </a:cubicBezTo>
                    <a:cubicBezTo>
                      <a:pt x="6656" y="12871"/>
                      <a:pt x="6704" y="12883"/>
                      <a:pt x="6739" y="12871"/>
                    </a:cubicBezTo>
                    <a:close/>
                    <a:moveTo>
                      <a:pt x="1655" y="13943"/>
                    </a:moveTo>
                    <a:cubicBezTo>
                      <a:pt x="1953" y="14705"/>
                      <a:pt x="2132" y="15515"/>
                      <a:pt x="2155" y="16336"/>
                    </a:cubicBezTo>
                    <a:cubicBezTo>
                      <a:pt x="2167" y="17027"/>
                      <a:pt x="2263" y="16765"/>
                      <a:pt x="2263" y="16765"/>
                    </a:cubicBezTo>
                    <a:cubicBezTo>
                      <a:pt x="2405" y="16467"/>
                      <a:pt x="2370" y="16765"/>
                      <a:pt x="2346" y="16193"/>
                    </a:cubicBezTo>
                    <a:cubicBezTo>
                      <a:pt x="2322" y="15550"/>
                      <a:pt x="2179" y="14919"/>
                      <a:pt x="1929" y="14324"/>
                    </a:cubicBezTo>
                    <a:cubicBezTo>
                      <a:pt x="1810" y="14062"/>
                      <a:pt x="1596" y="13812"/>
                      <a:pt x="1655" y="13955"/>
                    </a:cubicBezTo>
                    <a:close/>
                    <a:moveTo>
                      <a:pt x="2036" y="16348"/>
                    </a:moveTo>
                    <a:cubicBezTo>
                      <a:pt x="2036" y="16348"/>
                      <a:pt x="1810" y="15610"/>
                      <a:pt x="1584" y="15062"/>
                    </a:cubicBezTo>
                    <a:lnTo>
                      <a:pt x="1501" y="15098"/>
                    </a:lnTo>
                    <a:cubicBezTo>
                      <a:pt x="1679" y="15503"/>
                      <a:pt x="1822" y="15908"/>
                      <a:pt x="1953" y="16336"/>
                    </a:cubicBezTo>
                    <a:cubicBezTo>
                      <a:pt x="1953" y="16336"/>
                      <a:pt x="1941" y="16384"/>
                      <a:pt x="2036" y="16360"/>
                    </a:cubicBezTo>
                    <a:close/>
                    <a:moveTo>
                      <a:pt x="3548" y="18313"/>
                    </a:moveTo>
                    <a:cubicBezTo>
                      <a:pt x="3548" y="18313"/>
                      <a:pt x="4239" y="17515"/>
                      <a:pt x="4584" y="17170"/>
                    </a:cubicBezTo>
                    <a:cubicBezTo>
                      <a:pt x="5108" y="16634"/>
                      <a:pt x="4715" y="16836"/>
                      <a:pt x="4715" y="16836"/>
                    </a:cubicBezTo>
                    <a:cubicBezTo>
                      <a:pt x="4120" y="17312"/>
                      <a:pt x="4263" y="17193"/>
                      <a:pt x="3882" y="17693"/>
                    </a:cubicBezTo>
                    <a:cubicBezTo>
                      <a:pt x="3739" y="17896"/>
                      <a:pt x="3632" y="18098"/>
                      <a:pt x="3548" y="18324"/>
                    </a:cubicBezTo>
                    <a:close/>
                    <a:moveTo>
                      <a:pt x="3370" y="18848"/>
                    </a:moveTo>
                    <a:cubicBezTo>
                      <a:pt x="4120" y="18253"/>
                      <a:pt x="4870" y="17670"/>
                      <a:pt x="5596" y="17039"/>
                    </a:cubicBezTo>
                    <a:lnTo>
                      <a:pt x="5644" y="16955"/>
                    </a:lnTo>
                    <a:lnTo>
                      <a:pt x="5573" y="16860"/>
                    </a:lnTo>
                    <a:cubicBezTo>
                      <a:pt x="4906" y="17384"/>
                      <a:pt x="4203" y="17848"/>
                      <a:pt x="3596" y="18444"/>
                    </a:cubicBezTo>
                    <a:lnTo>
                      <a:pt x="3275" y="18872"/>
                    </a:lnTo>
                    <a:cubicBezTo>
                      <a:pt x="3310" y="18872"/>
                      <a:pt x="3334" y="18860"/>
                      <a:pt x="3370" y="188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3" name="Google Shape;2853;p33"/>
            <p:cNvGrpSpPr/>
            <p:nvPr/>
          </p:nvGrpSpPr>
          <p:grpSpPr>
            <a:xfrm>
              <a:off x="8208650" y="4156188"/>
              <a:ext cx="755322" cy="1541761"/>
              <a:chOff x="9819575" y="1901925"/>
              <a:chExt cx="755322" cy="1541761"/>
            </a:xfrm>
          </p:grpSpPr>
          <p:sp>
            <p:nvSpPr>
              <p:cNvPr id="2854" name="Google Shape;2854;p33"/>
              <p:cNvSpPr/>
              <p:nvPr/>
            </p:nvSpPr>
            <p:spPr>
              <a:xfrm>
                <a:off x="9819575" y="1901925"/>
                <a:ext cx="755322" cy="1541761"/>
              </a:xfrm>
              <a:custGeom>
                <a:avLst/>
                <a:gdLst/>
                <a:ahLst/>
                <a:cxnLst/>
                <a:rect l="l" t="t" r="r" b="b"/>
                <a:pathLst>
                  <a:path w="13253" h="27052" extrusionOk="0">
                    <a:moveTo>
                      <a:pt x="3941" y="17300"/>
                    </a:moveTo>
                    <a:cubicBezTo>
                      <a:pt x="4120" y="15990"/>
                      <a:pt x="4180" y="14752"/>
                      <a:pt x="3298" y="13847"/>
                    </a:cubicBezTo>
                    <a:cubicBezTo>
                      <a:pt x="3096" y="13645"/>
                      <a:pt x="2810" y="13502"/>
                      <a:pt x="2548" y="13573"/>
                    </a:cubicBezTo>
                    <a:cubicBezTo>
                      <a:pt x="1655" y="13835"/>
                      <a:pt x="1560" y="15443"/>
                      <a:pt x="2120" y="16812"/>
                    </a:cubicBezTo>
                    <a:cubicBezTo>
                      <a:pt x="2584" y="17967"/>
                      <a:pt x="3108" y="19062"/>
                      <a:pt x="3310" y="20336"/>
                    </a:cubicBezTo>
                    <a:cubicBezTo>
                      <a:pt x="3322" y="20455"/>
                      <a:pt x="3429" y="21229"/>
                      <a:pt x="3513" y="21658"/>
                    </a:cubicBezTo>
                    <a:cubicBezTo>
                      <a:pt x="3715" y="22765"/>
                      <a:pt x="3810" y="22860"/>
                      <a:pt x="3977" y="23253"/>
                    </a:cubicBezTo>
                    <a:cubicBezTo>
                      <a:pt x="4680" y="24920"/>
                      <a:pt x="6144" y="25992"/>
                      <a:pt x="7501" y="27015"/>
                    </a:cubicBezTo>
                    <a:cubicBezTo>
                      <a:pt x="7525" y="27039"/>
                      <a:pt x="7573" y="27051"/>
                      <a:pt x="7620" y="27051"/>
                    </a:cubicBezTo>
                    <a:cubicBezTo>
                      <a:pt x="7549" y="26611"/>
                      <a:pt x="6501" y="26122"/>
                      <a:pt x="5799" y="25468"/>
                    </a:cubicBezTo>
                    <a:cubicBezTo>
                      <a:pt x="5168" y="24884"/>
                      <a:pt x="4644" y="24194"/>
                      <a:pt x="4275" y="23420"/>
                    </a:cubicBezTo>
                    <a:cubicBezTo>
                      <a:pt x="4096" y="22717"/>
                      <a:pt x="3977" y="21967"/>
                      <a:pt x="4572" y="21039"/>
                    </a:cubicBezTo>
                    <a:cubicBezTo>
                      <a:pt x="5834" y="19074"/>
                      <a:pt x="8918" y="19050"/>
                      <a:pt x="9002" y="17133"/>
                    </a:cubicBezTo>
                    <a:cubicBezTo>
                      <a:pt x="9002" y="16717"/>
                      <a:pt x="8882" y="16312"/>
                      <a:pt x="8632" y="15990"/>
                    </a:cubicBezTo>
                    <a:cubicBezTo>
                      <a:pt x="8585" y="15907"/>
                      <a:pt x="8525" y="15847"/>
                      <a:pt x="8454" y="15788"/>
                    </a:cubicBezTo>
                    <a:cubicBezTo>
                      <a:pt x="7990" y="15324"/>
                      <a:pt x="7287" y="15240"/>
                      <a:pt x="6644" y="16169"/>
                    </a:cubicBezTo>
                    <a:cubicBezTo>
                      <a:pt x="5965" y="17157"/>
                      <a:pt x="5370" y="17967"/>
                      <a:pt x="4334" y="19348"/>
                    </a:cubicBezTo>
                    <a:cubicBezTo>
                      <a:pt x="4180" y="19550"/>
                      <a:pt x="4060" y="19788"/>
                      <a:pt x="3977" y="20038"/>
                    </a:cubicBezTo>
                    <a:cubicBezTo>
                      <a:pt x="4001" y="19800"/>
                      <a:pt x="4037" y="19574"/>
                      <a:pt x="4084" y="19348"/>
                    </a:cubicBezTo>
                    <a:cubicBezTo>
                      <a:pt x="4287" y="18455"/>
                      <a:pt x="4572" y="17562"/>
                      <a:pt x="4811" y="16657"/>
                    </a:cubicBezTo>
                    <a:cubicBezTo>
                      <a:pt x="5644" y="15419"/>
                      <a:pt x="6858" y="14538"/>
                      <a:pt x="8359" y="14454"/>
                    </a:cubicBezTo>
                    <a:cubicBezTo>
                      <a:pt x="9549" y="14395"/>
                      <a:pt x="10859" y="14419"/>
                      <a:pt x="11669" y="13502"/>
                    </a:cubicBezTo>
                    <a:cubicBezTo>
                      <a:pt x="11954" y="13180"/>
                      <a:pt x="12157" y="12704"/>
                      <a:pt x="11978" y="12264"/>
                    </a:cubicBezTo>
                    <a:cubicBezTo>
                      <a:pt x="11538" y="11216"/>
                      <a:pt x="10145" y="11549"/>
                      <a:pt x="9514" y="12097"/>
                    </a:cubicBezTo>
                    <a:cubicBezTo>
                      <a:pt x="9299" y="12287"/>
                      <a:pt x="9097" y="12490"/>
                      <a:pt x="8906" y="12704"/>
                    </a:cubicBezTo>
                    <a:cubicBezTo>
                      <a:pt x="8490" y="13085"/>
                      <a:pt x="8049" y="13442"/>
                      <a:pt x="7597" y="13776"/>
                    </a:cubicBezTo>
                    <a:cubicBezTo>
                      <a:pt x="7597" y="13776"/>
                      <a:pt x="5644" y="15121"/>
                      <a:pt x="5013" y="15859"/>
                    </a:cubicBezTo>
                    <a:cubicBezTo>
                      <a:pt x="5049" y="15693"/>
                      <a:pt x="5072" y="15514"/>
                      <a:pt x="5108" y="15347"/>
                    </a:cubicBezTo>
                    <a:lnTo>
                      <a:pt x="5168" y="15276"/>
                    </a:lnTo>
                    <a:cubicBezTo>
                      <a:pt x="6239" y="13621"/>
                      <a:pt x="7573" y="12168"/>
                      <a:pt x="8263" y="10216"/>
                    </a:cubicBezTo>
                    <a:cubicBezTo>
                      <a:pt x="9609" y="8585"/>
                      <a:pt x="11990" y="8096"/>
                      <a:pt x="12800" y="6049"/>
                    </a:cubicBezTo>
                    <a:cubicBezTo>
                      <a:pt x="13252" y="4918"/>
                      <a:pt x="13157" y="3334"/>
                      <a:pt x="12097" y="2703"/>
                    </a:cubicBezTo>
                    <a:cubicBezTo>
                      <a:pt x="10942" y="2012"/>
                      <a:pt x="9728" y="3417"/>
                      <a:pt x="9168" y="5358"/>
                    </a:cubicBezTo>
                    <a:cubicBezTo>
                      <a:pt x="8644" y="7156"/>
                      <a:pt x="8311" y="9001"/>
                      <a:pt x="7585" y="10716"/>
                    </a:cubicBezTo>
                    <a:cubicBezTo>
                      <a:pt x="7585" y="10716"/>
                      <a:pt x="7192" y="11394"/>
                      <a:pt x="7013" y="11787"/>
                    </a:cubicBezTo>
                    <a:cubicBezTo>
                      <a:pt x="6549" y="12811"/>
                      <a:pt x="5870" y="13680"/>
                      <a:pt x="5263" y="14633"/>
                    </a:cubicBezTo>
                    <a:cubicBezTo>
                      <a:pt x="5418" y="14240"/>
                      <a:pt x="5561" y="13847"/>
                      <a:pt x="5704" y="13454"/>
                    </a:cubicBezTo>
                    <a:cubicBezTo>
                      <a:pt x="5704" y="13454"/>
                      <a:pt x="6025" y="12907"/>
                      <a:pt x="6251" y="12549"/>
                    </a:cubicBezTo>
                    <a:cubicBezTo>
                      <a:pt x="7335" y="10728"/>
                      <a:pt x="8692" y="8692"/>
                      <a:pt x="7930" y="6442"/>
                    </a:cubicBezTo>
                    <a:cubicBezTo>
                      <a:pt x="7609" y="5513"/>
                      <a:pt x="6525" y="4775"/>
                      <a:pt x="5930" y="5799"/>
                    </a:cubicBezTo>
                    <a:cubicBezTo>
                      <a:pt x="5263" y="6965"/>
                      <a:pt x="6227" y="8847"/>
                      <a:pt x="6037" y="10525"/>
                    </a:cubicBezTo>
                    <a:cubicBezTo>
                      <a:pt x="5882" y="11561"/>
                      <a:pt x="5632" y="12585"/>
                      <a:pt x="5263" y="13561"/>
                    </a:cubicBezTo>
                    <a:cubicBezTo>
                      <a:pt x="5287" y="13264"/>
                      <a:pt x="5334" y="12728"/>
                      <a:pt x="5334" y="12335"/>
                    </a:cubicBezTo>
                    <a:cubicBezTo>
                      <a:pt x="5358" y="10716"/>
                      <a:pt x="5334" y="9025"/>
                      <a:pt x="4977" y="7501"/>
                    </a:cubicBezTo>
                    <a:cubicBezTo>
                      <a:pt x="5001" y="7096"/>
                      <a:pt x="5049" y="6370"/>
                      <a:pt x="5096" y="5799"/>
                    </a:cubicBezTo>
                    <a:cubicBezTo>
                      <a:pt x="5215" y="4334"/>
                      <a:pt x="5513" y="2751"/>
                      <a:pt x="4870" y="1477"/>
                    </a:cubicBezTo>
                    <a:cubicBezTo>
                      <a:pt x="4751" y="1155"/>
                      <a:pt x="4572" y="857"/>
                      <a:pt x="4358" y="596"/>
                    </a:cubicBezTo>
                    <a:cubicBezTo>
                      <a:pt x="4060" y="226"/>
                      <a:pt x="3596" y="0"/>
                      <a:pt x="3167" y="143"/>
                    </a:cubicBezTo>
                    <a:cubicBezTo>
                      <a:pt x="1870" y="560"/>
                      <a:pt x="2024" y="2655"/>
                      <a:pt x="3156" y="4310"/>
                    </a:cubicBezTo>
                    <a:cubicBezTo>
                      <a:pt x="3870" y="5370"/>
                      <a:pt x="4501" y="6513"/>
                      <a:pt x="4787" y="7858"/>
                    </a:cubicBezTo>
                    <a:cubicBezTo>
                      <a:pt x="5120" y="9466"/>
                      <a:pt x="5144" y="11133"/>
                      <a:pt x="5144" y="12776"/>
                    </a:cubicBezTo>
                    <a:cubicBezTo>
                      <a:pt x="5084" y="12478"/>
                      <a:pt x="5013" y="12180"/>
                      <a:pt x="4906" y="11895"/>
                    </a:cubicBezTo>
                    <a:cubicBezTo>
                      <a:pt x="4513" y="10752"/>
                      <a:pt x="4418" y="10156"/>
                      <a:pt x="4203" y="9406"/>
                    </a:cubicBezTo>
                    <a:cubicBezTo>
                      <a:pt x="3810" y="8061"/>
                      <a:pt x="3406" y="6644"/>
                      <a:pt x="2286" y="5834"/>
                    </a:cubicBezTo>
                    <a:cubicBezTo>
                      <a:pt x="1536" y="5299"/>
                      <a:pt x="0" y="5763"/>
                      <a:pt x="584" y="7549"/>
                    </a:cubicBezTo>
                    <a:cubicBezTo>
                      <a:pt x="1227" y="9561"/>
                      <a:pt x="4239" y="9835"/>
                      <a:pt x="4763" y="12609"/>
                    </a:cubicBezTo>
                    <a:cubicBezTo>
                      <a:pt x="4894" y="13347"/>
                      <a:pt x="4906" y="14097"/>
                      <a:pt x="4787" y="14835"/>
                    </a:cubicBezTo>
                    <a:cubicBezTo>
                      <a:pt x="4775" y="14871"/>
                      <a:pt x="4763" y="14907"/>
                      <a:pt x="4751" y="14943"/>
                    </a:cubicBezTo>
                    <a:cubicBezTo>
                      <a:pt x="4751" y="14943"/>
                      <a:pt x="4394" y="15871"/>
                      <a:pt x="4203" y="16455"/>
                    </a:cubicBezTo>
                    <a:cubicBezTo>
                      <a:pt x="4168" y="16598"/>
                      <a:pt x="4120" y="16728"/>
                      <a:pt x="4084" y="16871"/>
                    </a:cubicBezTo>
                    <a:cubicBezTo>
                      <a:pt x="4037" y="17002"/>
                      <a:pt x="3989" y="17157"/>
                      <a:pt x="3941" y="17300"/>
                    </a:cubicBezTo>
                    <a:close/>
                    <a:moveTo>
                      <a:pt x="2489" y="2203"/>
                    </a:moveTo>
                    <a:cubicBezTo>
                      <a:pt x="2465" y="1917"/>
                      <a:pt x="2501" y="1619"/>
                      <a:pt x="2596" y="1358"/>
                    </a:cubicBezTo>
                    <a:cubicBezTo>
                      <a:pt x="2560" y="1512"/>
                      <a:pt x="2548" y="1679"/>
                      <a:pt x="2548" y="1846"/>
                    </a:cubicBezTo>
                    <a:cubicBezTo>
                      <a:pt x="2513" y="1965"/>
                      <a:pt x="2501" y="2084"/>
                      <a:pt x="2489" y="2203"/>
                    </a:cubicBezTo>
                    <a:close/>
                    <a:moveTo>
                      <a:pt x="2477" y="9311"/>
                    </a:moveTo>
                    <a:cubicBezTo>
                      <a:pt x="1929" y="8918"/>
                      <a:pt x="1405" y="8501"/>
                      <a:pt x="1048" y="7930"/>
                    </a:cubicBezTo>
                    <a:lnTo>
                      <a:pt x="1012" y="7858"/>
                    </a:lnTo>
                    <a:cubicBezTo>
                      <a:pt x="1358" y="8430"/>
                      <a:pt x="1941" y="8906"/>
                      <a:pt x="2465" y="9299"/>
                    </a:cubicBezTo>
                    <a:close/>
                    <a:moveTo>
                      <a:pt x="4180" y="10680"/>
                    </a:moveTo>
                    <a:lnTo>
                      <a:pt x="4156" y="10656"/>
                    </a:lnTo>
                    <a:lnTo>
                      <a:pt x="4168" y="10656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33"/>
              <p:cNvSpPr/>
              <p:nvPr/>
            </p:nvSpPr>
            <p:spPr>
              <a:xfrm>
                <a:off x="9892183" y="1984678"/>
                <a:ext cx="571407" cy="1075619"/>
              </a:xfrm>
              <a:custGeom>
                <a:avLst/>
                <a:gdLst/>
                <a:ahLst/>
                <a:cxnLst/>
                <a:rect l="l" t="t" r="r" b="b"/>
                <a:pathLst>
                  <a:path w="10026" h="18873" extrusionOk="0">
                    <a:moveTo>
                      <a:pt x="3251" y="4751"/>
                    </a:moveTo>
                    <a:cubicBezTo>
                      <a:pt x="3287" y="4097"/>
                      <a:pt x="3239" y="3454"/>
                      <a:pt x="3084" y="2811"/>
                    </a:cubicBezTo>
                    <a:cubicBezTo>
                      <a:pt x="2846" y="2001"/>
                      <a:pt x="2477" y="1215"/>
                      <a:pt x="2013" y="513"/>
                    </a:cubicBezTo>
                    <a:cubicBezTo>
                      <a:pt x="2013" y="513"/>
                      <a:pt x="1763" y="1"/>
                      <a:pt x="2322" y="1287"/>
                    </a:cubicBezTo>
                    <a:cubicBezTo>
                      <a:pt x="2786" y="2323"/>
                      <a:pt x="3132" y="3418"/>
                      <a:pt x="3156" y="4597"/>
                    </a:cubicBezTo>
                    <a:cubicBezTo>
                      <a:pt x="3156" y="4609"/>
                      <a:pt x="3191" y="4823"/>
                      <a:pt x="3251" y="4751"/>
                    </a:cubicBezTo>
                    <a:close/>
                    <a:moveTo>
                      <a:pt x="2703" y="3275"/>
                    </a:moveTo>
                    <a:cubicBezTo>
                      <a:pt x="2727" y="2882"/>
                      <a:pt x="2596" y="2799"/>
                      <a:pt x="2501" y="2608"/>
                    </a:cubicBezTo>
                    <a:cubicBezTo>
                      <a:pt x="2144" y="1775"/>
                      <a:pt x="2203" y="2239"/>
                      <a:pt x="2203" y="2239"/>
                    </a:cubicBezTo>
                    <a:cubicBezTo>
                      <a:pt x="2453" y="2727"/>
                      <a:pt x="2632" y="3418"/>
                      <a:pt x="2703" y="3275"/>
                    </a:cubicBezTo>
                    <a:close/>
                    <a:moveTo>
                      <a:pt x="7859" y="6252"/>
                    </a:moveTo>
                    <a:lnTo>
                      <a:pt x="7930" y="6097"/>
                    </a:lnTo>
                    <a:cubicBezTo>
                      <a:pt x="8347" y="5323"/>
                      <a:pt x="8859" y="4609"/>
                      <a:pt x="9263" y="3823"/>
                    </a:cubicBezTo>
                    <a:cubicBezTo>
                      <a:pt x="9263" y="3823"/>
                      <a:pt x="9263" y="3787"/>
                      <a:pt x="9156" y="3751"/>
                    </a:cubicBezTo>
                    <a:cubicBezTo>
                      <a:pt x="8668" y="4525"/>
                      <a:pt x="8132" y="5287"/>
                      <a:pt x="7751" y="6133"/>
                    </a:cubicBezTo>
                    <a:cubicBezTo>
                      <a:pt x="7751" y="6144"/>
                      <a:pt x="7656" y="6323"/>
                      <a:pt x="7847" y="6263"/>
                    </a:cubicBezTo>
                    <a:close/>
                    <a:moveTo>
                      <a:pt x="7049" y="8883"/>
                    </a:moveTo>
                    <a:cubicBezTo>
                      <a:pt x="7656" y="7121"/>
                      <a:pt x="8668" y="5525"/>
                      <a:pt x="10025" y="4228"/>
                    </a:cubicBezTo>
                    <a:lnTo>
                      <a:pt x="9978" y="4168"/>
                    </a:lnTo>
                    <a:cubicBezTo>
                      <a:pt x="8478" y="5359"/>
                      <a:pt x="7418" y="7002"/>
                      <a:pt x="6918" y="8847"/>
                    </a:cubicBezTo>
                    <a:cubicBezTo>
                      <a:pt x="6918" y="8847"/>
                      <a:pt x="6799" y="8847"/>
                      <a:pt x="7025" y="8930"/>
                    </a:cubicBezTo>
                    <a:cubicBezTo>
                      <a:pt x="7037" y="8919"/>
                      <a:pt x="7037" y="8907"/>
                      <a:pt x="7049" y="8895"/>
                    </a:cubicBezTo>
                    <a:close/>
                    <a:moveTo>
                      <a:pt x="2953" y="9323"/>
                    </a:moveTo>
                    <a:cubicBezTo>
                      <a:pt x="2953" y="9323"/>
                      <a:pt x="2751" y="8073"/>
                      <a:pt x="2536" y="7597"/>
                    </a:cubicBezTo>
                    <a:cubicBezTo>
                      <a:pt x="2382" y="7252"/>
                      <a:pt x="2203" y="6930"/>
                      <a:pt x="1989" y="6621"/>
                    </a:cubicBezTo>
                    <a:cubicBezTo>
                      <a:pt x="1572" y="5942"/>
                      <a:pt x="977" y="5382"/>
                      <a:pt x="274" y="5001"/>
                    </a:cubicBezTo>
                    <a:cubicBezTo>
                      <a:pt x="274" y="5001"/>
                      <a:pt x="0" y="4918"/>
                      <a:pt x="381" y="5204"/>
                    </a:cubicBezTo>
                    <a:cubicBezTo>
                      <a:pt x="1584" y="6168"/>
                      <a:pt x="2465" y="7645"/>
                      <a:pt x="2834" y="9264"/>
                    </a:cubicBezTo>
                    <a:cubicBezTo>
                      <a:pt x="2858" y="9300"/>
                      <a:pt x="2906" y="9335"/>
                      <a:pt x="2953" y="9323"/>
                    </a:cubicBezTo>
                    <a:close/>
                    <a:moveTo>
                      <a:pt x="2096" y="8097"/>
                    </a:moveTo>
                    <a:cubicBezTo>
                      <a:pt x="1786" y="7668"/>
                      <a:pt x="1417" y="7264"/>
                      <a:pt x="1024" y="6906"/>
                    </a:cubicBezTo>
                    <a:lnTo>
                      <a:pt x="941" y="6918"/>
                    </a:lnTo>
                    <a:cubicBezTo>
                      <a:pt x="1310" y="7299"/>
                      <a:pt x="1667" y="7692"/>
                      <a:pt x="2001" y="8109"/>
                    </a:cubicBezTo>
                    <a:cubicBezTo>
                      <a:pt x="2001" y="8109"/>
                      <a:pt x="2084" y="8192"/>
                      <a:pt x="2096" y="8109"/>
                    </a:cubicBezTo>
                    <a:close/>
                    <a:moveTo>
                      <a:pt x="4525" y="11657"/>
                    </a:moveTo>
                    <a:cubicBezTo>
                      <a:pt x="4632" y="11478"/>
                      <a:pt x="4715" y="11324"/>
                      <a:pt x="4727" y="11300"/>
                    </a:cubicBezTo>
                    <a:cubicBezTo>
                      <a:pt x="5418" y="9907"/>
                      <a:pt x="5751" y="8323"/>
                      <a:pt x="5811" y="6728"/>
                    </a:cubicBezTo>
                    <a:lnTo>
                      <a:pt x="5763" y="6692"/>
                    </a:lnTo>
                    <a:cubicBezTo>
                      <a:pt x="5632" y="8264"/>
                      <a:pt x="5251" y="9800"/>
                      <a:pt x="4632" y="11252"/>
                    </a:cubicBezTo>
                    <a:cubicBezTo>
                      <a:pt x="4560" y="11443"/>
                      <a:pt x="4430" y="11705"/>
                      <a:pt x="4525" y="11669"/>
                    </a:cubicBezTo>
                    <a:close/>
                    <a:moveTo>
                      <a:pt x="4977" y="9895"/>
                    </a:moveTo>
                    <a:cubicBezTo>
                      <a:pt x="5144" y="9311"/>
                      <a:pt x="5251" y="8716"/>
                      <a:pt x="5299" y="8109"/>
                    </a:cubicBezTo>
                    <a:lnTo>
                      <a:pt x="5168" y="8097"/>
                    </a:lnTo>
                    <a:cubicBezTo>
                      <a:pt x="5096" y="8692"/>
                      <a:pt x="5025" y="9288"/>
                      <a:pt x="4882" y="9883"/>
                    </a:cubicBezTo>
                    <a:cubicBezTo>
                      <a:pt x="4882" y="9871"/>
                      <a:pt x="4858" y="9978"/>
                      <a:pt x="4977" y="9907"/>
                    </a:cubicBezTo>
                    <a:close/>
                    <a:moveTo>
                      <a:pt x="7025" y="12383"/>
                    </a:moveTo>
                    <a:cubicBezTo>
                      <a:pt x="7549" y="12014"/>
                      <a:pt x="8097" y="11693"/>
                      <a:pt x="8668" y="11407"/>
                    </a:cubicBezTo>
                    <a:cubicBezTo>
                      <a:pt x="8716" y="11383"/>
                      <a:pt x="8859" y="11276"/>
                      <a:pt x="8632" y="11300"/>
                    </a:cubicBezTo>
                    <a:cubicBezTo>
                      <a:pt x="8311" y="11431"/>
                      <a:pt x="8001" y="11574"/>
                      <a:pt x="7716" y="11752"/>
                    </a:cubicBezTo>
                    <a:cubicBezTo>
                      <a:pt x="7251" y="12086"/>
                      <a:pt x="6668" y="12621"/>
                      <a:pt x="7025" y="12383"/>
                    </a:cubicBezTo>
                    <a:close/>
                    <a:moveTo>
                      <a:pt x="6739" y="12860"/>
                    </a:moveTo>
                    <a:cubicBezTo>
                      <a:pt x="7287" y="12645"/>
                      <a:pt x="6906" y="12800"/>
                      <a:pt x="7192" y="12693"/>
                    </a:cubicBezTo>
                    <a:cubicBezTo>
                      <a:pt x="7585" y="12562"/>
                      <a:pt x="8001" y="12443"/>
                      <a:pt x="8418" y="12359"/>
                    </a:cubicBezTo>
                    <a:cubicBezTo>
                      <a:pt x="8418" y="12359"/>
                      <a:pt x="8823" y="12086"/>
                      <a:pt x="7870" y="12288"/>
                    </a:cubicBezTo>
                    <a:cubicBezTo>
                      <a:pt x="7549" y="12371"/>
                      <a:pt x="7239" y="12479"/>
                      <a:pt x="6930" y="12609"/>
                    </a:cubicBezTo>
                    <a:cubicBezTo>
                      <a:pt x="6823" y="12681"/>
                      <a:pt x="6716" y="12764"/>
                      <a:pt x="6620" y="12860"/>
                    </a:cubicBezTo>
                    <a:cubicBezTo>
                      <a:pt x="6656" y="12871"/>
                      <a:pt x="6704" y="12883"/>
                      <a:pt x="6739" y="12871"/>
                    </a:cubicBezTo>
                    <a:close/>
                    <a:moveTo>
                      <a:pt x="1655" y="13943"/>
                    </a:moveTo>
                    <a:cubicBezTo>
                      <a:pt x="1953" y="14705"/>
                      <a:pt x="2132" y="15515"/>
                      <a:pt x="2155" y="16336"/>
                    </a:cubicBezTo>
                    <a:cubicBezTo>
                      <a:pt x="2167" y="17027"/>
                      <a:pt x="2263" y="16765"/>
                      <a:pt x="2263" y="16765"/>
                    </a:cubicBezTo>
                    <a:cubicBezTo>
                      <a:pt x="2405" y="16467"/>
                      <a:pt x="2370" y="16765"/>
                      <a:pt x="2346" y="16193"/>
                    </a:cubicBezTo>
                    <a:cubicBezTo>
                      <a:pt x="2322" y="15550"/>
                      <a:pt x="2179" y="14919"/>
                      <a:pt x="1929" y="14324"/>
                    </a:cubicBezTo>
                    <a:cubicBezTo>
                      <a:pt x="1810" y="14062"/>
                      <a:pt x="1596" y="13812"/>
                      <a:pt x="1655" y="13955"/>
                    </a:cubicBezTo>
                    <a:close/>
                    <a:moveTo>
                      <a:pt x="2036" y="16348"/>
                    </a:moveTo>
                    <a:cubicBezTo>
                      <a:pt x="2036" y="16348"/>
                      <a:pt x="1810" y="15610"/>
                      <a:pt x="1584" y="15062"/>
                    </a:cubicBezTo>
                    <a:lnTo>
                      <a:pt x="1501" y="15098"/>
                    </a:lnTo>
                    <a:cubicBezTo>
                      <a:pt x="1679" y="15503"/>
                      <a:pt x="1822" y="15908"/>
                      <a:pt x="1953" y="16336"/>
                    </a:cubicBezTo>
                    <a:cubicBezTo>
                      <a:pt x="1953" y="16336"/>
                      <a:pt x="1941" y="16384"/>
                      <a:pt x="2036" y="16360"/>
                    </a:cubicBezTo>
                    <a:close/>
                    <a:moveTo>
                      <a:pt x="3548" y="18313"/>
                    </a:moveTo>
                    <a:cubicBezTo>
                      <a:pt x="3548" y="18313"/>
                      <a:pt x="4239" y="17515"/>
                      <a:pt x="4584" y="17170"/>
                    </a:cubicBezTo>
                    <a:cubicBezTo>
                      <a:pt x="5108" y="16634"/>
                      <a:pt x="4715" y="16836"/>
                      <a:pt x="4715" y="16836"/>
                    </a:cubicBezTo>
                    <a:cubicBezTo>
                      <a:pt x="4120" y="17312"/>
                      <a:pt x="4263" y="17193"/>
                      <a:pt x="3882" y="17693"/>
                    </a:cubicBezTo>
                    <a:cubicBezTo>
                      <a:pt x="3739" y="17896"/>
                      <a:pt x="3632" y="18098"/>
                      <a:pt x="3548" y="18324"/>
                    </a:cubicBezTo>
                    <a:close/>
                    <a:moveTo>
                      <a:pt x="3370" y="18848"/>
                    </a:moveTo>
                    <a:cubicBezTo>
                      <a:pt x="4120" y="18253"/>
                      <a:pt x="4870" y="17670"/>
                      <a:pt x="5596" y="17039"/>
                    </a:cubicBezTo>
                    <a:lnTo>
                      <a:pt x="5644" y="16955"/>
                    </a:lnTo>
                    <a:lnTo>
                      <a:pt x="5573" y="16860"/>
                    </a:lnTo>
                    <a:cubicBezTo>
                      <a:pt x="4906" y="17384"/>
                      <a:pt x="4203" y="17848"/>
                      <a:pt x="3596" y="18444"/>
                    </a:cubicBezTo>
                    <a:lnTo>
                      <a:pt x="3275" y="18872"/>
                    </a:lnTo>
                    <a:cubicBezTo>
                      <a:pt x="3310" y="18872"/>
                      <a:pt x="3334" y="18860"/>
                      <a:pt x="3370" y="188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56" name="Google Shape;2856;p33"/>
          <p:cNvGrpSpPr/>
          <p:nvPr/>
        </p:nvGrpSpPr>
        <p:grpSpPr>
          <a:xfrm>
            <a:off x="90085" y="142778"/>
            <a:ext cx="8976258" cy="2933325"/>
            <a:chOff x="90085" y="142778"/>
            <a:chExt cx="8976258" cy="2933325"/>
          </a:xfrm>
        </p:grpSpPr>
        <p:grpSp>
          <p:nvGrpSpPr>
            <p:cNvPr id="2857" name="Google Shape;2857;p33"/>
            <p:cNvGrpSpPr/>
            <p:nvPr/>
          </p:nvGrpSpPr>
          <p:grpSpPr>
            <a:xfrm rot="-2065929">
              <a:off x="8555201" y="2646433"/>
              <a:ext cx="458299" cy="328916"/>
              <a:chOff x="6632925" y="1008675"/>
              <a:chExt cx="156900" cy="112600"/>
            </a:xfrm>
          </p:grpSpPr>
          <p:sp>
            <p:nvSpPr>
              <p:cNvPr id="2858" name="Google Shape;2858;p33"/>
              <p:cNvSpPr/>
              <p:nvPr/>
            </p:nvSpPr>
            <p:spPr>
              <a:xfrm>
                <a:off x="6632925" y="1064050"/>
                <a:ext cx="67000" cy="5722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2289" extrusionOk="0">
                    <a:moveTo>
                      <a:pt x="1524" y="115"/>
                    </a:moveTo>
                    <a:cubicBezTo>
                      <a:pt x="2048" y="115"/>
                      <a:pt x="2549" y="523"/>
                      <a:pt x="2549" y="1143"/>
                    </a:cubicBezTo>
                    <a:cubicBezTo>
                      <a:pt x="2549" y="1703"/>
                      <a:pt x="2096" y="2155"/>
                      <a:pt x="1537" y="2155"/>
                    </a:cubicBezTo>
                    <a:cubicBezTo>
                      <a:pt x="620" y="2155"/>
                      <a:pt x="167" y="1060"/>
                      <a:pt x="810" y="417"/>
                    </a:cubicBezTo>
                    <a:cubicBezTo>
                      <a:pt x="1018" y="209"/>
                      <a:pt x="1274" y="115"/>
                      <a:pt x="1524" y="115"/>
                    </a:cubicBezTo>
                    <a:close/>
                    <a:moveTo>
                      <a:pt x="1537" y="0"/>
                    </a:moveTo>
                    <a:cubicBezTo>
                      <a:pt x="513" y="0"/>
                      <a:pt x="1" y="1226"/>
                      <a:pt x="727" y="1953"/>
                    </a:cubicBezTo>
                    <a:cubicBezTo>
                      <a:pt x="958" y="2184"/>
                      <a:pt x="1245" y="2288"/>
                      <a:pt x="1526" y="2288"/>
                    </a:cubicBezTo>
                    <a:cubicBezTo>
                      <a:pt x="2114" y="2288"/>
                      <a:pt x="2680" y="1835"/>
                      <a:pt x="2680" y="1143"/>
                    </a:cubicBezTo>
                    <a:cubicBezTo>
                      <a:pt x="2680" y="512"/>
                      <a:pt x="2168" y="0"/>
                      <a:pt x="15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3"/>
              <p:cNvSpPr/>
              <p:nvPr/>
            </p:nvSpPr>
            <p:spPr>
              <a:xfrm>
                <a:off x="6652575" y="1072675"/>
                <a:ext cx="1967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67" extrusionOk="0">
                    <a:moveTo>
                      <a:pt x="453" y="0"/>
                    </a:moveTo>
                    <a:cubicBezTo>
                      <a:pt x="155" y="0"/>
                      <a:pt x="1" y="358"/>
                      <a:pt x="215" y="572"/>
                    </a:cubicBezTo>
                    <a:cubicBezTo>
                      <a:pt x="284" y="637"/>
                      <a:pt x="368" y="666"/>
                      <a:pt x="449" y="666"/>
                    </a:cubicBezTo>
                    <a:cubicBezTo>
                      <a:pt x="622" y="666"/>
                      <a:pt x="786" y="536"/>
                      <a:pt x="786" y="334"/>
                    </a:cubicBezTo>
                    <a:cubicBezTo>
                      <a:pt x="786" y="143"/>
                      <a:pt x="632" y="0"/>
                      <a:pt x="4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3"/>
              <p:cNvSpPr/>
              <p:nvPr/>
            </p:nvSpPr>
            <p:spPr>
              <a:xfrm>
                <a:off x="6740375" y="1008675"/>
                <a:ext cx="49450" cy="42175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1687" extrusionOk="0">
                    <a:moveTo>
                      <a:pt x="1128" y="98"/>
                    </a:moveTo>
                    <a:cubicBezTo>
                      <a:pt x="1507" y="98"/>
                      <a:pt x="1870" y="396"/>
                      <a:pt x="1870" y="846"/>
                    </a:cubicBezTo>
                    <a:cubicBezTo>
                      <a:pt x="1870" y="1263"/>
                      <a:pt x="1537" y="1596"/>
                      <a:pt x="1132" y="1596"/>
                    </a:cubicBezTo>
                    <a:cubicBezTo>
                      <a:pt x="465" y="1596"/>
                      <a:pt x="132" y="786"/>
                      <a:pt x="608" y="322"/>
                    </a:cubicBezTo>
                    <a:cubicBezTo>
                      <a:pt x="759" y="167"/>
                      <a:pt x="945" y="98"/>
                      <a:pt x="1128" y="98"/>
                    </a:cubicBezTo>
                    <a:close/>
                    <a:moveTo>
                      <a:pt x="1132" y="0"/>
                    </a:moveTo>
                    <a:cubicBezTo>
                      <a:pt x="382" y="0"/>
                      <a:pt x="1" y="905"/>
                      <a:pt x="537" y="1441"/>
                    </a:cubicBezTo>
                    <a:cubicBezTo>
                      <a:pt x="706" y="1611"/>
                      <a:pt x="915" y="1687"/>
                      <a:pt x="1121" y="1687"/>
                    </a:cubicBezTo>
                    <a:cubicBezTo>
                      <a:pt x="1552" y="1687"/>
                      <a:pt x="1969" y="1353"/>
                      <a:pt x="1977" y="846"/>
                    </a:cubicBezTo>
                    <a:cubicBezTo>
                      <a:pt x="1977" y="381"/>
                      <a:pt x="1596" y="0"/>
                      <a:pt x="1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33"/>
              <p:cNvSpPr/>
              <p:nvPr/>
            </p:nvSpPr>
            <p:spPr>
              <a:xfrm>
                <a:off x="6754975" y="1014925"/>
                <a:ext cx="143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491" extrusionOk="0">
                    <a:moveTo>
                      <a:pt x="334" y="1"/>
                    </a:moveTo>
                    <a:cubicBezTo>
                      <a:pt x="107" y="1"/>
                      <a:pt x="0" y="262"/>
                      <a:pt x="155" y="417"/>
                    </a:cubicBezTo>
                    <a:cubicBezTo>
                      <a:pt x="206" y="468"/>
                      <a:pt x="268" y="490"/>
                      <a:pt x="328" y="490"/>
                    </a:cubicBezTo>
                    <a:cubicBezTo>
                      <a:pt x="453" y="490"/>
                      <a:pt x="572" y="395"/>
                      <a:pt x="572" y="251"/>
                    </a:cubicBezTo>
                    <a:cubicBezTo>
                      <a:pt x="572" y="120"/>
                      <a:pt x="465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2" name="Google Shape;2862;p33"/>
            <p:cNvGrpSpPr/>
            <p:nvPr/>
          </p:nvGrpSpPr>
          <p:grpSpPr>
            <a:xfrm>
              <a:off x="8734955" y="217814"/>
              <a:ext cx="190599" cy="162668"/>
              <a:chOff x="8763199" y="397389"/>
              <a:chExt cx="190599" cy="162668"/>
            </a:xfrm>
          </p:grpSpPr>
          <p:sp>
            <p:nvSpPr>
              <p:cNvPr id="2863" name="Google Shape;2863;p33"/>
              <p:cNvSpPr/>
              <p:nvPr/>
            </p:nvSpPr>
            <p:spPr>
              <a:xfrm>
                <a:off x="8763199" y="397389"/>
                <a:ext cx="190599" cy="162668"/>
              </a:xfrm>
              <a:custGeom>
                <a:avLst/>
                <a:gdLst/>
                <a:ahLst/>
                <a:cxnLst/>
                <a:rect l="l" t="t" r="r" b="b"/>
                <a:pathLst>
                  <a:path w="3835" h="3273" extrusionOk="0">
                    <a:moveTo>
                      <a:pt x="2181" y="173"/>
                    </a:moveTo>
                    <a:cubicBezTo>
                      <a:pt x="2928" y="173"/>
                      <a:pt x="3644" y="752"/>
                      <a:pt x="3644" y="1631"/>
                    </a:cubicBezTo>
                    <a:cubicBezTo>
                      <a:pt x="3644" y="2429"/>
                      <a:pt x="2989" y="3084"/>
                      <a:pt x="2192" y="3084"/>
                    </a:cubicBezTo>
                    <a:cubicBezTo>
                      <a:pt x="894" y="3084"/>
                      <a:pt x="251" y="1512"/>
                      <a:pt x="1168" y="595"/>
                    </a:cubicBezTo>
                    <a:cubicBezTo>
                      <a:pt x="1463" y="304"/>
                      <a:pt x="1825" y="173"/>
                      <a:pt x="2181" y="173"/>
                    </a:cubicBezTo>
                    <a:close/>
                    <a:moveTo>
                      <a:pt x="2192" y="0"/>
                    </a:moveTo>
                    <a:cubicBezTo>
                      <a:pt x="727" y="0"/>
                      <a:pt x="1" y="1762"/>
                      <a:pt x="1037" y="2786"/>
                    </a:cubicBezTo>
                    <a:cubicBezTo>
                      <a:pt x="1369" y="3122"/>
                      <a:pt x="1780" y="3273"/>
                      <a:pt x="2184" y="3273"/>
                    </a:cubicBezTo>
                    <a:cubicBezTo>
                      <a:pt x="3025" y="3273"/>
                      <a:pt x="3835" y="2621"/>
                      <a:pt x="3835" y="1631"/>
                    </a:cubicBezTo>
                    <a:cubicBezTo>
                      <a:pt x="3835" y="726"/>
                      <a:pt x="3097" y="0"/>
                      <a:pt x="2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3"/>
              <p:cNvSpPr/>
              <p:nvPr/>
            </p:nvSpPr>
            <p:spPr>
              <a:xfrm>
                <a:off x="8819410" y="422239"/>
                <a:ext cx="55117" cy="47165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949" extrusionOk="0">
                    <a:moveTo>
                      <a:pt x="632" y="0"/>
                    </a:moveTo>
                    <a:cubicBezTo>
                      <a:pt x="215" y="0"/>
                      <a:pt x="1" y="512"/>
                      <a:pt x="299" y="810"/>
                    </a:cubicBezTo>
                    <a:cubicBezTo>
                      <a:pt x="394" y="905"/>
                      <a:pt x="512" y="948"/>
                      <a:pt x="627" y="948"/>
                    </a:cubicBezTo>
                    <a:cubicBezTo>
                      <a:pt x="872" y="948"/>
                      <a:pt x="1108" y="756"/>
                      <a:pt x="1108" y="465"/>
                    </a:cubicBezTo>
                    <a:cubicBezTo>
                      <a:pt x="1108" y="203"/>
                      <a:pt x="894" y="0"/>
                      <a:pt x="6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5" name="Google Shape;2865;p33"/>
            <p:cNvGrpSpPr/>
            <p:nvPr/>
          </p:nvGrpSpPr>
          <p:grpSpPr>
            <a:xfrm rot="-8100000">
              <a:off x="192908" y="2334061"/>
              <a:ext cx="552534" cy="475781"/>
              <a:chOff x="7649725" y="1325075"/>
              <a:chExt cx="227125" cy="195575"/>
            </a:xfrm>
          </p:grpSpPr>
          <p:sp>
            <p:nvSpPr>
              <p:cNvPr id="2866" name="Google Shape;2866;p33"/>
              <p:cNvSpPr/>
              <p:nvPr/>
            </p:nvSpPr>
            <p:spPr>
              <a:xfrm>
                <a:off x="7649725" y="1325075"/>
                <a:ext cx="66700" cy="57375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295" extrusionOk="0">
                    <a:moveTo>
                      <a:pt x="1153" y="119"/>
                    </a:moveTo>
                    <a:cubicBezTo>
                      <a:pt x="1403" y="119"/>
                      <a:pt x="1659" y="211"/>
                      <a:pt x="1870" y="418"/>
                    </a:cubicBezTo>
                    <a:cubicBezTo>
                      <a:pt x="2513" y="1060"/>
                      <a:pt x="2048" y="2168"/>
                      <a:pt x="1144" y="2168"/>
                    </a:cubicBezTo>
                    <a:cubicBezTo>
                      <a:pt x="572" y="2168"/>
                      <a:pt x="120" y="1703"/>
                      <a:pt x="120" y="1144"/>
                    </a:cubicBezTo>
                    <a:cubicBezTo>
                      <a:pt x="120" y="530"/>
                      <a:pt x="624" y="119"/>
                      <a:pt x="1153" y="119"/>
                    </a:cubicBezTo>
                    <a:close/>
                    <a:moveTo>
                      <a:pt x="1144" y="1"/>
                    </a:moveTo>
                    <a:cubicBezTo>
                      <a:pt x="512" y="1"/>
                      <a:pt x="1" y="513"/>
                      <a:pt x="1" y="1144"/>
                    </a:cubicBezTo>
                    <a:cubicBezTo>
                      <a:pt x="1" y="1836"/>
                      <a:pt x="561" y="2294"/>
                      <a:pt x="1148" y="2294"/>
                    </a:cubicBezTo>
                    <a:cubicBezTo>
                      <a:pt x="1430" y="2294"/>
                      <a:pt x="1718" y="2189"/>
                      <a:pt x="1953" y="1953"/>
                    </a:cubicBezTo>
                    <a:cubicBezTo>
                      <a:pt x="2668" y="1239"/>
                      <a:pt x="2167" y="1"/>
                      <a:pt x="1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33"/>
              <p:cNvSpPr/>
              <p:nvPr/>
            </p:nvSpPr>
            <p:spPr>
              <a:xfrm>
                <a:off x="7677400" y="1333725"/>
                <a:ext cx="19375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72" extrusionOk="0">
                    <a:moveTo>
                      <a:pt x="334" y="0"/>
                    </a:moveTo>
                    <a:cubicBezTo>
                      <a:pt x="144" y="0"/>
                      <a:pt x="1" y="155"/>
                      <a:pt x="1" y="333"/>
                    </a:cubicBezTo>
                    <a:cubicBezTo>
                      <a:pt x="1" y="535"/>
                      <a:pt x="165" y="671"/>
                      <a:pt x="334" y="671"/>
                    </a:cubicBezTo>
                    <a:cubicBezTo>
                      <a:pt x="414" y="671"/>
                      <a:pt x="495" y="641"/>
                      <a:pt x="560" y="572"/>
                    </a:cubicBezTo>
                    <a:cubicBezTo>
                      <a:pt x="775" y="357"/>
                      <a:pt x="632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33"/>
              <p:cNvSpPr/>
              <p:nvPr/>
            </p:nvSpPr>
            <p:spPr>
              <a:xfrm>
                <a:off x="7809875" y="1463200"/>
                <a:ext cx="66975" cy="57450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2298" extrusionOk="0">
                    <a:moveTo>
                      <a:pt x="1155" y="127"/>
                    </a:moveTo>
                    <a:cubicBezTo>
                      <a:pt x="1406" y="127"/>
                      <a:pt x="1661" y="221"/>
                      <a:pt x="1869" y="429"/>
                    </a:cubicBezTo>
                    <a:cubicBezTo>
                      <a:pt x="2512" y="1072"/>
                      <a:pt x="2060" y="2167"/>
                      <a:pt x="1155" y="2167"/>
                    </a:cubicBezTo>
                    <a:cubicBezTo>
                      <a:pt x="583" y="2167"/>
                      <a:pt x="131" y="1715"/>
                      <a:pt x="131" y="1155"/>
                    </a:cubicBezTo>
                    <a:cubicBezTo>
                      <a:pt x="131" y="535"/>
                      <a:pt x="632" y="127"/>
                      <a:pt x="1155" y="127"/>
                    </a:cubicBezTo>
                    <a:close/>
                    <a:moveTo>
                      <a:pt x="1155" y="0"/>
                    </a:moveTo>
                    <a:cubicBezTo>
                      <a:pt x="512" y="0"/>
                      <a:pt x="0" y="512"/>
                      <a:pt x="0" y="1155"/>
                    </a:cubicBezTo>
                    <a:cubicBezTo>
                      <a:pt x="0" y="1841"/>
                      <a:pt x="569" y="2298"/>
                      <a:pt x="1162" y="2298"/>
                    </a:cubicBezTo>
                    <a:cubicBezTo>
                      <a:pt x="1444" y="2298"/>
                      <a:pt x="1731" y="2195"/>
                      <a:pt x="1965" y="1965"/>
                    </a:cubicBezTo>
                    <a:cubicBezTo>
                      <a:pt x="2679" y="1239"/>
                      <a:pt x="2167" y="0"/>
                      <a:pt x="11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3"/>
              <p:cNvSpPr/>
              <p:nvPr/>
            </p:nvSpPr>
            <p:spPr>
              <a:xfrm>
                <a:off x="7837550" y="1472125"/>
                <a:ext cx="1967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67" extrusionOk="0">
                    <a:moveTo>
                      <a:pt x="334" y="0"/>
                    </a:moveTo>
                    <a:cubicBezTo>
                      <a:pt x="155" y="0"/>
                      <a:pt x="0" y="143"/>
                      <a:pt x="0" y="334"/>
                    </a:cubicBezTo>
                    <a:cubicBezTo>
                      <a:pt x="0" y="536"/>
                      <a:pt x="170" y="666"/>
                      <a:pt x="343" y="666"/>
                    </a:cubicBezTo>
                    <a:cubicBezTo>
                      <a:pt x="424" y="666"/>
                      <a:pt x="507" y="637"/>
                      <a:pt x="572" y="572"/>
                    </a:cubicBezTo>
                    <a:cubicBezTo>
                      <a:pt x="786" y="358"/>
                      <a:pt x="631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3"/>
              <p:cNvSpPr/>
              <p:nvPr/>
            </p:nvSpPr>
            <p:spPr>
              <a:xfrm>
                <a:off x="7802425" y="1331925"/>
                <a:ext cx="42000" cy="3627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51" extrusionOk="0">
                    <a:moveTo>
                      <a:pt x="717" y="85"/>
                    </a:moveTo>
                    <a:cubicBezTo>
                      <a:pt x="875" y="85"/>
                      <a:pt x="1036" y="143"/>
                      <a:pt x="1167" y="274"/>
                    </a:cubicBezTo>
                    <a:cubicBezTo>
                      <a:pt x="1572" y="679"/>
                      <a:pt x="1286" y="1370"/>
                      <a:pt x="715" y="1370"/>
                    </a:cubicBezTo>
                    <a:cubicBezTo>
                      <a:pt x="358" y="1370"/>
                      <a:pt x="72" y="1084"/>
                      <a:pt x="72" y="727"/>
                    </a:cubicBezTo>
                    <a:cubicBezTo>
                      <a:pt x="72" y="340"/>
                      <a:pt x="388" y="85"/>
                      <a:pt x="717" y="85"/>
                    </a:cubicBezTo>
                    <a:close/>
                    <a:moveTo>
                      <a:pt x="715" y="1"/>
                    </a:moveTo>
                    <a:cubicBezTo>
                      <a:pt x="322" y="1"/>
                      <a:pt x="0" y="334"/>
                      <a:pt x="0" y="727"/>
                    </a:cubicBezTo>
                    <a:cubicBezTo>
                      <a:pt x="0" y="1162"/>
                      <a:pt x="355" y="1450"/>
                      <a:pt x="725" y="1450"/>
                    </a:cubicBezTo>
                    <a:cubicBezTo>
                      <a:pt x="901" y="1450"/>
                      <a:pt x="1081" y="1385"/>
                      <a:pt x="1227" y="1239"/>
                    </a:cubicBezTo>
                    <a:cubicBezTo>
                      <a:pt x="1679" y="775"/>
                      <a:pt x="1358" y="1"/>
                      <a:pt x="7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3"/>
              <p:cNvSpPr/>
              <p:nvPr/>
            </p:nvSpPr>
            <p:spPr>
              <a:xfrm>
                <a:off x="7819675" y="1337575"/>
                <a:ext cx="122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19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6"/>
                      <a:pt x="105" y="419"/>
                      <a:pt x="213" y="419"/>
                    </a:cubicBezTo>
                    <a:cubicBezTo>
                      <a:pt x="264" y="419"/>
                      <a:pt x="316" y="400"/>
                      <a:pt x="358" y="358"/>
                    </a:cubicBezTo>
                    <a:cubicBezTo>
                      <a:pt x="489" y="227"/>
                      <a:pt x="394" y="1"/>
                      <a:pt x="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72" name="Google Shape;2872;p33"/>
            <p:cNvGrpSpPr/>
            <p:nvPr/>
          </p:nvGrpSpPr>
          <p:grpSpPr>
            <a:xfrm>
              <a:off x="90085" y="217822"/>
              <a:ext cx="759217" cy="289801"/>
              <a:chOff x="6940125" y="636900"/>
              <a:chExt cx="381900" cy="145775"/>
            </a:xfrm>
          </p:grpSpPr>
          <p:sp>
            <p:nvSpPr>
              <p:cNvPr id="2873" name="Google Shape;2873;p33"/>
              <p:cNvSpPr/>
              <p:nvPr/>
            </p:nvSpPr>
            <p:spPr>
              <a:xfrm>
                <a:off x="6940125" y="655650"/>
                <a:ext cx="49125" cy="4217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687" extrusionOk="0">
                    <a:moveTo>
                      <a:pt x="1123" y="103"/>
                    </a:moveTo>
                    <a:cubicBezTo>
                      <a:pt x="1506" y="103"/>
                      <a:pt x="1869" y="396"/>
                      <a:pt x="1869" y="846"/>
                    </a:cubicBezTo>
                    <a:cubicBezTo>
                      <a:pt x="1869" y="1263"/>
                      <a:pt x="1536" y="1596"/>
                      <a:pt x="1131" y="1596"/>
                    </a:cubicBezTo>
                    <a:cubicBezTo>
                      <a:pt x="464" y="1596"/>
                      <a:pt x="131" y="787"/>
                      <a:pt x="595" y="322"/>
                    </a:cubicBezTo>
                    <a:cubicBezTo>
                      <a:pt x="750" y="171"/>
                      <a:pt x="939" y="103"/>
                      <a:pt x="1123" y="103"/>
                    </a:cubicBezTo>
                    <a:close/>
                    <a:moveTo>
                      <a:pt x="1131" y="1"/>
                    </a:moveTo>
                    <a:cubicBezTo>
                      <a:pt x="369" y="1"/>
                      <a:pt x="0" y="906"/>
                      <a:pt x="524" y="1441"/>
                    </a:cubicBezTo>
                    <a:cubicBezTo>
                      <a:pt x="697" y="1611"/>
                      <a:pt x="909" y="1687"/>
                      <a:pt x="1116" y="1687"/>
                    </a:cubicBezTo>
                    <a:cubicBezTo>
                      <a:pt x="1550" y="1687"/>
                      <a:pt x="1965" y="1354"/>
                      <a:pt x="1965" y="846"/>
                    </a:cubicBezTo>
                    <a:cubicBezTo>
                      <a:pt x="1965" y="382"/>
                      <a:pt x="1595" y="1"/>
                      <a:pt x="11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3"/>
              <p:cNvSpPr/>
              <p:nvPr/>
            </p:nvSpPr>
            <p:spPr>
              <a:xfrm>
                <a:off x="6954775" y="662175"/>
                <a:ext cx="1422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569" h="492" extrusionOk="0">
                    <a:moveTo>
                      <a:pt x="339" y="1"/>
                    </a:moveTo>
                    <a:cubicBezTo>
                      <a:pt x="332" y="1"/>
                      <a:pt x="326" y="1"/>
                      <a:pt x="319" y="2"/>
                    </a:cubicBezTo>
                    <a:cubicBezTo>
                      <a:pt x="314" y="1"/>
                      <a:pt x="310" y="1"/>
                      <a:pt x="305" y="1"/>
                    </a:cubicBezTo>
                    <a:cubicBezTo>
                      <a:pt x="100" y="1"/>
                      <a:pt x="0" y="267"/>
                      <a:pt x="140" y="418"/>
                    </a:cubicBezTo>
                    <a:cubicBezTo>
                      <a:pt x="190" y="469"/>
                      <a:pt x="253" y="491"/>
                      <a:pt x="315" y="491"/>
                    </a:cubicBezTo>
                    <a:cubicBezTo>
                      <a:pt x="444" y="491"/>
                      <a:pt x="569" y="393"/>
                      <a:pt x="569" y="240"/>
                    </a:cubicBezTo>
                    <a:cubicBezTo>
                      <a:pt x="569" y="115"/>
                      <a:pt x="471" y="1"/>
                      <a:pt x="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3"/>
              <p:cNvSpPr/>
              <p:nvPr/>
            </p:nvSpPr>
            <p:spPr>
              <a:xfrm>
                <a:off x="7071375" y="740475"/>
                <a:ext cx="49150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1966" h="1688" extrusionOk="0">
                    <a:moveTo>
                      <a:pt x="1124" y="104"/>
                    </a:moveTo>
                    <a:cubicBezTo>
                      <a:pt x="1507" y="104"/>
                      <a:pt x="1870" y="396"/>
                      <a:pt x="1870" y="846"/>
                    </a:cubicBezTo>
                    <a:cubicBezTo>
                      <a:pt x="1870" y="1263"/>
                      <a:pt x="1537" y="1596"/>
                      <a:pt x="1132" y="1596"/>
                    </a:cubicBezTo>
                    <a:cubicBezTo>
                      <a:pt x="465" y="1596"/>
                      <a:pt x="132" y="787"/>
                      <a:pt x="596" y="322"/>
                    </a:cubicBezTo>
                    <a:cubicBezTo>
                      <a:pt x="751" y="171"/>
                      <a:pt x="940" y="104"/>
                      <a:pt x="1124" y="104"/>
                    </a:cubicBezTo>
                    <a:close/>
                    <a:moveTo>
                      <a:pt x="1132" y="1"/>
                    </a:moveTo>
                    <a:cubicBezTo>
                      <a:pt x="382" y="1"/>
                      <a:pt x="1" y="906"/>
                      <a:pt x="536" y="1442"/>
                    </a:cubicBezTo>
                    <a:cubicBezTo>
                      <a:pt x="706" y="1611"/>
                      <a:pt x="915" y="1687"/>
                      <a:pt x="1121" y="1687"/>
                    </a:cubicBezTo>
                    <a:cubicBezTo>
                      <a:pt x="1551" y="1687"/>
                      <a:pt x="1965" y="1354"/>
                      <a:pt x="1965" y="846"/>
                    </a:cubicBezTo>
                    <a:cubicBezTo>
                      <a:pt x="1965" y="382"/>
                      <a:pt x="1596" y="1"/>
                      <a:pt x="1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3"/>
              <p:cNvSpPr/>
              <p:nvPr/>
            </p:nvSpPr>
            <p:spPr>
              <a:xfrm>
                <a:off x="7085975" y="746750"/>
                <a:ext cx="14300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490" extrusionOk="0">
                    <a:moveTo>
                      <a:pt x="322" y="0"/>
                    </a:moveTo>
                    <a:cubicBezTo>
                      <a:pt x="107" y="0"/>
                      <a:pt x="0" y="262"/>
                      <a:pt x="155" y="417"/>
                    </a:cubicBezTo>
                    <a:cubicBezTo>
                      <a:pt x="205" y="467"/>
                      <a:pt x="268" y="490"/>
                      <a:pt x="328" y="490"/>
                    </a:cubicBezTo>
                    <a:cubicBezTo>
                      <a:pt x="453" y="490"/>
                      <a:pt x="572" y="394"/>
                      <a:pt x="572" y="250"/>
                    </a:cubicBezTo>
                    <a:cubicBezTo>
                      <a:pt x="572" y="119"/>
                      <a:pt x="464" y="0"/>
                      <a:pt x="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3"/>
              <p:cNvSpPr/>
              <p:nvPr/>
            </p:nvSpPr>
            <p:spPr>
              <a:xfrm>
                <a:off x="7060675" y="636900"/>
                <a:ext cx="28000" cy="24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61" extrusionOk="0">
                    <a:moveTo>
                      <a:pt x="643" y="50"/>
                    </a:moveTo>
                    <a:cubicBezTo>
                      <a:pt x="861" y="50"/>
                      <a:pt x="1072" y="220"/>
                      <a:pt x="1072" y="477"/>
                    </a:cubicBezTo>
                    <a:cubicBezTo>
                      <a:pt x="1072" y="715"/>
                      <a:pt x="881" y="905"/>
                      <a:pt x="643" y="905"/>
                    </a:cubicBezTo>
                    <a:cubicBezTo>
                      <a:pt x="262" y="905"/>
                      <a:pt x="71" y="441"/>
                      <a:pt x="345" y="179"/>
                    </a:cubicBezTo>
                    <a:cubicBezTo>
                      <a:pt x="431" y="90"/>
                      <a:pt x="538" y="50"/>
                      <a:pt x="643" y="50"/>
                    </a:cubicBezTo>
                    <a:close/>
                    <a:moveTo>
                      <a:pt x="643" y="1"/>
                    </a:moveTo>
                    <a:cubicBezTo>
                      <a:pt x="214" y="1"/>
                      <a:pt x="0" y="524"/>
                      <a:pt x="310" y="822"/>
                    </a:cubicBezTo>
                    <a:cubicBezTo>
                      <a:pt x="405" y="918"/>
                      <a:pt x="522" y="960"/>
                      <a:pt x="638" y="960"/>
                    </a:cubicBezTo>
                    <a:cubicBezTo>
                      <a:pt x="883" y="960"/>
                      <a:pt x="1119" y="768"/>
                      <a:pt x="1119" y="477"/>
                    </a:cubicBezTo>
                    <a:cubicBezTo>
                      <a:pt x="1119" y="215"/>
                      <a:pt x="905" y="1"/>
                      <a:pt x="6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33"/>
              <p:cNvSpPr/>
              <p:nvPr/>
            </p:nvSpPr>
            <p:spPr>
              <a:xfrm>
                <a:off x="7070200" y="640700"/>
                <a:ext cx="685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78" extrusionOk="0">
                    <a:moveTo>
                      <a:pt x="137" y="0"/>
                    </a:moveTo>
                    <a:cubicBezTo>
                      <a:pt x="69" y="0"/>
                      <a:pt x="0" y="45"/>
                      <a:pt x="0" y="134"/>
                    </a:cubicBezTo>
                    <a:cubicBezTo>
                      <a:pt x="0" y="230"/>
                      <a:pt x="69" y="277"/>
                      <a:pt x="137" y="277"/>
                    </a:cubicBezTo>
                    <a:cubicBezTo>
                      <a:pt x="205" y="277"/>
                      <a:pt x="274" y="230"/>
                      <a:pt x="274" y="134"/>
                    </a:cubicBezTo>
                    <a:cubicBezTo>
                      <a:pt x="274" y="45"/>
                      <a:pt x="205" y="0"/>
                      <a:pt x="1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33"/>
              <p:cNvSpPr/>
              <p:nvPr/>
            </p:nvSpPr>
            <p:spPr>
              <a:xfrm>
                <a:off x="7226150" y="661025"/>
                <a:ext cx="95875" cy="82075"/>
              </a:xfrm>
              <a:custGeom>
                <a:avLst/>
                <a:gdLst/>
                <a:ahLst/>
                <a:cxnLst/>
                <a:rect l="l" t="t" r="r" b="b"/>
                <a:pathLst>
                  <a:path w="3835" h="3283" extrusionOk="0">
                    <a:moveTo>
                      <a:pt x="1652" y="185"/>
                    </a:moveTo>
                    <a:cubicBezTo>
                      <a:pt x="2009" y="185"/>
                      <a:pt x="2372" y="316"/>
                      <a:pt x="2668" y="607"/>
                    </a:cubicBezTo>
                    <a:cubicBezTo>
                      <a:pt x="3573" y="1524"/>
                      <a:pt x="2930" y="3096"/>
                      <a:pt x="1632" y="3096"/>
                    </a:cubicBezTo>
                    <a:cubicBezTo>
                      <a:pt x="834" y="3096"/>
                      <a:pt x="180" y="2441"/>
                      <a:pt x="180" y="1643"/>
                    </a:cubicBezTo>
                    <a:cubicBezTo>
                      <a:pt x="180" y="764"/>
                      <a:pt x="901" y="185"/>
                      <a:pt x="1652" y="185"/>
                    </a:cubicBezTo>
                    <a:close/>
                    <a:moveTo>
                      <a:pt x="1644" y="0"/>
                    </a:moveTo>
                    <a:cubicBezTo>
                      <a:pt x="739" y="0"/>
                      <a:pt x="1" y="738"/>
                      <a:pt x="1" y="1643"/>
                    </a:cubicBezTo>
                    <a:cubicBezTo>
                      <a:pt x="1" y="2626"/>
                      <a:pt x="808" y="3282"/>
                      <a:pt x="1651" y="3282"/>
                    </a:cubicBezTo>
                    <a:cubicBezTo>
                      <a:pt x="2054" y="3282"/>
                      <a:pt x="2464" y="3133"/>
                      <a:pt x="2799" y="2798"/>
                    </a:cubicBezTo>
                    <a:cubicBezTo>
                      <a:pt x="3835" y="1762"/>
                      <a:pt x="3097" y="0"/>
                      <a:pt x="16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33"/>
              <p:cNvSpPr/>
              <p:nvPr/>
            </p:nvSpPr>
            <p:spPr>
              <a:xfrm>
                <a:off x="7265750" y="673800"/>
                <a:ext cx="27700" cy="2372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949" extrusionOk="0">
                    <a:moveTo>
                      <a:pt x="477" y="1"/>
                    </a:moveTo>
                    <a:cubicBezTo>
                      <a:pt x="215" y="1"/>
                      <a:pt x="0" y="203"/>
                      <a:pt x="0" y="465"/>
                    </a:cubicBezTo>
                    <a:cubicBezTo>
                      <a:pt x="0" y="757"/>
                      <a:pt x="237" y="949"/>
                      <a:pt x="482" y="949"/>
                    </a:cubicBezTo>
                    <a:cubicBezTo>
                      <a:pt x="597" y="949"/>
                      <a:pt x="715" y="906"/>
                      <a:pt x="810" y="811"/>
                    </a:cubicBezTo>
                    <a:cubicBezTo>
                      <a:pt x="1108" y="501"/>
                      <a:pt x="893" y="1"/>
                      <a:pt x="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81" name="Google Shape;2881;p33"/>
            <p:cNvGrpSpPr/>
            <p:nvPr/>
          </p:nvGrpSpPr>
          <p:grpSpPr>
            <a:xfrm>
              <a:off x="5008039" y="142778"/>
              <a:ext cx="1345341" cy="312756"/>
              <a:chOff x="5058758" y="54453"/>
              <a:chExt cx="1345341" cy="312756"/>
            </a:xfrm>
          </p:grpSpPr>
          <p:grpSp>
            <p:nvGrpSpPr>
              <p:cNvPr id="2882" name="Google Shape;2882;p33"/>
              <p:cNvGrpSpPr/>
              <p:nvPr/>
            </p:nvGrpSpPr>
            <p:grpSpPr>
              <a:xfrm>
                <a:off x="5058758" y="54453"/>
                <a:ext cx="209923" cy="201323"/>
                <a:chOff x="5812833" y="65953"/>
                <a:chExt cx="209923" cy="201323"/>
              </a:xfrm>
            </p:grpSpPr>
            <p:sp>
              <p:nvSpPr>
                <p:cNvPr id="2883" name="Google Shape;2883;p33"/>
                <p:cNvSpPr/>
                <p:nvPr/>
              </p:nvSpPr>
              <p:spPr>
                <a:xfrm rot="-1767077">
                  <a:off x="5836664" y="96823"/>
                  <a:ext cx="162259" cy="139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8" h="2295" extrusionOk="0">
                      <a:moveTo>
                        <a:pt x="1153" y="119"/>
                      </a:moveTo>
                      <a:cubicBezTo>
                        <a:pt x="1403" y="119"/>
                        <a:pt x="1659" y="211"/>
                        <a:pt x="1870" y="418"/>
                      </a:cubicBezTo>
                      <a:cubicBezTo>
                        <a:pt x="2513" y="1060"/>
                        <a:pt x="2048" y="2168"/>
                        <a:pt x="1144" y="2168"/>
                      </a:cubicBezTo>
                      <a:cubicBezTo>
                        <a:pt x="572" y="2168"/>
                        <a:pt x="120" y="1703"/>
                        <a:pt x="120" y="1144"/>
                      </a:cubicBezTo>
                      <a:cubicBezTo>
                        <a:pt x="120" y="530"/>
                        <a:pt x="624" y="119"/>
                        <a:pt x="1153" y="119"/>
                      </a:cubicBezTo>
                      <a:close/>
                      <a:moveTo>
                        <a:pt x="1144" y="1"/>
                      </a:moveTo>
                      <a:cubicBezTo>
                        <a:pt x="512" y="1"/>
                        <a:pt x="1" y="513"/>
                        <a:pt x="1" y="1144"/>
                      </a:cubicBezTo>
                      <a:cubicBezTo>
                        <a:pt x="1" y="1836"/>
                        <a:pt x="561" y="2294"/>
                        <a:pt x="1148" y="2294"/>
                      </a:cubicBezTo>
                      <a:cubicBezTo>
                        <a:pt x="1430" y="2294"/>
                        <a:pt x="1718" y="2189"/>
                        <a:pt x="1953" y="1953"/>
                      </a:cubicBezTo>
                      <a:cubicBezTo>
                        <a:pt x="2668" y="1239"/>
                        <a:pt x="2167" y="1"/>
                        <a:pt x="114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4" name="Google Shape;2884;p33"/>
                <p:cNvSpPr/>
                <p:nvPr/>
              </p:nvSpPr>
              <p:spPr>
                <a:xfrm rot="-1767077">
                  <a:off x="5888806" y="116726"/>
                  <a:ext cx="47133" cy="40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" h="672" extrusionOk="0">
                      <a:moveTo>
                        <a:pt x="334" y="0"/>
                      </a:moveTo>
                      <a:cubicBezTo>
                        <a:pt x="144" y="0"/>
                        <a:pt x="1" y="155"/>
                        <a:pt x="1" y="333"/>
                      </a:cubicBezTo>
                      <a:cubicBezTo>
                        <a:pt x="1" y="535"/>
                        <a:pt x="165" y="671"/>
                        <a:pt x="334" y="671"/>
                      </a:cubicBezTo>
                      <a:cubicBezTo>
                        <a:pt x="414" y="671"/>
                        <a:pt x="495" y="641"/>
                        <a:pt x="560" y="572"/>
                      </a:cubicBezTo>
                      <a:cubicBezTo>
                        <a:pt x="775" y="357"/>
                        <a:pt x="632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85" name="Google Shape;2885;p33"/>
              <p:cNvGrpSpPr/>
              <p:nvPr/>
            </p:nvGrpSpPr>
            <p:grpSpPr>
              <a:xfrm>
                <a:off x="6193503" y="165397"/>
                <a:ext cx="210595" cy="201811"/>
                <a:chOff x="6317303" y="166672"/>
                <a:chExt cx="210595" cy="201811"/>
              </a:xfrm>
            </p:grpSpPr>
            <p:sp>
              <p:nvSpPr>
                <p:cNvPr id="2886" name="Google Shape;2886;p33"/>
                <p:cNvSpPr/>
                <p:nvPr/>
              </p:nvSpPr>
              <p:spPr>
                <a:xfrm rot="-1767077">
                  <a:off x="6341137" y="197696"/>
                  <a:ext cx="162928" cy="139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2298" extrusionOk="0">
                      <a:moveTo>
                        <a:pt x="1155" y="127"/>
                      </a:moveTo>
                      <a:cubicBezTo>
                        <a:pt x="1406" y="127"/>
                        <a:pt x="1661" y="221"/>
                        <a:pt x="1869" y="429"/>
                      </a:cubicBezTo>
                      <a:cubicBezTo>
                        <a:pt x="2512" y="1072"/>
                        <a:pt x="2060" y="2167"/>
                        <a:pt x="1155" y="2167"/>
                      </a:cubicBezTo>
                      <a:cubicBezTo>
                        <a:pt x="583" y="2167"/>
                        <a:pt x="131" y="1715"/>
                        <a:pt x="131" y="1155"/>
                      </a:cubicBezTo>
                      <a:cubicBezTo>
                        <a:pt x="131" y="535"/>
                        <a:pt x="632" y="127"/>
                        <a:pt x="1155" y="127"/>
                      </a:cubicBezTo>
                      <a:close/>
                      <a:moveTo>
                        <a:pt x="1155" y="0"/>
                      </a:moveTo>
                      <a:cubicBezTo>
                        <a:pt x="512" y="0"/>
                        <a:pt x="0" y="512"/>
                        <a:pt x="0" y="1155"/>
                      </a:cubicBezTo>
                      <a:cubicBezTo>
                        <a:pt x="0" y="1841"/>
                        <a:pt x="569" y="2298"/>
                        <a:pt x="1162" y="2298"/>
                      </a:cubicBezTo>
                      <a:cubicBezTo>
                        <a:pt x="1444" y="2298"/>
                        <a:pt x="1731" y="2195"/>
                        <a:pt x="1965" y="1965"/>
                      </a:cubicBezTo>
                      <a:cubicBezTo>
                        <a:pt x="2679" y="1239"/>
                        <a:pt x="2167" y="0"/>
                        <a:pt x="11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7" name="Google Shape;2887;p33"/>
                <p:cNvSpPr/>
                <p:nvPr/>
              </p:nvSpPr>
              <p:spPr>
                <a:xfrm rot="-1767077">
                  <a:off x="6393484" y="218198"/>
                  <a:ext cx="47863" cy="40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" h="667" extrusionOk="0">
                      <a:moveTo>
                        <a:pt x="334" y="0"/>
                      </a:moveTo>
                      <a:cubicBezTo>
                        <a:pt x="155" y="0"/>
                        <a:pt x="0" y="143"/>
                        <a:pt x="0" y="334"/>
                      </a:cubicBezTo>
                      <a:cubicBezTo>
                        <a:pt x="0" y="536"/>
                        <a:pt x="170" y="666"/>
                        <a:pt x="343" y="666"/>
                      </a:cubicBezTo>
                      <a:cubicBezTo>
                        <a:pt x="424" y="666"/>
                        <a:pt x="507" y="637"/>
                        <a:pt x="572" y="572"/>
                      </a:cubicBezTo>
                      <a:cubicBezTo>
                        <a:pt x="786" y="358"/>
                        <a:pt x="631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88" name="Google Shape;2888;p33"/>
              <p:cNvGrpSpPr/>
              <p:nvPr/>
            </p:nvGrpSpPr>
            <p:grpSpPr>
              <a:xfrm>
                <a:off x="5966178" y="79188"/>
                <a:ext cx="132361" cy="127081"/>
                <a:chOff x="6144491" y="-72637"/>
                <a:chExt cx="132361" cy="127081"/>
              </a:xfrm>
            </p:grpSpPr>
            <p:sp>
              <p:nvSpPr>
                <p:cNvPr id="2889" name="Google Shape;2889;p33"/>
                <p:cNvSpPr/>
                <p:nvPr/>
              </p:nvSpPr>
              <p:spPr>
                <a:xfrm rot="-1767077">
                  <a:off x="6159585" y="-53221"/>
                  <a:ext cx="102172" cy="8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0" h="1451" extrusionOk="0">
                      <a:moveTo>
                        <a:pt x="717" y="85"/>
                      </a:moveTo>
                      <a:cubicBezTo>
                        <a:pt x="875" y="85"/>
                        <a:pt x="1036" y="143"/>
                        <a:pt x="1167" y="274"/>
                      </a:cubicBezTo>
                      <a:cubicBezTo>
                        <a:pt x="1572" y="679"/>
                        <a:pt x="1286" y="1370"/>
                        <a:pt x="715" y="1370"/>
                      </a:cubicBezTo>
                      <a:cubicBezTo>
                        <a:pt x="358" y="1370"/>
                        <a:pt x="72" y="1084"/>
                        <a:pt x="72" y="727"/>
                      </a:cubicBezTo>
                      <a:cubicBezTo>
                        <a:pt x="72" y="340"/>
                        <a:pt x="388" y="85"/>
                        <a:pt x="717" y="85"/>
                      </a:cubicBezTo>
                      <a:close/>
                      <a:moveTo>
                        <a:pt x="715" y="1"/>
                      </a:moveTo>
                      <a:cubicBezTo>
                        <a:pt x="322" y="1"/>
                        <a:pt x="0" y="334"/>
                        <a:pt x="0" y="727"/>
                      </a:cubicBezTo>
                      <a:cubicBezTo>
                        <a:pt x="0" y="1162"/>
                        <a:pt x="355" y="1450"/>
                        <a:pt x="725" y="1450"/>
                      </a:cubicBezTo>
                      <a:cubicBezTo>
                        <a:pt x="901" y="1450"/>
                        <a:pt x="1081" y="1385"/>
                        <a:pt x="1227" y="1239"/>
                      </a:cubicBezTo>
                      <a:cubicBezTo>
                        <a:pt x="1679" y="775"/>
                        <a:pt x="1358" y="1"/>
                        <a:pt x="71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0" name="Google Shape;2890;p33"/>
                <p:cNvSpPr/>
                <p:nvPr/>
              </p:nvSpPr>
              <p:spPr>
                <a:xfrm rot="-1767077">
                  <a:off x="6192130" y="-40037"/>
                  <a:ext cx="29800" cy="25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" h="419" extrusionOk="0">
                      <a:moveTo>
                        <a:pt x="215" y="1"/>
                      </a:moveTo>
                      <a:cubicBezTo>
                        <a:pt x="96" y="1"/>
                        <a:pt x="1" y="96"/>
                        <a:pt x="1" y="215"/>
                      </a:cubicBezTo>
                      <a:cubicBezTo>
                        <a:pt x="1" y="336"/>
                        <a:pt x="105" y="419"/>
                        <a:pt x="213" y="419"/>
                      </a:cubicBezTo>
                      <a:cubicBezTo>
                        <a:pt x="264" y="419"/>
                        <a:pt x="316" y="400"/>
                        <a:pt x="358" y="358"/>
                      </a:cubicBezTo>
                      <a:cubicBezTo>
                        <a:pt x="489" y="227"/>
                        <a:pt x="394" y="1"/>
                        <a:pt x="21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2" name="Google Shape;2892;p34"/>
          <p:cNvGrpSpPr/>
          <p:nvPr/>
        </p:nvGrpSpPr>
        <p:grpSpPr>
          <a:xfrm>
            <a:off x="-26900" y="-25575"/>
            <a:ext cx="9197798" cy="5194656"/>
            <a:chOff x="-26900" y="-25575"/>
            <a:chExt cx="9197798" cy="5194656"/>
          </a:xfrm>
        </p:grpSpPr>
        <p:sp>
          <p:nvSpPr>
            <p:cNvPr id="2893" name="Google Shape;2893;p34"/>
            <p:cNvSpPr/>
            <p:nvPr/>
          </p:nvSpPr>
          <p:spPr>
            <a:xfrm>
              <a:off x="-26900" y="-25575"/>
              <a:ext cx="5482167" cy="3147511"/>
            </a:xfrm>
            <a:custGeom>
              <a:avLst/>
              <a:gdLst/>
              <a:ahLst/>
              <a:cxnLst/>
              <a:rect l="l" t="t" r="r" b="b"/>
              <a:pathLst>
                <a:path w="22766" h="15432" extrusionOk="0">
                  <a:moveTo>
                    <a:pt x="14836" y="1"/>
                  </a:moveTo>
                  <a:cubicBezTo>
                    <a:pt x="10288" y="2799"/>
                    <a:pt x="3561" y="6633"/>
                    <a:pt x="1" y="9240"/>
                  </a:cubicBezTo>
                  <a:lnTo>
                    <a:pt x="1" y="10752"/>
                  </a:lnTo>
                  <a:cubicBezTo>
                    <a:pt x="370" y="10538"/>
                    <a:pt x="727" y="10312"/>
                    <a:pt x="1072" y="10097"/>
                  </a:cubicBezTo>
                  <a:cubicBezTo>
                    <a:pt x="3382" y="8645"/>
                    <a:pt x="5763" y="7335"/>
                    <a:pt x="8228" y="6192"/>
                  </a:cubicBezTo>
                  <a:cubicBezTo>
                    <a:pt x="8852" y="5901"/>
                    <a:pt x="9516" y="5610"/>
                    <a:pt x="10192" y="5610"/>
                  </a:cubicBezTo>
                  <a:cubicBezTo>
                    <a:pt x="10264" y="5610"/>
                    <a:pt x="10335" y="5614"/>
                    <a:pt x="10407" y="5621"/>
                  </a:cubicBezTo>
                  <a:cubicBezTo>
                    <a:pt x="9942" y="6668"/>
                    <a:pt x="8930" y="7371"/>
                    <a:pt x="7954" y="8026"/>
                  </a:cubicBezTo>
                  <a:lnTo>
                    <a:pt x="1" y="13419"/>
                  </a:lnTo>
                  <a:lnTo>
                    <a:pt x="1" y="15431"/>
                  </a:lnTo>
                  <a:cubicBezTo>
                    <a:pt x="6930" y="11419"/>
                    <a:pt x="13467" y="6775"/>
                    <a:pt x="19944" y="2120"/>
                  </a:cubicBezTo>
                  <a:cubicBezTo>
                    <a:pt x="20908" y="1430"/>
                    <a:pt x="21860" y="739"/>
                    <a:pt x="22765" y="1"/>
                  </a:cubicBez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4"/>
            <p:cNvSpPr/>
            <p:nvPr/>
          </p:nvSpPr>
          <p:spPr>
            <a:xfrm>
              <a:off x="-26900" y="91090"/>
              <a:ext cx="1881169" cy="1260473"/>
            </a:xfrm>
            <a:custGeom>
              <a:avLst/>
              <a:gdLst/>
              <a:ahLst/>
              <a:cxnLst/>
              <a:rect l="l" t="t" r="r" b="b"/>
              <a:pathLst>
                <a:path w="7812" h="6180" extrusionOk="0">
                  <a:moveTo>
                    <a:pt x="7763" y="0"/>
                  </a:moveTo>
                  <a:lnTo>
                    <a:pt x="7763" y="0"/>
                  </a:lnTo>
                  <a:cubicBezTo>
                    <a:pt x="6549" y="155"/>
                    <a:pt x="5477" y="858"/>
                    <a:pt x="4442" y="1512"/>
                  </a:cubicBezTo>
                  <a:cubicBezTo>
                    <a:pt x="2989" y="2429"/>
                    <a:pt x="1513" y="3286"/>
                    <a:pt x="1" y="4096"/>
                  </a:cubicBezTo>
                  <a:lnTo>
                    <a:pt x="1" y="6180"/>
                  </a:lnTo>
                  <a:cubicBezTo>
                    <a:pt x="2680" y="4525"/>
                    <a:pt x="5096" y="2953"/>
                    <a:pt x="6620" y="1727"/>
                  </a:cubicBezTo>
                  <a:cubicBezTo>
                    <a:pt x="7192" y="1274"/>
                    <a:pt x="7811" y="703"/>
                    <a:pt x="7763" y="0"/>
                  </a:cubicBez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4"/>
            <p:cNvSpPr/>
            <p:nvPr/>
          </p:nvSpPr>
          <p:spPr>
            <a:xfrm>
              <a:off x="-26900" y="-25575"/>
              <a:ext cx="780208" cy="447080"/>
            </a:xfrm>
            <a:custGeom>
              <a:avLst/>
              <a:gdLst/>
              <a:ahLst/>
              <a:cxnLst/>
              <a:rect l="l" t="t" r="r" b="b"/>
              <a:pathLst>
                <a:path w="3240" h="2192" extrusionOk="0">
                  <a:moveTo>
                    <a:pt x="1" y="1"/>
                  </a:moveTo>
                  <a:lnTo>
                    <a:pt x="1" y="2192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4"/>
            <p:cNvSpPr/>
            <p:nvPr/>
          </p:nvSpPr>
          <p:spPr>
            <a:xfrm>
              <a:off x="2209460" y="-25575"/>
              <a:ext cx="6737965" cy="3072453"/>
            </a:xfrm>
            <a:custGeom>
              <a:avLst/>
              <a:gdLst/>
              <a:ahLst/>
              <a:cxnLst/>
              <a:rect l="l" t="t" r="r" b="b"/>
              <a:pathLst>
                <a:path w="27981" h="15064" extrusionOk="0">
                  <a:moveTo>
                    <a:pt x="20598" y="1"/>
                  </a:moveTo>
                  <a:cubicBezTo>
                    <a:pt x="13752" y="4323"/>
                    <a:pt x="6978" y="8788"/>
                    <a:pt x="691" y="13943"/>
                  </a:cubicBezTo>
                  <a:cubicBezTo>
                    <a:pt x="358" y="14217"/>
                    <a:pt x="0" y="14753"/>
                    <a:pt x="334" y="14991"/>
                  </a:cubicBezTo>
                  <a:cubicBezTo>
                    <a:pt x="399" y="15043"/>
                    <a:pt x="476" y="15064"/>
                    <a:pt x="558" y="15064"/>
                  </a:cubicBezTo>
                  <a:cubicBezTo>
                    <a:pt x="699" y="15064"/>
                    <a:pt x="853" y="15003"/>
                    <a:pt x="989" y="14943"/>
                  </a:cubicBezTo>
                  <a:cubicBezTo>
                    <a:pt x="2286" y="14372"/>
                    <a:pt x="3477" y="13574"/>
                    <a:pt x="4668" y="12788"/>
                  </a:cubicBezTo>
                  <a:lnTo>
                    <a:pt x="14097" y="6561"/>
                  </a:lnTo>
                  <a:cubicBezTo>
                    <a:pt x="15074" y="5918"/>
                    <a:pt x="16110" y="5251"/>
                    <a:pt x="17229" y="5216"/>
                  </a:cubicBezTo>
                  <a:lnTo>
                    <a:pt x="17229" y="5216"/>
                  </a:lnTo>
                  <a:cubicBezTo>
                    <a:pt x="16991" y="5930"/>
                    <a:pt x="16419" y="6490"/>
                    <a:pt x="15860" y="7002"/>
                  </a:cubicBezTo>
                  <a:cubicBezTo>
                    <a:pt x="13847" y="8835"/>
                    <a:pt x="11728" y="10538"/>
                    <a:pt x="9514" y="12109"/>
                  </a:cubicBezTo>
                  <a:cubicBezTo>
                    <a:pt x="8621" y="12729"/>
                    <a:pt x="7680" y="13371"/>
                    <a:pt x="7132" y="14324"/>
                  </a:cubicBezTo>
                  <a:cubicBezTo>
                    <a:pt x="7276" y="14393"/>
                    <a:pt x="7430" y="14422"/>
                    <a:pt x="7587" y="14422"/>
                  </a:cubicBezTo>
                  <a:cubicBezTo>
                    <a:pt x="8029" y="14422"/>
                    <a:pt x="8506" y="14192"/>
                    <a:pt x="8918" y="13955"/>
                  </a:cubicBezTo>
                  <a:cubicBezTo>
                    <a:pt x="13335" y="11514"/>
                    <a:pt x="22670" y="4013"/>
                    <a:pt x="26909" y="1251"/>
                  </a:cubicBezTo>
                  <a:cubicBezTo>
                    <a:pt x="26909" y="1251"/>
                    <a:pt x="27373" y="727"/>
                    <a:pt x="27980" y="1"/>
                  </a:cubicBez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4"/>
            <p:cNvSpPr/>
            <p:nvPr/>
          </p:nvSpPr>
          <p:spPr>
            <a:xfrm>
              <a:off x="-26900" y="3310393"/>
              <a:ext cx="2337013" cy="1856240"/>
            </a:xfrm>
            <a:custGeom>
              <a:avLst/>
              <a:gdLst/>
              <a:ahLst/>
              <a:cxnLst/>
              <a:rect l="l" t="t" r="r" b="b"/>
              <a:pathLst>
                <a:path w="9705" h="9101" extrusionOk="0">
                  <a:moveTo>
                    <a:pt x="8680" y="1"/>
                  </a:moveTo>
                  <a:cubicBezTo>
                    <a:pt x="8352" y="1"/>
                    <a:pt x="8002" y="122"/>
                    <a:pt x="7692" y="254"/>
                  </a:cubicBezTo>
                  <a:cubicBezTo>
                    <a:pt x="5954" y="980"/>
                    <a:pt x="4334" y="1980"/>
                    <a:pt x="2715" y="2981"/>
                  </a:cubicBezTo>
                  <a:cubicBezTo>
                    <a:pt x="1810" y="3552"/>
                    <a:pt x="905" y="4112"/>
                    <a:pt x="1" y="4683"/>
                  </a:cubicBezTo>
                  <a:lnTo>
                    <a:pt x="1" y="9100"/>
                  </a:lnTo>
                  <a:lnTo>
                    <a:pt x="1715" y="9100"/>
                  </a:lnTo>
                  <a:cubicBezTo>
                    <a:pt x="3168" y="8041"/>
                    <a:pt x="4465" y="7112"/>
                    <a:pt x="5477" y="6457"/>
                  </a:cubicBezTo>
                  <a:cubicBezTo>
                    <a:pt x="5477" y="6457"/>
                    <a:pt x="9657" y="1671"/>
                    <a:pt x="9680" y="1230"/>
                  </a:cubicBezTo>
                  <a:cubicBezTo>
                    <a:pt x="9704" y="790"/>
                    <a:pt x="9538" y="325"/>
                    <a:pt x="9180" y="123"/>
                  </a:cubicBezTo>
                  <a:cubicBezTo>
                    <a:pt x="9026" y="36"/>
                    <a:pt x="8857" y="1"/>
                    <a:pt x="8680" y="1"/>
                  </a:cubicBez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4"/>
            <p:cNvSpPr/>
            <p:nvPr/>
          </p:nvSpPr>
          <p:spPr>
            <a:xfrm>
              <a:off x="2229447" y="1357681"/>
              <a:ext cx="6282121" cy="3811401"/>
            </a:xfrm>
            <a:custGeom>
              <a:avLst/>
              <a:gdLst/>
              <a:ahLst/>
              <a:cxnLst/>
              <a:rect l="l" t="t" r="r" b="b"/>
              <a:pathLst>
                <a:path w="26088" h="18687" extrusionOk="0">
                  <a:moveTo>
                    <a:pt x="24887" y="0"/>
                  </a:moveTo>
                  <a:cubicBezTo>
                    <a:pt x="24525" y="0"/>
                    <a:pt x="24154" y="155"/>
                    <a:pt x="23825" y="315"/>
                  </a:cubicBezTo>
                  <a:cubicBezTo>
                    <a:pt x="22170" y="1136"/>
                    <a:pt x="20670" y="2220"/>
                    <a:pt x="19194" y="3303"/>
                  </a:cubicBezTo>
                  <a:cubicBezTo>
                    <a:pt x="12574" y="8173"/>
                    <a:pt x="5978" y="13090"/>
                    <a:pt x="1" y="18674"/>
                  </a:cubicBezTo>
                  <a:lnTo>
                    <a:pt x="2596" y="18674"/>
                  </a:lnTo>
                  <a:lnTo>
                    <a:pt x="10407" y="12578"/>
                  </a:lnTo>
                  <a:cubicBezTo>
                    <a:pt x="11288" y="11888"/>
                    <a:pt x="12240" y="11173"/>
                    <a:pt x="13383" y="11066"/>
                  </a:cubicBezTo>
                  <a:lnTo>
                    <a:pt x="13383" y="11066"/>
                  </a:lnTo>
                  <a:cubicBezTo>
                    <a:pt x="13264" y="11781"/>
                    <a:pt x="12776" y="12364"/>
                    <a:pt x="12288" y="12900"/>
                  </a:cubicBezTo>
                  <a:cubicBezTo>
                    <a:pt x="10538" y="14829"/>
                    <a:pt x="8657" y="16638"/>
                    <a:pt x="6668" y="18305"/>
                  </a:cubicBezTo>
                  <a:cubicBezTo>
                    <a:pt x="6514" y="18436"/>
                    <a:pt x="6371" y="18555"/>
                    <a:pt x="6216" y="18686"/>
                  </a:cubicBezTo>
                  <a:lnTo>
                    <a:pt x="8419" y="18686"/>
                  </a:lnTo>
                  <a:cubicBezTo>
                    <a:pt x="12812" y="15257"/>
                    <a:pt x="19325" y="9102"/>
                    <a:pt x="22635" y="6554"/>
                  </a:cubicBezTo>
                  <a:cubicBezTo>
                    <a:pt x="22635" y="6554"/>
                    <a:pt x="26087" y="1589"/>
                    <a:pt x="26040" y="1148"/>
                  </a:cubicBezTo>
                  <a:cubicBezTo>
                    <a:pt x="25980" y="720"/>
                    <a:pt x="25742" y="267"/>
                    <a:pt x="25325" y="89"/>
                  </a:cubicBezTo>
                  <a:cubicBezTo>
                    <a:pt x="25183" y="26"/>
                    <a:pt x="25036" y="0"/>
                    <a:pt x="24887" y="0"/>
                  </a:cubicBez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4"/>
            <p:cNvSpPr/>
            <p:nvPr/>
          </p:nvSpPr>
          <p:spPr>
            <a:xfrm>
              <a:off x="5681393" y="2866780"/>
              <a:ext cx="3489505" cy="2299853"/>
            </a:xfrm>
            <a:custGeom>
              <a:avLst/>
              <a:gdLst/>
              <a:ahLst/>
              <a:cxnLst/>
              <a:rect l="l" t="t" r="r" b="b"/>
              <a:pathLst>
                <a:path w="14491" h="11276" extrusionOk="0">
                  <a:moveTo>
                    <a:pt x="14491" y="0"/>
                  </a:moveTo>
                  <a:cubicBezTo>
                    <a:pt x="9562" y="3632"/>
                    <a:pt x="4644" y="7311"/>
                    <a:pt x="1" y="11275"/>
                  </a:cubicBezTo>
                  <a:lnTo>
                    <a:pt x="3156" y="11275"/>
                  </a:lnTo>
                  <a:lnTo>
                    <a:pt x="6478" y="8692"/>
                  </a:lnTo>
                  <a:cubicBezTo>
                    <a:pt x="7359" y="8001"/>
                    <a:pt x="8312" y="7275"/>
                    <a:pt x="9455" y="7180"/>
                  </a:cubicBezTo>
                  <a:lnTo>
                    <a:pt x="9455" y="7180"/>
                  </a:lnTo>
                  <a:cubicBezTo>
                    <a:pt x="9335" y="7894"/>
                    <a:pt x="8847" y="8477"/>
                    <a:pt x="8359" y="9001"/>
                  </a:cubicBezTo>
                  <a:cubicBezTo>
                    <a:pt x="7657" y="9787"/>
                    <a:pt x="6930" y="10537"/>
                    <a:pt x="6180" y="11275"/>
                  </a:cubicBezTo>
                  <a:lnTo>
                    <a:pt x="8716" y="11275"/>
                  </a:lnTo>
                  <a:cubicBezTo>
                    <a:pt x="10645" y="9608"/>
                    <a:pt x="12669" y="7799"/>
                    <a:pt x="14491" y="6203"/>
                  </a:cubicBezTo>
                  <a:lnTo>
                    <a:pt x="14491" y="0"/>
                  </a:lnTo>
                  <a:close/>
                </a:path>
              </a:pathLst>
            </a:custGeom>
            <a:solidFill>
              <a:srgbClr val="FFFFFF">
                <a:alpha val="3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0" name="Google Shape;2900;p34"/>
          <p:cNvGrpSpPr/>
          <p:nvPr/>
        </p:nvGrpSpPr>
        <p:grpSpPr>
          <a:xfrm flipH="1">
            <a:off x="-74250" y="4491408"/>
            <a:ext cx="9292491" cy="728511"/>
            <a:chOff x="-74250" y="3946525"/>
            <a:chExt cx="9292491" cy="1273175"/>
          </a:xfrm>
        </p:grpSpPr>
        <p:sp>
          <p:nvSpPr>
            <p:cNvPr id="2901" name="Google Shape;2901;p34"/>
            <p:cNvSpPr/>
            <p:nvPr/>
          </p:nvSpPr>
          <p:spPr>
            <a:xfrm>
              <a:off x="-74250" y="4598147"/>
              <a:ext cx="3616963" cy="621538"/>
            </a:xfrm>
            <a:custGeom>
              <a:avLst/>
              <a:gdLst/>
              <a:ahLst/>
              <a:cxnLst/>
              <a:rect l="l" t="t" r="r" b="b"/>
              <a:pathLst>
                <a:path w="43447" h="9014" extrusionOk="0">
                  <a:moveTo>
                    <a:pt x="35692" y="0"/>
                  </a:moveTo>
                  <a:cubicBezTo>
                    <a:pt x="32225" y="0"/>
                    <a:pt x="28931" y="993"/>
                    <a:pt x="26778" y="2406"/>
                  </a:cubicBezTo>
                  <a:cubicBezTo>
                    <a:pt x="26040" y="2894"/>
                    <a:pt x="25409" y="3429"/>
                    <a:pt x="24444" y="3775"/>
                  </a:cubicBezTo>
                  <a:cubicBezTo>
                    <a:pt x="23742" y="3989"/>
                    <a:pt x="23039" y="4156"/>
                    <a:pt x="22313" y="4263"/>
                  </a:cubicBezTo>
                  <a:cubicBezTo>
                    <a:pt x="15086" y="5525"/>
                    <a:pt x="7823" y="6728"/>
                    <a:pt x="525" y="7871"/>
                  </a:cubicBezTo>
                  <a:lnTo>
                    <a:pt x="1" y="7954"/>
                  </a:lnTo>
                  <a:lnTo>
                    <a:pt x="1" y="9014"/>
                  </a:lnTo>
                  <a:lnTo>
                    <a:pt x="19765" y="9014"/>
                  </a:lnTo>
                  <a:cubicBezTo>
                    <a:pt x="24575" y="6870"/>
                    <a:pt x="32207" y="4239"/>
                    <a:pt x="43447" y="2358"/>
                  </a:cubicBezTo>
                  <a:cubicBezTo>
                    <a:pt x="42018" y="941"/>
                    <a:pt x="38910" y="24"/>
                    <a:pt x="35815" y="0"/>
                  </a:cubicBezTo>
                  <a:cubicBezTo>
                    <a:pt x="35774" y="0"/>
                    <a:pt x="35733" y="0"/>
                    <a:pt x="356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4"/>
            <p:cNvSpPr/>
            <p:nvPr/>
          </p:nvSpPr>
          <p:spPr>
            <a:xfrm>
              <a:off x="-74250" y="4290264"/>
              <a:ext cx="1604894" cy="592026"/>
            </a:xfrm>
            <a:custGeom>
              <a:avLst/>
              <a:gdLst/>
              <a:ahLst/>
              <a:cxnLst/>
              <a:rect l="l" t="t" r="r" b="b"/>
              <a:pathLst>
                <a:path w="19278" h="8586" extrusionOk="0">
                  <a:moveTo>
                    <a:pt x="15394" y="1"/>
                  </a:moveTo>
                  <a:cubicBezTo>
                    <a:pt x="14407" y="1"/>
                    <a:pt x="13379" y="158"/>
                    <a:pt x="12419" y="310"/>
                  </a:cubicBezTo>
                  <a:cubicBezTo>
                    <a:pt x="8299" y="929"/>
                    <a:pt x="4156" y="1334"/>
                    <a:pt x="1" y="1513"/>
                  </a:cubicBezTo>
                  <a:lnTo>
                    <a:pt x="1" y="8585"/>
                  </a:lnTo>
                  <a:cubicBezTo>
                    <a:pt x="1906" y="8002"/>
                    <a:pt x="3085" y="6882"/>
                    <a:pt x="4882" y="6192"/>
                  </a:cubicBezTo>
                  <a:cubicBezTo>
                    <a:pt x="6799" y="5454"/>
                    <a:pt x="9240" y="5263"/>
                    <a:pt x="11562" y="5001"/>
                  </a:cubicBezTo>
                  <a:cubicBezTo>
                    <a:pt x="13884" y="4739"/>
                    <a:pt x="16324" y="4346"/>
                    <a:pt x="17801" y="3382"/>
                  </a:cubicBezTo>
                  <a:cubicBezTo>
                    <a:pt x="19277" y="2418"/>
                    <a:pt x="19134" y="703"/>
                    <a:pt x="17003" y="179"/>
                  </a:cubicBezTo>
                  <a:cubicBezTo>
                    <a:pt x="16492" y="51"/>
                    <a:pt x="15950" y="1"/>
                    <a:pt x="153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4"/>
            <p:cNvSpPr/>
            <p:nvPr/>
          </p:nvSpPr>
          <p:spPr>
            <a:xfrm>
              <a:off x="-74250" y="3946525"/>
              <a:ext cx="4802443" cy="1200049"/>
            </a:xfrm>
            <a:custGeom>
              <a:avLst/>
              <a:gdLst/>
              <a:ahLst/>
              <a:cxnLst/>
              <a:rect l="l" t="t" r="r" b="b"/>
              <a:pathLst>
                <a:path w="57687" h="17404" extrusionOk="0">
                  <a:moveTo>
                    <a:pt x="2471" y="0"/>
                  </a:moveTo>
                  <a:cubicBezTo>
                    <a:pt x="1621" y="0"/>
                    <a:pt x="798" y="63"/>
                    <a:pt x="1" y="199"/>
                  </a:cubicBezTo>
                  <a:lnTo>
                    <a:pt x="1" y="6498"/>
                  </a:lnTo>
                  <a:cubicBezTo>
                    <a:pt x="4156" y="6319"/>
                    <a:pt x="8299" y="5914"/>
                    <a:pt x="12407" y="5295"/>
                  </a:cubicBezTo>
                  <a:cubicBezTo>
                    <a:pt x="13382" y="5149"/>
                    <a:pt x="14422" y="4989"/>
                    <a:pt x="15414" y="4989"/>
                  </a:cubicBezTo>
                  <a:cubicBezTo>
                    <a:pt x="15960" y="4989"/>
                    <a:pt x="16492" y="5037"/>
                    <a:pt x="16991" y="5164"/>
                  </a:cubicBezTo>
                  <a:cubicBezTo>
                    <a:pt x="19134" y="5700"/>
                    <a:pt x="19277" y="7403"/>
                    <a:pt x="17801" y="8367"/>
                  </a:cubicBezTo>
                  <a:cubicBezTo>
                    <a:pt x="16324" y="9343"/>
                    <a:pt x="13872" y="9724"/>
                    <a:pt x="11562" y="9986"/>
                  </a:cubicBezTo>
                  <a:cubicBezTo>
                    <a:pt x="9240" y="10248"/>
                    <a:pt x="6799" y="10439"/>
                    <a:pt x="4882" y="11177"/>
                  </a:cubicBezTo>
                  <a:cubicBezTo>
                    <a:pt x="3085" y="11867"/>
                    <a:pt x="1906" y="12987"/>
                    <a:pt x="1" y="13570"/>
                  </a:cubicBezTo>
                  <a:lnTo>
                    <a:pt x="1" y="17404"/>
                  </a:lnTo>
                  <a:lnTo>
                    <a:pt x="513" y="17321"/>
                  </a:lnTo>
                  <a:cubicBezTo>
                    <a:pt x="7823" y="16178"/>
                    <a:pt x="15086" y="14975"/>
                    <a:pt x="22313" y="13713"/>
                  </a:cubicBezTo>
                  <a:cubicBezTo>
                    <a:pt x="23039" y="13606"/>
                    <a:pt x="23742" y="13439"/>
                    <a:pt x="24444" y="13225"/>
                  </a:cubicBezTo>
                  <a:cubicBezTo>
                    <a:pt x="25409" y="12879"/>
                    <a:pt x="26040" y="12344"/>
                    <a:pt x="26778" y="11856"/>
                  </a:cubicBezTo>
                  <a:cubicBezTo>
                    <a:pt x="28931" y="10443"/>
                    <a:pt x="32225" y="9450"/>
                    <a:pt x="35692" y="9450"/>
                  </a:cubicBezTo>
                  <a:cubicBezTo>
                    <a:pt x="35733" y="9450"/>
                    <a:pt x="35774" y="9450"/>
                    <a:pt x="35815" y="9450"/>
                  </a:cubicBezTo>
                  <a:cubicBezTo>
                    <a:pt x="38910" y="9474"/>
                    <a:pt x="42018" y="10391"/>
                    <a:pt x="43447" y="11808"/>
                  </a:cubicBezTo>
                  <a:cubicBezTo>
                    <a:pt x="44875" y="11570"/>
                    <a:pt x="46364" y="11344"/>
                    <a:pt x="47923" y="11129"/>
                  </a:cubicBezTo>
                  <a:cubicBezTo>
                    <a:pt x="50948" y="10713"/>
                    <a:pt x="54198" y="10355"/>
                    <a:pt x="57687" y="10082"/>
                  </a:cubicBezTo>
                  <a:cubicBezTo>
                    <a:pt x="52460" y="8867"/>
                    <a:pt x="46328" y="7867"/>
                    <a:pt x="39184" y="7295"/>
                  </a:cubicBezTo>
                  <a:cubicBezTo>
                    <a:pt x="21737" y="5924"/>
                    <a:pt x="10751" y="0"/>
                    <a:pt x="2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4"/>
            <p:cNvSpPr/>
            <p:nvPr/>
          </p:nvSpPr>
          <p:spPr>
            <a:xfrm>
              <a:off x="2091477" y="5081864"/>
              <a:ext cx="1087495" cy="137836"/>
            </a:xfrm>
            <a:custGeom>
              <a:avLst/>
              <a:gdLst/>
              <a:ahLst/>
              <a:cxnLst/>
              <a:rect l="l" t="t" r="r" b="b"/>
              <a:pathLst>
                <a:path w="13063" h="1999" extrusionOk="0">
                  <a:moveTo>
                    <a:pt x="6426" y="0"/>
                  </a:moveTo>
                  <a:cubicBezTo>
                    <a:pt x="6039" y="0"/>
                    <a:pt x="5644" y="19"/>
                    <a:pt x="5240" y="58"/>
                  </a:cubicBezTo>
                  <a:cubicBezTo>
                    <a:pt x="3918" y="177"/>
                    <a:pt x="2620" y="534"/>
                    <a:pt x="1418" y="1117"/>
                  </a:cubicBezTo>
                  <a:cubicBezTo>
                    <a:pt x="918" y="1356"/>
                    <a:pt x="442" y="1653"/>
                    <a:pt x="1" y="1999"/>
                  </a:cubicBezTo>
                  <a:lnTo>
                    <a:pt x="11693" y="1999"/>
                  </a:lnTo>
                  <a:cubicBezTo>
                    <a:pt x="12169" y="1879"/>
                    <a:pt x="12622" y="1748"/>
                    <a:pt x="13062" y="1594"/>
                  </a:cubicBezTo>
                  <a:cubicBezTo>
                    <a:pt x="10986" y="730"/>
                    <a:pt x="8866" y="0"/>
                    <a:pt x="6426" y="0"/>
                  </a:cubicBezTo>
                  <a:close/>
                </a:path>
              </a:pathLst>
            </a:custGeom>
            <a:solidFill>
              <a:srgbClr val="0C2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4"/>
            <p:cNvSpPr/>
            <p:nvPr/>
          </p:nvSpPr>
          <p:spPr>
            <a:xfrm>
              <a:off x="3906392" y="4196693"/>
              <a:ext cx="5311850" cy="1022979"/>
            </a:xfrm>
            <a:custGeom>
              <a:avLst/>
              <a:gdLst/>
              <a:ahLst/>
              <a:cxnLst/>
              <a:rect l="l" t="t" r="r" b="b"/>
              <a:pathLst>
                <a:path w="63806" h="14836" extrusionOk="0">
                  <a:moveTo>
                    <a:pt x="54233" y="0"/>
                  </a:moveTo>
                  <a:cubicBezTo>
                    <a:pt x="53936" y="143"/>
                    <a:pt x="53626" y="250"/>
                    <a:pt x="53305" y="334"/>
                  </a:cubicBezTo>
                  <a:cubicBezTo>
                    <a:pt x="52195" y="635"/>
                    <a:pt x="50935" y="698"/>
                    <a:pt x="49680" y="698"/>
                  </a:cubicBezTo>
                  <a:cubicBezTo>
                    <a:pt x="49399" y="698"/>
                    <a:pt x="49118" y="695"/>
                    <a:pt x="48840" y="691"/>
                  </a:cubicBezTo>
                  <a:cubicBezTo>
                    <a:pt x="48090" y="679"/>
                    <a:pt x="47340" y="667"/>
                    <a:pt x="46589" y="643"/>
                  </a:cubicBezTo>
                  <a:cubicBezTo>
                    <a:pt x="42232" y="1405"/>
                    <a:pt x="37219" y="2679"/>
                    <a:pt x="31254" y="3846"/>
                  </a:cubicBezTo>
                  <a:cubicBezTo>
                    <a:pt x="31766" y="3917"/>
                    <a:pt x="32290" y="3989"/>
                    <a:pt x="32802" y="4048"/>
                  </a:cubicBezTo>
                  <a:cubicBezTo>
                    <a:pt x="35124" y="4298"/>
                    <a:pt x="37565" y="4501"/>
                    <a:pt x="39470" y="5239"/>
                  </a:cubicBezTo>
                  <a:cubicBezTo>
                    <a:pt x="41434" y="5989"/>
                    <a:pt x="42649" y="7239"/>
                    <a:pt x="44875" y="7763"/>
                  </a:cubicBezTo>
                  <a:cubicBezTo>
                    <a:pt x="47411" y="8370"/>
                    <a:pt x="51292" y="8097"/>
                    <a:pt x="52209" y="9478"/>
                  </a:cubicBezTo>
                  <a:cubicBezTo>
                    <a:pt x="52828" y="10406"/>
                    <a:pt x="51245" y="11430"/>
                    <a:pt x="49411" y="11680"/>
                  </a:cubicBezTo>
                  <a:cubicBezTo>
                    <a:pt x="48891" y="11755"/>
                    <a:pt x="48363" y="11786"/>
                    <a:pt x="47832" y="11786"/>
                  </a:cubicBezTo>
                  <a:cubicBezTo>
                    <a:pt x="46492" y="11786"/>
                    <a:pt x="45135" y="11587"/>
                    <a:pt x="43839" y="11383"/>
                  </a:cubicBezTo>
                  <a:cubicBezTo>
                    <a:pt x="36541" y="10228"/>
                    <a:pt x="29278" y="9025"/>
                    <a:pt x="22051" y="7775"/>
                  </a:cubicBezTo>
                  <a:cubicBezTo>
                    <a:pt x="21324" y="7668"/>
                    <a:pt x="20610" y="7501"/>
                    <a:pt x="19919" y="7275"/>
                  </a:cubicBezTo>
                  <a:cubicBezTo>
                    <a:pt x="18955" y="6930"/>
                    <a:pt x="18312" y="6394"/>
                    <a:pt x="17586" y="5918"/>
                  </a:cubicBezTo>
                  <a:lnTo>
                    <a:pt x="17514" y="5870"/>
                  </a:lnTo>
                  <a:cubicBezTo>
                    <a:pt x="16205" y="6001"/>
                    <a:pt x="14871" y="6108"/>
                    <a:pt x="13502" y="6192"/>
                  </a:cubicBezTo>
                  <a:cubicBezTo>
                    <a:pt x="12264" y="6263"/>
                    <a:pt x="11049" y="6358"/>
                    <a:pt x="9871" y="6454"/>
                  </a:cubicBezTo>
                  <a:cubicBezTo>
                    <a:pt x="6382" y="6727"/>
                    <a:pt x="3132" y="7085"/>
                    <a:pt x="107" y="7501"/>
                  </a:cubicBezTo>
                  <a:cubicBezTo>
                    <a:pt x="0" y="9299"/>
                    <a:pt x="2227" y="11109"/>
                    <a:pt x="5215" y="12097"/>
                  </a:cubicBezTo>
                  <a:cubicBezTo>
                    <a:pt x="8787" y="13288"/>
                    <a:pt x="13169" y="13562"/>
                    <a:pt x="17395" y="13704"/>
                  </a:cubicBezTo>
                  <a:cubicBezTo>
                    <a:pt x="21634" y="13847"/>
                    <a:pt x="25968" y="13895"/>
                    <a:pt x="29909" y="14716"/>
                  </a:cubicBezTo>
                  <a:cubicBezTo>
                    <a:pt x="30099" y="14752"/>
                    <a:pt x="30278" y="14788"/>
                    <a:pt x="30457" y="14836"/>
                  </a:cubicBezTo>
                  <a:lnTo>
                    <a:pt x="63806" y="14836"/>
                  </a:lnTo>
                  <a:lnTo>
                    <a:pt x="63806" y="3858"/>
                  </a:lnTo>
                  <a:cubicBezTo>
                    <a:pt x="60889" y="1251"/>
                    <a:pt x="57793" y="179"/>
                    <a:pt x="54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4"/>
            <p:cNvSpPr/>
            <p:nvPr/>
          </p:nvSpPr>
          <p:spPr>
            <a:xfrm>
              <a:off x="5364417" y="4461892"/>
              <a:ext cx="2938975" cy="547828"/>
            </a:xfrm>
            <a:custGeom>
              <a:avLst/>
              <a:gdLst/>
              <a:ahLst/>
              <a:cxnLst/>
              <a:rect l="l" t="t" r="r" b="b"/>
              <a:pathLst>
                <a:path w="35303" h="7945" extrusionOk="0">
                  <a:moveTo>
                    <a:pt x="13728" y="0"/>
                  </a:moveTo>
                  <a:cubicBezTo>
                    <a:pt x="9633" y="810"/>
                    <a:pt x="5096" y="1548"/>
                    <a:pt x="0" y="2036"/>
                  </a:cubicBezTo>
                  <a:lnTo>
                    <a:pt x="72" y="2072"/>
                  </a:lnTo>
                  <a:cubicBezTo>
                    <a:pt x="798" y="2548"/>
                    <a:pt x="1441" y="3084"/>
                    <a:pt x="2405" y="3429"/>
                  </a:cubicBezTo>
                  <a:cubicBezTo>
                    <a:pt x="3096" y="3655"/>
                    <a:pt x="3810" y="3822"/>
                    <a:pt x="4537" y="3929"/>
                  </a:cubicBezTo>
                  <a:cubicBezTo>
                    <a:pt x="11752" y="5179"/>
                    <a:pt x="19027" y="6382"/>
                    <a:pt x="26325" y="7537"/>
                  </a:cubicBezTo>
                  <a:cubicBezTo>
                    <a:pt x="27636" y="7744"/>
                    <a:pt x="29009" y="7944"/>
                    <a:pt x="30363" y="7944"/>
                  </a:cubicBezTo>
                  <a:cubicBezTo>
                    <a:pt x="30879" y="7944"/>
                    <a:pt x="31392" y="7915"/>
                    <a:pt x="31897" y="7846"/>
                  </a:cubicBezTo>
                  <a:cubicBezTo>
                    <a:pt x="33731" y="7584"/>
                    <a:pt x="35302" y="6572"/>
                    <a:pt x="34683" y="5632"/>
                  </a:cubicBezTo>
                  <a:cubicBezTo>
                    <a:pt x="33778" y="4251"/>
                    <a:pt x="29897" y="4524"/>
                    <a:pt x="27349" y="3917"/>
                  </a:cubicBezTo>
                  <a:cubicBezTo>
                    <a:pt x="25135" y="3393"/>
                    <a:pt x="23920" y="2131"/>
                    <a:pt x="21956" y="1393"/>
                  </a:cubicBezTo>
                  <a:cubicBezTo>
                    <a:pt x="20051" y="655"/>
                    <a:pt x="17598" y="464"/>
                    <a:pt x="15288" y="202"/>
                  </a:cubicBezTo>
                  <a:cubicBezTo>
                    <a:pt x="14764" y="143"/>
                    <a:pt x="14252" y="83"/>
                    <a:pt x="137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4"/>
            <p:cNvSpPr/>
            <p:nvPr/>
          </p:nvSpPr>
          <p:spPr>
            <a:xfrm>
              <a:off x="7784887" y="4194693"/>
              <a:ext cx="636446" cy="50197"/>
            </a:xfrm>
            <a:custGeom>
              <a:avLst/>
              <a:gdLst/>
              <a:ahLst/>
              <a:cxnLst/>
              <a:rect l="l" t="t" r="r" b="b"/>
              <a:pathLst>
                <a:path w="7645" h="728" extrusionOk="0">
                  <a:moveTo>
                    <a:pt x="6502" y="1"/>
                  </a:moveTo>
                  <a:cubicBezTo>
                    <a:pt x="4494" y="1"/>
                    <a:pt x="2348" y="253"/>
                    <a:pt x="0" y="672"/>
                  </a:cubicBezTo>
                  <a:cubicBezTo>
                    <a:pt x="751" y="696"/>
                    <a:pt x="1501" y="708"/>
                    <a:pt x="2251" y="720"/>
                  </a:cubicBezTo>
                  <a:cubicBezTo>
                    <a:pt x="2529" y="724"/>
                    <a:pt x="2810" y="727"/>
                    <a:pt x="3091" y="727"/>
                  </a:cubicBezTo>
                  <a:cubicBezTo>
                    <a:pt x="4346" y="727"/>
                    <a:pt x="5606" y="664"/>
                    <a:pt x="6716" y="363"/>
                  </a:cubicBezTo>
                  <a:cubicBezTo>
                    <a:pt x="7037" y="279"/>
                    <a:pt x="7347" y="172"/>
                    <a:pt x="7644" y="29"/>
                  </a:cubicBezTo>
                  <a:cubicBezTo>
                    <a:pt x="7268" y="10"/>
                    <a:pt x="6888" y="1"/>
                    <a:pt x="6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4"/>
            <p:cNvSpPr/>
            <p:nvPr/>
          </p:nvSpPr>
          <p:spPr>
            <a:xfrm>
              <a:off x="1571170" y="4713922"/>
              <a:ext cx="4870791" cy="505767"/>
            </a:xfrm>
            <a:custGeom>
              <a:avLst/>
              <a:gdLst/>
              <a:ahLst/>
              <a:cxnLst/>
              <a:rect l="l" t="t" r="r" b="b"/>
              <a:pathLst>
                <a:path w="58508" h="7335" extrusionOk="0">
                  <a:moveTo>
                    <a:pt x="28147" y="0"/>
                  </a:moveTo>
                  <a:lnTo>
                    <a:pt x="28147" y="0"/>
                  </a:lnTo>
                  <a:cubicBezTo>
                    <a:pt x="26599" y="215"/>
                    <a:pt x="25110" y="441"/>
                    <a:pt x="23682" y="679"/>
                  </a:cubicBezTo>
                  <a:cubicBezTo>
                    <a:pt x="12442" y="2560"/>
                    <a:pt x="4810" y="5191"/>
                    <a:pt x="0" y="7335"/>
                  </a:cubicBezTo>
                  <a:lnTo>
                    <a:pt x="6251" y="7335"/>
                  </a:lnTo>
                  <a:cubicBezTo>
                    <a:pt x="6692" y="6989"/>
                    <a:pt x="7168" y="6692"/>
                    <a:pt x="7680" y="6453"/>
                  </a:cubicBezTo>
                  <a:cubicBezTo>
                    <a:pt x="8870" y="5870"/>
                    <a:pt x="10168" y="5513"/>
                    <a:pt x="11490" y="5394"/>
                  </a:cubicBezTo>
                  <a:cubicBezTo>
                    <a:pt x="11894" y="5355"/>
                    <a:pt x="12289" y="5336"/>
                    <a:pt x="12675" y="5336"/>
                  </a:cubicBezTo>
                  <a:cubicBezTo>
                    <a:pt x="15113" y="5336"/>
                    <a:pt x="17226" y="6066"/>
                    <a:pt x="19312" y="6930"/>
                  </a:cubicBezTo>
                  <a:cubicBezTo>
                    <a:pt x="19634" y="7061"/>
                    <a:pt x="19943" y="7192"/>
                    <a:pt x="20253" y="7335"/>
                  </a:cubicBezTo>
                  <a:lnTo>
                    <a:pt x="58508" y="7335"/>
                  </a:lnTo>
                  <a:cubicBezTo>
                    <a:pt x="58329" y="7299"/>
                    <a:pt x="58138" y="7251"/>
                    <a:pt x="57960" y="7215"/>
                  </a:cubicBezTo>
                  <a:cubicBezTo>
                    <a:pt x="54019" y="6406"/>
                    <a:pt x="49673" y="6346"/>
                    <a:pt x="45446" y="6203"/>
                  </a:cubicBezTo>
                  <a:cubicBezTo>
                    <a:pt x="41220" y="6061"/>
                    <a:pt x="36826" y="5787"/>
                    <a:pt x="33254" y="4596"/>
                  </a:cubicBezTo>
                  <a:cubicBezTo>
                    <a:pt x="30266" y="3608"/>
                    <a:pt x="28051" y="1798"/>
                    <a:pt x="28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9" name="Google Shape;2909;p34"/>
          <p:cNvGrpSpPr/>
          <p:nvPr/>
        </p:nvGrpSpPr>
        <p:grpSpPr>
          <a:xfrm>
            <a:off x="211673" y="77542"/>
            <a:ext cx="8758880" cy="3219398"/>
            <a:chOff x="211673" y="77542"/>
            <a:chExt cx="8758880" cy="3219398"/>
          </a:xfrm>
        </p:grpSpPr>
        <p:grpSp>
          <p:nvGrpSpPr>
            <p:cNvPr id="2910" name="Google Shape;2910;p34"/>
            <p:cNvGrpSpPr/>
            <p:nvPr/>
          </p:nvGrpSpPr>
          <p:grpSpPr>
            <a:xfrm>
              <a:off x="8490810" y="1340544"/>
              <a:ext cx="166663" cy="156362"/>
              <a:chOff x="8546660" y="2692882"/>
              <a:chExt cx="166663" cy="156362"/>
            </a:xfrm>
          </p:grpSpPr>
          <p:sp>
            <p:nvSpPr>
              <p:cNvPr id="2911" name="Google Shape;2911;p34"/>
              <p:cNvSpPr/>
              <p:nvPr/>
            </p:nvSpPr>
            <p:spPr>
              <a:xfrm rot="1342573">
                <a:off x="8563394" y="2713933"/>
                <a:ext cx="133195" cy="114260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2299" extrusionOk="0">
                    <a:moveTo>
                      <a:pt x="1527" y="128"/>
                    </a:moveTo>
                    <a:cubicBezTo>
                      <a:pt x="2054" y="128"/>
                      <a:pt x="2560" y="536"/>
                      <a:pt x="2560" y="1156"/>
                    </a:cubicBezTo>
                    <a:cubicBezTo>
                      <a:pt x="2560" y="1715"/>
                      <a:pt x="2096" y="2168"/>
                      <a:pt x="1536" y="2168"/>
                    </a:cubicBezTo>
                    <a:cubicBezTo>
                      <a:pt x="620" y="2168"/>
                      <a:pt x="167" y="1072"/>
                      <a:pt x="810" y="429"/>
                    </a:cubicBezTo>
                    <a:cubicBezTo>
                      <a:pt x="1018" y="221"/>
                      <a:pt x="1275" y="128"/>
                      <a:pt x="1527" y="128"/>
                    </a:cubicBezTo>
                    <a:close/>
                    <a:moveTo>
                      <a:pt x="1536" y="1"/>
                    </a:moveTo>
                    <a:cubicBezTo>
                      <a:pt x="512" y="1"/>
                      <a:pt x="0" y="1239"/>
                      <a:pt x="727" y="1965"/>
                    </a:cubicBezTo>
                    <a:cubicBezTo>
                      <a:pt x="957" y="2195"/>
                      <a:pt x="1241" y="2298"/>
                      <a:pt x="1521" y="2298"/>
                    </a:cubicBezTo>
                    <a:cubicBezTo>
                      <a:pt x="2110" y="2298"/>
                      <a:pt x="2679" y="1842"/>
                      <a:pt x="2679" y="1156"/>
                    </a:cubicBezTo>
                    <a:cubicBezTo>
                      <a:pt x="2679" y="513"/>
                      <a:pt x="2167" y="1"/>
                      <a:pt x="15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34"/>
              <p:cNvSpPr/>
              <p:nvPr/>
            </p:nvSpPr>
            <p:spPr>
              <a:xfrm rot="1342573">
                <a:off x="8612317" y="2730470"/>
                <a:ext cx="38517" cy="3315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67" extrusionOk="0">
                    <a:moveTo>
                      <a:pt x="441" y="1"/>
                    </a:moveTo>
                    <a:cubicBezTo>
                      <a:pt x="143" y="1"/>
                      <a:pt x="0" y="358"/>
                      <a:pt x="203" y="572"/>
                    </a:cubicBezTo>
                    <a:cubicBezTo>
                      <a:pt x="271" y="638"/>
                      <a:pt x="355" y="667"/>
                      <a:pt x="437" y="667"/>
                    </a:cubicBezTo>
                    <a:cubicBezTo>
                      <a:pt x="610" y="667"/>
                      <a:pt x="774" y="536"/>
                      <a:pt x="774" y="334"/>
                    </a:cubicBezTo>
                    <a:cubicBezTo>
                      <a:pt x="774" y="144"/>
                      <a:pt x="631" y="1"/>
                      <a:pt x="4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3" name="Google Shape;2913;p34"/>
            <p:cNvGrpSpPr/>
            <p:nvPr/>
          </p:nvGrpSpPr>
          <p:grpSpPr>
            <a:xfrm>
              <a:off x="8793644" y="2692950"/>
              <a:ext cx="143688" cy="134766"/>
              <a:chOff x="8816869" y="2623100"/>
              <a:chExt cx="143688" cy="134766"/>
            </a:xfrm>
          </p:grpSpPr>
          <p:sp>
            <p:nvSpPr>
              <p:cNvPr id="2914" name="Google Shape;2914;p34"/>
              <p:cNvSpPr/>
              <p:nvPr/>
            </p:nvSpPr>
            <p:spPr>
              <a:xfrm rot="1342573">
                <a:off x="8831285" y="2641255"/>
                <a:ext cx="114856" cy="9845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981" extrusionOk="0">
                    <a:moveTo>
                      <a:pt x="1306" y="115"/>
                    </a:moveTo>
                    <a:cubicBezTo>
                      <a:pt x="1759" y="115"/>
                      <a:pt x="2192" y="464"/>
                      <a:pt x="2192" y="989"/>
                    </a:cubicBezTo>
                    <a:cubicBezTo>
                      <a:pt x="2192" y="1477"/>
                      <a:pt x="1799" y="1870"/>
                      <a:pt x="1323" y="1870"/>
                    </a:cubicBezTo>
                    <a:cubicBezTo>
                      <a:pt x="537" y="1870"/>
                      <a:pt x="144" y="930"/>
                      <a:pt x="691" y="370"/>
                    </a:cubicBezTo>
                    <a:cubicBezTo>
                      <a:pt x="872" y="194"/>
                      <a:pt x="1091" y="115"/>
                      <a:pt x="1306" y="115"/>
                    </a:cubicBezTo>
                    <a:close/>
                    <a:moveTo>
                      <a:pt x="1323" y="1"/>
                    </a:moveTo>
                    <a:cubicBezTo>
                      <a:pt x="441" y="1"/>
                      <a:pt x="1" y="1072"/>
                      <a:pt x="620" y="1692"/>
                    </a:cubicBezTo>
                    <a:cubicBezTo>
                      <a:pt x="820" y="1891"/>
                      <a:pt x="1066" y="1981"/>
                      <a:pt x="1309" y="1981"/>
                    </a:cubicBezTo>
                    <a:cubicBezTo>
                      <a:pt x="1819" y="1981"/>
                      <a:pt x="2311" y="1586"/>
                      <a:pt x="2311" y="989"/>
                    </a:cubicBezTo>
                    <a:cubicBezTo>
                      <a:pt x="2311" y="441"/>
                      <a:pt x="1858" y="1"/>
                      <a:pt x="13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34"/>
              <p:cNvSpPr/>
              <p:nvPr/>
            </p:nvSpPr>
            <p:spPr>
              <a:xfrm rot="1342573">
                <a:off x="8873028" y="2655442"/>
                <a:ext cx="33199" cy="2842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72" extrusionOk="0">
                    <a:moveTo>
                      <a:pt x="382" y="0"/>
                    </a:moveTo>
                    <a:cubicBezTo>
                      <a:pt x="120" y="0"/>
                      <a:pt x="1" y="310"/>
                      <a:pt x="179" y="489"/>
                    </a:cubicBezTo>
                    <a:cubicBezTo>
                      <a:pt x="236" y="546"/>
                      <a:pt x="307" y="571"/>
                      <a:pt x="376" y="571"/>
                    </a:cubicBezTo>
                    <a:cubicBezTo>
                      <a:pt x="524" y="571"/>
                      <a:pt x="667" y="456"/>
                      <a:pt x="667" y="286"/>
                    </a:cubicBezTo>
                    <a:cubicBezTo>
                      <a:pt x="667" y="120"/>
                      <a:pt x="536" y="0"/>
                      <a:pt x="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6" name="Google Shape;2916;p34"/>
            <p:cNvGrpSpPr/>
            <p:nvPr/>
          </p:nvGrpSpPr>
          <p:grpSpPr>
            <a:xfrm>
              <a:off x="8607445" y="2944037"/>
              <a:ext cx="238172" cy="222977"/>
              <a:chOff x="8745145" y="2854525"/>
              <a:chExt cx="238172" cy="222977"/>
            </a:xfrm>
          </p:grpSpPr>
          <p:sp>
            <p:nvSpPr>
              <p:cNvPr id="2917" name="Google Shape;2917;p34"/>
              <p:cNvSpPr/>
              <p:nvPr/>
            </p:nvSpPr>
            <p:spPr>
              <a:xfrm rot="1342573">
                <a:off x="8768932" y="2884680"/>
                <a:ext cx="190598" cy="162667"/>
              </a:xfrm>
              <a:custGeom>
                <a:avLst/>
                <a:gdLst/>
                <a:ahLst/>
                <a:cxnLst/>
                <a:rect l="l" t="t" r="r" b="b"/>
                <a:pathLst>
                  <a:path w="3835" h="3273" extrusionOk="0">
                    <a:moveTo>
                      <a:pt x="2181" y="173"/>
                    </a:moveTo>
                    <a:cubicBezTo>
                      <a:pt x="2928" y="173"/>
                      <a:pt x="3644" y="752"/>
                      <a:pt x="3644" y="1631"/>
                    </a:cubicBezTo>
                    <a:cubicBezTo>
                      <a:pt x="3644" y="2429"/>
                      <a:pt x="2989" y="3084"/>
                      <a:pt x="2192" y="3084"/>
                    </a:cubicBezTo>
                    <a:cubicBezTo>
                      <a:pt x="894" y="3084"/>
                      <a:pt x="251" y="1512"/>
                      <a:pt x="1168" y="595"/>
                    </a:cubicBezTo>
                    <a:cubicBezTo>
                      <a:pt x="1463" y="304"/>
                      <a:pt x="1825" y="173"/>
                      <a:pt x="2181" y="173"/>
                    </a:cubicBezTo>
                    <a:close/>
                    <a:moveTo>
                      <a:pt x="2192" y="0"/>
                    </a:moveTo>
                    <a:cubicBezTo>
                      <a:pt x="727" y="0"/>
                      <a:pt x="1" y="1762"/>
                      <a:pt x="1037" y="2786"/>
                    </a:cubicBezTo>
                    <a:cubicBezTo>
                      <a:pt x="1369" y="3122"/>
                      <a:pt x="1780" y="3273"/>
                      <a:pt x="2184" y="3273"/>
                    </a:cubicBezTo>
                    <a:cubicBezTo>
                      <a:pt x="3025" y="3273"/>
                      <a:pt x="3835" y="2621"/>
                      <a:pt x="3835" y="1631"/>
                    </a:cubicBezTo>
                    <a:cubicBezTo>
                      <a:pt x="3835" y="726"/>
                      <a:pt x="3097" y="0"/>
                      <a:pt x="21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4"/>
              <p:cNvSpPr/>
              <p:nvPr/>
            </p:nvSpPr>
            <p:spPr>
              <a:xfrm rot="1342573">
                <a:off x="8838536" y="2907618"/>
                <a:ext cx="55117" cy="47165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949" extrusionOk="0">
                    <a:moveTo>
                      <a:pt x="632" y="0"/>
                    </a:moveTo>
                    <a:cubicBezTo>
                      <a:pt x="215" y="0"/>
                      <a:pt x="1" y="512"/>
                      <a:pt x="299" y="810"/>
                    </a:cubicBezTo>
                    <a:cubicBezTo>
                      <a:pt x="394" y="905"/>
                      <a:pt x="512" y="948"/>
                      <a:pt x="627" y="948"/>
                    </a:cubicBezTo>
                    <a:cubicBezTo>
                      <a:pt x="872" y="948"/>
                      <a:pt x="1108" y="756"/>
                      <a:pt x="1108" y="465"/>
                    </a:cubicBezTo>
                    <a:cubicBezTo>
                      <a:pt x="1108" y="203"/>
                      <a:pt x="894" y="0"/>
                      <a:pt x="6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9" name="Google Shape;2919;p34"/>
            <p:cNvGrpSpPr/>
            <p:nvPr/>
          </p:nvGrpSpPr>
          <p:grpSpPr>
            <a:xfrm>
              <a:off x="401512" y="3083092"/>
              <a:ext cx="210116" cy="213848"/>
              <a:chOff x="560274" y="2169942"/>
              <a:chExt cx="210116" cy="213848"/>
            </a:xfrm>
          </p:grpSpPr>
          <p:sp>
            <p:nvSpPr>
              <p:cNvPr id="2920" name="Google Shape;2920;p34"/>
              <p:cNvSpPr/>
              <p:nvPr/>
            </p:nvSpPr>
            <p:spPr>
              <a:xfrm rot="-7699196">
                <a:off x="584202" y="2207078"/>
                <a:ext cx="162261" cy="139576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295" extrusionOk="0">
                    <a:moveTo>
                      <a:pt x="1153" y="119"/>
                    </a:moveTo>
                    <a:cubicBezTo>
                      <a:pt x="1403" y="119"/>
                      <a:pt x="1659" y="211"/>
                      <a:pt x="1870" y="418"/>
                    </a:cubicBezTo>
                    <a:cubicBezTo>
                      <a:pt x="2513" y="1060"/>
                      <a:pt x="2048" y="2168"/>
                      <a:pt x="1144" y="2168"/>
                    </a:cubicBezTo>
                    <a:cubicBezTo>
                      <a:pt x="572" y="2168"/>
                      <a:pt x="120" y="1703"/>
                      <a:pt x="120" y="1144"/>
                    </a:cubicBezTo>
                    <a:cubicBezTo>
                      <a:pt x="120" y="530"/>
                      <a:pt x="624" y="119"/>
                      <a:pt x="1153" y="119"/>
                    </a:cubicBezTo>
                    <a:close/>
                    <a:moveTo>
                      <a:pt x="1144" y="1"/>
                    </a:moveTo>
                    <a:cubicBezTo>
                      <a:pt x="512" y="1"/>
                      <a:pt x="1" y="513"/>
                      <a:pt x="1" y="1144"/>
                    </a:cubicBezTo>
                    <a:cubicBezTo>
                      <a:pt x="1" y="1836"/>
                      <a:pt x="561" y="2294"/>
                      <a:pt x="1148" y="2294"/>
                    </a:cubicBezTo>
                    <a:cubicBezTo>
                      <a:pt x="1430" y="2294"/>
                      <a:pt x="1718" y="2189"/>
                      <a:pt x="1953" y="1953"/>
                    </a:cubicBezTo>
                    <a:cubicBezTo>
                      <a:pt x="2668" y="1239"/>
                      <a:pt x="2167" y="1"/>
                      <a:pt x="1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4"/>
              <p:cNvSpPr/>
              <p:nvPr/>
            </p:nvSpPr>
            <p:spPr>
              <a:xfrm rot="-7699196">
                <a:off x="613502" y="2266327"/>
                <a:ext cx="47134" cy="40869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72" extrusionOk="0">
                    <a:moveTo>
                      <a:pt x="334" y="0"/>
                    </a:moveTo>
                    <a:cubicBezTo>
                      <a:pt x="144" y="0"/>
                      <a:pt x="1" y="155"/>
                      <a:pt x="1" y="333"/>
                    </a:cubicBezTo>
                    <a:cubicBezTo>
                      <a:pt x="1" y="535"/>
                      <a:pt x="165" y="671"/>
                      <a:pt x="334" y="671"/>
                    </a:cubicBezTo>
                    <a:cubicBezTo>
                      <a:pt x="414" y="671"/>
                      <a:pt x="495" y="641"/>
                      <a:pt x="560" y="572"/>
                    </a:cubicBezTo>
                    <a:cubicBezTo>
                      <a:pt x="775" y="357"/>
                      <a:pt x="632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2" name="Google Shape;2922;p34"/>
            <p:cNvGrpSpPr/>
            <p:nvPr/>
          </p:nvGrpSpPr>
          <p:grpSpPr>
            <a:xfrm>
              <a:off x="211673" y="1862919"/>
              <a:ext cx="256766" cy="440920"/>
              <a:chOff x="211673" y="1862919"/>
              <a:chExt cx="256766" cy="440920"/>
            </a:xfrm>
          </p:grpSpPr>
          <p:grpSp>
            <p:nvGrpSpPr>
              <p:cNvPr id="2923" name="Google Shape;2923;p34"/>
              <p:cNvGrpSpPr/>
              <p:nvPr/>
            </p:nvGrpSpPr>
            <p:grpSpPr>
              <a:xfrm>
                <a:off x="257765" y="1862919"/>
                <a:ext cx="210674" cy="214486"/>
                <a:chOff x="353315" y="2112494"/>
                <a:chExt cx="210674" cy="214486"/>
              </a:xfrm>
            </p:grpSpPr>
            <p:sp>
              <p:nvSpPr>
                <p:cNvPr id="2924" name="Google Shape;2924;p34"/>
                <p:cNvSpPr/>
                <p:nvPr/>
              </p:nvSpPr>
              <p:spPr>
                <a:xfrm rot="-7699196">
                  <a:off x="377187" y="2149857"/>
                  <a:ext cx="162930" cy="139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2298" extrusionOk="0">
                      <a:moveTo>
                        <a:pt x="1155" y="127"/>
                      </a:moveTo>
                      <a:cubicBezTo>
                        <a:pt x="1406" y="127"/>
                        <a:pt x="1661" y="221"/>
                        <a:pt x="1869" y="429"/>
                      </a:cubicBezTo>
                      <a:cubicBezTo>
                        <a:pt x="2512" y="1072"/>
                        <a:pt x="2060" y="2167"/>
                        <a:pt x="1155" y="2167"/>
                      </a:cubicBezTo>
                      <a:cubicBezTo>
                        <a:pt x="583" y="2167"/>
                        <a:pt x="131" y="1715"/>
                        <a:pt x="131" y="1155"/>
                      </a:cubicBezTo>
                      <a:cubicBezTo>
                        <a:pt x="131" y="535"/>
                        <a:pt x="632" y="127"/>
                        <a:pt x="1155" y="127"/>
                      </a:cubicBezTo>
                      <a:close/>
                      <a:moveTo>
                        <a:pt x="1155" y="0"/>
                      </a:moveTo>
                      <a:cubicBezTo>
                        <a:pt x="512" y="0"/>
                        <a:pt x="0" y="512"/>
                        <a:pt x="0" y="1155"/>
                      </a:cubicBezTo>
                      <a:cubicBezTo>
                        <a:pt x="0" y="1841"/>
                        <a:pt x="569" y="2298"/>
                        <a:pt x="1162" y="2298"/>
                      </a:cubicBezTo>
                      <a:cubicBezTo>
                        <a:pt x="1444" y="2298"/>
                        <a:pt x="1731" y="2195"/>
                        <a:pt x="1965" y="1965"/>
                      </a:cubicBezTo>
                      <a:cubicBezTo>
                        <a:pt x="2679" y="1239"/>
                        <a:pt x="2167" y="0"/>
                        <a:pt x="115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5" name="Google Shape;2925;p34"/>
                <p:cNvSpPr/>
                <p:nvPr/>
              </p:nvSpPr>
              <p:spPr>
                <a:xfrm rot="-7699196">
                  <a:off x="406771" y="2209062"/>
                  <a:ext cx="47863" cy="40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" h="667" extrusionOk="0">
                      <a:moveTo>
                        <a:pt x="334" y="0"/>
                      </a:moveTo>
                      <a:cubicBezTo>
                        <a:pt x="155" y="0"/>
                        <a:pt x="0" y="143"/>
                        <a:pt x="0" y="334"/>
                      </a:cubicBezTo>
                      <a:cubicBezTo>
                        <a:pt x="0" y="536"/>
                        <a:pt x="170" y="666"/>
                        <a:pt x="343" y="666"/>
                      </a:cubicBezTo>
                      <a:cubicBezTo>
                        <a:pt x="424" y="666"/>
                        <a:pt x="507" y="637"/>
                        <a:pt x="572" y="572"/>
                      </a:cubicBezTo>
                      <a:cubicBezTo>
                        <a:pt x="786" y="358"/>
                        <a:pt x="631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26" name="Google Shape;2926;p34"/>
              <p:cNvGrpSpPr/>
              <p:nvPr/>
            </p:nvGrpSpPr>
            <p:grpSpPr>
              <a:xfrm>
                <a:off x="211673" y="2168961"/>
                <a:ext cx="132587" cy="134878"/>
                <a:chOff x="151673" y="2404336"/>
                <a:chExt cx="132587" cy="134878"/>
              </a:xfrm>
            </p:grpSpPr>
            <p:sp>
              <p:nvSpPr>
                <p:cNvPr id="2927" name="Google Shape;2927;p34"/>
                <p:cNvSpPr/>
                <p:nvPr/>
              </p:nvSpPr>
              <p:spPr>
                <a:xfrm rot="-7699196">
                  <a:off x="166880" y="2427652"/>
                  <a:ext cx="102173" cy="88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0" h="1451" extrusionOk="0">
                      <a:moveTo>
                        <a:pt x="717" y="85"/>
                      </a:moveTo>
                      <a:cubicBezTo>
                        <a:pt x="875" y="85"/>
                        <a:pt x="1036" y="143"/>
                        <a:pt x="1167" y="274"/>
                      </a:cubicBezTo>
                      <a:cubicBezTo>
                        <a:pt x="1572" y="679"/>
                        <a:pt x="1286" y="1370"/>
                        <a:pt x="715" y="1370"/>
                      </a:cubicBezTo>
                      <a:cubicBezTo>
                        <a:pt x="358" y="1370"/>
                        <a:pt x="72" y="1084"/>
                        <a:pt x="72" y="727"/>
                      </a:cubicBezTo>
                      <a:cubicBezTo>
                        <a:pt x="72" y="340"/>
                        <a:pt x="388" y="85"/>
                        <a:pt x="717" y="85"/>
                      </a:cubicBezTo>
                      <a:close/>
                      <a:moveTo>
                        <a:pt x="715" y="1"/>
                      </a:moveTo>
                      <a:cubicBezTo>
                        <a:pt x="322" y="1"/>
                        <a:pt x="0" y="334"/>
                        <a:pt x="0" y="727"/>
                      </a:cubicBezTo>
                      <a:cubicBezTo>
                        <a:pt x="0" y="1162"/>
                        <a:pt x="355" y="1450"/>
                        <a:pt x="725" y="1450"/>
                      </a:cubicBezTo>
                      <a:cubicBezTo>
                        <a:pt x="901" y="1450"/>
                        <a:pt x="1081" y="1385"/>
                        <a:pt x="1227" y="1239"/>
                      </a:cubicBezTo>
                      <a:cubicBezTo>
                        <a:pt x="1679" y="775"/>
                        <a:pt x="1358" y="1"/>
                        <a:pt x="71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8" name="Google Shape;2928;p34"/>
                <p:cNvSpPr/>
                <p:nvPr/>
              </p:nvSpPr>
              <p:spPr>
                <a:xfrm rot="-7699196">
                  <a:off x="185647" y="2465436"/>
                  <a:ext cx="29801" cy="25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" h="419" extrusionOk="0">
                      <a:moveTo>
                        <a:pt x="215" y="1"/>
                      </a:moveTo>
                      <a:cubicBezTo>
                        <a:pt x="96" y="1"/>
                        <a:pt x="1" y="96"/>
                        <a:pt x="1" y="215"/>
                      </a:cubicBezTo>
                      <a:cubicBezTo>
                        <a:pt x="1" y="336"/>
                        <a:pt x="105" y="419"/>
                        <a:pt x="213" y="419"/>
                      </a:cubicBezTo>
                      <a:cubicBezTo>
                        <a:pt x="264" y="419"/>
                        <a:pt x="316" y="400"/>
                        <a:pt x="358" y="358"/>
                      </a:cubicBezTo>
                      <a:cubicBezTo>
                        <a:pt x="489" y="227"/>
                        <a:pt x="394" y="1"/>
                        <a:pt x="21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29" name="Google Shape;2929;p34"/>
            <p:cNvGrpSpPr/>
            <p:nvPr/>
          </p:nvGrpSpPr>
          <p:grpSpPr>
            <a:xfrm>
              <a:off x="6658904" y="135547"/>
              <a:ext cx="759217" cy="289801"/>
              <a:chOff x="6940125" y="636900"/>
              <a:chExt cx="381900" cy="145775"/>
            </a:xfrm>
          </p:grpSpPr>
          <p:sp>
            <p:nvSpPr>
              <p:cNvPr id="2930" name="Google Shape;2930;p34"/>
              <p:cNvSpPr/>
              <p:nvPr/>
            </p:nvSpPr>
            <p:spPr>
              <a:xfrm>
                <a:off x="6940125" y="655650"/>
                <a:ext cx="49125" cy="42175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687" extrusionOk="0">
                    <a:moveTo>
                      <a:pt x="1123" y="103"/>
                    </a:moveTo>
                    <a:cubicBezTo>
                      <a:pt x="1506" y="103"/>
                      <a:pt x="1869" y="396"/>
                      <a:pt x="1869" y="846"/>
                    </a:cubicBezTo>
                    <a:cubicBezTo>
                      <a:pt x="1869" y="1263"/>
                      <a:pt x="1536" y="1596"/>
                      <a:pt x="1131" y="1596"/>
                    </a:cubicBezTo>
                    <a:cubicBezTo>
                      <a:pt x="464" y="1596"/>
                      <a:pt x="131" y="787"/>
                      <a:pt x="595" y="322"/>
                    </a:cubicBezTo>
                    <a:cubicBezTo>
                      <a:pt x="750" y="171"/>
                      <a:pt x="939" y="103"/>
                      <a:pt x="1123" y="103"/>
                    </a:cubicBezTo>
                    <a:close/>
                    <a:moveTo>
                      <a:pt x="1131" y="1"/>
                    </a:moveTo>
                    <a:cubicBezTo>
                      <a:pt x="369" y="1"/>
                      <a:pt x="0" y="906"/>
                      <a:pt x="524" y="1441"/>
                    </a:cubicBezTo>
                    <a:cubicBezTo>
                      <a:pt x="697" y="1611"/>
                      <a:pt x="909" y="1687"/>
                      <a:pt x="1116" y="1687"/>
                    </a:cubicBezTo>
                    <a:cubicBezTo>
                      <a:pt x="1550" y="1687"/>
                      <a:pt x="1965" y="1354"/>
                      <a:pt x="1965" y="846"/>
                    </a:cubicBezTo>
                    <a:cubicBezTo>
                      <a:pt x="1965" y="382"/>
                      <a:pt x="1595" y="1"/>
                      <a:pt x="11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4"/>
              <p:cNvSpPr/>
              <p:nvPr/>
            </p:nvSpPr>
            <p:spPr>
              <a:xfrm>
                <a:off x="6954775" y="662175"/>
                <a:ext cx="1422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569" h="492" extrusionOk="0">
                    <a:moveTo>
                      <a:pt x="339" y="1"/>
                    </a:moveTo>
                    <a:cubicBezTo>
                      <a:pt x="332" y="1"/>
                      <a:pt x="326" y="1"/>
                      <a:pt x="319" y="2"/>
                    </a:cubicBezTo>
                    <a:cubicBezTo>
                      <a:pt x="314" y="1"/>
                      <a:pt x="310" y="1"/>
                      <a:pt x="305" y="1"/>
                    </a:cubicBezTo>
                    <a:cubicBezTo>
                      <a:pt x="100" y="1"/>
                      <a:pt x="0" y="267"/>
                      <a:pt x="140" y="418"/>
                    </a:cubicBezTo>
                    <a:cubicBezTo>
                      <a:pt x="190" y="469"/>
                      <a:pt x="253" y="491"/>
                      <a:pt x="315" y="491"/>
                    </a:cubicBezTo>
                    <a:cubicBezTo>
                      <a:pt x="444" y="491"/>
                      <a:pt x="569" y="393"/>
                      <a:pt x="569" y="240"/>
                    </a:cubicBezTo>
                    <a:cubicBezTo>
                      <a:pt x="569" y="115"/>
                      <a:pt x="471" y="1"/>
                      <a:pt x="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4"/>
              <p:cNvSpPr/>
              <p:nvPr/>
            </p:nvSpPr>
            <p:spPr>
              <a:xfrm>
                <a:off x="7071375" y="740475"/>
                <a:ext cx="49150" cy="42200"/>
              </a:xfrm>
              <a:custGeom>
                <a:avLst/>
                <a:gdLst/>
                <a:ahLst/>
                <a:cxnLst/>
                <a:rect l="l" t="t" r="r" b="b"/>
                <a:pathLst>
                  <a:path w="1966" h="1688" extrusionOk="0">
                    <a:moveTo>
                      <a:pt x="1124" y="104"/>
                    </a:moveTo>
                    <a:cubicBezTo>
                      <a:pt x="1507" y="104"/>
                      <a:pt x="1870" y="396"/>
                      <a:pt x="1870" y="846"/>
                    </a:cubicBezTo>
                    <a:cubicBezTo>
                      <a:pt x="1870" y="1263"/>
                      <a:pt x="1537" y="1596"/>
                      <a:pt x="1132" y="1596"/>
                    </a:cubicBezTo>
                    <a:cubicBezTo>
                      <a:pt x="465" y="1596"/>
                      <a:pt x="132" y="787"/>
                      <a:pt x="596" y="322"/>
                    </a:cubicBezTo>
                    <a:cubicBezTo>
                      <a:pt x="751" y="171"/>
                      <a:pt x="940" y="104"/>
                      <a:pt x="1124" y="104"/>
                    </a:cubicBezTo>
                    <a:close/>
                    <a:moveTo>
                      <a:pt x="1132" y="1"/>
                    </a:moveTo>
                    <a:cubicBezTo>
                      <a:pt x="382" y="1"/>
                      <a:pt x="1" y="906"/>
                      <a:pt x="536" y="1442"/>
                    </a:cubicBezTo>
                    <a:cubicBezTo>
                      <a:pt x="706" y="1611"/>
                      <a:pt x="915" y="1687"/>
                      <a:pt x="1121" y="1687"/>
                    </a:cubicBezTo>
                    <a:cubicBezTo>
                      <a:pt x="1551" y="1687"/>
                      <a:pt x="1965" y="1354"/>
                      <a:pt x="1965" y="846"/>
                    </a:cubicBezTo>
                    <a:cubicBezTo>
                      <a:pt x="1965" y="382"/>
                      <a:pt x="1596" y="1"/>
                      <a:pt x="1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4"/>
              <p:cNvSpPr/>
              <p:nvPr/>
            </p:nvSpPr>
            <p:spPr>
              <a:xfrm>
                <a:off x="7085975" y="746750"/>
                <a:ext cx="14300" cy="1225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490" extrusionOk="0">
                    <a:moveTo>
                      <a:pt x="322" y="0"/>
                    </a:moveTo>
                    <a:cubicBezTo>
                      <a:pt x="107" y="0"/>
                      <a:pt x="0" y="262"/>
                      <a:pt x="155" y="417"/>
                    </a:cubicBezTo>
                    <a:cubicBezTo>
                      <a:pt x="205" y="467"/>
                      <a:pt x="268" y="490"/>
                      <a:pt x="328" y="490"/>
                    </a:cubicBezTo>
                    <a:cubicBezTo>
                      <a:pt x="453" y="490"/>
                      <a:pt x="572" y="394"/>
                      <a:pt x="572" y="250"/>
                    </a:cubicBezTo>
                    <a:cubicBezTo>
                      <a:pt x="572" y="119"/>
                      <a:pt x="464" y="0"/>
                      <a:pt x="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4"/>
              <p:cNvSpPr/>
              <p:nvPr/>
            </p:nvSpPr>
            <p:spPr>
              <a:xfrm>
                <a:off x="7060675" y="636900"/>
                <a:ext cx="28000" cy="240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961" extrusionOk="0">
                    <a:moveTo>
                      <a:pt x="643" y="50"/>
                    </a:moveTo>
                    <a:cubicBezTo>
                      <a:pt x="861" y="50"/>
                      <a:pt x="1072" y="220"/>
                      <a:pt x="1072" y="477"/>
                    </a:cubicBezTo>
                    <a:cubicBezTo>
                      <a:pt x="1072" y="715"/>
                      <a:pt x="881" y="905"/>
                      <a:pt x="643" y="905"/>
                    </a:cubicBezTo>
                    <a:cubicBezTo>
                      <a:pt x="262" y="905"/>
                      <a:pt x="71" y="441"/>
                      <a:pt x="345" y="179"/>
                    </a:cubicBezTo>
                    <a:cubicBezTo>
                      <a:pt x="431" y="90"/>
                      <a:pt x="538" y="50"/>
                      <a:pt x="643" y="50"/>
                    </a:cubicBezTo>
                    <a:close/>
                    <a:moveTo>
                      <a:pt x="643" y="1"/>
                    </a:moveTo>
                    <a:cubicBezTo>
                      <a:pt x="214" y="1"/>
                      <a:pt x="0" y="524"/>
                      <a:pt x="310" y="822"/>
                    </a:cubicBezTo>
                    <a:cubicBezTo>
                      <a:pt x="405" y="918"/>
                      <a:pt x="522" y="960"/>
                      <a:pt x="638" y="960"/>
                    </a:cubicBezTo>
                    <a:cubicBezTo>
                      <a:pt x="883" y="960"/>
                      <a:pt x="1119" y="768"/>
                      <a:pt x="1119" y="477"/>
                    </a:cubicBezTo>
                    <a:cubicBezTo>
                      <a:pt x="1119" y="215"/>
                      <a:pt x="905" y="1"/>
                      <a:pt x="6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4"/>
              <p:cNvSpPr/>
              <p:nvPr/>
            </p:nvSpPr>
            <p:spPr>
              <a:xfrm>
                <a:off x="7070200" y="640700"/>
                <a:ext cx="6850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78" extrusionOk="0">
                    <a:moveTo>
                      <a:pt x="137" y="0"/>
                    </a:moveTo>
                    <a:cubicBezTo>
                      <a:pt x="69" y="0"/>
                      <a:pt x="0" y="45"/>
                      <a:pt x="0" y="134"/>
                    </a:cubicBezTo>
                    <a:cubicBezTo>
                      <a:pt x="0" y="230"/>
                      <a:pt x="69" y="277"/>
                      <a:pt x="137" y="277"/>
                    </a:cubicBezTo>
                    <a:cubicBezTo>
                      <a:pt x="205" y="277"/>
                      <a:pt x="274" y="230"/>
                      <a:pt x="274" y="134"/>
                    </a:cubicBezTo>
                    <a:cubicBezTo>
                      <a:pt x="274" y="45"/>
                      <a:pt x="205" y="0"/>
                      <a:pt x="1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4"/>
              <p:cNvSpPr/>
              <p:nvPr/>
            </p:nvSpPr>
            <p:spPr>
              <a:xfrm>
                <a:off x="7226150" y="661025"/>
                <a:ext cx="95875" cy="82075"/>
              </a:xfrm>
              <a:custGeom>
                <a:avLst/>
                <a:gdLst/>
                <a:ahLst/>
                <a:cxnLst/>
                <a:rect l="l" t="t" r="r" b="b"/>
                <a:pathLst>
                  <a:path w="3835" h="3283" extrusionOk="0">
                    <a:moveTo>
                      <a:pt x="1652" y="185"/>
                    </a:moveTo>
                    <a:cubicBezTo>
                      <a:pt x="2009" y="185"/>
                      <a:pt x="2372" y="316"/>
                      <a:pt x="2668" y="607"/>
                    </a:cubicBezTo>
                    <a:cubicBezTo>
                      <a:pt x="3573" y="1524"/>
                      <a:pt x="2930" y="3096"/>
                      <a:pt x="1632" y="3096"/>
                    </a:cubicBezTo>
                    <a:cubicBezTo>
                      <a:pt x="834" y="3096"/>
                      <a:pt x="180" y="2441"/>
                      <a:pt x="180" y="1643"/>
                    </a:cubicBezTo>
                    <a:cubicBezTo>
                      <a:pt x="180" y="764"/>
                      <a:pt x="901" y="185"/>
                      <a:pt x="1652" y="185"/>
                    </a:cubicBezTo>
                    <a:close/>
                    <a:moveTo>
                      <a:pt x="1644" y="0"/>
                    </a:moveTo>
                    <a:cubicBezTo>
                      <a:pt x="739" y="0"/>
                      <a:pt x="1" y="738"/>
                      <a:pt x="1" y="1643"/>
                    </a:cubicBezTo>
                    <a:cubicBezTo>
                      <a:pt x="1" y="2626"/>
                      <a:pt x="808" y="3282"/>
                      <a:pt x="1651" y="3282"/>
                    </a:cubicBezTo>
                    <a:cubicBezTo>
                      <a:pt x="2054" y="3282"/>
                      <a:pt x="2464" y="3133"/>
                      <a:pt x="2799" y="2798"/>
                    </a:cubicBezTo>
                    <a:cubicBezTo>
                      <a:pt x="3835" y="1762"/>
                      <a:pt x="3097" y="0"/>
                      <a:pt x="16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34"/>
              <p:cNvSpPr/>
              <p:nvPr/>
            </p:nvSpPr>
            <p:spPr>
              <a:xfrm>
                <a:off x="7265750" y="673800"/>
                <a:ext cx="27700" cy="2372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949" extrusionOk="0">
                    <a:moveTo>
                      <a:pt x="477" y="1"/>
                    </a:moveTo>
                    <a:cubicBezTo>
                      <a:pt x="215" y="1"/>
                      <a:pt x="0" y="203"/>
                      <a:pt x="0" y="465"/>
                    </a:cubicBezTo>
                    <a:cubicBezTo>
                      <a:pt x="0" y="757"/>
                      <a:pt x="237" y="949"/>
                      <a:pt x="482" y="949"/>
                    </a:cubicBezTo>
                    <a:cubicBezTo>
                      <a:pt x="597" y="949"/>
                      <a:pt x="715" y="906"/>
                      <a:pt x="810" y="811"/>
                    </a:cubicBezTo>
                    <a:cubicBezTo>
                      <a:pt x="1108" y="501"/>
                      <a:pt x="893" y="1"/>
                      <a:pt x="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8" name="Google Shape;2938;p34"/>
            <p:cNvGrpSpPr/>
            <p:nvPr/>
          </p:nvGrpSpPr>
          <p:grpSpPr>
            <a:xfrm rot="-4922246">
              <a:off x="255394" y="204203"/>
              <a:ext cx="552539" cy="475800"/>
              <a:chOff x="7649725" y="1325075"/>
              <a:chExt cx="227125" cy="195575"/>
            </a:xfrm>
          </p:grpSpPr>
          <p:sp>
            <p:nvSpPr>
              <p:cNvPr id="2939" name="Google Shape;2939;p34"/>
              <p:cNvSpPr/>
              <p:nvPr/>
            </p:nvSpPr>
            <p:spPr>
              <a:xfrm>
                <a:off x="7649725" y="1325075"/>
                <a:ext cx="66700" cy="57375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295" extrusionOk="0">
                    <a:moveTo>
                      <a:pt x="1153" y="119"/>
                    </a:moveTo>
                    <a:cubicBezTo>
                      <a:pt x="1403" y="119"/>
                      <a:pt x="1659" y="211"/>
                      <a:pt x="1870" y="418"/>
                    </a:cubicBezTo>
                    <a:cubicBezTo>
                      <a:pt x="2513" y="1060"/>
                      <a:pt x="2048" y="2168"/>
                      <a:pt x="1144" y="2168"/>
                    </a:cubicBezTo>
                    <a:cubicBezTo>
                      <a:pt x="572" y="2168"/>
                      <a:pt x="120" y="1703"/>
                      <a:pt x="120" y="1144"/>
                    </a:cubicBezTo>
                    <a:cubicBezTo>
                      <a:pt x="120" y="530"/>
                      <a:pt x="624" y="119"/>
                      <a:pt x="1153" y="119"/>
                    </a:cubicBezTo>
                    <a:close/>
                    <a:moveTo>
                      <a:pt x="1144" y="1"/>
                    </a:moveTo>
                    <a:cubicBezTo>
                      <a:pt x="512" y="1"/>
                      <a:pt x="1" y="513"/>
                      <a:pt x="1" y="1144"/>
                    </a:cubicBezTo>
                    <a:cubicBezTo>
                      <a:pt x="1" y="1836"/>
                      <a:pt x="561" y="2294"/>
                      <a:pt x="1148" y="2294"/>
                    </a:cubicBezTo>
                    <a:cubicBezTo>
                      <a:pt x="1430" y="2294"/>
                      <a:pt x="1718" y="2189"/>
                      <a:pt x="1953" y="1953"/>
                    </a:cubicBezTo>
                    <a:cubicBezTo>
                      <a:pt x="2668" y="1239"/>
                      <a:pt x="2167" y="1"/>
                      <a:pt x="1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34"/>
              <p:cNvSpPr/>
              <p:nvPr/>
            </p:nvSpPr>
            <p:spPr>
              <a:xfrm>
                <a:off x="7677400" y="1333725"/>
                <a:ext cx="19375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72" extrusionOk="0">
                    <a:moveTo>
                      <a:pt x="334" y="0"/>
                    </a:moveTo>
                    <a:cubicBezTo>
                      <a:pt x="144" y="0"/>
                      <a:pt x="1" y="155"/>
                      <a:pt x="1" y="333"/>
                    </a:cubicBezTo>
                    <a:cubicBezTo>
                      <a:pt x="1" y="535"/>
                      <a:pt x="165" y="671"/>
                      <a:pt x="334" y="671"/>
                    </a:cubicBezTo>
                    <a:cubicBezTo>
                      <a:pt x="414" y="671"/>
                      <a:pt x="495" y="641"/>
                      <a:pt x="560" y="572"/>
                    </a:cubicBezTo>
                    <a:cubicBezTo>
                      <a:pt x="775" y="357"/>
                      <a:pt x="632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34"/>
              <p:cNvSpPr/>
              <p:nvPr/>
            </p:nvSpPr>
            <p:spPr>
              <a:xfrm>
                <a:off x="7809875" y="1463200"/>
                <a:ext cx="66975" cy="57450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2298" extrusionOk="0">
                    <a:moveTo>
                      <a:pt x="1155" y="127"/>
                    </a:moveTo>
                    <a:cubicBezTo>
                      <a:pt x="1406" y="127"/>
                      <a:pt x="1661" y="221"/>
                      <a:pt x="1869" y="429"/>
                    </a:cubicBezTo>
                    <a:cubicBezTo>
                      <a:pt x="2512" y="1072"/>
                      <a:pt x="2060" y="2167"/>
                      <a:pt x="1155" y="2167"/>
                    </a:cubicBezTo>
                    <a:cubicBezTo>
                      <a:pt x="583" y="2167"/>
                      <a:pt x="131" y="1715"/>
                      <a:pt x="131" y="1155"/>
                    </a:cubicBezTo>
                    <a:cubicBezTo>
                      <a:pt x="131" y="535"/>
                      <a:pt x="632" y="127"/>
                      <a:pt x="1155" y="127"/>
                    </a:cubicBezTo>
                    <a:close/>
                    <a:moveTo>
                      <a:pt x="1155" y="0"/>
                    </a:moveTo>
                    <a:cubicBezTo>
                      <a:pt x="512" y="0"/>
                      <a:pt x="0" y="512"/>
                      <a:pt x="0" y="1155"/>
                    </a:cubicBezTo>
                    <a:cubicBezTo>
                      <a:pt x="0" y="1841"/>
                      <a:pt x="569" y="2298"/>
                      <a:pt x="1162" y="2298"/>
                    </a:cubicBezTo>
                    <a:cubicBezTo>
                      <a:pt x="1444" y="2298"/>
                      <a:pt x="1731" y="2195"/>
                      <a:pt x="1965" y="1965"/>
                    </a:cubicBezTo>
                    <a:cubicBezTo>
                      <a:pt x="2679" y="1239"/>
                      <a:pt x="2167" y="0"/>
                      <a:pt x="11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34"/>
              <p:cNvSpPr/>
              <p:nvPr/>
            </p:nvSpPr>
            <p:spPr>
              <a:xfrm>
                <a:off x="7837550" y="1472125"/>
                <a:ext cx="1967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67" extrusionOk="0">
                    <a:moveTo>
                      <a:pt x="334" y="0"/>
                    </a:moveTo>
                    <a:cubicBezTo>
                      <a:pt x="155" y="0"/>
                      <a:pt x="0" y="143"/>
                      <a:pt x="0" y="334"/>
                    </a:cubicBezTo>
                    <a:cubicBezTo>
                      <a:pt x="0" y="536"/>
                      <a:pt x="170" y="666"/>
                      <a:pt x="343" y="666"/>
                    </a:cubicBezTo>
                    <a:cubicBezTo>
                      <a:pt x="424" y="666"/>
                      <a:pt x="507" y="637"/>
                      <a:pt x="572" y="572"/>
                    </a:cubicBezTo>
                    <a:cubicBezTo>
                      <a:pt x="786" y="358"/>
                      <a:pt x="631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34"/>
              <p:cNvSpPr/>
              <p:nvPr/>
            </p:nvSpPr>
            <p:spPr>
              <a:xfrm>
                <a:off x="7802425" y="1331925"/>
                <a:ext cx="42000" cy="36275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1451" extrusionOk="0">
                    <a:moveTo>
                      <a:pt x="717" y="85"/>
                    </a:moveTo>
                    <a:cubicBezTo>
                      <a:pt x="875" y="85"/>
                      <a:pt x="1036" y="143"/>
                      <a:pt x="1167" y="274"/>
                    </a:cubicBezTo>
                    <a:cubicBezTo>
                      <a:pt x="1572" y="679"/>
                      <a:pt x="1286" y="1370"/>
                      <a:pt x="715" y="1370"/>
                    </a:cubicBezTo>
                    <a:cubicBezTo>
                      <a:pt x="358" y="1370"/>
                      <a:pt x="72" y="1084"/>
                      <a:pt x="72" y="727"/>
                    </a:cubicBezTo>
                    <a:cubicBezTo>
                      <a:pt x="72" y="340"/>
                      <a:pt x="388" y="85"/>
                      <a:pt x="717" y="85"/>
                    </a:cubicBezTo>
                    <a:close/>
                    <a:moveTo>
                      <a:pt x="715" y="1"/>
                    </a:moveTo>
                    <a:cubicBezTo>
                      <a:pt x="322" y="1"/>
                      <a:pt x="0" y="334"/>
                      <a:pt x="0" y="727"/>
                    </a:cubicBezTo>
                    <a:cubicBezTo>
                      <a:pt x="0" y="1162"/>
                      <a:pt x="355" y="1450"/>
                      <a:pt x="725" y="1450"/>
                    </a:cubicBezTo>
                    <a:cubicBezTo>
                      <a:pt x="901" y="1450"/>
                      <a:pt x="1081" y="1385"/>
                      <a:pt x="1227" y="1239"/>
                    </a:cubicBezTo>
                    <a:cubicBezTo>
                      <a:pt x="1679" y="775"/>
                      <a:pt x="1358" y="1"/>
                      <a:pt x="7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34"/>
              <p:cNvSpPr/>
              <p:nvPr/>
            </p:nvSpPr>
            <p:spPr>
              <a:xfrm>
                <a:off x="7819675" y="1337575"/>
                <a:ext cx="12250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19" extrusionOk="0">
                    <a:moveTo>
                      <a:pt x="215" y="1"/>
                    </a:moveTo>
                    <a:cubicBezTo>
                      <a:pt x="96" y="1"/>
                      <a:pt x="1" y="96"/>
                      <a:pt x="1" y="215"/>
                    </a:cubicBezTo>
                    <a:cubicBezTo>
                      <a:pt x="1" y="336"/>
                      <a:pt x="105" y="419"/>
                      <a:pt x="213" y="419"/>
                    </a:cubicBezTo>
                    <a:cubicBezTo>
                      <a:pt x="264" y="419"/>
                      <a:pt x="316" y="400"/>
                      <a:pt x="358" y="358"/>
                    </a:cubicBezTo>
                    <a:cubicBezTo>
                      <a:pt x="489" y="227"/>
                      <a:pt x="394" y="1"/>
                      <a:pt x="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5" name="Google Shape;2945;p34"/>
            <p:cNvGrpSpPr/>
            <p:nvPr/>
          </p:nvGrpSpPr>
          <p:grpSpPr>
            <a:xfrm>
              <a:off x="8760437" y="77542"/>
              <a:ext cx="210116" cy="213848"/>
              <a:chOff x="331674" y="2627142"/>
              <a:chExt cx="210116" cy="213848"/>
            </a:xfrm>
          </p:grpSpPr>
          <p:sp>
            <p:nvSpPr>
              <p:cNvPr id="2946" name="Google Shape;2946;p34"/>
              <p:cNvSpPr/>
              <p:nvPr/>
            </p:nvSpPr>
            <p:spPr>
              <a:xfrm rot="-7699196">
                <a:off x="355602" y="2664278"/>
                <a:ext cx="162261" cy="139576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295" extrusionOk="0">
                    <a:moveTo>
                      <a:pt x="1153" y="119"/>
                    </a:moveTo>
                    <a:cubicBezTo>
                      <a:pt x="1403" y="119"/>
                      <a:pt x="1659" y="211"/>
                      <a:pt x="1870" y="418"/>
                    </a:cubicBezTo>
                    <a:cubicBezTo>
                      <a:pt x="2513" y="1060"/>
                      <a:pt x="2048" y="2168"/>
                      <a:pt x="1144" y="2168"/>
                    </a:cubicBezTo>
                    <a:cubicBezTo>
                      <a:pt x="572" y="2168"/>
                      <a:pt x="120" y="1703"/>
                      <a:pt x="120" y="1144"/>
                    </a:cubicBezTo>
                    <a:cubicBezTo>
                      <a:pt x="120" y="530"/>
                      <a:pt x="624" y="119"/>
                      <a:pt x="1153" y="119"/>
                    </a:cubicBezTo>
                    <a:close/>
                    <a:moveTo>
                      <a:pt x="1144" y="1"/>
                    </a:moveTo>
                    <a:cubicBezTo>
                      <a:pt x="512" y="1"/>
                      <a:pt x="1" y="513"/>
                      <a:pt x="1" y="1144"/>
                    </a:cubicBezTo>
                    <a:cubicBezTo>
                      <a:pt x="1" y="1836"/>
                      <a:pt x="561" y="2294"/>
                      <a:pt x="1148" y="2294"/>
                    </a:cubicBezTo>
                    <a:cubicBezTo>
                      <a:pt x="1430" y="2294"/>
                      <a:pt x="1718" y="2189"/>
                      <a:pt x="1953" y="1953"/>
                    </a:cubicBezTo>
                    <a:cubicBezTo>
                      <a:pt x="2668" y="1239"/>
                      <a:pt x="2167" y="1"/>
                      <a:pt x="1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34"/>
              <p:cNvSpPr/>
              <p:nvPr/>
            </p:nvSpPr>
            <p:spPr>
              <a:xfrm rot="-7699196">
                <a:off x="384902" y="2723527"/>
                <a:ext cx="47134" cy="40869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72" extrusionOk="0">
                    <a:moveTo>
                      <a:pt x="334" y="0"/>
                    </a:moveTo>
                    <a:cubicBezTo>
                      <a:pt x="144" y="0"/>
                      <a:pt x="1" y="155"/>
                      <a:pt x="1" y="333"/>
                    </a:cubicBezTo>
                    <a:cubicBezTo>
                      <a:pt x="1" y="535"/>
                      <a:pt x="165" y="671"/>
                      <a:pt x="334" y="671"/>
                    </a:cubicBezTo>
                    <a:cubicBezTo>
                      <a:pt x="414" y="671"/>
                      <a:pt x="495" y="641"/>
                      <a:pt x="560" y="572"/>
                    </a:cubicBezTo>
                    <a:cubicBezTo>
                      <a:pt x="775" y="357"/>
                      <a:pt x="632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8" name="Google Shape;2948;p34"/>
            <p:cNvGrpSpPr/>
            <p:nvPr/>
          </p:nvGrpSpPr>
          <p:grpSpPr>
            <a:xfrm>
              <a:off x="3380587" y="89417"/>
              <a:ext cx="210116" cy="213848"/>
              <a:chOff x="331674" y="2627142"/>
              <a:chExt cx="210116" cy="213848"/>
            </a:xfrm>
          </p:grpSpPr>
          <p:sp>
            <p:nvSpPr>
              <p:cNvPr id="2949" name="Google Shape;2949;p34"/>
              <p:cNvSpPr/>
              <p:nvPr/>
            </p:nvSpPr>
            <p:spPr>
              <a:xfrm rot="-7699196">
                <a:off x="355602" y="2664278"/>
                <a:ext cx="162261" cy="139576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295" extrusionOk="0">
                    <a:moveTo>
                      <a:pt x="1153" y="119"/>
                    </a:moveTo>
                    <a:cubicBezTo>
                      <a:pt x="1403" y="119"/>
                      <a:pt x="1659" y="211"/>
                      <a:pt x="1870" y="418"/>
                    </a:cubicBezTo>
                    <a:cubicBezTo>
                      <a:pt x="2513" y="1060"/>
                      <a:pt x="2048" y="2168"/>
                      <a:pt x="1144" y="2168"/>
                    </a:cubicBezTo>
                    <a:cubicBezTo>
                      <a:pt x="572" y="2168"/>
                      <a:pt x="120" y="1703"/>
                      <a:pt x="120" y="1144"/>
                    </a:cubicBezTo>
                    <a:cubicBezTo>
                      <a:pt x="120" y="530"/>
                      <a:pt x="624" y="119"/>
                      <a:pt x="1153" y="119"/>
                    </a:cubicBezTo>
                    <a:close/>
                    <a:moveTo>
                      <a:pt x="1144" y="1"/>
                    </a:moveTo>
                    <a:cubicBezTo>
                      <a:pt x="512" y="1"/>
                      <a:pt x="1" y="513"/>
                      <a:pt x="1" y="1144"/>
                    </a:cubicBezTo>
                    <a:cubicBezTo>
                      <a:pt x="1" y="1836"/>
                      <a:pt x="561" y="2294"/>
                      <a:pt x="1148" y="2294"/>
                    </a:cubicBezTo>
                    <a:cubicBezTo>
                      <a:pt x="1430" y="2294"/>
                      <a:pt x="1718" y="2189"/>
                      <a:pt x="1953" y="1953"/>
                    </a:cubicBezTo>
                    <a:cubicBezTo>
                      <a:pt x="2668" y="1239"/>
                      <a:pt x="2167" y="1"/>
                      <a:pt x="11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34"/>
              <p:cNvSpPr/>
              <p:nvPr/>
            </p:nvSpPr>
            <p:spPr>
              <a:xfrm rot="-7699196">
                <a:off x="384902" y="2723527"/>
                <a:ext cx="47134" cy="40869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72" extrusionOk="0">
                    <a:moveTo>
                      <a:pt x="334" y="0"/>
                    </a:moveTo>
                    <a:cubicBezTo>
                      <a:pt x="144" y="0"/>
                      <a:pt x="1" y="155"/>
                      <a:pt x="1" y="333"/>
                    </a:cubicBezTo>
                    <a:cubicBezTo>
                      <a:pt x="1" y="535"/>
                      <a:pt x="165" y="671"/>
                      <a:pt x="334" y="671"/>
                    </a:cubicBezTo>
                    <a:cubicBezTo>
                      <a:pt x="414" y="671"/>
                      <a:pt x="495" y="641"/>
                      <a:pt x="560" y="572"/>
                    </a:cubicBezTo>
                    <a:cubicBezTo>
                      <a:pt x="775" y="357"/>
                      <a:pt x="632" y="0"/>
                      <a:pt x="3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1" name="Google Shape;2951;p34"/>
          <p:cNvGrpSpPr/>
          <p:nvPr/>
        </p:nvGrpSpPr>
        <p:grpSpPr>
          <a:xfrm rot="2168546">
            <a:off x="-459042" y="3790029"/>
            <a:ext cx="1703683" cy="1333281"/>
            <a:chOff x="353200" y="539500"/>
            <a:chExt cx="1604636" cy="1273143"/>
          </a:xfrm>
        </p:grpSpPr>
        <p:sp>
          <p:nvSpPr>
            <p:cNvPr id="2952" name="Google Shape;2952;p34"/>
            <p:cNvSpPr/>
            <p:nvPr/>
          </p:nvSpPr>
          <p:spPr>
            <a:xfrm>
              <a:off x="808510" y="539500"/>
              <a:ext cx="1149326" cy="1222511"/>
            </a:xfrm>
            <a:custGeom>
              <a:avLst/>
              <a:gdLst/>
              <a:ahLst/>
              <a:cxnLst/>
              <a:rect l="l" t="t" r="r" b="b"/>
              <a:pathLst>
                <a:path w="23494" h="24990" extrusionOk="0">
                  <a:moveTo>
                    <a:pt x="10569" y="1"/>
                  </a:moveTo>
                  <a:cubicBezTo>
                    <a:pt x="10413" y="1"/>
                    <a:pt x="10259" y="218"/>
                    <a:pt x="10384" y="396"/>
                  </a:cubicBezTo>
                  <a:cubicBezTo>
                    <a:pt x="11408" y="1873"/>
                    <a:pt x="12551" y="3266"/>
                    <a:pt x="13789" y="4587"/>
                  </a:cubicBezTo>
                  <a:cubicBezTo>
                    <a:pt x="13777" y="5278"/>
                    <a:pt x="13801" y="5968"/>
                    <a:pt x="13860" y="6671"/>
                  </a:cubicBezTo>
                  <a:cubicBezTo>
                    <a:pt x="13848" y="6706"/>
                    <a:pt x="13836" y="6742"/>
                    <a:pt x="13848" y="6778"/>
                  </a:cubicBezTo>
                  <a:lnTo>
                    <a:pt x="13884" y="6968"/>
                  </a:lnTo>
                  <a:cubicBezTo>
                    <a:pt x="13432" y="7659"/>
                    <a:pt x="13003" y="8349"/>
                    <a:pt x="12610" y="9076"/>
                  </a:cubicBezTo>
                  <a:cubicBezTo>
                    <a:pt x="12562" y="8385"/>
                    <a:pt x="12491" y="7695"/>
                    <a:pt x="12408" y="7016"/>
                  </a:cubicBezTo>
                  <a:cubicBezTo>
                    <a:pt x="12398" y="6889"/>
                    <a:pt x="12310" y="6834"/>
                    <a:pt x="12215" y="6834"/>
                  </a:cubicBezTo>
                  <a:cubicBezTo>
                    <a:pt x="12087" y="6834"/>
                    <a:pt x="11947" y="6935"/>
                    <a:pt x="11967" y="7099"/>
                  </a:cubicBezTo>
                  <a:cubicBezTo>
                    <a:pt x="12027" y="7635"/>
                    <a:pt x="12074" y="8171"/>
                    <a:pt x="12110" y="8683"/>
                  </a:cubicBezTo>
                  <a:cubicBezTo>
                    <a:pt x="11705" y="7885"/>
                    <a:pt x="11467" y="7016"/>
                    <a:pt x="11146" y="6171"/>
                  </a:cubicBezTo>
                  <a:cubicBezTo>
                    <a:pt x="10705" y="5016"/>
                    <a:pt x="10134" y="3920"/>
                    <a:pt x="9443" y="2896"/>
                  </a:cubicBezTo>
                  <a:cubicBezTo>
                    <a:pt x="9394" y="2821"/>
                    <a:pt x="9319" y="2790"/>
                    <a:pt x="9244" y="2790"/>
                  </a:cubicBezTo>
                  <a:cubicBezTo>
                    <a:pt x="9083" y="2790"/>
                    <a:pt x="8924" y="2936"/>
                    <a:pt x="9038" y="3099"/>
                  </a:cubicBezTo>
                  <a:cubicBezTo>
                    <a:pt x="9872" y="4385"/>
                    <a:pt x="10538" y="5766"/>
                    <a:pt x="11027" y="7206"/>
                  </a:cubicBezTo>
                  <a:cubicBezTo>
                    <a:pt x="11324" y="8076"/>
                    <a:pt x="11634" y="8885"/>
                    <a:pt x="12158" y="9647"/>
                  </a:cubicBezTo>
                  <a:cubicBezTo>
                    <a:pt x="12181" y="11112"/>
                    <a:pt x="11991" y="12505"/>
                    <a:pt x="11360" y="13898"/>
                  </a:cubicBezTo>
                  <a:cubicBezTo>
                    <a:pt x="11134" y="13398"/>
                    <a:pt x="10919" y="12910"/>
                    <a:pt x="10693" y="12421"/>
                  </a:cubicBezTo>
                  <a:lnTo>
                    <a:pt x="10693" y="12386"/>
                  </a:lnTo>
                  <a:cubicBezTo>
                    <a:pt x="10622" y="10778"/>
                    <a:pt x="10491" y="9171"/>
                    <a:pt x="10300" y="7576"/>
                  </a:cubicBezTo>
                  <a:cubicBezTo>
                    <a:pt x="10290" y="7450"/>
                    <a:pt x="10204" y="7394"/>
                    <a:pt x="10110" y="7394"/>
                  </a:cubicBezTo>
                  <a:cubicBezTo>
                    <a:pt x="9982" y="7394"/>
                    <a:pt x="9839" y="7499"/>
                    <a:pt x="9860" y="7671"/>
                  </a:cubicBezTo>
                  <a:cubicBezTo>
                    <a:pt x="9991" y="8838"/>
                    <a:pt x="10098" y="10016"/>
                    <a:pt x="10169" y="11195"/>
                  </a:cubicBezTo>
                  <a:cubicBezTo>
                    <a:pt x="9407" y="9326"/>
                    <a:pt x="8788" y="7409"/>
                    <a:pt x="8538" y="5373"/>
                  </a:cubicBezTo>
                  <a:cubicBezTo>
                    <a:pt x="8523" y="5247"/>
                    <a:pt x="8434" y="5192"/>
                    <a:pt x="8338" y="5192"/>
                  </a:cubicBezTo>
                  <a:cubicBezTo>
                    <a:pt x="8208" y="5192"/>
                    <a:pt x="8065" y="5296"/>
                    <a:pt x="8086" y="5468"/>
                  </a:cubicBezTo>
                  <a:cubicBezTo>
                    <a:pt x="8264" y="6766"/>
                    <a:pt x="8562" y="8040"/>
                    <a:pt x="8979" y="9290"/>
                  </a:cubicBezTo>
                  <a:cubicBezTo>
                    <a:pt x="7586" y="8147"/>
                    <a:pt x="6264" y="6909"/>
                    <a:pt x="5038" y="5575"/>
                  </a:cubicBezTo>
                  <a:cubicBezTo>
                    <a:pt x="4989" y="5521"/>
                    <a:pt x="4932" y="5498"/>
                    <a:pt x="4878" y="5498"/>
                  </a:cubicBezTo>
                  <a:cubicBezTo>
                    <a:pt x="4706" y="5498"/>
                    <a:pt x="4551" y="5722"/>
                    <a:pt x="4704" y="5885"/>
                  </a:cubicBezTo>
                  <a:cubicBezTo>
                    <a:pt x="6109" y="7409"/>
                    <a:pt x="7633" y="8826"/>
                    <a:pt x="9264" y="10112"/>
                  </a:cubicBezTo>
                  <a:cubicBezTo>
                    <a:pt x="9800" y="11552"/>
                    <a:pt x="10431" y="12969"/>
                    <a:pt x="11086" y="14374"/>
                  </a:cubicBezTo>
                  <a:cubicBezTo>
                    <a:pt x="11098" y="14386"/>
                    <a:pt x="11110" y="14398"/>
                    <a:pt x="11110" y="14410"/>
                  </a:cubicBezTo>
                  <a:cubicBezTo>
                    <a:pt x="11015" y="14612"/>
                    <a:pt x="10896" y="14803"/>
                    <a:pt x="10777" y="15005"/>
                  </a:cubicBezTo>
                  <a:cubicBezTo>
                    <a:pt x="10384" y="15612"/>
                    <a:pt x="9979" y="16196"/>
                    <a:pt x="9634" y="16803"/>
                  </a:cubicBezTo>
                  <a:cubicBezTo>
                    <a:pt x="9562" y="15743"/>
                    <a:pt x="9503" y="14767"/>
                    <a:pt x="9122" y="13731"/>
                  </a:cubicBezTo>
                  <a:cubicBezTo>
                    <a:pt x="8610" y="12386"/>
                    <a:pt x="7812" y="11171"/>
                    <a:pt x="7014" y="9993"/>
                  </a:cubicBezTo>
                  <a:cubicBezTo>
                    <a:pt x="6964" y="9912"/>
                    <a:pt x="6887" y="9878"/>
                    <a:pt x="6811" y="9878"/>
                  </a:cubicBezTo>
                  <a:cubicBezTo>
                    <a:pt x="6651" y="9878"/>
                    <a:pt x="6496" y="10026"/>
                    <a:pt x="6609" y="10195"/>
                  </a:cubicBezTo>
                  <a:cubicBezTo>
                    <a:pt x="7324" y="11255"/>
                    <a:pt x="8038" y="12338"/>
                    <a:pt x="8538" y="13517"/>
                  </a:cubicBezTo>
                  <a:cubicBezTo>
                    <a:pt x="8824" y="14207"/>
                    <a:pt x="9002" y="14934"/>
                    <a:pt x="9074" y="15672"/>
                  </a:cubicBezTo>
                  <a:cubicBezTo>
                    <a:pt x="8598" y="15124"/>
                    <a:pt x="8181" y="14529"/>
                    <a:pt x="7812" y="13886"/>
                  </a:cubicBezTo>
                  <a:cubicBezTo>
                    <a:pt x="7766" y="13806"/>
                    <a:pt x="7693" y="13772"/>
                    <a:pt x="7620" y="13772"/>
                  </a:cubicBezTo>
                  <a:cubicBezTo>
                    <a:pt x="7465" y="13772"/>
                    <a:pt x="7310" y="13922"/>
                    <a:pt x="7407" y="14100"/>
                  </a:cubicBezTo>
                  <a:cubicBezTo>
                    <a:pt x="7848" y="14886"/>
                    <a:pt x="8383" y="15624"/>
                    <a:pt x="9002" y="16303"/>
                  </a:cubicBezTo>
                  <a:cubicBezTo>
                    <a:pt x="9038" y="16339"/>
                    <a:pt x="9086" y="16374"/>
                    <a:pt x="9145" y="16374"/>
                  </a:cubicBezTo>
                  <a:cubicBezTo>
                    <a:pt x="9169" y="16731"/>
                    <a:pt x="9193" y="17101"/>
                    <a:pt x="9229" y="17470"/>
                  </a:cubicBezTo>
                  <a:cubicBezTo>
                    <a:pt x="9229" y="17493"/>
                    <a:pt x="9229" y="17517"/>
                    <a:pt x="9253" y="17541"/>
                  </a:cubicBezTo>
                  <a:cubicBezTo>
                    <a:pt x="8979" y="18089"/>
                    <a:pt x="8800" y="18672"/>
                    <a:pt x="8717" y="19268"/>
                  </a:cubicBezTo>
                  <a:cubicBezTo>
                    <a:pt x="7776" y="17482"/>
                    <a:pt x="7026" y="15612"/>
                    <a:pt x="6443" y="13672"/>
                  </a:cubicBezTo>
                  <a:cubicBezTo>
                    <a:pt x="6443" y="13636"/>
                    <a:pt x="6431" y="13600"/>
                    <a:pt x="6419" y="13564"/>
                  </a:cubicBezTo>
                  <a:cubicBezTo>
                    <a:pt x="5931" y="11909"/>
                    <a:pt x="5573" y="10219"/>
                    <a:pt x="5359" y="8492"/>
                  </a:cubicBezTo>
                  <a:cubicBezTo>
                    <a:pt x="5344" y="8369"/>
                    <a:pt x="5257" y="8315"/>
                    <a:pt x="5163" y="8315"/>
                  </a:cubicBezTo>
                  <a:cubicBezTo>
                    <a:pt x="5031" y="8315"/>
                    <a:pt x="4886" y="8421"/>
                    <a:pt x="4907" y="8588"/>
                  </a:cubicBezTo>
                  <a:cubicBezTo>
                    <a:pt x="5073" y="9981"/>
                    <a:pt x="5347" y="11362"/>
                    <a:pt x="5693" y="12719"/>
                  </a:cubicBezTo>
                  <a:cubicBezTo>
                    <a:pt x="4228" y="10790"/>
                    <a:pt x="3430" y="8492"/>
                    <a:pt x="2776" y="6171"/>
                  </a:cubicBezTo>
                  <a:cubicBezTo>
                    <a:pt x="2740" y="6050"/>
                    <a:pt x="2641" y="5997"/>
                    <a:pt x="2545" y="5997"/>
                  </a:cubicBezTo>
                  <a:cubicBezTo>
                    <a:pt x="2413" y="5997"/>
                    <a:pt x="2287" y="6096"/>
                    <a:pt x="2335" y="6254"/>
                  </a:cubicBezTo>
                  <a:cubicBezTo>
                    <a:pt x="3097" y="8969"/>
                    <a:pt x="4061" y="11671"/>
                    <a:pt x="5990" y="13779"/>
                  </a:cubicBezTo>
                  <a:cubicBezTo>
                    <a:pt x="6728" y="16243"/>
                    <a:pt x="7752" y="18613"/>
                    <a:pt x="9062" y="20839"/>
                  </a:cubicBezTo>
                  <a:cubicBezTo>
                    <a:pt x="8693" y="20387"/>
                    <a:pt x="8145" y="19827"/>
                    <a:pt x="8026" y="19720"/>
                  </a:cubicBezTo>
                  <a:cubicBezTo>
                    <a:pt x="7633" y="19363"/>
                    <a:pt x="7240" y="18982"/>
                    <a:pt x="6871" y="18601"/>
                  </a:cubicBezTo>
                  <a:cubicBezTo>
                    <a:pt x="6705" y="18410"/>
                    <a:pt x="6538" y="18232"/>
                    <a:pt x="6383" y="18041"/>
                  </a:cubicBezTo>
                  <a:cubicBezTo>
                    <a:pt x="6383" y="18005"/>
                    <a:pt x="6371" y="17970"/>
                    <a:pt x="6359" y="17934"/>
                  </a:cubicBezTo>
                  <a:cubicBezTo>
                    <a:pt x="5526" y="16339"/>
                    <a:pt x="4788" y="14779"/>
                    <a:pt x="4466" y="12981"/>
                  </a:cubicBezTo>
                  <a:cubicBezTo>
                    <a:pt x="4441" y="12857"/>
                    <a:pt x="4349" y="12803"/>
                    <a:pt x="4253" y="12803"/>
                  </a:cubicBezTo>
                  <a:cubicBezTo>
                    <a:pt x="4119" y="12803"/>
                    <a:pt x="3979" y="12909"/>
                    <a:pt x="4014" y="13076"/>
                  </a:cubicBezTo>
                  <a:cubicBezTo>
                    <a:pt x="4240" y="14219"/>
                    <a:pt x="4597" y="15327"/>
                    <a:pt x="5085" y="16374"/>
                  </a:cubicBezTo>
                  <a:lnTo>
                    <a:pt x="4895" y="16112"/>
                  </a:lnTo>
                  <a:cubicBezTo>
                    <a:pt x="3502" y="14184"/>
                    <a:pt x="2144" y="12219"/>
                    <a:pt x="775" y="10266"/>
                  </a:cubicBezTo>
                  <a:cubicBezTo>
                    <a:pt x="733" y="10206"/>
                    <a:pt x="679" y="10181"/>
                    <a:pt x="625" y="10181"/>
                  </a:cubicBezTo>
                  <a:cubicBezTo>
                    <a:pt x="466" y="10181"/>
                    <a:pt x="306" y="10398"/>
                    <a:pt x="430" y="10576"/>
                  </a:cubicBezTo>
                  <a:cubicBezTo>
                    <a:pt x="2014" y="12814"/>
                    <a:pt x="3538" y="15112"/>
                    <a:pt x="5192" y="17291"/>
                  </a:cubicBezTo>
                  <a:cubicBezTo>
                    <a:pt x="5812" y="18089"/>
                    <a:pt x="6478" y="18851"/>
                    <a:pt x="7205" y="19553"/>
                  </a:cubicBezTo>
                  <a:cubicBezTo>
                    <a:pt x="6776" y="19363"/>
                    <a:pt x="6324" y="19208"/>
                    <a:pt x="5871" y="19077"/>
                  </a:cubicBezTo>
                  <a:cubicBezTo>
                    <a:pt x="5859" y="19065"/>
                    <a:pt x="5847" y="19053"/>
                    <a:pt x="5835" y="19041"/>
                  </a:cubicBezTo>
                  <a:cubicBezTo>
                    <a:pt x="4192" y="17815"/>
                    <a:pt x="2335" y="16886"/>
                    <a:pt x="299" y="16553"/>
                  </a:cubicBezTo>
                  <a:cubicBezTo>
                    <a:pt x="281" y="16549"/>
                    <a:pt x="264" y="16548"/>
                    <a:pt x="248" y="16548"/>
                  </a:cubicBezTo>
                  <a:cubicBezTo>
                    <a:pt x="1" y="16548"/>
                    <a:pt x="7" y="16961"/>
                    <a:pt x="275" y="17005"/>
                  </a:cubicBezTo>
                  <a:cubicBezTo>
                    <a:pt x="1883" y="17279"/>
                    <a:pt x="3371" y="17946"/>
                    <a:pt x="4716" y="18827"/>
                  </a:cubicBezTo>
                  <a:cubicBezTo>
                    <a:pt x="3793" y="18684"/>
                    <a:pt x="2862" y="18614"/>
                    <a:pt x="1931" y="18614"/>
                  </a:cubicBezTo>
                  <a:cubicBezTo>
                    <a:pt x="1625" y="18614"/>
                    <a:pt x="1319" y="18622"/>
                    <a:pt x="1013" y="18636"/>
                  </a:cubicBezTo>
                  <a:cubicBezTo>
                    <a:pt x="719" y="18636"/>
                    <a:pt x="693" y="19089"/>
                    <a:pt x="978" y="19089"/>
                  </a:cubicBezTo>
                  <a:cubicBezTo>
                    <a:pt x="982" y="19089"/>
                    <a:pt x="986" y="19089"/>
                    <a:pt x="990" y="19089"/>
                  </a:cubicBezTo>
                  <a:cubicBezTo>
                    <a:pt x="1293" y="19080"/>
                    <a:pt x="1598" y="19075"/>
                    <a:pt x="1902" y="19075"/>
                  </a:cubicBezTo>
                  <a:cubicBezTo>
                    <a:pt x="4044" y="19075"/>
                    <a:pt x="6183" y="19341"/>
                    <a:pt x="8038" y="20530"/>
                  </a:cubicBezTo>
                  <a:cubicBezTo>
                    <a:pt x="8076" y="20552"/>
                    <a:pt x="8114" y="20560"/>
                    <a:pt x="8154" y="20560"/>
                  </a:cubicBezTo>
                  <a:cubicBezTo>
                    <a:pt x="8178" y="20560"/>
                    <a:pt x="8202" y="20558"/>
                    <a:pt x="8229" y="20553"/>
                  </a:cubicBezTo>
                  <a:cubicBezTo>
                    <a:pt x="8586" y="20911"/>
                    <a:pt x="8991" y="21280"/>
                    <a:pt x="9372" y="21387"/>
                  </a:cubicBezTo>
                  <a:lnTo>
                    <a:pt x="9407" y="21387"/>
                  </a:lnTo>
                  <a:cubicBezTo>
                    <a:pt x="10157" y="22613"/>
                    <a:pt x="10991" y="23792"/>
                    <a:pt x="11908" y="24911"/>
                  </a:cubicBezTo>
                  <a:cubicBezTo>
                    <a:pt x="11952" y="24967"/>
                    <a:pt x="12006" y="24990"/>
                    <a:pt x="12059" y="24990"/>
                  </a:cubicBezTo>
                  <a:cubicBezTo>
                    <a:pt x="12224" y="24990"/>
                    <a:pt x="12385" y="24772"/>
                    <a:pt x="12241" y="24601"/>
                  </a:cubicBezTo>
                  <a:cubicBezTo>
                    <a:pt x="12205" y="24554"/>
                    <a:pt x="12158" y="24494"/>
                    <a:pt x="12110" y="24435"/>
                  </a:cubicBezTo>
                  <a:cubicBezTo>
                    <a:pt x="12003" y="22518"/>
                    <a:pt x="13813" y="21494"/>
                    <a:pt x="14956" y="20149"/>
                  </a:cubicBezTo>
                  <a:cubicBezTo>
                    <a:pt x="16658" y="20077"/>
                    <a:pt x="18349" y="19875"/>
                    <a:pt x="20016" y="19541"/>
                  </a:cubicBezTo>
                  <a:cubicBezTo>
                    <a:pt x="20266" y="19462"/>
                    <a:pt x="20201" y="19099"/>
                    <a:pt x="19955" y="19099"/>
                  </a:cubicBezTo>
                  <a:cubicBezTo>
                    <a:pt x="19944" y="19099"/>
                    <a:pt x="19932" y="19099"/>
                    <a:pt x="19921" y="19101"/>
                  </a:cubicBezTo>
                  <a:cubicBezTo>
                    <a:pt x="18397" y="19398"/>
                    <a:pt x="16861" y="19589"/>
                    <a:pt x="15301" y="19672"/>
                  </a:cubicBezTo>
                  <a:cubicBezTo>
                    <a:pt x="15420" y="19518"/>
                    <a:pt x="15515" y="19351"/>
                    <a:pt x="15599" y="19184"/>
                  </a:cubicBezTo>
                  <a:cubicBezTo>
                    <a:pt x="18682" y="19006"/>
                    <a:pt x="21349" y="17577"/>
                    <a:pt x="23338" y="15243"/>
                  </a:cubicBezTo>
                  <a:cubicBezTo>
                    <a:pt x="23493" y="15069"/>
                    <a:pt x="23346" y="14824"/>
                    <a:pt x="23182" y="14824"/>
                  </a:cubicBezTo>
                  <a:cubicBezTo>
                    <a:pt x="23134" y="14824"/>
                    <a:pt x="23084" y="14846"/>
                    <a:pt x="23040" y="14898"/>
                  </a:cubicBezTo>
                  <a:cubicBezTo>
                    <a:pt x="21647" y="16541"/>
                    <a:pt x="19909" y="17732"/>
                    <a:pt x="17920" y="18327"/>
                  </a:cubicBezTo>
                  <a:cubicBezTo>
                    <a:pt x="19563" y="17386"/>
                    <a:pt x="21016" y="15850"/>
                    <a:pt x="21802" y="14398"/>
                  </a:cubicBezTo>
                  <a:cubicBezTo>
                    <a:pt x="21902" y="14214"/>
                    <a:pt x="21739" y="14037"/>
                    <a:pt x="21583" y="14037"/>
                  </a:cubicBezTo>
                  <a:cubicBezTo>
                    <a:pt x="21517" y="14037"/>
                    <a:pt x="21452" y="14069"/>
                    <a:pt x="21409" y="14148"/>
                  </a:cubicBezTo>
                  <a:cubicBezTo>
                    <a:pt x="20671" y="15458"/>
                    <a:pt x="19647" y="16589"/>
                    <a:pt x="18408" y="17458"/>
                  </a:cubicBezTo>
                  <a:cubicBezTo>
                    <a:pt x="18670" y="16839"/>
                    <a:pt x="18873" y="16208"/>
                    <a:pt x="19194" y="15612"/>
                  </a:cubicBezTo>
                  <a:cubicBezTo>
                    <a:pt x="19294" y="15429"/>
                    <a:pt x="19132" y="15251"/>
                    <a:pt x="18976" y="15251"/>
                  </a:cubicBezTo>
                  <a:cubicBezTo>
                    <a:pt x="18909" y="15251"/>
                    <a:pt x="18844" y="15284"/>
                    <a:pt x="18801" y="15362"/>
                  </a:cubicBezTo>
                  <a:cubicBezTo>
                    <a:pt x="18408" y="16100"/>
                    <a:pt x="18170" y="16898"/>
                    <a:pt x="17837" y="17648"/>
                  </a:cubicBezTo>
                  <a:cubicBezTo>
                    <a:pt x="17801" y="17708"/>
                    <a:pt x="17801" y="17779"/>
                    <a:pt x="17837" y="17839"/>
                  </a:cubicBezTo>
                  <a:cubicBezTo>
                    <a:pt x="17230" y="18208"/>
                    <a:pt x="16575" y="18482"/>
                    <a:pt x="15884" y="18660"/>
                  </a:cubicBezTo>
                  <a:cubicBezTo>
                    <a:pt x="16325" y="17779"/>
                    <a:pt x="16694" y="16851"/>
                    <a:pt x="17265" y="16041"/>
                  </a:cubicBezTo>
                  <a:cubicBezTo>
                    <a:pt x="18182" y="14767"/>
                    <a:pt x="19682" y="14124"/>
                    <a:pt x="20575" y="12838"/>
                  </a:cubicBezTo>
                  <a:cubicBezTo>
                    <a:pt x="21230" y="11898"/>
                    <a:pt x="21456" y="10838"/>
                    <a:pt x="21433" y="9707"/>
                  </a:cubicBezTo>
                  <a:cubicBezTo>
                    <a:pt x="21433" y="9552"/>
                    <a:pt x="21307" y="9471"/>
                    <a:pt x="21188" y="9471"/>
                  </a:cubicBezTo>
                  <a:cubicBezTo>
                    <a:pt x="21078" y="9471"/>
                    <a:pt x="20974" y="9540"/>
                    <a:pt x="20980" y="9683"/>
                  </a:cubicBezTo>
                  <a:cubicBezTo>
                    <a:pt x="21016" y="11564"/>
                    <a:pt x="20206" y="12564"/>
                    <a:pt x="19099" y="13576"/>
                  </a:cubicBezTo>
                  <a:cubicBezTo>
                    <a:pt x="18611" y="11814"/>
                    <a:pt x="18385" y="9981"/>
                    <a:pt x="18456" y="8159"/>
                  </a:cubicBezTo>
                  <a:cubicBezTo>
                    <a:pt x="18456" y="8004"/>
                    <a:pt x="18334" y="7923"/>
                    <a:pt x="18215" y="7923"/>
                  </a:cubicBezTo>
                  <a:cubicBezTo>
                    <a:pt x="18105" y="7923"/>
                    <a:pt x="17997" y="7992"/>
                    <a:pt x="17992" y="8135"/>
                  </a:cubicBezTo>
                  <a:cubicBezTo>
                    <a:pt x="17920" y="10088"/>
                    <a:pt x="18170" y="12040"/>
                    <a:pt x="18718" y="13922"/>
                  </a:cubicBezTo>
                  <a:cubicBezTo>
                    <a:pt x="18456" y="14148"/>
                    <a:pt x="18194" y="14386"/>
                    <a:pt x="17908" y="14648"/>
                  </a:cubicBezTo>
                  <a:cubicBezTo>
                    <a:pt x="17432" y="15100"/>
                    <a:pt x="17003" y="15624"/>
                    <a:pt x="16670" y="16196"/>
                  </a:cubicBezTo>
                  <a:lnTo>
                    <a:pt x="16634" y="15910"/>
                  </a:lnTo>
                  <a:cubicBezTo>
                    <a:pt x="17539" y="14707"/>
                    <a:pt x="17635" y="13267"/>
                    <a:pt x="17765" y="11802"/>
                  </a:cubicBezTo>
                  <a:cubicBezTo>
                    <a:pt x="17778" y="11648"/>
                    <a:pt x="17661" y="11567"/>
                    <a:pt x="17542" y="11567"/>
                  </a:cubicBezTo>
                  <a:cubicBezTo>
                    <a:pt x="17431" y="11567"/>
                    <a:pt x="17318" y="11636"/>
                    <a:pt x="17301" y="11778"/>
                  </a:cubicBezTo>
                  <a:cubicBezTo>
                    <a:pt x="17194" y="12981"/>
                    <a:pt x="17123" y="14160"/>
                    <a:pt x="16551" y="15207"/>
                  </a:cubicBezTo>
                  <a:cubicBezTo>
                    <a:pt x="16313" y="12814"/>
                    <a:pt x="16372" y="10409"/>
                    <a:pt x="16730" y="8040"/>
                  </a:cubicBezTo>
                  <a:cubicBezTo>
                    <a:pt x="16748" y="7885"/>
                    <a:pt x="16635" y="7804"/>
                    <a:pt x="16515" y="7804"/>
                  </a:cubicBezTo>
                  <a:cubicBezTo>
                    <a:pt x="16404" y="7804"/>
                    <a:pt x="16288" y="7873"/>
                    <a:pt x="16265" y="8016"/>
                  </a:cubicBezTo>
                  <a:cubicBezTo>
                    <a:pt x="15956" y="10088"/>
                    <a:pt x="15872" y="12207"/>
                    <a:pt x="16015" y="14303"/>
                  </a:cubicBezTo>
                  <a:cubicBezTo>
                    <a:pt x="15194" y="13088"/>
                    <a:pt x="14551" y="11767"/>
                    <a:pt x="14110" y="10362"/>
                  </a:cubicBezTo>
                  <a:cubicBezTo>
                    <a:pt x="14076" y="10248"/>
                    <a:pt x="13977" y="10198"/>
                    <a:pt x="13881" y="10198"/>
                  </a:cubicBezTo>
                  <a:cubicBezTo>
                    <a:pt x="13745" y="10198"/>
                    <a:pt x="13614" y="10297"/>
                    <a:pt x="13670" y="10457"/>
                  </a:cubicBezTo>
                  <a:cubicBezTo>
                    <a:pt x="14217" y="12159"/>
                    <a:pt x="14968" y="13767"/>
                    <a:pt x="16087" y="15160"/>
                  </a:cubicBezTo>
                  <a:cubicBezTo>
                    <a:pt x="16111" y="15386"/>
                    <a:pt x="16122" y="15600"/>
                    <a:pt x="16158" y="15815"/>
                  </a:cubicBezTo>
                  <a:cubicBezTo>
                    <a:pt x="16134" y="15862"/>
                    <a:pt x="16146" y="15922"/>
                    <a:pt x="16170" y="15969"/>
                  </a:cubicBezTo>
                  <a:cubicBezTo>
                    <a:pt x="16206" y="16220"/>
                    <a:pt x="16230" y="16458"/>
                    <a:pt x="16265" y="16708"/>
                  </a:cubicBezTo>
                  <a:cubicBezTo>
                    <a:pt x="16277" y="16743"/>
                    <a:pt x="16289" y="16779"/>
                    <a:pt x="16313" y="16803"/>
                  </a:cubicBezTo>
                  <a:cubicBezTo>
                    <a:pt x="16146" y="17112"/>
                    <a:pt x="15980" y="17434"/>
                    <a:pt x="15825" y="17767"/>
                  </a:cubicBezTo>
                  <a:cubicBezTo>
                    <a:pt x="15468" y="18470"/>
                    <a:pt x="15027" y="19137"/>
                    <a:pt x="14515" y="19744"/>
                  </a:cubicBezTo>
                  <a:cubicBezTo>
                    <a:pt x="14372" y="19232"/>
                    <a:pt x="14408" y="18446"/>
                    <a:pt x="14396" y="18065"/>
                  </a:cubicBezTo>
                  <a:cubicBezTo>
                    <a:pt x="14384" y="17613"/>
                    <a:pt x="14384" y="17172"/>
                    <a:pt x="14396" y="16720"/>
                  </a:cubicBezTo>
                  <a:cubicBezTo>
                    <a:pt x="14420" y="15719"/>
                    <a:pt x="14515" y="14707"/>
                    <a:pt x="14598" y="13695"/>
                  </a:cubicBezTo>
                  <a:cubicBezTo>
                    <a:pt x="14611" y="13542"/>
                    <a:pt x="14496" y="13465"/>
                    <a:pt x="14380" y="13465"/>
                  </a:cubicBezTo>
                  <a:cubicBezTo>
                    <a:pt x="14270" y="13465"/>
                    <a:pt x="14158" y="13533"/>
                    <a:pt x="14146" y="13672"/>
                  </a:cubicBezTo>
                  <a:cubicBezTo>
                    <a:pt x="14039" y="14910"/>
                    <a:pt x="13932" y="16136"/>
                    <a:pt x="13932" y="17374"/>
                  </a:cubicBezTo>
                  <a:cubicBezTo>
                    <a:pt x="13932" y="17791"/>
                    <a:pt x="13896" y="18410"/>
                    <a:pt x="13932" y="19006"/>
                  </a:cubicBezTo>
                  <a:cubicBezTo>
                    <a:pt x="13122" y="18410"/>
                    <a:pt x="12384" y="17720"/>
                    <a:pt x="11741" y="16946"/>
                  </a:cubicBezTo>
                  <a:cubicBezTo>
                    <a:pt x="11694" y="16890"/>
                    <a:pt x="11638" y="16867"/>
                    <a:pt x="11584" y="16867"/>
                  </a:cubicBezTo>
                  <a:cubicBezTo>
                    <a:pt x="11417" y="16867"/>
                    <a:pt x="11261" y="17085"/>
                    <a:pt x="11396" y="17255"/>
                  </a:cubicBezTo>
                  <a:cubicBezTo>
                    <a:pt x="12158" y="18160"/>
                    <a:pt x="13039" y="18970"/>
                    <a:pt x="14003" y="19637"/>
                  </a:cubicBezTo>
                  <a:cubicBezTo>
                    <a:pt x="14039" y="19815"/>
                    <a:pt x="14098" y="19982"/>
                    <a:pt x="14182" y="20149"/>
                  </a:cubicBezTo>
                  <a:cubicBezTo>
                    <a:pt x="13682" y="20720"/>
                    <a:pt x="13158" y="21268"/>
                    <a:pt x="12634" y="21899"/>
                  </a:cubicBezTo>
                  <a:cubicBezTo>
                    <a:pt x="12110" y="22518"/>
                    <a:pt x="11741" y="23125"/>
                    <a:pt x="11669" y="23887"/>
                  </a:cubicBezTo>
                  <a:cubicBezTo>
                    <a:pt x="10729" y="22673"/>
                    <a:pt x="9884" y="21387"/>
                    <a:pt x="9133" y="20041"/>
                  </a:cubicBezTo>
                  <a:cubicBezTo>
                    <a:pt x="9098" y="17291"/>
                    <a:pt x="11443" y="15577"/>
                    <a:pt x="12265" y="13100"/>
                  </a:cubicBezTo>
                  <a:cubicBezTo>
                    <a:pt x="12574" y="12100"/>
                    <a:pt x="12717" y="11052"/>
                    <a:pt x="12670" y="10004"/>
                  </a:cubicBezTo>
                  <a:cubicBezTo>
                    <a:pt x="13717" y="7957"/>
                    <a:pt x="15003" y="6040"/>
                    <a:pt x="16503" y="4313"/>
                  </a:cubicBezTo>
                  <a:cubicBezTo>
                    <a:pt x="16650" y="4139"/>
                    <a:pt x="16500" y="3894"/>
                    <a:pt x="16337" y="3894"/>
                  </a:cubicBezTo>
                  <a:cubicBezTo>
                    <a:pt x="16288" y="3894"/>
                    <a:pt x="16238" y="3916"/>
                    <a:pt x="16194" y="3968"/>
                  </a:cubicBezTo>
                  <a:cubicBezTo>
                    <a:pt x="15515" y="4730"/>
                    <a:pt x="14884" y="5540"/>
                    <a:pt x="14301" y="6373"/>
                  </a:cubicBezTo>
                  <a:cubicBezTo>
                    <a:pt x="14194" y="4920"/>
                    <a:pt x="14182" y="3456"/>
                    <a:pt x="14694" y="2075"/>
                  </a:cubicBezTo>
                  <a:cubicBezTo>
                    <a:pt x="14760" y="1904"/>
                    <a:pt x="14615" y="1785"/>
                    <a:pt x="14470" y="1785"/>
                  </a:cubicBezTo>
                  <a:cubicBezTo>
                    <a:pt x="14381" y="1785"/>
                    <a:pt x="14294" y="1829"/>
                    <a:pt x="14253" y="1932"/>
                  </a:cubicBezTo>
                  <a:cubicBezTo>
                    <a:pt x="14027" y="2587"/>
                    <a:pt x="13884" y="3254"/>
                    <a:pt x="13825" y="3944"/>
                  </a:cubicBezTo>
                  <a:cubicBezTo>
                    <a:pt x="12705" y="2730"/>
                    <a:pt x="11669" y="1444"/>
                    <a:pt x="10717" y="87"/>
                  </a:cubicBezTo>
                  <a:cubicBezTo>
                    <a:pt x="10675" y="26"/>
                    <a:pt x="10622" y="1"/>
                    <a:pt x="10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4"/>
            <p:cNvSpPr/>
            <p:nvPr/>
          </p:nvSpPr>
          <p:spPr>
            <a:xfrm>
              <a:off x="353200" y="551486"/>
              <a:ext cx="1385659" cy="1261158"/>
            </a:xfrm>
            <a:custGeom>
              <a:avLst/>
              <a:gdLst/>
              <a:ahLst/>
              <a:cxnLst/>
              <a:rect l="l" t="t" r="r" b="b"/>
              <a:pathLst>
                <a:path w="28325" h="25780" extrusionOk="0">
                  <a:moveTo>
                    <a:pt x="8080" y="0"/>
                  </a:moveTo>
                  <a:cubicBezTo>
                    <a:pt x="7931" y="0"/>
                    <a:pt x="7772" y="158"/>
                    <a:pt x="7844" y="342"/>
                  </a:cubicBezTo>
                  <a:cubicBezTo>
                    <a:pt x="8296" y="1401"/>
                    <a:pt x="8618" y="2520"/>
                    <a:pt x="8808" y="3663"/>
                  </a:cubicBezTo>
                  <a:cubicBezTo>
                    <a:pt x="8654" y="3556"/>
                    <a:pt x="8511" y="3437"/>
                    <a:pt x="8356" y="3330"/>
                  </a:cubicBezTo>
                  <a:cubicBezTo>
                    <a:pt x="7796" y="2913"/>
                    <a:pt x="7368" y="2354"/>
                    <a:pt x="7130" y="1699"/>
                  </a:cubicBezTo>
                  <a:cubicBezTo>
                    <a:pt x="7046" y="1449"/>
                    <a:pt x="6915" y="1223"/>
                    <a:pt x="6737" y="1032"/>
                  </a:cubicBezTo>
                  <a:cubicBezTo>
                    <a:pt x="6690" y="977"/>
                    <a:pt x="6633" y="953"/>
                    <a:pt x="6578" y="953"/>
                  </a:cubicBezTo>
                  <a:cubicBezTo>
                    <a:pt x="6409" y="953"/>
                    <a:pt x="6248" y="1171"/>
                    <a:pt x="6391" y="1342"/>
                  </a:cubicBezTo>
                  <a:cubicBezTo>
                    <a:pt x="6760" y="1782"/>
                    <a:pt x="6784" y="2390"/>
                    <a:pt x="7130" y="2842"/>
                  </a:cubicBezTo>
                  <a:cubicBezTo>
                    <a:pt x="7320" y="3080"/>
                    <a:pt x="7546" y="3282"/>
                    <a:pt x="7796" y="3473"/>
                  </a:cubicBezTo>
                  <a:cubicBezTo>
                    <a:pt x="8630" y="4128"/>
                    <a:pt x="9523" y="4723"/>
                    <a:pt x="10451" y="5259"/>
                  </a:cubicBezTo>
                  <a:cubicBezTo>
                    <a:pt x="10463" y="5271"/>
                    <a:pt x="10487" y="5271"/>
                    <a:pt x="10511" y="5283"/>
                  </a:cubicBezTo>
                  <a:cubicBezTo>
                    <a:pt x="10559" y="5449"/>
                    <a:pt x="10618" y="5616"/>
                    <a:pt x="10678" y="5771"/>
                  </a:cubicBezTo>
                  <a:cubicBezTo>
                    <a:pt x="11166" y="6973"/>
                    <a:pt x="12178" y="7438"/>
                    <a:pt x="12952" y="8414"/>
                  </a:cubicBezTo>
                  <a:cubicBezTo>
                    <a:pt x="13880" y="9569"/>
                    <a:pt x="14083" y="11152"/>
                    <a:pt x="14916" y="12379"/>
                  </a:cubicBezTo>
                  <a:cubicBezTo>
                    <a:pt x="15642" y="13462"/>
                    <a:pt x="16631" y="14331"/>
                    <a:pt x="17631" y="15165"/>
                  </a:cubicBezTo>
                  <a:cubicBezTo>
                    <a:pt x="17643" y="15177"/>
                    <a:pt x="17667" y="15189"/>
                    <a:pt x="17690" y="15201"/>
                  </a:cubicBezTo>
                  <a:cubicBezTo>
                    <a:pt x="18202" y="16629"/>
                    <a:pt x="18631" y="18094"/>
                    <a:pt x="19024" y="19570"/>
                  </a:cubicBezTo>
                  <a:cubicBezTo>
                    <a:pt x="17107" y="18106"/>
                    <a:pt x="15916" y="16034"/>
                    <a:pt x="15321" y="13689"/>
                  </a:cubicBezTo>
                  <a:cubicBezTo>
                    <a:pt x="15291" y="13569"/>
                    <a:pt x="15194" y="13516"/>
                    <a:pt x="15098" y="13516"/>
                  </a:cubicBezTo>
                  <a:cubicBezTo>
                    <a:pt x="14965" y="13516"/>
                    <a:pt x="14832" y="13618"/>
                    <a:pt x="14880" y="13784"/>
                  </a:cubicBezTo>
                  <a:cubicBezTo>
                    <a:pt x="15523" y="16391"/>
                    <a:pt x="16893" y="18689"/>
                    <a:pt x="19131" y="20225"/>
                  </a:cubicBezTo>
                  <a:cubicBezTo>
                    <a:pt x="19143" y="20237"/>
                    <a:pt x="19167" y="20249"/>
                    <a:pt x="19191" y="20249"/>
                  </a:cubicBezTo>
                  <a:cubicBezTo>
                    <a:pt x="19274" y="20594"/>
                    <a:pt x="19369" y="20951"/>
                    <a:pt x="19452" y="21297"/>
                  </a:cubicBezTo>
                  <a:cubicBezTo>
                    <a:pt x="17964" y="20487"/>
                    <a:pt x="16619" y="19439"/>
                    <a:pt x="15476" y="18201"/>
                  </a:cubicBezTo>
                  <a:cubicBezTo>
                    <a:pt x="14369" y="15653"/>
                    <a:pt x="13571" y="12986"/>
                    <a:pt x="13106" y="10248"/>
                  </a:cubicBezTo>
                  <a:cubicBezTo>
                    <a:pt x="13086" y="10122"/>
                    <a:pt x="12994" y="10066"/>
                    <a:pt x="12898" y="10066"/>
                  </a:cubicBezTo>
                  <a:cubicBezTo>
                    <a:pt x="12766" y="10066"/>
                    <a:pt x="12626" y="10171"/>
                    <a:pt x="12654" y="10343"/>
                  </a:cubicBezTo>
                  <a:cubicBezTo>
                    <a:pt x="13059" y="12676"/>
                    <a:pt x="13690" y="14951"/>
                    <a:pt x="14559" y="17153"/>
                  </a:cubicBezTo>
                  <a:cubicBezTo>
                    <a:pt x="14083" y="16594"/>
                    <a:pt x="13642" y="16010"/>
                    <a:pt x="13214" y="15415"/>
                  </a:cubicBezTo>
                  <a:cubicBezTo>
                    <a:pt x="13333" y="15332"/>
                    <a:pt x="13368" y="15177"/>
                    <a:pt x="13273" y="15058"/>
                  </a:cubicBezTo>
                  <a:cubicBezTo>
                    <a:pt x="11618" y="12915"/>
                    <a:pt x="11321" y="10295"/>
                    <a:pt x="11094" y="7664"/>
                  </a:cubicBezTo>
                  <a:cubicBezTo>
                    <a:pt x="11079" y="7540"/>
                    <a:pt x="10995" y="7486"/>
                    <a:pt x="10902" y="7486"/>
                  </a:cubicBezTo>
                  <a:cubicBezTo>
                    <a:pt x="10772" y="7486"/>
                    <a:pt x="10628" y="7592"/>
                    <a:pt x="10642" y="7759"/>
                  </a:cubicBezTo>
                  <a:cubicBezTo>
                    <a:pt x="10809" y="9628"/>
                    <a:pt x="11023" y="11462"/>
                    <a:pt x="11690" y="13153"/>
                  </a:cubicBezTo>
                  <a:cubicBezTo>
                    <a:pt x="11571" y="12974"/>
                    <a:pt x="11451" y="12784"/>
                    <a:pt x="11332" y="12605"/>
                  </a:cubicBezTo>
                  <a:cubicBezTo>
                    <a:pt x="11059" y="12176"/>
                    <a:pt x="10785" y="11760"/>
                    <a:pt x="10511" y="11343"/>
                  </a:cubicBezTo>
                  <a:cubicBezTo>
                    <a:pt x="10499" y="11295"/>
                    <a:pt x="10475" y="11248"/>
                    <a:pt x="10428" y="11224"/>
                  </a:cubicBezTo>
                  <a:cubicBezTo>
                    <a:pt x="10189" y="10855"/>
                    <a:pt x="9939" y="10486"/>
                    <a:pt x="9701" y="10129"/>
                  </a:cubicBezTo>
                  <a:cubicBezTo>
                    <a:pt x="9689" y="10105"/>
                    <a:pt x="9689" y="10081"/>
                    <a:pt x="9677" y="10069"/>
                  </a:cubicBezTo>
                  <a:cubicBezTo>
                    <a:pt x="8904" y="8712"/>
                    <a:pt x="8808" y="7200"/>
                    <a:pt x="9118" y="5699"/>
                  </a:cubicBezTo>
                  <a:cubicBezTo>
                    <a:pt x="9155" y="5523"/>
                    <a:pt x="9000" y="5401"/>
                    <a:pt x="8863" y="5401"/>
                  </a:cubicBezTo>
                  <a:cubicBezTo>
                    <a:pt x="8778" y="5401"/>
                    <a:pt x="8700" y="5447"/>
                    <a:pt x="8677" y="5557"/>
                  </a:cubicBezTo>
                  <a:cubicBezTo>
                    <a:pt x="8463" y="6557"/>
                    <a:pt x="8439" y="7593"/>
                    <a:pt x="8642" y="8605"/>
                  </a:cubicBezTo>
                  <a:cubicBezTo>
                    <a:pt x="7451" y="6926"/>
                    <a:pt x="6201" y="5271"/>
                    <a:pt x="4891" y="3663"/>
                  </a:cubicBezTo>
                  <a:cubicBezTo>
                    <a:pt x="4844" y="3608"/>
                    <a:pt x="4789" y="3585"/>
                    <a:pt x="4734" y="3585"/>
                  </a:cubicBezTo>
                  <a:cubicBezTo>
                    <a:pt x="4568" y="3585"/>
                    <a:pt x="4414" y="3802"/>
                    <a:pt x="4558" y="3973"/>
                  </a:cubicBezTo>
                  <a:cubicBezTo>
                    <a:pt x="4689" y="4140"/>
                    <a:pt x="4832" y="4318"/>
                    <a:pt x="4963" y="4497"/>
                  </a:cubicBezTo>
                  <a:cubicBezTo>
                    <a:pt x="3891" y="3925"/>
                    <a:pt x="2748" y="3485"/>
                    <a:pt x="1581" y="3199"/>
                  </a:cubicBezTo>
                  <a:cubicBezTo>
                    <a:pt x="1559" y="3194"/>
                    <a:pt x="1538" y="3191"/>
                    <a:pt x="1518" y="3191"/>
                  </a:cubicBezTo>
                  <a:cubicBezTo>
                    <a:pt x="1276" y="3191"/>
                    <a:pt x="1174" y="3562"/>
                    <a:pt x="1438" y="3628"/>
                  </a:cubicBezTo>
                  <a:cubicBezTo>
                    <a:pt x="2891" y="3997"/>
                    <a:pt x="4296" y="4580"/>
                    <a:pt x="5570" y="5366"/>
                  </a:cubicBezTo>
                  <a:cubicBezTo>
                    <a:pt x="5606" y="5378"/>
                    <a:pt x="5641" y="5390"/>
                    <a:pt x="5677" y="5402"/>
                  </a:cubicBezTo>
                  <a:cubicBezTo>
                    <a:pt x="5998" y="5818"/>
                    <a:pt x="6320" y="6235"/>
                    <a:pt x="6629" y="6652"/>
                  </a:cubicBezTo>
                  <a:cubicBezTo>
                    <a:pt x="5117" y="5699"/>
                    <a:pt x="3450" y="5033"/>
                    <a:pt x="1700" y="4699"/>
                  </a:cubicBezTo>
                  <a:cubicBezTo>
                    <a:pt x="1686" y="4697"/>
                    <a:pt x="1672" y="4696"/>
                    <a:pt x="1659" y="4696"/>
                  </a:cubicBezTo>
                  <a:cubicBezTo>
                    <a:pt x="1402" y="4696"/>
                    <a:pt x="1405" y="5118"/>
                    <a:pt x="1676" y="5164"/>
                  </a:cubicBezTo>
                  <a:cubicBezTo>
                    <a:pt x="3665" y="5521"/>
                    <a:pt x="5939" y="6533"/>
                    <a:pt x="7475" y="7843"/>
                  </a:cubicBezTo>
                  <a:cubicBezTo>
                    <a:pt x="7487" y="7843"/>
                    <a:pt x="7487" y="7854"/>
                    <a:pt x="7499" y="7854"/>
                  </a:cubicBezTo>
                  <a:cubicBezTo>
                    <a:pt x="7892" y="8414"/>
                    <a:pt x="8284" y="8974"/>
                    <a:pt x="8665" y="9533"/>
                  </a:cubicBezTo>
                  <a:cubicBezTo>
                    <a:pt x="8082" y="9533"/>
                    <a:pt x="7499" y="9509"/>
                    <a:pt x="6927" y="9462"/>
                  </a:cubicBezTo>
                  <a:cubicBezTo>
                    <a:pt x="4879" y="8045"/>
                    <a:pt x="2808" y="6688"/>
                    <a:pt x="307" y="6271"/>
                  </a:cubicBezTo>
                  <a:cubicBezTo>
                    <a:pt x="293" y="6269"/>
                    <a:pt x="279" y="6268"/>
                    <a:pt x="266" y="6268"/>
                  </a:cubicBezTo>
                  <a:cubicBezTo>
                    <a:pt x="8" y="6268"/>
                    <a:pt x="0" y="6690"/>
                    <a:pt x="283" y="6735"/>
                  </a:cubicBezTo>
                  <a:cubicBezTo>
                    <a:pt x="2415" y="7081"/>
                    <a:pt x="4224" y="8176"/>
                    <a:pt x="5975" y="9367"/>
                  </a:cubicBezTo>
                  <a:cubicBezTo>
                    <a:pt x="4165" y="9152"/>
                    <a:pt x="2379" y="8712"/>
                    <a:pt x="676" y="8081"/>
                  </a:cubicBezTo>
                  <a:cubicBezTo>
                    <a:pt x="646" y="8069"/>
                    <a:pt x="617" y="8064"/>
                    <a:pt x="590" y="8064"/>
                  </a:cubicBezTo>
                  <a:cubicBezTo>
                    <a:pt x="367" y="8064"/>
                    <a:pt x="289" y="8426"/>
                    <a:pt x="533" y="8521"/>
                  </a:cubicBezTo>
                  <a:cubicBezTo>
                    <a:pt x="3164" y="9499"/>
                    <a:pt x="5966" y="10010"/>
                    <a:pt x="8772" y="10010"/>
                  </a:cubicBezTo>
                  <a:cubicBezTo>
                    <a:pt x="8835" y="10010"/>
                    <a:pt x="8899" y="10010"/>
                    <a:pt x="8963" y="10009"/>
                  </a:cubicBezTo>
                  <a:lnTo>
                    <a:pt x="8987" y="10009"/>
                  </a:lnTo>
                  <a:cubicBezTo>
                    <a:pt x="9261" y="10402"/>
                    <a:pt x="9523" y="10795"/>
                    <a:pt x="9797" y="11188"/>
                  </a:cubicBezTo>
                  <a:cubicBezTo>
                    <a:pt x="9110" y="11134"/>
                    <a:pt x="8443" y="10969"/>
                    <a:pt x="7769" y="10969"/>
                  </a:cubicBezTo>
                  <a:cubicBezTo>
                    <a:pt x="7707" y="10969"/>
                    <a:pt x="7644" y="10971"/>
                    <a:pt x="7582" y="10974"/>
                  </a:cubicBezTo>
                  <a:cubicBezTo>
                    <a:pt x="7288" y="10986"/>
                    <a:pt x="7261" y="11438"/>
                    <a:pt x="7547" y="11438"/>
                  </a:cubicBezTo>
                  <a:cubicBezTo>
                    <a:pt x="7551" y="11438"/>
                    <a:pt x="7554" y="11438"/>
                    <a:pt x="7558" y="11438"/>
                  </a:cubicBezTo>
                  <a:cubicBezTo>
                    <a:pt x="7630" y="11434"/>
                    <a:pt x="7701" y="11432"/>
                    <a:pt x="7772" y="11432"/>
                  </a:cubicBezTo>
                  <a:cubicBezTo>
                    <a:pt x="8554" y="11432"/>
                    <a:pt x="9320" y="11653"/>
                    <a:pt x="10106" y="11653"/>
                  </a:cubicBezTo>
                  <a:cubicBezTo>
                    <a:pt x="10713" y="12557"/>
                    <a:pt x="11321" y="13462"/>
                    <a:pt x="11928" y="14379"/>
                  </a:cubicBezTo>
                  <a:cubicBezTo>
                    <a:pt x="10797" y="13629"/>
                    <a:pt x="9558" y="13057"/>
                    <a:pt x="8273" y="12641"/>
                  </a:cubicBezTo>
                  <a:lnTo>
                    <a:pt x="8249" y="12617"/>
                  </a:lnTo>
                  <a:cubicBezTo>
                    <a:pt x="7141" y="11819"/>
                    <a:pt x="5879" y="11117"/>
                    <a:pt x="4546" y="10807"/>
                  </a:cubicBezTo>
                  <a:cubicBezTo>
                    <a:pt x="4525" y="10802"/>
                    <a:pt x="4504" y="10799"/>
                    <a:pt x="4484" y="10799"/>
                  </a:cubicBezTo>
                  <a:cubicBezTo>
                    <a:pt x="4241" y="10799"/>
                    <a:pt x="4139" y="11182"/>
                    <a:pt x="4403" y="11248"/>
                  </a:cubicBezTo>
                  <a:cubicBezTo>
                    <a:pt x="5272" y="11462"/>
                    <a:pt x="6117" y="11819"/>
                    <a:pt x="6879" y="12284"/>
                  </a:cubicBezTo>
                  <a:cubicBezTo>
                    <a:pt x="6368" y="12176"/>
                    <a:pt x="5844" y="12093"/>
                    <a:pt x="5308" y="12034"/>
                  </a:cubicBezTo>
                  <a:cubicBezTo>
                    <a:pt x="5297" y="12032"/>
                    <a:pt x="5286" y="12032"/>
                    <a:pt x="5275" y="12032"/>
                  </a:cubicBezTo>
                  <a:cubicBezTo>
                    <a:pt x="5010" y="12032"/>
                    <a:pt x="5009" y="12452"/>
                    <a:pt x="5284" y="12486"/>
                  </a:cubicBezTo>
                  <a:cubicBezTo>
                    <a:pt x="7951" y="12772"/>
                    <a:pt x="10487" y="13784"/>
                    <a:pt x="12606" y="15427"/>
                  </a:cubicBezTo>
                  <a:cubicBezTo>
                    <a:pt x="12630" y="15427"/>
                    <a:pt x="12642" y="15439"/>
                    <a:pt x="12654" y="15451"/>
                  </a:cubicBezTo>
                  <a:cubicBezTo>
                    <a:pt x="13404" y="16510"/>
                    <a:pt x="14226" y="17522"/>
                    <a:pt x="15107" y="18475"/>
                  </a:cubicBezTo>
                  <a:cubicBezTo>
                    <a:pt x="15119" y="18499"/>
                    <a:pt x="15142" y="18522"/>
                    <a:pt x="15166" y="18534"/>
                  </a:cubicBezTo>
                  <a:cubicBezTo>
                    <a:pt x="15369" y="18749"/>
                    <a:pt x="15583" y="18963"/>
                    <a:pt x="15797" y="19177"/>
                  </a:cubicBezTo>
                  <a:cubicBezTo>
                    <a:pt x="14821" y="18868"/>
                    <a:pt x="13821" y="18642"/>
                    <a:pt x="12797" y="18522"/>
                  </a:cubicBezTo>
                  <a:cubicBezTo>
                    <a:pt x="12785" y="18475"/>
                    <a:pt x="12773" y="18439"/>
                    <a:pt x="12737" y="18415"/>
                  </a:cubicBezTo>
                  <a:cubicBezTo>
                    <a:pt x="12166" y="17880"/>
                    <a:pt x="11571" y="17379"/>
                    <a:pt x="10951" y="16903"/>
                  </a:cubicBezTo>
                  <a:cubicBezTo>
                    <a:pt x="11070" y="16832"/>
                    <a:pt x="11094" y="16665"/>
                    <a:pt x="11011" y="16558"/>
                  </a:cubicBezTo>
                  <a:cubicBezTo>
                    <a:pt x="10213" y="15570"/>
                    <a:pt x="9392" y="14701"/>
                    <a:pt x="8284" y="14034"/>
                  </a:cubicBezTo>
                  <a:cubicBezTo>
                    <a:pt x="8244" y="14008"/>
                    <a:pt x="8203" y="13998"/>
                    <a:pt x="8164" y="13998"/>
                  </a:cubicBezTo>
                  <a:cubicBezTo>
                    <a:pt x="7966" y="13998"/>
                    <a:pt x="7827" y="14285"/>
                    <a:pt x="8046" y="14415"/>
                  </a:cubicBezTo>
                  <a:cubicBezTo>
                    <a:pt x="8904" y="14951"/>
                    <a:pt x="9666" y="15629"/>
                    <a:pt x="10297" y="16415"/>
                  </a:cubicBezTo>
                  <a:cubicBezTo>
                    <a:pt x="9118" y="15582"/>
                    <a:pt x="7868" y="14867"/>
                    <a:pt x="6546" y="14272"/>
                  </a:cubicBezTo>
                  <a:cubicBezTo>
                    <a:pt x="6515" y="14258"/>
                    <a:pt x="6486" y="14252"/>
                    <a:pt x="6459" y="14252"/>
                  </a:cubicBezTo>
                  <a:cubicBezTo>
                    <a:pt x="6256" y="14252"/>
                    <a:pt x="6173" y="14607"/>
                    <a:pt x="6415" y="14712"/>
                  </a:cubicBezTo>
                  <a:cubicBezTo>
                    <a:pt x="8463" y="15629"/>
                    <a:pt x="10368" y="16879"/>
                    <a:pt x="12035" y="18391"/>
                  </a:cubicBezTo>
                  <a:cubicBezTo>
                    <a:pt x="9808" y="18010"/>
                    <a:pt x="7868" y="17344"/>
                    <a:pt x="5987" y="15951"/>
                  </a:cubicBezTo>
                  <a:cubicBezTo>
                    <a:pt x="5943" y="15918"/>
                    <a:pt x="5900" y="15904"/>
                    <a:pt x="5859" y="15904"/>
                  </a:cubicBezTo>
                  <a:cubicBezTo>
                    <a:pt x="5677" y="15904"/>
                    <a:pt x="5554" y="16186"/>
                    <a:pt x="5748" y="16332"/>
                  </a:cubicBezTo>
                  <a:cubicBezTo>
                    <a:pt x="7284" y="17510"/>
                    <a:pt x="9070" y="18308"/>
                    <a:pt x="10963" y="18689"/>
                  </a:cubicBezTo>
                  <a:cubicBezTo>
                    <a:pt x="12106" y="18915"/>
                    <a:pt x="13285" y="19023"/>
                    <a:pt x="14416" y="19273"/>
                  </a:cubicBezTo>
                  <a:cubicBezTo>
                    <a:pt x="12666" y="20035"/>
                    <a:pt x="10773" y="20451"/>
                    <a:pt x="8856" y="20499"/>
                  </a:cubicBezTo>
                  <a:cubicBezTo>
                    <a:pt x="8558" y="20499"/>
                    <a:pt x="8534" y="20963"/>
                    <a:pt x="8832" y="20963"/>
                  </a:cubicBezTo>
                  <a:cubicBezTo>
                    <a:pt x="11023" y="20904"/>
                    <a:pt x="13166" y="20392"/>
                    <a:pt x="15142" y="19439"/>
                  </a:cubicBezTo>
                  <a:cubicBezTo>
                    <a:pt x="15762" y="19618"/>
                    <a:pt x="16357" y="19856"/>
                    <a:pt x="16928" y="20177"/>
                  </a:cubicBezTo>
                  <a:cubicBezTo>
                    <a:pt x="16928" y="20177"/>
                    <a:pt x="16940" y="20189"/>
                    <a:pt x="16952" y="20189"/>
                  </a:cubicBezTo>
                  <a:cubicBezTo>
                    <a:pt x="17762" y="20844"/>
                    <a:pt x="18655" y="21416"/>
                    <a:pt x="19595" y="21880"/>
                  </a:cubicBezTo>
                  <a:cubicBezTo>
                    <a:pt x="19714" y="22392"/>
                    <a:pt x="19833" y="22916"/>
                    <a:pt x="19953" y="23428"/>
                  </a:cubicBezTo>
                  <a:lnTo>
                    <a:pt x="17714" y="21832"/>
                  </a:lnTo>
                  <a:cubicBezTo>
                    <a:pt x="17672" y="21801"/>
                    <a:pt x="17629" y="21787"/>
                    <a:pt x="17589" y="21787"/>
                  </a:cubicBezTo>
                  <a:cubicBezTo>
                    <a:pt x="17402" y="21787"/>
                    <a:pt x="17268" y="22078"/>
                    <a:pt x="17464" y="22225"/>
                  </a:cubicBezTo>
                  <a:lnTo>
                    <a:pt x="20107" y="24106"/>
                  </a:lnTo>
                  <a:lnTo>
                    <a:pt x="20131" y="24178"/>
                  </a:lnTo>
                  <a:cubicBezTo>
                    <a:pt x="19479" y="24384"/>
                    <a:pt x="18807" y="24485"/>
                    <a:pt x="18131" y="24485"/>
                  </a:cubicBezTo>
                  <a:cubicBezTo>
                    <a:pt x="17870" y="24485"/>
                    <a:pt x="17607" y="24470"/>
                    <a:pt x="17345" y="24440"/>
                  </a:cubicBezTo>
                  <a:cubicBezTo>
                    <a:pt x="17036" y="23106"/>
                    <a:pt x="16512" y="21832"/>
                    <a:pt x="15797" y="20666"/>
                  </a:cubicBezTo>
                  <a:cubicBezTo>
                    <a:pt x="15751" y="20585"/>
                    <a:pt x="15676" y="20551"/>
                    <a:pt x="15602" y="20551"/>
                  </a:cubicBezTo>
                  <a:cubicBezTo>
                    <a:pt x="15445" y="20551"/>
                    <a:pt x="15288" y="20699"/>
                    <a:pt x="15392" y="20868"/>
                  </a:cubicBezTo>
                  <a:cubicBezTo>
                    <a:pt x="15976" y="21832"/>
                    <a:pt x="16440" y="22868"/>
                    <a:pt x="16750" y="23952"/>
                  </a:cubicBezTo>
                  <a:cubicBezTo>
                    <a:pt x="15559" y="22940"/>
                    <a:pt x="14261" y="22059"/>
                    <a:pt x="12880" y="21344"/>
                  </a:cubicBezTo>
                  <a:cubicBezTo>
                    <a:pt x="12843" y="21326"/>
                    <a:pt x="12806" y="21317"/>
                    <a:pt x="12770" y="21317"/>
                  </a:cubicBezTo>
                  <a:cubicBezTo>
                    <a:pt x="12557" y="21317"/>
                    <a:pt x="12406" y="21615"/>
                    <a:pt x="12630" y="21737"/>
                  </a:cubicBezTo>
                  <a:cubicBezTo>
                    <a:pt x="13964" y="22428"/>
                    <a:pt x="15202" y="23261"/>
                    <a:pt x="16345" y="24226"/>
                  </a:cubicBezTo>
                  <a:cubicBezTo>
                    <a:pt x="16281" y="24226"/>
                    <a:pt x="16213" y="24220"/>
                    <a:pt x="16142" y="24220"/>
                  </a:cubicBezTo>
                  <a:cubicBezTo>
                    <a:pt x="16107" y="24220"/>
                    <a:pt x="16071" y="24222"/>
                    <a:pt x="16035" y="24226"/>
                  </a:cubicBezTo>
                  <a:cubicBezTo>
                    <a:pt x="13920" y="23743"/>
                    <a:pt x="11814" y="22786"/>
                    <a:pt x="9635" y="22786"/>
                  </a:cubicBezTo>
                  <a:cubicBezTo>
                    <a:pt x="9447" y="22786"/>
                    <a:pt x="9259" y="22794"/>
                    <a:pt x="9070" y="22809"/>
                  </a:cubicBezTo>
                  <a:cubicBezTo>
                    <a:pt x="8780" y="22832"/>
                    <a:pt x="8863" y="23262"/>
                    <a:pt x="9143" y="23262"/>
                  </a:cubicBezTo>
                  <a:cubicBezTo>
                    <a:pt x="9150" y="23262"/>
                    <a:pt x="9158" y="23262"/>
                    <a:pt x="9165" y="23261"/>
                  </a:cubicBezTo>
                  <a:cubicBezTo>
                    <a:pt x="9364" y="23245"/>
                    <a:pt x="9561" y="23237"/>
                    <a:pt x="9757" y="23237"/>
                  </a:cubicBezTo>
                  <a:cubicBezTo>
                    <a:pt x="11567" y="23237"/>
                    <a:pt x="13307" y="23886"/>
                    <a:pt x="15047" y="24380"/>
                  </a:cubicBezTo>
                  <a:cubicBezTo>
                    <a:pt x="14547" y="24511"/>
                    <a:pt x="14047" y="24690"/>
                    <a:pt x="13547" y="24833"/>
                  </a:cubicBezTo>
                  <a:cubicBezTo>
                    <a:pt x="12952" y="24999"/>
                    <a:pt x="12333" y="25118"/>
                    <a:pt x="11725" y="25190"/>
                  </a:cubicBezTo>
                  <a:cubicBezTo>
                    <a:pt x="11422" y="25221"/>
                    <a:pt x="10875" y="25303"/>
                    <a:pt x="10379" y="25303"/>
                  </a:cubicBezTo>
                  <a:cubicBezTo>
                    <a:pt x="10116" y="25303"/>
                    <a:pt x="9867" y="25280"/>
                    <a:pt x="9677" y="25214"/>
                  </a:cubicBezTo>
                  <a:lnTo>
                    <a:pt x="9666" y="25190"/>
                  </a:lnTo>
                  <a:lnTo>
                    <a:pt x="9642" y="25166"/>
                  </a:lnTo>
                  <a:cubicBezTo>
                    <a:pt x="9596" y="25114"/>
                    <a:pt x="9532" y="25087"/>
                    <a:pt x="9468" y="25087"/>
                  </a:cubicBezTo>
                  <a:cubicBezTo>
                    <a:pt x="9416" y="25087"/>
                    <a:pt x="9363" y="25105"/>
                    <a:pt x="9320" y="25142"/>
                  </a:cubicBezTo>
                  <a:lnTo>
                    <a:pt x="9273" y="25178"/>
                  </a:lnTo>
                  <a:cubicBezTo>
                    <a:pt x="9165" y="25285"/>
                    <a:pt x="9177" y="25464"/>
                    <a:pt x="9296" y="25547"/>
                  </a:cubicBezTo>
                  <a:cubicBezTo>
                    <a:pt x="9591" y="25720"/>
                    <a:pt x="10000" y="25779"/>
                    <a:pt x="10439" y="25779"/>
                  </a:cubicBezTo>
                  <a:cubicBezTo>
                    <a:pt x="11115" y="25779"/>
                    <a:pt x="11862" y="25639"/>
                    <a:pt x="12368" y="25559"/>
                  </a:cubicBezTo>
                  <a:cubicBezTo>
                    <a:pt x="13584" y="25366"/>
                    <a:pt x="14843" y="24685"/>
                    <a:pt x="16093" y="24685"/>
                  </a:cubicBezTo>
                  <a:cubicBezTo>
                    <a:pt x="16153" y="24685"/>
                    <a:pt x="16213" y="24687"/>
                    <a:pt x="16274" y="24690"/>
                  </a:cubicBezTo>
                  <a:cubicBezTo>
                    <a:pt x="16938" y="24831"/>
                    <a:pt x="17610" y="24925"/>
                    <a:pt x="18291" y="24925"/>
                  </a:cubicBezTo>
                  <a:cubicBezTo>
                    <a:pt x="18927" y="24925"/>
                    <a:pt x="19571" y="24843"/>
                    <a:pt x="20226" y="24642"/>
                  </a:cubicBezTo>
                  <a:cubicBezTo>
                    <a:pt x="20286" y="24904"/>
                    <a:pt x="20345" y="25166"/>
                    <a:pt x="20417" y="25428"/>
                  </a:cubicBezTo>
                  <a:cubicBezTo>
                    <a:pt x="20442" y="25554"/>
                    <a:pt x="20537" y="25609"/>
                    <a:pt x="20633" y="25609"/>
                  </a:cubicBezTo>
                  <a:cubicBezTo>
                    <a:pt x="20765" y="25609"/>
                    <a:pt x="20899" y="25505"/>
                    <a:pt x="20857" y="25333"/>
                  </a:cubicBezTo>
                  <a:lnTo>
                    <a:pt x="20548" y="23987"/>
                  </a:lnTo>
                  <a:cubicBezTo>
                    <a:pt x="20548" y="23952"/>
                    <a:pt x="20548" y="23916"/>
                    <a:pt x="20524" y="23892"/>
                  </a:cubicBezTo>
                  <a:cubicBezTo>
                    <a:pt x="20203" y="22475"/>
                    <a:pt x="19869" y="21058"/>
                    <a:pt x="19488" y="19642"/>
                  </a:cubicBezTo>
                  <a:cubicBezTo>
                    <a:pt x="19703" y="18689"/>
                    <a:pt x="20072" y="17772"/>
                    <a:pt x="20584" y="16927"/>
                  </a:cubicBezTo>
                  <a:cubicBezTo>
                    <a:pt x="22560" y="15522"/>
                    <a:pt x="24417" y="14105"/>
                    <a:pt x="25751" y="12045"/>
                  </a:cubicBezTo>
                  <a:cubicBezTo>
                    <a:pt x="25868" y="11862"/>
                    <a:pt x="25716" y="11684"/>
                    <a:pt x="25557" y="11684"/>
                  </a:cubicBezTo>
                  <a:cubicBezTo>
                    <a:pt x="25489" y="11684"/>
                    <a:pt x="25420" y="11717"/>
                    <a:pt x="25370" y="11795"/>
                  </a:cubicBezTo>
                  <a:cubicBezTo>
                    <a:pt x="24286" y="13450"/>
                    <a:pt x="22858" y="14689"/>
                    <a:pt x="21310" y="15832"/>
                  </a:cubicBezTo>
                  <a:cubicBezTo>
                    <a:pt x="21465" y="15641"/>
                    <a:pt x="21608" y="15439"/>
                    <a:pt x="21774" y="15236"/>
                  </a:cubicBezTo>
                  <a:cubicBezTo>
                    <a:pt x="22286" y="14641"/>
                    <a:pt x="22762" y="14070"/>
                    <a:pt x="23072" y="13379"/>
                  </a:cubicBezTo>
                  <a:cubicBezTo>
                    <a:pt x="23155" y="13367"/>
                    <a:pt x="23227" y="13319"/>
                    <a:pt x="23262" y="13236"/>
                  </a:cubicBezTo>
                  <a:cubicBezTo>
                    <a:pt x="24489" y="10557"/>
                    <a:pt x="26144" y="8093"/>
                    <a:pt x="28168" y="5949"/>
                  </a:cubicBezTo>
                  <a:cubicBezTo>
                    <a:pt x="28324" y="5784"/>
                    <a:pt x="28182" y="5547"/>
                    <a:pt x="28010" y="5547"/>
                  </a:cubicBezTo>
                  <a:cubicBezTo>
                    <a:pt x="27960" y="5547"/>
                    <a:pt x="27907" y="5567"/>
                    <a:pt x="27858" y="5616"/>
                  </a:cubicBezTo>
                  <a:cubicBezTo>
                    <a:pt x="26132" y="7450"/>
                    <a:pt x="24656" y="9521"/>
                    <a:pt x="23489" y="11748"/>
                  </a:cubicBezTo>
                  <a:cubicBezTo>
                    <a:pt x="23596" y="10795"/>
                    <a:pt x="23548" y="9819"/>
                    <a:pt x="23834" y="8878"/>
                  </a:cubicBezTo>
                  <a:cubicBezTo>
                    <a:pt x="24334" y="7235"/>
                    <a:pt x="25239" y="5664"/>
                    <a:pt x="25953" y="4116"/>
                  </a:cubicBezTo>
                  <a:cubicBezTo>
                    <a:pt x="26035" y="3946"/>
                    <a:pt x="25896" y="3831"/>
                    <a:pt x="25747" y="3831"/>
                  </a:cubicBezTo>
                  <a:cubicBezTo>
                    <a:pt x="25657" y="3831"/>
                    <a:pt x="25562" y="3874"/>
                    <a:pt x="25513" y="3973"/>
                  </a:cubicBezTo>
                  <a:cubicBezTo>
                    <a:pt x="24798" y="5533"/>
                    <a:pt x="23894" y="7104"/>
                    <a:pt x="23393" y="8747"/>
                  </a:cubicBezTo>
                  <a:cubicBezTo>
                    <a:pt x="23012" y="10009"/>
                    <a:pt x="23215" y="11343"/>
                    <a:pt x="22881" y="12605"/>
                  </a:cubicBezTo>
                  <a:cubicBezTo>
                    <a:pt x="22691" y="13248"/>
                    <a:pt x="22370" y="13843"/>
                    <a:pt x="21941" y="14355"/>
                  </a:cubicBezTo>
                  <a:cubicBezTo>
                    <a:pt x="21631" y="12974"/>
                    <a:pt x="21596" y="11557"/>
                    <a:pt x="21846" y="10164"/>
                  </a:cubicBezTo>
                  <a:cubicBezTo>
                    <a:pt x="21875" y="9988"/>
                    <a:pt x="21718" y="9866"/>
                    <a:pt x="21583" y="9866"/>
                  </a:cubicBezTo>
                  <a:cubicBezTo>
                    <a:pt x="21499" y="9866"/>
                    <a:pt x="21423" y="9912"/>
                    <a:pt x="21405" y="10021"/>
                  </a:cubicBezTo>
                  <a:cubicBezTo>
                    <a:pt x="21107" y="11617"/>
                    <a:pt x="21167" y="13248"/>
                    <a:pt x="21572" y="14808"/>
                  </a:cubicBezTo>
                  <a:cubicBezTo>
                    <a:pt x="21167" y="15260"/>
                    <a:pt x="20786" y="15736"/>
                    <a:pt x="20441" y="16236"/>
                  </a:cubicBezTo>
                  <a:cubicBezTo>
                    <a:pt x="20345" y="16379"/>
                    <a:pt x="20250" y="16534"/>
                    <a:pt x="20167" y="16689"/>
                  </a:cubicBezTo>
                  <a:cubicBezTo>
                    <a:pt x="20143" y="16713"/>
                    <a:pt x="20131" y="16737"/>
                    <a:pt x="20119" y="16772"/>
                  </a:cubicBezTo>
                  <a:cubicBezTo>
                    <a:pt x="19762" y="17403"/>
                    <a:pt x="19476" y="18070"/>
                    <a:pt x="19262" y="18761"/>
                  </a:cubicBezTo>
                  <a:cubicBezTo>
                    <a:pt x="19000" y="17808"/>
                    <a:pt x="18714" y="16867"/>
                    <a:pt x="18405" y="15939"/>
                  </a:cubicBezTo>
                  <a:cubicBezTo>
                    <a:pt x="18417" y="15927"/>
                    <a:pt x="18417" y="15915"/>
                    <a:pt x="18429" y="15903"/>
                  </a:cubicBezTo>
                  <a:cubicBezTo>
                    <a:pt x="18917" y="14355"/>
                    <a:pt x="19452" y="12688"/>
                    <a:pt x="19631" y="11033"/>
                  </a:cubicBezTo>
                  <a:lnTo>
                    <a:pt x="19643" y="11033"/>
                  </a:lnTo>
                  <a:cubicBezTo>
                    <a:pt x="21643" y="9283"/>
                    <a:pt x="22655" y="7081"/>
                    <a:pt x="23524" y="4616"/>
                  </a:cubicBezTo>
                  <a:cubicBezTo>
                    <a:pt x="23583" y="4440"/>
                    <a:pt x="23438" y="4323"/>
                    <a:pt x="23296" y="4323"/>
                  </a:cubicBezTo>
                  <a:cubicBezTo>
                    <a:pt x="23208" y="4323"/>
                    <a:pt x="23120" y="4368"/>
                    <a:pt x="23084" y="4473"/>
                  </a:cubicBezTo>
                  <a:cubicBezTo>
                    <a:pt x="22751" y="5449"/>
                    <a:pt x="22358" y="6402"/>
                    <a:pt x="21893" y="7319"/>
                  </a:cubicBezTo>
                  <a:cubicBezTo>
                    <a:pt x="20917" y="5366"/>
                    <a:pt x="21977" y="3032"/>
                    <a:pt x="22822" y="1235"/>
                  </a:cubicBezTo>
                  <a:cubicBezTo>
                    <a:pt x="22914" y="1051"/>
                    <a:pt x="22748" y="874"/>
                    <a:pt x="22600" y="874"/>
                  </a:cubicBezTo>
                  <a:cubicBezTo>
                    <a:pt x="22537" y="874"/>
                    <a:pt x="22477" y="906"/>
                    <a:pt x="22441" y="985"/>
                  </a:cubicBezTo>
                  <a:cubicBezTo>
                    <a:pt x="21500" y="2985"/>
                    <a:pt x="20357" y="5557"/>
                    <a:pt x="21572" y="7700"/>
                  </a:cubicBezTo>
                  <a:cubicBezTo>
                    <a:pt x="21596" y="7735"/>
                    <a:pt x="21619" y="7759"/>
                    <a:pt x="21643" y="7783"/>
                  </a:cubicBezTo>
                  <a:cubicBezTo>
                    <a:pt x="21119" y="8736"/>
                    <a:pt x="20465" y="9605"/>
                    <a:pt x="19679" y="10367"/>
                  </a:cubicBezTo>
                  <a:cubicBezTo>
                    <a:pt x="19691" y="10093"/>
                    <a:pt x="19691" y="9807"/>
                    <a:pt x="19679" y="9533"/>
                  </a:cubicBezTo>
                  <a:cubicBezTo>
                    <a:pt x="19655" y="9140"/>
                    <a:pt x="19619" y="8736"/>
                    <a:pt x="19572" y="8343"/>
                  </a:cubicBezTo>
                  <a:cubicBezTo>
                    <a:pt x="19572" y="8331"/>
                    <a:pt x="19572" y="8331"/>
                    <a:pt x="19572" y="8331"/>
                  </a:cubicBezTo>
                  <a:cubicBezTo>
                    <a:pt x="19500" y="7807"/>
                    <a:pt x="19417" y="7283"/>
                    <a:pt x="19310" y="6759"/>
                  </a:cubicBezTo>
                  <a:cubicBezTo>
                    <a:pt x="19536" y="5866"/>
                    <a:pt x="20143" y="5092"/>
                    <a:pt x="20476" y="4235"/>
                  </a:cubicBezTo>
                  <a:cubicBezTo>
                    <a:pt x="20929" y="3080"/>
                    <a:pt x="21143" y="1866"/>
                    <a:pt x="21369" y="663"/>
                  </a:cubicBezTo>
                  <a:cubicBezTo>
                    <a:pt x="21406" y="486"/>
                    <a:pt x="21252" y="364"/>
                    <a:pt x="21118" y="364"/>
                  </a:cubicBezTo>
                  <a:cubicBezTo>
                    <a:pt x="21034" y="364"/>
                    <a:pt x="20959" y="411"/>
                    <a:pt x="20941" y="520"/>
                  </a:cubicBezTo>
                  <a:cubicBezTo>
                    <a:pt x="20715" y="1723"/>
                    <a:pt x="20500" y="2949"/>
                    <a:pt x="20048" y="4092"/>
                  </a:cubicBezTo>
                  <a:cubicBezTo>
                    <a:pt x="19798" y="4723"/>
                    <a:pt x="19405" y="5307"/>
                    <a:pt x="19119" y="5926"/>
                  </a:cubicBezTo>
                  <a:cubicBezTo>
                    <a:pt x="19095" y="5818"/>
                    <a:pt x="19060" y="5699"/>
                    <a:pt x="19036" y="5580"/>
                  </a:cubicBezTo>
                  <a:cubicBezTo>
                    <a:pt x="19048" y="5568"/>
                    <a:pt x="19060" y="5545"/>
                    <a:pt x="19071" y="5533"/>
                  </a:cubicBezTo>
                  <a:cubicBezTo>
                    <a:pt x="19726" y="3961"/>
                    <a:pt x="20024" y="2270"/>
                    <a:pt x="19964" y="580"/>
                  </a:cubicBezTo>
                  <a:cubicBezTo>
                    <a:pt x="19958" y="425"/>
                    <a:pt x="19830" y="344"/>
                    <a:pt x="19709" y="344"/>
                  </a:cubicBezTo>
                  <a:cubicBezTo>
                    <a:pt x="19598" y="344"/>
                    <a:pt x="19494" y="413"/>
                    <a:pt x="19500" y="556"/>
                  </a:cubicBezTo>
                  <a:cubicBezTo>
                    <a:pt x="19560" y="2009"/>
                    <a:pt x="19333" y="3461"/>
                    <a:pt x="18845" y="4830"/>
                  </a:cubicBezTo>
                  <a:cubicBezTo>
                    <a:pt x="18607" y="3961"/>
                    <a:pt x="18357" y="3092"/>
                    <a:pt x="18131" y="2247"/>
                  </a:cubicBezTo>
                  <a:cubicBezTo>
                    <a:pt x="18096" y="2131"/>
                    <a:pt x="17995" y="2079"/>
                    <a:pt x="17896" y="2079"/>
                  </a:cubicBezTo>
                  <a:cubicBezTo>
                    <a:pt x="17761" y="2079"/>
                    <a:pt x="17630" y="2177"/>
                    <a:pt x="17678" y="2342"/>
                  </a:cubicBezTo>
                  <a:cubicBezTo>
                    <a:pt x="18131" y="3949"/>
                    <a:pt x="18583" y="5592"/>
                    <a:pt x="18893" y="7247"/>
                  </a:cubicBezTo>
                  <a:cubicBezTo>
                    <a:pt x="17667" y="5211"/>
                    <a:pt x="16785" y="2985"/>
                    <a:pt x="16297" y="651"/>
                  </a:cubicBezTo>
                  <a:cubicBezTo>
                    <a:pt x="16262" y="542"/>
                    <a:pt x="16173" y="492"/>
                    <a:pt x="16084" y="492"/>
                  </a:cubicBezTo>
                  <a:cubicBezTo>
                    <a:pt x="15960" y="492"/>
                    <a:pt x="15836" y="587"/>
                    <a:pt x="15857" y="746"/>
                  </a:cubicBezTo>
                  <a:cubicBezTo>
                    <a:pt x="16428" y="3473"/>
                    <a:pt x="17524" y="6069"/>
                    <a:pt x="19095" y="8378"/>
                  </a:cubicBezTo>
                  <a:cubicBezTo>
                    <a:pt x="19107" y="8509"/>
                    <a:pt x="19131" y="8640"/>
                    <a:pt x="19143" y="8771"/>
                  </a:cubicBezTo>
                  <a:cubicBezTo>
                    <a:pt x="19238" y="9581"/>
                    <a:pt x="19238" y="10414"/>
                    <a:pt x="19119" y="11224"/>
                  </a:cubicBezTo>
                  <a:cubicBezTo>
                    <a:pt x="18738" y="10795"/>
                    <a:pt x="18417" y="10033"/>
                    <a:pt x="18179" y="9628"/>
                  </a:cubicBezTo>
                  <a:cubicBezTo>
                    <a:pt x="17905" y="9164"/>
                    <a:pt x="17643" y="8688"/>
                    <a:pt x="17381" y="8212"/>
                  </a:cubicBezTo>
                  <a:cubicBezTo>
                    <a:pt x="16785" y="7104"/>
                    <a:pt x="16238" y="5961"/>
                    <a:pt x="15726" y="4806"/>
                  </a:cubicBezTo>
                  <a:cubicBezTo>
                    <a:pt x="15687" y="4717"/>
                    <a:pt x="15617" y="4679"/>
                    <a:pt x="15545" y="4679"/>
                  </a:cubicBezTo>
                  <a:cubicBezTo>
                    <a:pt x="15398" y="4679"/>
                    <a:pt x="15241" y="4837"/>
                    <a:pt x="15321" y="5021"/>
                  </a:cubicBezTo>
                  <a:cubicBezTo>
                    <a:pt x="15809" y="6140"/>
                    <a:pt x="16345" y="7235"/>
                    <a:pt x="16916" y="8307"/>
                  </a:cubicBezTo>
                  <a:cubicBezTo>
                    <a:pt x="16357" y="8128"/>
                    <a:pt x="15857" y="7819"/>
                    <a:pt x="15452" y="7402"/>
                  </a:cubicBezTo>
                  <a:cubicBezTo>
                    <a:pt x="15404" y="7351"/>
                    <a:pt x="15348" y="7330"/>
                    <a:pt x="15293" y="7330"/>
                  </a:cubicBezTo>
                  <a:cubicBezTo>
                    <a:pt x="15117" y="7330"/>
                    <a:pt x="14955" y="7548"/>
                    <a:pt x="15119" y="7712"/>
                  </a:cubicBezTo>
                  <a:cubicBezTo>
                    <a:pt x="15678" y="8295"/>
                    <a:pt x="16404" y="8700"/>
                    <a:pt x="17202" y="8866"/>
                  </a:cubicBezTo>
                  <a:lnTo>
                    <a:pt x="17226" y="8866"/>
                  </a:lnTo>
                  <a:cubicBezTo>
                    <a:pt x="17274" y="8950"/>
                    <a:pt x="17321" y="9045"/>
                    <a:pt x="17381" y="9128"/>
                  </a:cubicBezTo>
                  <a:cubicBezTo>
                    <a:pt x="17786" y="9855"/>
                    <a:pt x="18333" y="11248"/>
                    <a:pt x="19060" y="11772"/>
                  </a:cubicBezTo>
                  <a:cubicBezTo>
                    <a:pt x="18833" y="12938"/>
                    <a:pt x="18548" y="14093"/>
                    <a:pt x="18179" y="15213"/>
                  </a:cubicBezTo>
                  <a:cubicBezTo>
                    <a:pt x="18071" y="14939"/>
                    <a:pt x="17976" y="14653"/>
                    <a:pt x="17881" y="14367"/>
                  </a:cubicBezTo>
                  <a:cubicBezTo>
                    <a:pt x="17166" y="12522"/>
                    <a:pt x="16321" y="10724"/>
                    <a:pt x="15345" y="9009"/>
                  </a:cubicBezTo>
                  <a:cubicBezTo>
                    <a:pt x="14178" y="6926"/>
                    <a:pt x="13821" y="5092"/>
                    <a:pt x="13845" y="2711"/>
                  </a:cubicBezTo>
                  <a:cubicBezTo>
                    <a:pt x="13845" y="2558"/>
                    <a:pt x="13721" y="2480"/>
                    <a:pt x="13602" y="2480"/>
                  </a:cubicBezTo>
                  <a:cubicBezTo>
                    <a:pt x="13489" y="2480"/>
                    <a:pt x="13380" y="2549"/>
                    <a:pt x="13380" y="2687"/>
                  </a:cubicBezTo>
                  <a:cubicBezTo>
                    <a:pt x="13368" y="4342"/>
                    <a:pt x="13392" y="5985"/>
                    <a:pt x="14047" y="7521"/>
                  </a:cubicBezTo>
                  <a:cubicBezTo>
                    <a:pt x="14059" y="7545"/>
                    <a:pt x="14071" y="7569"/>
                    <a:pt x="14071" y="7581"/>
                  </a:cubicBezTo>
                  <a:cubicBezTo>
                    <a:pt x="12642" y="5771"/>
                    <a:pt x="12249" y="3413"/>
                    <a:pt x="12047" y="1092"/>
                  </a:cubicBezTo>
                  <a:cubicBezTo>
                    <a:pt x="12032" y="966"/>
                    <a:pt x="11945" y="910"/>
                    <a:pt x="11851" y="910"/>
                  </a:cubicBezTo>
                  <a:cubicBezTo>
                    <a:pt x="11722" y="910"/>
                    <a:pt x="11581" y="1015"/>
                    <a:pt x="11594" y="1187"/>
                  </a:cubicBezTo>
                  <a:cubicBezTo>
                    <a:pt x="11856" y="4080"/>
                    <a:pt x="12428" y="6914"/>
                    <a:pt x="14702" y="8890"/>
                  </a:cubicBezTo>
                  <a:cubicBezTo>
                    <a:pt x="15369" y="10164"/>
                    <a:pt x="16143" y="11403"/>
                    <a:pt x="16726" y="12736"/>
                  </a:cubicBezTo>
                  <a:cubicBezTo>
                    <a:pt x="16952" y="13272"/>
                    <a:pt x="17166" y="13808"/>
                    <a:pt x="17381" y="14343"/>
                  </a:cubicBezTo>
                  <a:cubicBezTo>
                    <a:pt x="16309" y="13415"/>
                    <a:pt x="15333" y="12403"/>
                    <a:pt x="14714" y="11093"/>
                  </a:cubicBezTo>
                  <a:cubicBezTo>
                    <a:pt x="14309" y="10260"/>
                    <a:pt x="14130" y="9319"/>
                    <a:pt x="13618" y="8545"/>
                  </a:cubicBezTo>
                  <a:cubicBezTo>
                    <a:pt x="12773" y="7259"/>
                    <a:pt x="11380" y="6688"/>
                    <a:pt x="10951" y="5092"/>
                  </a:cubicBezTo>
                  <a:cubicBezTo>
                    <a:pt x="10666" y="4056"/>
                    <a:pt x="10630" y="2937"/>
                    <a:pt x="10511" y="1878"/>
                  </a:cubicBezTo>
                  <a:cubicBezTo>
                    <a:pt x="10496" y="1752"/>
                    <a:pt x="10409" y="1696"/>
                    <a:pt x="10316" y="1696"/>
                  </a:cubicBezTo>
                  <a:cubicBezTo>
                    <a:pt x="10188" y="1696"/>
                    <a:pt x="10050" y="1801"/>
                    <a:pt x="10070" y="1973"/>
                  </a:cubicBezTo>
                  <a:cubicBezTo>
                    <a:pt x="10166" y="2842"/>
                    <a:pt x="10201" y="3783"/>
                    <a:pt x="10368" y="4675"/>
                  </a:cubicBezTo>
                  <a:cubicBezTo>
                    <a:pt x="10011" y="4461"/>
                    <a:pt x="9666" y="4247"/>
                    <a:pt x="9320" y="4021"/>
                  </a:cubicBezTo>
                  <a:cubicBezTo>
                    <a:pt x="9320" y="4009"/>
                    <a:pt x="9320" y="4009"/>
                    <a:pt x="9320" y="3997"/>
                  </a:cubicBezTo>
                  <a:cubicBezTo>
                    <a:pt x="9142" y="2663"/>
                    <a:pt x="8784" y="1366"/>
                    <a:pt x="8261" y="127"/>
                  </a:cubicBezTo>
                  <a:cubicBezTo>
                    <a:pt x="8222" y="38"/>
                    <a:pt x="8152" y="0"/>
                    <a:pt x="80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4" name="Google Shape;2954;p34"/>
          <p:cNvGrpSpPr/>
          <p:nvPr/>
        </p:nvGrpSpPr>
        <p:grpSpPr>
          <a:xfrm flipH="1">
            <a:off x="7620059" y="2759847"/>
            <a:ext cx="1795011" cy="2554619"/>
            <a:chOff x="-509786" y="3347810"/>
            <a:chExt cx="1381734" cy="1966453"/>
          </a:xfrm>
        </p:grpSpPr>
        <p:grpSp>
          <p:nvGrpSpPr>
            <p:cNvPr id="2955" name="Google Shape;2955;p34"/>
            <p:cNvGrpSpPr/>
            <p:nvPr/>
          </p:nvGrpSpPr>
          <p:grpSpPr>
            <a:xfrm>
              <a:off x="-141607" y="3347810"/>
              <a:ext cx="1013555" cy="1484573"/>
              <a:chOff x="10311616" y="2258550"/>
              <a:chExt cx="1419744" cy="2079525"/>
            </a:xfrm>
          </p:grpSpPr>
          <p:sp>
            <p:nvSpPr>
              <p:cNvPr id="2956" name="Google Shape;2956;p34"/>
              <p:cNvSpPr/>
              <p:nvPr/>
            </p:nvSpPr>
            <p:spPr>
              <a:xfrm>
                <a:off x="10311616" y="2820083"/>
                <a:ext cx="362460" cy="1351967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16384" extrusionOk="0">
                    <a:moveTo>
                      <a:pt x="3430" y="1"/>
                    </a:moveTo>
                    <a:cubicBezTo>
                      <a:pt x="3096" y="13"/>
                      <a:pt x="2834" y="298"/>
                      <a:pt x="2846" y="620"/>
                    </a:cubicBezTo>
                    <a:cubicBezTo>
                      <a:pt x="2894" y="1930"/>
                      <a:pt x="2299" y="3215"/>
                      <a:pt x="1656" y="4382"/>
                    </a:cubicBezTo>
                    <a:cubicBezTo>
                      <a:pt x="917" y="5716"/>
                      <a:pt x="96" y="7085"/>
                      <a:pt x="48" y="8609"/>
                    </a:cubicBezTo>
                    <a:cubicBezTo>
                      <a:pt x="1" y="10026"/>
                      <a:pt x="655" y="11371"/>
                      <a:pt x="1382" y="12598"/>
                    </a:cubicBezTo>
                    <a:cubicBezTo>
                      <a:pt x="2120" y="13824"/>
                      <a:pt x="2941" y="15015"/>
                      <a:pt x="3322" y="16384"/>
                    </a:cubicBezTo>
                    <a:cubicBezTo>
                      <a:pt x="3930" y="16003"/>
                      <a:pt x="4180" y="15193"/>
                      <a:pt x="4084" y="14491"/>
                    </a:cubicBezTo>
                    <a:cubicBezTo>
                      <a:pt x="4001" y="13788"/>
                      <a:pt x="3644" y="13121"/>
                      <a:pt x="3239" y="12526"/>
                    </a:cubicBezTo>
                    <a:cubicBezTo>
                      <a:pt x="2846" y="11931"/>
                      <a:pt x="2406" y="11347"/>
                      <a:pt x="2120" y="10681"/>
                    </a:cubicBezTo>
                    <a:cubicBezTo>
                      <a:pt x="1620" y="9490"/>
                      <a:pt x="1691" y="8121"/>
                      <a:pt x="2120" y="6906"/>
                    </a:cubicBezTo>
                    <a:cubicBezTo>
                      <a:pt x="2549" y="5692"/>
                      <a:pt x="3311" y="4632"/>
                      <a:pt x="4180" y="3668"/>
                    </a:cubicBezTo>
                    <a:cubicBezTo>
                      <a:pt x="4549" y="3251"/>
                      <a:pt x="4942" y="2846"/>
                      <a:pt x="5156" y="2322"/>
                    </a:cubicBezTo>
                    <a:cubicBezTo>
                      <a:pt x="5347" y="1834"/>
                      <a:pt x="5216" y="1072"/>
                      <a:pt x="4882" y="644"/>
                    </a:cubicBezTo>
                    <a:cubicBezTo>
                      <a:pt x="4632" y="322"/>
                      <a:pt x="4251" y="36"/>
                      <a:pt x="34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34"/>
              <p:cNvSpPr/>
              <p:nvPr/>
            </p:nvSpPr>
            <p:spPr>
              <a:xfrm>
                <a:off x="10542434" y="2851523"/>
                <a:ext cx="126017" cy="160249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1942" extrusionOk="0">
                    <a:moveTo>
                      <a:pt x="263" y="1"/>
                    </a:moveTo>
                    <a:cubicBezTo>
                      <a:pt x="191" y="1"/>
                      <a:pt x="132" y="13"/>
                      <a:pt x="72" y="60"/>
                    </a:cubicBezTo>
                    <a:cubicBezTo>
                      <a:pt x="25" y="120"/>
                      <a:pt x="1" y="203"/>
                      <a:pt x="13" y="287"/>
                    </a:cubicBezTo>
                    <a:cubicBezTo>
                      <a:pt x="84" y="1060"/>
                      <a:pt x="620" y="1727"/>
                      <a:pt x="1370" y="1941"/>
                    </a:cubicBezTo>
                    <a:cubicBezTo>
                      <a:pt x="1858" y="1096"/>
                      <a:pt x="1251" y="25"/>
                      <a:pt x="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34"/>
              <p:cNvSpPr/>
              <p:nvPr/>
            </p:nvSpPr>
            <p:spPr>
              <a:xfrm>
                <a:off x="10518233" y="3013175"/>
                <a:ext cx="62229" cy="86066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043" extrusionOk="0">
                    <a:moveTo>
                      <a:pt x="240" y="0"/>
                    </a:moveTo>
                    <a:cubicBezTo>
                      <a:pt x="224" y="0"/>
                      <a:pt x="207" y="2"/>
                      <a:pt x="191" y="6"/>
                    </a:cubicBezTo>
                    <a:cubicBezTo>
                      <a:pt x="96" y="42"/>
                      <a:pt x="36" y="125"/>
                      <a:pt x="13" y="233"/>
                    </a:cubicBezTo>
                    <a:cubicBezTo>
                      <a:pt x="1" y="328"/>
                      <a:pt x="13" y="435"/>
                      <a:pt x="48" y="530"/>
                    </a:cubicBezTo>
                    <a:cubicBezTo>
                      <a:pt x="84" y="661"/>
                      <a:pt x="155" y="780"/>
                      <a:pt x="239" y="887"/>
                    </a:cubicBezTo>
                    <a:cubicBezTo>
                      <a:pt x="334" y="995"/>
                      <a:pt x="477" y="1042"/>
                      <a:pt x="608" y="1042"/>
                    </a:cubicBezTo>
                    <a:cubicBezTo>
                      <a:pt x="751" y="1030"/>
                      <a:pt x="870" y="923"/>
                      <a:pt x="905" y="792"/>
                    </a:cubicBezTo>
                    <a:cubicBezTo>
                      <a:pt x="917" y="673"/>
                      <a:pt x="882" y="554"/>
                      <a:pt x="798" y="471"/>
                    </a:cubicBezTo>
                    <a:cubicBezTo>
                      <a:pt x="655" y="268"/>
                      <a:pt x="667" y="185"/>
                      <a:pt x="429" y="137"/>
                    </a:cubicBezTo>
                    <a:cubicBezTo>
                      <a:pt x="400" y="48"/>
                      <a:pt x="321" y="0"/>
                      <a:pt x="240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34"/>
              <p:cNvSpPr/>
              <p:nvPr/>
            </p:nvSpPr>
            <p:spPr>
              <a:xfrm>
                <a:off x="10444006" y="3144461"/>
                <a:ext cx="71855" cy="73688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893" extrusionOk="0">
                    <a:moveTo>
                      <a:pt x="513" y="0"/>
                    </a:moveTo>
                    <a:cubicBezTo>
                      <a:pt x="449" y="0"/>
                      <a:pt x="384" y="12"/>
                      <a:pt x="322" y="35"/>
                    </a:cubicBezTo>
                    <a:cubicBezTo>
                      <a:pt x="95" y="142"/>
                      <a:pt x="0" y="404"/>
                      <a:pt x="107" y="630"/>
                    </a:cubicBezTo>
                    <a:cubicBezTo>
                      <a:pt x="203" y="797"/>
                      <a:pt x="381" y="892"/>
                      <a:pt x="560" y="892"/>
                    </a:cubicBezTo>
                    <a:cubicBezTo>
                      <a:pt x="568" y="892"/>
                      <a:pt x="576" y="892"/>
                      <a:pt x="584" y="892"/>
                    </a:cubicBezTo>
                    <a:cubicBezTo>
                      <a:pt x="800" y="892"/>
                      <a:pt x="991" y="741"/>
                      <a:pt x="1048" y="535"/>
                    </a:cubicBezTo>
                    <a:cubicBezTo>
                      <a:pt x="1060" y="427"/>
                      <a:pt x="1024" y="308"/>
                      <a:pt x="965" y="225"/>
                    </a:cubicBezTo>
                    <a:cubicBezTo>
                      <a:pt x="852" y="78"/>
                      <a:pt x="684" y="0"/>
                      <a:pt x="513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34"/>
              <p:cNvSpPr/>
              <p:nvPr/>
            </p:nvSpPr>
            <p:spPr>
              <a:xfrm>
                <a:off x="10387471" y="3280780"/>
                <a:ext cx="63042" cy="68159"/>
              </a:xfrm>
              <a:custGeom>
                <a:avLst/>
                <a:gdLst/>
                <a:ahLst/>
                <a:cxnLst/>
                <a:rect l="l" t="t" r="r" b="b"/>
                <a:pathLst>
                  <a:path w="930" h="826" extrusionOk="0">
                    <a:moveTo>
                      <a:pt x="562" y="1"/>
                    </a:moveTo>
                    <a:cubicBezTo>
                      <a:pt x="395" y="1"/>
                      <a:pt x="232" y="82"/>
                      <a:pt x="132" y="216"/>
                    </a:cubicBezTo>
                    <a:cubicBezTo>
                      <a:pt x="60" y="288"/>
                      <a:pt x="25" y="383"/>
                      <a:pt x="13" y="490"/>
                    </a:cubicBezTo>
                    <a:cubicBezTo>
                      <a:pt x="1" y="585"/>
                      <a:pt x="48" y="692"/>
                      <a:pt x="120" y="764"/>
                    </a:cubicBezTo>
                    <a:cubicBezTo>
                      <a:pt x="179" y="808"/>
                      <a:pt x="247" y="826"/>
                      <a:pt x="319" y="826"/>
                    </a:cubicBezTo>
                    <a:cubicBezTo>
                      <a:pt x="421" y="826"/>
                      <a:pt x="529" y="789"/>
                      <a:pt x="620" y="740"/>
                    </a:cubicBezTo>
                    <a:cubicBezTo>
                      <a:pt x="787" y="669"/>
                      <a:pt x="894" y="526"/>
                      <a:pt x="929" y="347"/>
                    </a:cubicBezTo>
                    <a:cubicBezTo>
                      <a:pt x="918" y="168"/>
                      <a:pt x="775" y="14"/>
                      <a:pt x="596" y="2"/>
                    </a:cubicBezTo>
                    <a:cubicBezTo>
                      <a:pt x="585" y="1"/>
                      <a:pt x="574" y="1"/>
                      <a:pt x="562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34"/>
              <p:cNvSpPr/>
              <p:nvPr/>
            </p:nvSpPr>
            <p:spPr>
              <a:xfrm>
                <a:off x="10344697" y="3413716"/>
                <a:ext cx="64669" cy="79217"/>
              </a:xfrm>
              <a:custGeom>
                <a:avLst/>
                <a:gdLst/>
                <a:ahLst/>
                <a:cxnLst/>
                <a:rect l="l" t="t" r="r" b="b"/>
                <a:pathLst>
                  <a:path w="954" h="960" extrusionOk="0">
                    <a:moveTo>
                      <a:pt x="703" y="1"/>
                    </a:moveTo>
                    <a:cubicBezTo>
                      <a:pt x="692" y="1"/>
                      <a:pt x="680" y="7"/>
                      <a:pt x="668" y="22"/>
                    </a:cubicBezTo>
                    <a:cubicBezTo>
                      <a:pt x="513" y="22"/>
                      <a:pt x="358" y="70"/>
                      <a:pt x="227" y="165"/>
                    </a:cubicBezTo>
                    <a:cubicBezTo>
                      <a:pt x="84" y="260"/>
                      <a:pt x="1" y="415"/>
                      <a:pt x="1" y="582"/>
                    </a:cubicBezTo>
                    <a:cubicBezTo>
                      <a:pt x="1" y="736"/>
                      <a:pt x="96" y="891"/>
                      <a:pt x="263" y="951"/>
                    </a:cubicBezTo>
                    <a:cubicBezTo>
                      <a:pt x="293" y="957"/>
                      <a:pt x="325" y="960"/>
                      <a:pt x="357" y="960"/>
                    </a:cubicBezTo>
                    <a:cubicBezTo>
                      <a:pt x="448" y="960"/>
                      <a:pt x="540" y="935"/>
                      <a:pt x="620" y="891"/>
                    </a:cubicBezTo>
                    <a:cubicBezTo>
                      <a:pt x="739" y="832"/>
                      <a:pt x="834" y="748"/>
                      <a:pt x="894" y="629"/>
                    </a:cubicBezTo>
                    <a:cubicBezTo>
                      <a:pt x="953" y="510"/>
                      <a:pt x="941" y="379"/>
                      <a:pt x="870" y="272"/>
                    </a:cubicBezTo>
                    <a:cubicBezTo>
                      <a:pt x="789" y="192"/>
                      <a:pt x="760" y="1"/>
                      <a:pt x="703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34"/>
              <p:cNvSpPr/>
              <p:nvPr/>
            </p:nvSpPr>
            <p:spPr>
              <a:xfrm>
                <a:off x="10347137" y="3544094"/>
                <a:ext cx="55721" cy="75834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19" extrusionOk="0">
                    <a:moveTo>
                      <a:pt x="453" y="1"/>
                    </a:moveTo>
                    <a:cubicBezTo>
                      <a:pt x="445" y="1"/>
                      <a:pt x="437" y="1"/>
                      <a:pt x="429" y="2"/>
                    </a:cubicBezTo>
                    <a:cubicBezTo>
                      <a:pt x="262" y="37"/>
                      <a:pt x="131" y="168"/>
                      <a:pt x="72" y="335"/>
                    </a:cubicBezTo>
                    <a:cubicBezTo>
                      <a:pt x="0" y="478"/>
                      <a:pt x="0" y="645"/>
                      <a:pt x="72" y="799"/>
                    </a:cubicBezTo>
                    <a:cubicBezTo>
                      <a:pt x="136" y="873"/>
                      <a:pt x="237" y="918"/>
                      <a:pt x="340" y="918"/>
                    </a:cubicBezTo>
                    <a:cubicBezTo>
                      <a:pt x="370" y="918"/>
                      <a:pt x="400" y="915"/>
                      <a:pt x="429" y="907"/>
                    </a:cubicBezTo>
                    <a:cubicBezTo>
                      <a:pt x="548" y="871"/>
                      <a:pt x="655" y="776"/>
                      <a:pt x="715" y="668"/>
                    </a:cubicBezTo>
                    <a:cubicBezTo>
                      <a:pt x="798" y="537"/>
                      <a:pt x="822" y="383"/>
                      <a:pt x="774" y="240"/>
                    </a:cubicBezTo>
                    <a:cubicBezTo>
                      <a:pt x="729" y="104"/>
                      <a:pt x="598" y="1"/>
                      <a:pt x="453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34"/>
              <p:cNvSpPr/>
              <p:nvPr/>
            </p:nvSpPr>
            <p:spPr>
              <a:xfrm>
                <a:off x="10373778" y="3687675"/>
                <a:ext cx="51722" cy="79794"/>
              </a:xfrm>
              <a:custGeom>
                <a:avLst/>
                <a:gdLst/>
                <a:ahLst/>
                <a:cxnLst/>
                <a:rect l="l" t="t" r="r" b="b"/>
                <a:pathLst>
                  <a:path w="763" h="967" extrusionOk="0">
                    <a:moveTo>
                      <a:pt x="436" y="1"/>
                    </a:moveTo>
                    <a:cubicBezTo>
                      <a:pt x="409" y="1"/>
                      <a:pt x="383" y="5"/>
                      <a:pt x="358" y="12"/>
                    </a:cubicBezTo>
                    <a:cubicBezTo>
                      <a:pt x="274" y="36"/>
                      <a:pt x="215" y="107"/>
                      <a:pt x="191" y="190"/>
                    </a:cubicBezTo>
                    <a:cubicBezTo>
                      <a:pt x="155" y="274"/>
                      <a:pt x="143" y="357"/>
                      <a:pt x="119" y="440"/>
                    </a:cubicBezTo>
                    <a:cubicBezTo>
                      <a:pt x="72" y="583"/>
                      <a:pt x="0" y="750"/>
                      <a:pt x="72" y="869"/>
                    </a:cubicBezTo>
                    <a:cubicBezTo>
                      <a:pt x="124" y="931"/>
                      <a:pt x="185" y="967"/>
                      <a:pt x="255" y="967"/>
                    </a:cubicBezTo>
                    <a:cubicBezTo>
                      <a:pt x="265" y="967"/>
                      <a:pt x="276" y="966"/>
                      <a:pt x="286" y="964"/>
                    </a:cubicBezTo>
                    <a:cubicBezTo>
                      <a:pt x="369" y="964"/>
                      <a:pt x="453" y="929"/>
                      <a:pt x="512" y="869"/>
                    </a:cubicBezTo>
                    <a:cubicBezTo>
                      <a:pt x="691" y="726"/>
                      <a:pt x="762" y="512"/>
                      <a:pt x="727" y="298"/>
                    </a:cubicBezTo>
                    <a:cubicBezTo>
                      <a:pt x="703" y="202"/>
                      <a:pt x="667" y="131"/>
                      <a:pt x="608" y="71"/>
                    </a:cubicBezTo>
                    <a:cubicBezTo>
                      <a:pt x="558" y="22"/>
                      <a:pt x="496" y="1"/>
                      <a:pt x="436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34"/>
              <p:cNvSpPr/>
              <p:nvPr/>
            </p:nvSpPr>
            <p:spPr>
              <a:xfrm>
                <a:off x="10409299" y="3781910"/>
                <a:ext cx="62975" cy="67087"/>
              </a:xfrm>
              <a:custGeom>
                <a:avLst/>
                <a:gdLst/>
                <a:ahLst/>
                <a:cxnLst/>
                <a:rect l="l" t="t" r="r" b="b"/>
                <a:pathLst>
                  <a:path w="929" h="813" extrusionOk="0">
                    <a:moveTo>
                      <a:pt x="715" y="1"/>
                    </a:moveTo>
                    <a:lnTo>
                      <a:pt x="715" y="1"/>
                    </a:lnTo>
                    <a:cubicBezTo>
                      <a:pt x="441" y="84"/>
                      <a:pt x="203" y="263"/>
                      <a:pt x="60" y="513"/>
                    </a:cubicBezTo>
                    <a:cubicBezTo>
                      <a:pt x="12" y="584"/>
                      <a:pt x="0" y="668"/>
                      <a:pt x="36" y="739"/>
                    </a:cubicBezTo>
                    <a:cubicBezTo>
                      <a:pt x="70" y="794"/>
                      <a:pt x="127" y="813"/>
                      <a:pt x="188" y="813"/>
                    </a:cubicBezTo>
                    <a:cubicBezTo>
                      <a:pt x="234" y="813"/>
                      <a:pt x="281" y="802"/>
                      <a:pt x="322" y="787"/>
                    </a:cubicBezTo>
                    <a:cubicBezTo>
                      <a:pt x="477" y="739"/>
                      <a:pt x="607" y="656"/>
                      <a:pt x="738" y="561"/>
                    </a:cubicBezTo>
                    <a:cubicBezTo>
                      <a:pt x="798" y="525"/>
                      <a:pt x="846" y="465"/>
                      <a:pt x="893" y="394"/>
                    </a:cubicBezTo>
                    <a:cubicBezTo>
                      <a:pt x="929" y="334"/>
                      <a:pt x="929" y="251"/>
                      <a:pt x="893" y="180"/>
                    </a:cubicBezTo>
                    <a:cubicBezTo>
                      <a:pt x="862" y="133"/>
                      <a:pt x="812" y="107"/>
                      <a:pt x="764" y="107"/>
                    </a:cubicBezTo>
                    <a:cubicBezTo>
                      <a:pt x="737" y="107"/>
                      <a:pt x="712" y="115"/>
                      <a:pt x="691" y="132"/>
                    </a:cubicBezTo>
                    <a:lnTo>
                      <a:pt x="715" y="1"/>
                    </a:ln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34"/>
              <p:cNvSpPr/>
              <p:nvPr/>
            </p:nvSpPr>
            <p:spPr>
              <a:xfrm>
                <a:off x="10454513" y="3873340"/>
                <a:ext cx="71855" cy="64776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785" extrusionOk="0">
                    <a:moveTo>
                      <a:pt x="857" y="0"/>
                    </a:moveTo>
                    <a:cubicBezTo>
                      <a:pt x="607" y="0"/>
                      <a:pt x="369" y="84"/>
                      <a:pt x="179" y="250"/>
                    </a:cubicBezTo>
                    <a:cubicBezTo>
                      <a:pt x="119" y="298"/>
                      <a:pt x="71" y="369"/>
                      <a:pt x="36" y="441"/>
                    </a:cubicBezTo>
                    <a:cubicBezTo>
                      <a:pt x="0" y="524"/>
                      <a:pt x="12" y="607"/>
                      <a:pt x="48" y="691"/>
                    </a:cubicBezTo>
                    <a:cubicBezTo>
                      <a:pt x="97" y="758"/>
                      <a:pt x="174" y="785"/>
                      <a:pt x="259" y="785"/>
                    </a:cubicBezTo>
                    <a:cubicBezTo>
                      <a:pt x="339" y="785"/>
                      <a:pt x="425" y="761"/>
                      <a:pt x="500" y="727"/>
                    </a:cubicBezTo>
                    <a:cubicBezTo>
                      <a:pt x="655" y="655"/>
                      <a:pt x="786" y="548"/>
                      <a:pt x="905" y="429"/>
                    </a:cubicBezTo>
                    <a:cubicBezTo>
                      <a:pt x="988" y="346"/>
                      <a:pt x="1060" y="215"/>
                      <a:pt x="1000" y="119"/>
                    </a:cubicBezTo>
                    <a:cubicBezTo>
                      <a:pt x="941" y="12"/>
                      <a:pt x="988" y="0"/>
                      <a:pt x="857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34"/>
              <p:cNvSpPr/>
              <p:nvPr/>
            </p:nvSpPr>
            <p:spPr>
              <a:xfrm>
                <a:off x="10494033" y="2258550"/>
                <a:ext cx="443940" cy="2037275"/>
              </a:xfrm>
              <a:custGeom>
                <a:avLst/>
                <a:gdLst/>
                <a:ahLst/>
                <a:cxnLst/>
                <a:rect l="l" t="t" r="r" b="b"/>
                <a:pathLst>
                  <a:path w="6549" h="24689" extrusionOk="0">
                    <a:moveTo>
                      <a:pt x="3614" y="0"/>
                    </a:moveTo>
                    <a:cubicBezTo>
                      <a:pt x="3381" y="0"/>
                      <a:pt x="3154" y="58"/>
                      <a:pt x="2953" y="186"/>
                    </a:cubicBezTo>
                    <a:cubicBezTo>
                      <a:pt x="2477" y="484"/>
                      <a:pt x="2275" y="1103"/>
                      <a:pt x="2298" y="1662"/>
                    </a:cubicBezTo>
                    <a:cubicBezTo>
                      <a:pt x="2334" y="2234"/>
                      <a:pt x="2548" y="2770"/>
                      <a:pt x="2715" y="3305"/>
                    </a:cubicBezTo>
                    <a:cubicBezTo>
                      <a:pt x="3620" y="6079"/>
                      <a:pt x="3596" y="9092"/>
                      <a:pt x="3096" y="11973"/>
                    </a:cubicBezTo>
                    <a:cubicBezTo>
                      <a:pt x="2584" y="14842"/>
                      <a:pt x="1620" y="17617"/>
                      <a:pt x="655" y="20367"/>
                    </a:cubicBezTo>
                    <a:cubicBezTo>
                      <a:pt x="322" y="21296"/>
                      <a:pt x="0" y="22296"/>
                      <a:pt x="250" y="23260"/>
                    </a:cubicBezTo>
                    <a:cubicBezTo>
                      <a:pt x="451" y="24024"/>
                      <a:pt x="1195" y="24688"/>
                      <a:pt x="1936" y="24688"/>
                    </a:cubicBezTo>
                    <a:cubicBezTo>
                      <a:pt x="2119" y="24688"/>
                      <a:pt x="2302" y="24648"/>
                      <a:pt x="2477" y="24558"/>
                    </a:cubicBezTo>
                    <a:cubicBezTo>
                      <a:pt x="1584" y="20843"/>
                      <a:pt x="2834" y="17009"/>
                      <a:pt x="4072" y="13402"/>
                    </a:cubicBezTo>
                    <a:cubicBezTo>
                      <a:pt x="5299" y="9794"/>
                      <a:pt x="6549" y="5937"/>
                      <a:pt x="5644" y="2234"/>
                    </a:cubicBezTo>
                    <a:cubicBezTo>
                      <a:pt x="5489" y="1591"/>
                      <a:pt x="5251" y="948"/>
                      <a:pt x="4775" y="484"/>
                    </a:cubicBezTo>
                    <a:cubicBezTo>
                      <a:pt x="4461" y="186"/>
                      <a:pt x="4030" y="0"/>
                      <a:pt x="36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34"/>
              <p:cNvSpPr/>
              <p:nvPr/>
            </p:nvSpPr>
            <p:spPr>
              <a:xfrm>
                <a:off x="10679636" y="2285533"/>
                <a:ext cx="129203" cy="13178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597" extrusionOk="0">
                    <a:moveTo>
                      <a:pt x="969" y="0"/>
                    </a:moveTo>
                    <a:cubicBezTo>
                      <a:pt x="855" y="0"/>
                      <a:pt x="741" y="20"/>
                      <a:pt x="632" y="61"/>
                    </a:cubicBezTo>
                    <a:cubicBezTo>
                      <a:pt x="334" y="157"/>
                      <a:pt x="120" y="407"/>
                      <a:pt x="60" y="704"/>
                    </a:cubicBezTo>
                    <a:cubicBezTo>
                      <a:pt x="1" y="1014"/>
                      <a:pt x="144" y="1311"/>
                      <a:pt x="406" y="1490"/>
                    </a:cubicBezTo>
                    <a:cubicBezTo>
                      <a:pt x="540" y="1560"/>
                      <a:pt x="691" y="1596"/>
                      <a:pt x="842" y="1596"/>
                    </a:cubicBezTo>
                    <a:cubicBezTo>
                      <a:pt x="974" y="1596"/>
                      <a:pt x="1106" y="1569"/>
                      <a:pt x="1227" y="1514"/>
                    </a:cubicBezTo>
                    <a:cubicBezTo>
                      <a:pt x="1418" y="1466"/>
                      <a:pt x="1572" y="1359"/>
                      <a:pt x="1703" y="1216"/>
                    </a:cubicBezTo>
                    <a:cubicBezTo>
                      <a:pt x="1834" y="1085"/>
                      <a:pt x="1906" y="895"/>
                      <a:pt x="1894" y="704"/>
                    </a:cubicBezTo>
                    <a:cubicBezTo>
                      <a:pt x="1846" y="466"/>
                      <a:pt x="1703" y="264"/>
                      <a:pt x="1501" y="157"/>
                    </a:cubicBezTo>
                    <a:cubicBezTo>
                      <a:pt x="1339" y="53"/>
                      <a:pt x="1154" y="0"/>
                      <a:pt x="9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34"/>
              <p:cNvSpPr/>
              <p:nvPr/>
            </p:nvSpPr>
            <p:spPr>
              <a:xfrm>
                <a:off x="10569617" y="3858487"/>
                <a:ext cx="59246" cy="52811"/>
              </a:xfrm>
              <a:custGeom>
                <a:avLst/>
                <a:gdLst/>
                <a:ahLst/>
                <a:cxnLst/>
                <a:rect l="l" t="t" r="r" b="b"/>
                <a:pathLst>
                  <a:path w="874" h="640" extrusionOk="0">
                    <a:moveTo>
                      <a:pt x="288" y="1"/>
                    </a:moveTo>
                    <a:cubicBezTo>
                      <a:pt x="240" y="1"/>
                      <a:pt x="193" y="4"/>
                      <a:pt x="147" y="14"/>
                    </a:cubicBezTo>
                    <a:cubicBezTo>
                      <a:pt x="0" y="308"/>
                      <a:pt x="224" y="639"/>
                      <a:pt x="533" y="639"/>
                    </a:cubicBezTo>
                    <a:cubicBezTo>
                      <a:pt x="574" y="639"/>
                      <a:pt x="616" y="633"/>
                      <a:pt x="659" y="621"/>
                    </a:cubicBezTo>
                    <a:cubicBezTo>
                      <a:pt x="707" y="609"/>
                      <a:pt x="743" y="585"/>
                      <a:pt x="779" y="561"/>
                    </a:cubicBezTo>
                    <a:cubicBezTo>
                      <a:pt x="862" y="466"/>
                      <a:pt x="874" y="323"/>
                      <a:pt x="814" y="216"/>
                    </a:cubicBezTo>
                    <a:cubicBezTo>
                      <a:pt x="743" y="109"/>
                      <a:pt x="636" y="37"/>
                      <a:pt x="517" y="25"/>
                    </a:cubicBezTo>
                    <a:cubicBezTo>
                      <a:pt x="443" y="11"/>
                      <a:pt x="365" y="1"/>
                      <a:pt x="288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34"/>
              <p:cNvSpPr/>
              <p:nvPr/>
            </p:nvSpPr>
            <p:spPr>
              <a:xfrm>
                <a:off x="10601341" y="3707479"/>
                <a:ext cx="57416" cy="72863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83" extrusionOk="0">
                    <a:moveTo>
                      <a:pt x="405" y="1"/>
                    </a:moveTo>
                    <a:cubicBezTo>
                      <a:pt x="336" y="1"/>
                      <a:pt x="267" y="19"/>
                      <a:pt x="203" y="58"/>
                    </a:cubicBezTo>
                    <a:cubicBezTo>
                      <a:pt x="120" y="165"/>
                      <a:pt x="72" y="272"/>
                      <a:pt x="37" y="391"/>
                    </a:cubicBezTo>
                    <a:cubicBezTo>
                      <a:pt x="1" y="522"/>
                      <a:pt x="25" y="653"/>
                      <a:pt x="120" y="748"/>
                    </a:cubicBezTo>
                    <a:cubicBezTo>
                      <a:pt x="180" y="796"/>
                      <a:pt x="251" y="843"/>
                      <a:pt x="334" y="855"/>
                    </a:cubicBezTo>
                    <a:cubicBezTo>
                      <a:pt x="376" y="873"/>
                      <a:pt x="424" y="882"/>
                      <a:pt x="471" y="882"/>
                    </a:cubicBezTo>
                    <a:cubicBezTo>
                      <a:pt x="519" y="882"/>
                      <a:pt x="566" y="873"/>
                      <a:pt x="608" y="855"/>
                    </a:cubicBezTo>
                    <a:cubicBezTo>
                      <a:pt x="656" y="832"/>
                      <a:pt x="703" y="784"/>
                      <a:pt x="727" y="736"/>
                    </a:cubicBezTo>
                    <a:cubicBezTo>
                      <a:pt x="846" y="570"/>
                      <a:pt x="846" y="343"/>
                      <a:pt x="727" y="177"/>
                    </a:cubicBezTo>
                    <a:cubicBezTo>
                      <a:pt x="651" y="62"/>
                      <a:pt x="529" y="1"/>
                      <a:pt x="405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34"/>
              <p:cNvSpPr/>
              <p:nvPr/>
            </p:nvSpPr>
            <p:spPr>
              <a:xfrm>
                <a:off x="10639302" y="3561175"/>
                <a:ext cx="54162" cy="6931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840" extrusionOk="0">
                    <a:moveTo>
                      <a:pt x="489" y="1"/>
                    </a:moveTo>
                    <a:cubicBezTo>
                      <a:pt x="465" y="1"/>
                      <a:pt x="441" y="3"/>
                      <a:pt x="417" y="9"/>
                    </a:cubicBezTo>
                    <a:cubicBezTo>
                      <a:pt x="262" y="45"/>
                      <a:pt x="143" y="140"/>
                      <a:pt x="84" y="295"/>
                    </a:cubicBezTo>
                    <a:cubicBezTo>
                      <a:pt x="1" y="461"/>
                      <a:pt x="12" y="711"/>
                      <a:pt x="179" y="807"/>
                    </a:cubicBezTo>
                    <a:cubicBezTo>
                      <a:pt x="233" y="828"/>
                      <a:pt x="289" y="840"/>
                      <a:pt x="344" y="840"/>
                    </a:cubicBezTo>
                    <a:cubicBezTo>
                      <a:pt x="411" y="840"/>
                      <a:pt x="477" y="822"/>
                      <a:pt x="536" y="783"/>
                    </a:cubicBezTo>
                    <a:cubicBezTo>
                      <a:pt x="632" y="700"/>
                      <a:pt x="715" y="604"/>
                      <a:pt x="751" y="485"/>
                    </a:cubicBezTo>
                    <a:cubicBezTo>
                      <a:pt x="786" y="402"/>
                      <a:pt x="798" y="295"/>
                      <a:pt x="786" y="211"/>
                    </a:cubicBezTo>
                    <a:cubicBezTo>
                      <a:pt x="736" y="81"/>
                      <a:pt x="618" y="1"/>
                      <a:pt x="489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34"/>
              <p:cNvSpPr/>
              <p:nvPr/>
            </p:nvSpPr>
            <p:spPr>
              <a:xfrm>
                <a:off x="10677263" y="3393747"/>
                <a:ext cx="59789" cy="76164"/>
              </a:xfrm>
              <a:custGeom>
                <a:avLst/>
                <a:gdLst/>
                <a:ahLst/>
                <a:cxnLst/>
                <a:rect l="l" t="t" r="r" b="b"/>
                <a:pathLst>
                  <a:path w="882" h="923" extrusionOk="0">
                    <a:moveTo>
                      <a:pt x="550" y="0"/>
                    </a:moveTo>
                    <a:cubicBezTo>
                      <a:pt x="431" y="0"/>
                      <a:pt x="315" y="59"/>
                      <a:pt x="238" y="157"/>
                    </a:cubicBezTo>
                    <a:cubicBezTo>
                      <a:pt x="167" y="264"/>
                      <a:pt x="107" y="383"/>
                      <a:pt x="72" y="502"/>
                    </a:cubicBezTo>
                    <a:cubicBezTo>
                      <a:pt x="24" y="633"/>
                      <a:pt x="0" y="800"/>
                      <a:pt x="107" y="883"/>
                    </a:cubicBezTo>
                    <a:cubicBezTo>
                      <a:pt x="149" y="911"/>
                      <a:pt x="191" y="923"/>
                      <a:pt x="233" y="923"/>
                    </a:cubicBezTo>
                    <a:cubicBezTo>
                      <a:pt x="262" y="923"/>
                      <a:pt x="292" y="917"/>
                      <a:pt x="322" y="907"/>
                    </a:cubicBezTo>
                    <a:cubicBezTo>
                      <a:pt x="738" y="812"/>
                      <a:pt x="881" y="312"/>
                      <a:pt x="584" y="2"/>
                    </a:cubicBezTo>
                    <a:cubicBezTo>
                      <a:pt x="572" y="1"/>
                      <a:pt x="561" y="0"/>
                      <a:pt x="550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34"/>
              <p:cNvSpPr/>
              <p:nvPr/>
            </p:nvSpPr>
            <p:spPr>
              <a:xfrm>
                <a:off x="10720037" y="3176477"/>
                <a:ext cx="62975" cy="114369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386" extrusionOk="0">
                    <a:moveTo>
                      <a:pt x="521" y="1"/>
                    </a:moveTo>
                    <a:cubicBezTo>
                      <a:pt x="325" y="1"/>
                      <a:pt x="137" y="127"/>
                      <a:pt x="72" y="313"/>
                    </a:cubicBezTo>
                    <a:cubicBezTo>
                      <a:pt x="12" y="528"/>
                      <a:pt x="0" y="742"/>
                      <a:pt x="36" y="956"/>
                    </a:cubicBezTo>
                    <a:cubicBezTo>
                      <a:pt x="48" y="1099"/>
                      <a:pt x="60" y="1254"/>
                      <a:pt x="84" y="1385"/>
                    </a:cubicBezTo>
                    <a:cubicBezTo>
                      <a:pt x="97" y="1386"/>
                      <a:pt x="110" y="1386"/>
                      <a:pt x="123" y="1386"/>
                    </a:cubicBezTo>
                    <a:cubicBezTo>
                      <a:pt x="347" y="1386"/>
                      <a:pt x="556" y="1291"/>
                      <a:pt x="703" y="1111"/>
                    </a:cubicBezTo>
                    <a:cubicBezTo>
                      <a:pt x="857" y="932"/>
                      <a:pt x="929" y="694"/>
                      <a:pt x="893" y="456"/>
                    </a:cubicBezTo>
                    <a:cubicBezTo>
                      <a:pt x="881" y="254"/>
                      <a:pt x="762" y="87"/>
                      <a:pt x="572" y="4"/>
                    </a:cubicBezTo>
                    <a:cubicBezTo>
                      <a:pt x="555" y="2"/>
                      <a:pt x="538" y="1"/>
                      <a:pt x="521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34"/>
              <p:cNvSpPr/>
              <p:nvPr/>
            </p:nvSpPr>
            <p:spPr>
              <a:xfrm>
                <a:off x="10748237" y="2980910"/>
                <a:ext cx="85277" cy="100506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1218" extrusionOk="0">
                    <a:moveTo>
                      <a:pt x="1103" y="0"/>
                    </a:moveTo>
                    <a:cubicBezTo>
                      <a:pt x="1094" y="0"/>
                      <a:pt x="1083" y="2"/>
                      <a:pt x="1072" y="4"/>
                    </a:cubicBezTo>
                    <a:cubicBezTo>
                      <a:pt x="858" y="28"/>
                      <a:pt x="644" y="100"/>
                      <a:pt x="453" y="195"/>
                    </a:cubicBezTo>
                    <a:cubicBezTo>
                      <a:pt x="251" y="290"/>
                      <a:pt x="108" y="457"/>
                      <a:pt x="49" y="671"/>
                    </a:cubicBezTo>
                    <a:cubicBezTo>
                      <a:pt x="1" y="885"/>
                      <a:pt x="120" y="1112"/>
                      <a:pt x="322" y="1195"/>
                    </a:cubicBezTo>
                    <a:cubicBezTo>
                      <a:pt x="364" y="1211"/>
                      <a:pt x="408" y="1218"/>
                      <a:pt x="451" y="1218"/>
                    </a:cubicBezTo>
                    <a:cubicBezTo>
                      <a:pt x="605" y="1218"/>
                      <a:pt x="761" y="1130"/>
                      <a:pt x="882" y="1028"/>
                    </a:cubicBezTo>
                    <a:cubicBezTo>
                      <a:pt x="1049" y="909"/>
                      <a:pt x="1168" y="743"/>
                      <a:pt x="1203" y="540"/>
                    </a:cubicBezTo>
                    <a:cubicBezTo>
                      <a:pt x="1215" y="349"/>
                      <a:pt x="1258" y="0"/>
                      <a:pt x="1103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34"/>
              <p:cNvSpPr/>
              <p:nvPr/>
            </p:nvSpPr>
            <p:spPr>
              <a:xfrm>
                <a:off x="10742611" y="2752914"/>
                <a:ext cx="123577" cy="158846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1925" extrusionOk="0">
                    <a:moveTo>
                      <a:pt x="1333" y="1"/>
                    </a:moveTo>
                    <a:cubicBezTo>
                      <a:pt x="1306" y="1"/>
                      <a:pt x="1279" y="2"/>
                      <a:pt x="1251" y="5"/>
                    </a:cubicBezTo>
                    <a:cubicBezTo>
                      <a:pt x="477" y="88"/>
                      <a:pt x="1" y="898"/>
                      <a:pt x="298" y="1624"/>
                    </a:cubicBezTo>
                    <a:cubicBezTo>
                      <a:pt x="334" y="1732"/>
                      <a:pt x="405" y="1827"/>
                      <a:pt x="513" y="1886"/>
                    </a:cubicBezTo>
                    <a:cubicBezTo>
                      <a:pt x="574" y="1912"/>
                      <a:pt x="643" y="1924"/>
                      <a:pt x="711" y="1924"/>
                    </a:cubicBezTo>
                    <a:cubicBezTo>
                      <a:pt x="801" y="1924"/>
                      <a:pt x="891" y="1903"/>
                      <a:pt x="965" y="1863"/>
                    </a:cubicBezTo>
                    <a:cubicBezTo>
                      <a:pt x="1477" y="1624"/>
                      <a:pt x="1798" y="1112"/>
                      <a:pt x="1798" y="553"/>
                    </a:cubicBezTo>
                    <a:cubicBezTo>
                      <a:pt x="1822" y="362"/>
                      <a:pt x="1739" y="172"/>
                      <a:pt x="1584" y="53"/>
                    </a:cubicBezTo>
                    <a:cubicBezTo>
                      <a:pt x="1502" y="16"/>
                      <a:pt x="1420" y="1"/>
                      <a:pt x="1333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34"/>
              <p:cNvSpPr/>
              <p:nvPr/>
            </p:nvSpPr>
            <p:spPr>
              <a:xfrm>
                <a:off x="10733663" y="2541751"/>
                <a:ext cx="134897" cy="163302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1979" extrusionOk="0">
                    <a:moveTo>
                      <a:pt x="1656" y="1"/>
                    </a:moveTo>
                    <a:cubicBezTo>
                      <a:pt x="1585" y="1"/>
                      <a:pt x="1510" y="13"/>
                      <a:pt x="1442" y="28"/>
                    </a:cubicBezTo>
                    <a:cubicBezTo>
                      <a:pt x="1109" y="88"/>
                      <a:pt x="799" y="219"/>
                      <a:pt x="514" y="409"/>
                    </a:cubicBezTo>
                    <a:cubicBezTo>
                      <a:pt x="240" y="612"/>
                      <a:pt x="61" y="921"/>
                      <a:pt x="49" y="1266"/>
                    </a:cubicBezTo>
                    <a:cubicBezTo>
                      <a:pt x="0" y="1659"/>
                      <a:pt x="315" y="1979"/>
                      <a:pt x="674" y="1979"/>
                    </a:cubicBezTo>
                    <a:cubicBezTo>
                      <a:pt x="751" y="1979"/>
                      <a:pt x="829" y="1964"/>
                      <a:pt x="906" y="1933"/>
                    </a:cubicBezTo>
                    <a:cubicBezTo>
                      <a:pt x="1204" y="1826"/>
                      <a:pt x="1454" y="1624"/>
                      <a:pt x="1609" y="1362"/>
                    </a:cubicBezTo>
                    <a:cubicBezTo>
                      <a:pt x="1764" y="1088"/>
                      <a:pt x="1871" y="802"/>
                      <a:pt x="1942" y="504"/>
                    </a:cubicBezTo>
                    <a:cubicBezTo>
                      <a:pt x="1990" y="373"/>
                      <a:pt x="1978" y="231"/>
                      <a:pt x="1918" y="111"/>
                    </a:cubicBezTo>
                    <a:cubicBezTo>
                      <a:pt x="1855" y="27"/>
                      <a:pt x="1759" y="1"/>
                      <a:pt x="1656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34"/>
              <p:cNvSpPr/>
              <p:nvPr/>
            </p:nvSpPr>
            <p:spPr>
              <a:xfrm>
                <a:off x="10696583" y="2428702"/>
                <a:ext cx="142150" cy="9539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1156" extrusionOk="0">
                    <a:moveTo>
                      <a:pt x="1850" y="1"/>
                    </a:moveTo>
                    <a:cubicBezTo>
                      <a:pt x="1778" y="1"/>
                      <a:pt x="1708" y="16"/>
                      <a:pt x="1644" y="53"/>
                    </a:cubicBezTo>
                    <a:lnTo>
                      <a:pt x="453" y="517"/>
                    </a:lnTo>
                    <a:cubicBezTo>
                      <a:pt x="370" y="553"/>
                      <a:pt x="275" y="588"/>
                      <a:pt x="203" y="660"/>
                    </a:cubicBezTo>
                    <a:cubicBezTo>
                      <a:pt x="1" y="791"/>
                      <a:pt x="72" y="1089"/>
                      <a:pt x="299" y="1136"/>
                    </a:cubicBezTo>
                    <a:cubicBezTo>
                      <a:pt x="361" y="1150"/>
                      <a:pt x="424" y="1156"/>
                      <a:pt x="487" y="1156"/>
                    </a:cubicBezTo>
                    <a:cubicBezTo>
                      <a:pt x="531" y="1156"/>
                      <a:pt x="576" y="1153"/>
                      <a:pt x="620" y="1148"/>
                    </a:cubicBezTo>
                    <a:cubicBezTo>
                      <a:pt x="870" y="1124"/>
                      <a:pt x="1120" y="1077"/>
                      <a:pt x="1358" y="993"/>
                    </a:cubicBezTo>
                    <a:cubicBezTo>
                      <a:pt x="1596" y="910"/>
                      <a:pt x="1799" y="767"/>
                      <a:pt x="1965" y="577"/>
                    </a:cubicBezTo>
                    <a:cubicBezTo>
                      <a:pt x="2037" y="493"/>
                      <a:pt x="2084" y="386"/>
                      <a:pt x="2084" y="267"/>
                    </a:cubicBezTo>
                    <a:cubicBezTo>
                      <a:pt x="2096" y="160"/>
                      <a:pt x="2025" y="53"/>
                      <a:pt x="1918" y="5"/>
                    </a:cubicBezTo>
                    <a:cubicBezTo>
                      <a:pt x="1895" y="2"/>
                      <a:pt x="1873" y="1"/>
                      <a:pt x="1850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34"/>
              <p:cNvSpPr/>
              <p:nvPr/>
            </p:nvSpPr>
            <p:spPr>
              <a:xfrm>
                <a:off x="10742611" y="2564608"/>
                <a:ext cx="712718" cy="1669742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20235" extrusionOk="0">
                    <a:moveTo>
                      <a:pt x="9346" y="1"/>
                    </a:moveTo>
                    <a:cubicBezTo>
                      <a:pt x="9334" y="1"/>
                      <a:pt x="9323" y="1"/>
                      <a:pt x="9311" y="1"/>
                    </a:cubicBezTo>
                    <a:cubicBezTo>
                      <a:pt x="8942" y="25"/>
                      <a:pt x="8573" y="120"/>
                      <a:pt x="8252" y="287"/>
                    </a:cubicBezTo>
                    <a:cubicBezTo>
                      <a:pt x="6132" y="1323"/>
                      <a:pt x="4692" y="3371"/>
                      <a:pt x="4442" y="5716"/>
                    </a:cubicBezTo>
                    <a:cubicBezTo>
                      <a:pt x="4323" y="6871"/>
                      <a:pt x="4513" y="8085"/>
                      <a:pt x="4061" y="9169"/>
                    </a:cubicBezTo>
                    <a:cubicBezTo>
                      <a:pt x="3572" y="10348"/>
                      <a:pt x="2429" y="11110"/>
                      <a:pt x="1679" y="12157"/>
                    </a:cubicBezTo>
                    <a:cubicBezTo>
                      <a:pt x="370" y="14015"/>
                      <a:pt x="513" y="16467"/>
                      <a:pt x="96" y="18706"/>
                    </a:cubicBezTo>
                    <a:cubicBezTo>
                      <a:pt x="24" y="18992"/>
                      <a:pt x="1" y="19301"/>
                      <a:pt x="36" y="19611"/>
                    </a:cubicBezTo>
                    <a:cubicBezTo>
                      <a:pt x="96" y="19908"/>
                      <a:pt x="322" y="20194"/>
                      <a:pt x="620" y="20230"/>
                    </a:cubicBezTo>
                    <a:cubicBezTo>
                      <a:pt x="643" y="20233"/>
                      <a:pt x="665" y="20234"/>
                      <a:pt x="688" y="20234"/>
                    </a:cubicBezTo>
                    <a:cubicBezTo>
                      <a:pt x="1016" y="20234"/>
                      <a:pt x="1292" y="19921"/>
                      <a:pt x="1370" y="19587"/>
                    </a:cubicBezTo>
                    <a:cubicBezTo>
                      <a:pt x="1441" y="19230"/>
                      <a:pt x="1346" y="18861"/>
                      <a:pt x="1286" y="18503"/>
                    </a:cubicBezTo>
                    <a:cubicBezTo>
                      <a:pt x="858" y="16158"/>
                      <a:pt x="1560" y="13753"/>
                      <a:pt x="3168" y="11991"/>
                    </a:cubicBezTo>
                    <a:cubicBezTo>
                      <a:pt x="3811" y="11300"/>
                      <a:pt x="4573" y="10741"/>
                      <a:pt x="5263" y="10098"/>
                    </a:cubicBezTo>
                    <a:cubicBezTo>
                      <a:pt x="5942" y="9455"/>
                      <a:pt x="6573" y="8705"/>
                      <a:pt x="6835" y="7800"/>
                    </a:cubicBezTo>
                    <a:cubicBezTo>
                      <a:pt x="7037" y="7050"/>
                      <a:pt x="6990" y="6264"/>
                      <a:pt x="7025" y="5490"/>
                    </a:cubicBezTo>
                    <a:cubicBezTo>
                      <a:pt x="7061" y="4716"/>
                      <a:pt x="7228" y="3894"/>
                      <a:pt x="7763" y="3335"/>
                    </a:cubicBezTo>
                    <a:cubicBezTo>
                      <a:pt x="8097" y="3002"/>
                      <a:pt x="8537" y="2811"/>
                      <a:pt x="8954" y="2597"/>
                    </a:cubicBezTo>
                    <a:cubicBezTo>
                      <a:pt x="9383" y="2382"/>
                      <a:pt x="9811" y="2156"/>
                      <a:pt x="10109" y="1787"/>
                    </a:cubicBezTo>
                    <a:cubicBezTo>
                      <a:pt x="10407" y="1418"/>
                      <a:pt x="10514" y="870"/>
                      <a:pt x="10252" y="477"/>
                    </a:cubicBezTo>
                    <a:cubicBezTo>
                      <a:pt x="10044" y="178"/>
                      <a:pt x="9703" y="1"/>
                      <a:pt x="93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34"/>
              <p:cNvSpPr/>
              <p:nvPr/>
            </p:nvSpPr>
            <p:spPr>
              <a:xfrm>
                <a:off x="11343074" y="2589034"/>
                <a:ext cx="82430" cy="133101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613" extrusionOk="0">
                    <a:moveTo>
                      <a:pt x="596" y="0"/>
                    </a:moveTo>
                    <a:cubicBezTo>
                      <a:pt x="506" y="0"/>
                      <a:pt x="416" y="24"/>
                      <a:pt x="334" y="74"/>
                    </a:cubicBezTo>
                    <a:cubicBezTo>
                      <a:pt x="167" y="193"/>
                      <a:pt x="60" y="372"/>
                      <a:pt x="48" y="574"/>
                    </a:cubicBezTo>
                    <a:cubicBezTo>
                      <a:pt x="1" y="789"/>
                      <a:pt x="13" y="1015"/>
                      <a:pt x="60" y="1229"/>
                    </a:cubicBezTo>
                    <a:cubicBezTo>
                      <a:pt x="53" y="1464"/>
                      <a:pt x="243" y="1612"/>
                      <a:pt x="437" y="1612"/>
                    </a:cubicBezTo>
                    <a:cubicBezTo>
                      <a:pt x="548" y="1612"/>
                      <a:pt x="661" y="1564"/>
                      <a:pt x="739" y="1455"/>
                    </a:cubicBezTo>
                    <a:cubicBezTo>
                      <a:pt x="929" y="1301"/>
                      <a:pt x="1072" y="1098"/>
                      <a:pt x="1144" y="860"/>
                    </a:cubicBezTo>
                    <a:cubicBezTo>
                      <a:pt x="1215" y="622"/>
                      <a:pt x="1156" y="372"/>
                      <a:pt x="989" y="181"/>
                    </a:cubicBezTo>
                    <a:cubicBezTo>
                      <a:pt x="886" y="64"/>
                      <a:pt x="742" y="0"/>
                      <a:pt x="5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34"/>
              <p:cNvSpPr/>
              <p:nvPr/>
            </p:nvSpPr>
            <p:spPr>
              <a:xfrm>
                <a:off x="11283353" y="2615192"/>
                <a:ext cx="54976" cy="138382"/>
              </a:xfrm>
              <a:custGeom>
                <a:avLst/>
                <a:gdLst/>
                <a:ahLst/>
                <a:cxnLst/>
                <a:rect l="l" t="t" r="r" b="b"/>
                <a:pathLst>
                  <a:path w="811" h="1677" extrusionOk="0">
                    <a:moveTo>
                      <a:pt x="435" y="1"/>
                    </a:moveTo>
                    <a:cubicBezTo>
                      <a:pt x="362" y="1"/>
                      <a:pt x="289" y="37"/>
                      <a:pt x="251" y="114"/>
                    </a:cubicBezTo>
                    <a:cubicBezTo>
                      <a:pt x="238" y="128"/>
                      <a:pt x="227" y="133"/>
                      <a:pt x="219" y="133"/>
                    </a:cubicBezTo>
                    <a:cubicBezTo>
                      <a:pt x="192" y="133"/>
                      <a:pt x="186" y="79"/>
                      <a:pt x="173" y="79"/>
                    </a:cubicBezTo>
                    <a:cubicBezTo>
                      <a:pt x="168" y="79"/>
                      <a:pt x="163" y="85"/>
                      <a:pt x="156" y="103"/>
                    </a:cubicBezTo>
                    <a:cubicBezTo>
                      <a:pt x="1" y="495"/>
                      <a:pt x="1" y="936"/>
                      <a:pt x="156" y="1341"/>
                    </a:cubicBezTo>
                    <a:cubicBezTo>
                      <a:pt x="191" y="1424"/>
                      <a:pt x="239" y="1507"/>
                      <a:pt x="298" y="1579"/>
                    </a:cubicBezTo>
                    <a:cubicBezTo>
                      <a:pt x="361" y="1641"/>
                      <a:pt x="441" y="1676"/>
                      <a:pt x="524" y="1676"/>
                    </a:cubicBezTo>
                    <a:cubicBezTo>
                      <a:pt x="536" y="1676"/>
                      <a:pt x="548" y="1676"/>
                      <a:pt x="560" y="1674"/>
                    </a:cubicBezTo>
                    <a:cubicBezTo>
                      <a:pt x="679" y="1638"/>
                      <a:pt x="763" y="1543"/>
                      <a:pt x="798" y="1424"/>
                    </a:cubicBezTo>
                    <a:cubicBezTo>
                      <a:pt x="810" y="1305"/>
                      <a:pt x="810" y="1186"/>
                      <a:pt x="798" y="1067"/>
                    </a:cubicBezTo>
                    <a:lnTo>
                      <a:pt x="691" y="364"/>
                    </a:lnTo>
                    <a:cubicBezTo>
                      <a:pt x="691" y="281"/>
                      <a:pt x="667" y="210"/>
                      <a:pt x="644" y="138"/>
                    </a:cubicBezTo>
                    <a:cubicBezTo>
                      <a:pt x="605" y="49"/>
                      <a:pt x="519" y="1"/>
                      <a:pt x="435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34"/>
              <p:cNvSpPr/>
              <p:nvPr/>
            </p:nvSpPr>
            <p:spPr>
              <a:xfrm>
                <a:off x="11200246" y="2706869"/>
                <a:ext cx="51722" cy="128232"/>
              </a:xfrm>
              <a:custGeom>
                <a:avLst/>
                <a:gdLst/>
                <a:ahLst/>
                <a:cxnLst/>
                <a:rect l="l" t="t" r="r" b="b"/>
                <a:pathLst>
                  <a:path w="763" h="1554" extrusionOk="0">
                    <a:moveTo>
                      <a:pt x="350" y="1"/>
                    </a:moveTo>
                    <a:cubicBezTo>
                      <a:pt x="337" y="1"/>
                      <a:pt x="323" y="2"/>
                      <a:pt x="310" y="4"/>
                    </a:cubicBezTo>
                    <a:cubicBezTo>
                      <a:pt x="239" y="39"/>
                      <a:pt x="179" y="99"/>
                      <a:pt x="155" y="182"/>
                    </a:cubicBezTo>
                    <a:cubicBezTo>
                      <a:pt x="0" y="539"/>
                      <a:pt x="0" y="956"/>
                      <a:pt x="155" y="1313"/>
                    </a:cubicBezTo>
                    <a:cubicBezTo>
                      <a:pt x="179" y="1420"/>
                      <a:pt x="262" y="1516"/>
                      <a:pt x="381" y="1551"/>
                    </a:cubicBezTo>
                    <a:cubicBezTo>
                      <a:pt x="392" y="1553"/>
                      <a:pt x="403" y="1554"/>
                      <a:pt x="414" y="1554"/>
                    </a:cubicBezTo>
                    <a:cubicBezTo>
                      <a:pt x="488" y="1554"/>
                      <a:pt x="568" y="1518"/>
                      <a:pt x="620" y="1456"/>
                    </a:cubicBezTo>
                    <a:cubicBezTo>
                      <a:pt x="667" y="1385"/>
                      <a:pt x="703" y="1301"/>
                      <a:pt x="727" y="1218"/>
                    </a:cubicBezTo>
                    <a:cubicBezTo>
                      <a:pt x="762" y="897"/>
                      <a:pt x="715" y="587"/>
                      <a:pt x="608" y="289"/>
                    </a:cubicBezTo>
                    <a:cubicBezTo>
                      <a:pt x="596" y="218"/>
                      <a:pt x="560" y="146"/>
                      <a:pt x="512" y="87"/>
                    </a:cubicBezTo>
                    <a:cubicBezTo>
                      <a:pt x="472" y="27"/>
                      <a:pt x="416" y="1"/>
                      <a:pt x="350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34"/>
              <p:cNvSpPr/>
              <p:nvPr/>
            </p:nvSpPr>
            <p:spPr>
              <a:xfrm>
                <a:off x="11112257" y="2824622"/>
                <a:ext cx="86429" cy="145066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758" extrusionOk="0">
                    <a:moveTo>
                      <a:pt x="350" y="1"/>
                    </a:moveTo>
                    <a:cubicBezTo>
                      <a:pt x="298" y="1"/>
                      <a:pt x="252" y="29"/>
                      <a:pt x="215" y="101"/>
                    </a:cubicBezTo>
                    <a:cubicBezTo>
                      <a:pt x="1" y="601"/>
                      <a:pt x="108" y="1184"/>
                      <a:pt x="513" y="1565"/>
                    </a:cubicBezTo>
                    <a:cubicBezTo>
                      <a:pt x="596" y="1648"/>
                      <a:pt x="703" y="1708"/>
                      <a:pt x="810" y="1744"/>
                    </a:cubicBezTo>
                    <a:cubicBezTo>
                      <a:pt x="841" y="1753"/>
                      <a:pt x="873" y="1757"/>
                      <a:pt x="905" y="1757"/>
                    </a:cubicBezTo>
                    <a:cubicBezTo>
                      <a:pt x="995" y="1757"/>
                      <a:pt x="1085" y="1722"/>
                      <a:pt x="1156" y="1660"/>
                    </a:cubicBezTo>
                    <a:cubicBezTo>
                      <a:pt x="1275" y="1541"/>
                      <a:pt x="1263" y="1339"/>
                      <a:pt x="1227" y="1172"/>
                    </a:cubicBezTo>
                    <a:cubicBezTo>
                      <a:pt x="1203" y="874"/>
                      <a:pt x="1060" y="589"/>
                      <a:pt x="858" y="374"/>
                    </a:cubicBezTo>
                    <a:cubicBezTo>
                      <a:pt x="690" y="233"/>
                      <a:pt x="497" y="1"/>
                      <a:pt x="350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34"/>
              <p:cNvSpPr/>
              <p:nvPr/>
            </p:nvSpPr>
            <p:spPr>
              <a:xfrm>
                <a:off x="11058976" y="3009709"/>
                <a:ext cx="145811" cy="131038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1588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1" y="405"/>
                      <a:pt x="84" y="1132"/>
                      <a:pt x="406" y="1370"/>
                    </a:cubicBezTo>
                    <a:cubicBezTo>
                      <a:pt x="601" y="1520"/>
                      <a:pt x="819" y="1587"/>
                      <a:pt x="1032" y="1587"/>
                    </a:cubicBezTo>
                    <a:cubicBezTo>
                      <a:pt x="1612" y="1587"/>
                      <a:pt x="2151" y="1091"/>
                      <a:pt x="2072" y="429"/>
                    </a:cubicBezTo>
                    <a:lnTo>
                      <a:pt x="2072" y="429"/>
                    </a:lnTo>
                    <a:cubicBezTo>
                      <a:pt x="1843" y="542"/>
                      <a:pt x="1598" y="596"/>
                      <a:pt x="1355" y="596"/>
                    </a:cubicBezTo>
                    <a:cubicBezTo>
                      <a:pt x="879" y="596"/>
                      <a:pt x="412" y="387"/>
                      <a:pt x="96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34"/>
              <p:cNvSpPr/>
              <p:nvPr/>
            </p:nvSpPr>
            <p:spPr>
              <a:xfrm>
                <a:off x="11061416" y="3222275"/>
                <a:ext cx="100122" cy="87551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1061" extrusionOk="0">
                    <a:moveTo>
                      <a:pt x="107" y="0"/>
                    </a:moveTo>
                    <a:cubicBezTo>
                      <a:pt x="95" y="0"/>
                      <a:pt x="83" y="3"/>
                      <a:pt x="72" y="8"/>
                    </a:cubicBezTo>
                    <a:cubicBezTo>
                      <a:pt x="36" y="44"/>
                      <a:pt x="12" y="92"/>
                      <a:pt x="24" y="139"/>
                    </a:cubicBezTo>
                    <a:cubicBezTo>
                      <a:pt x="1" y="318"/>
                      <a:pt x="12" y="496"/>
                      <a:pt x="60" y="675"/>
                    </a:cubicBezTo>
                    <a:cubicBezTo>
                      <a:pt x="108" y="854"/>
                      <a:pt x="239" y="985"/>
                      <a:pt x="405" y="1044"/>
                    </a:cubicBezTo>
                    <a:cubicBezTo>
                      <a:pt x="451" y="1056"/>
                      <a:pt x="497" y="1061"/>
                      <a:pt x="542" y="1061"/>
                    </a:cubicBezTo>
                    <a:cubicBezTo>
                      <a:pt x="639" y="1061"/>
                      <a:pt x="733" y="1037"/>
                      <a:pt x="822" y="997"/>
                    </a:cubicBezTo>
                    <a:cubicBezTo>
                      <a:pt x="1024" y="925"/>
                      <a:pt x="1191" y="794"/>
                      <a:pt x="1322" y="627"/>
                    </a:cubicBezTo>
                    <a:cubicBezTo>
                      <a:pt x="1453" y="461"/>
                      <a:pt x="1477" y="235"/>
                      <a:pt x="1394" y="32"/>
                    </a:cubicBezTo>
                    <a:lnTo>
                      <a:pt x="1394" y="32"/>
                    </a:lnTo>
                    <a:cubicBezTo>
                      <a:pt x="1217" y="154"/>
                      <a:pt x="1008" y="217"/>
                      <a:pt x="799" y="217"/>
                    </a:cubicBezTo>
                    <a:cubicBezTo>
                      <a:pt x="600" y="217"/>
                      <a:pt x="401" y="160"/>
                      <a:pt x="227" y="44"/>
                    </a:cubicBezTo>
                    <a:cubicBezTo>
                      <a:pt x="190" y="26"/>
                      <a:pt x="147" y="0"/>
                      <a:pt x="107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34"/>
              <p:cNvSpPr/>
              <p:nvPr/>
            </p:nvSpPr>
            <p:spPr>
              <a:xfrm>
                <a:off x="10998442" y="3363710"/>
                <a:ext cx="66771" cy="62383"/>
              </a:xfrm>
              <a:custGeom>
                <a:avLst/>
                <a:gdLst/>
                <a:ahLst/>
                <a:cxnLst/>
                <a:rect l="l" t="t" r="r" b="b"/>
                <a:pathLst>
                  <a:path w="985" h="756" extrusionOk="0">
                    <a:moveTo>
                      <a:pt x="488" y="0"/>
                    </a:moveTo>
                    <a:cubicBezTo>
                      <a:pt x="427" y="0"/>
                      <a:pt x="366" y="15"/>
                      <a:pt x="310" y="45"/>
                    </a:cubicBezTo>
                    <a:cubicBezTo>
                      <a:pt x="1" y="211"/>
                      <a:pt x="60" y="676"/>
                      <a:pt x="406" y="747"/>
                    </a:cubicBezTo>
                    <a:cubicBezTo>
                      <a:pt x="433" y="753"/>
                      <a:pt x="460" y="755"/>
                      <a:pt x="485" y="755"/>
                    </a:cubicBezTo>
                    <a:cubicBezTo>
                      <a:pt x="788" y="755"/>
                      <a:pt x="984" y="392"/>
                      <a:pt x="787" y="140"/>
                    </a:cubicBezTo>
                    <a:cubicBezTo>
                      <a:pt x="710" y="48"/>
                      <a:pt x="599" y="0"/>
                      <a:pt x="488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34"/>
              <p:cNvSpPr/>
              <p:nvPr/>
            </p:nvSpPr>
            <p:spPr>
              <a:xfrm>
                <a:off x="10932281" y="3466445"/>
                <a:ext cx="46909" cy="56607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6" extrusionOk="0">
                    <a:moveTo>
                      <a:pt x="477" y="0"/>
                    </a:moveTo>
                    <a:cubicBezTo>
                      <a:pt x="382" y="0"/>
                      <a:pt x="291" y="69"/>
                      <a:pt x="215" y="145"/>
                    </a:cubicBezTo>
                    <a:cubicBezTo>
                      <a:pt x="143" y="204"/>
                      <a:pt x="84" y="288"/>
                      <a:pt x="36" y="383"/>
                    </a:cubicBezTo>
                    <a:cubicBezTo>
                      <a:pt x="1" y="478"/>
                      <a:pt x="36" y="585"/>
                      <a:pt x="120" y="657"/>
                    </a:cubicBezTo>
                    <a:cubicBezTo>
                      <a:pt x="152" y="677"/>
                      <a:pt x="192" y="685"/>
                      <a:pt x="234" y="685"/>
                    </a:cubicBezTo>
                    <a:cubicBezTo>
                      <a:pt x="267" y="685"/>
                      <a:pt x="302" y="680"/>
                      <a:pt x="334" y="669"/>
                    </a:cubicBezTo>
                    <a:cubicBezTo>
                      <a:pt x="405" y="633"/>
                      <a:pt x="465" y="585"/>
                      <a:pt x="512" y="526"/>
                    </a:cubicBezTo>
                    <a:cubicBezTo>
                      <a:pt x="584" y="454"/>
                      <a:pt x="643" y="359"/>
                      <a:pt x="667" y="264"/>
                    </a:cubicBezTo>
                    <a:cubicBezTo>
                      <a:pt x="691" y="169"/>
                      <a:pt x="643" y="62"/>
                      <a:pt x="548" y="14"/>
                    </a:cubicBezTo>
                    <a:cubicBezTo>
                      <a:pt x="524" y="4"/>
                      <a:pt x="501" y="0"/>
                      <a:pt x="477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34"/>
              <p:cNvSpPr/>
              <p:nvPr/>
            </p:nvSpPr>
            <p:spPr>
              <a:xfrm>
                <a:off x="10853173" y="3574873"/>
                <a:ext cx="45282" cy="6254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758" extrusionOk="0">
                    <a:moveTo>
                      <a:pt x="497" y="1"/>
                    </a:moveTo>
                    <a:cubicBezTo>
                      <a:pt x="408" y="1"/>
                      <a:pt x="318" y="38"/>
                      <a:pt x="251" y="105"/>
                    </a:cubicBezTo>
                    <a:cubicBezTo>
                      <a:pt x="155" y="200"/>
                      <a:pt x="96" y="319"/>
                      <a:pt x="60" y="450"/>
                    </a:cubicBezTo>
                    <a:cubicBezTo>
                      <a:pt x="25" y="545"/>
                      <a:pt x="1" y="688"/>
                      <a:pt x="96" y="736"/>
                    </a:cubicBezTo>
                    <a:cubicBezTo>
                      <a:pt x="126" y="751"/>
                      <a:pt x="156" y="757"/>
                      <a:pt x="185" y="757"/>
                    </a:cubicBezTo>
                    <a:cubicBezTo>
                      <a:pt x="225" y="757"/>
                      <a:pt x="264" y="745"/>
                      <a:pt x="298" y="724"/>
                    </a:cubicBezTo>
                    <a:cubicBezTo>
                      <a:pt x="536" y="581"/>
                      <a:pt x="667" y="295"/>
                      <a:pt x="608" y="22"/>
                    </a:cubicBezTo>
                    <a:cubicBezTo>
                      <a:pt x="572" y="7"/>
                      <a:pt x="535" y="1"/>
                      <a:pt x="497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34"/>
              <p:cNvSpPr/>
              <p:nvPr/>
            </p:nvSpPr>
            <p:spPr>
              <a:xfrm>
                <a:off x="10804772" y="3695432"/>
                <a:ext cx="41215" cy="79877"/>
              </a:xfrm>
              <a:custGeom>
                <a:avLst/>
                <a:gdLst/>
                <a:ahLst/>
                <a:cxnLst/>
                <a:rect l="l" t="t" r="r" b="b"/>
                <a:pathLst>
                  <a:path w="608" h="968" extrusionOk="0">
                    <a:moveTo>
                      <a:pt x="376" y="1"/>
                    </a:moveTo>
                    <a:cubicBezTo>
                      <a:pt x="329" y="1"/>
                      <a:pt x="284" y="15"/>
                      <a:pt x="250" y="49"/>
                    </a:cubicBezTo>
                    <a:cubicBezTo>
                      <a:pt x="179" y="108"/>
                      <a:pt x="131" y="180"/>
                      <a:pt x="96" y="263"/>
                    </a:cubicBezTo>
                    <a:cubicBezTo>
                      <a:pt x="36" y="394"/>
                      <a:pt x="12" y="549"/>
                      <a:pt x="0" y="692"/>
                    </a:cubicBezTo>
                    <a:cubicBezTo>
                      <a:pt x="0" y="799"/>
                      <a:pt x="12" y="942"/>
                      <a:pt x="119" y="966"/>
                    </a:cubicBezTo>
                    <a:cubicBezTo>
                      <a:pt x="131" y="967"/>
                      <a:pt x="143" y="968"/>
                      <a:pt x="155" y="968"/>
                    </a:cubicBezTo>
                    <a:cubicBezTo>
                      <a:pt x="235" y="968"/>
                      <a:pt x="304" y="933"/>
                      <a:pt x="346" y="870"/>
                    </a:cubicBezTo>
                    <a:cubicBezTo>
                      <a:pt x="488" y="704"/>
                      <a:pt x="572" y="513"/>
                      <a:pt x="584" y="299"/>
                    </a:cubicBezTo>
                    <a:cubicBezTo>
                      <a:pt x="608" y="204"/>
                      <a:pt x="560" y="96"/>
                      <a:pt x="488" y="25"/>
                    </a:cubicBezTo>
                    <a:cubicBezTo>
                      <a:pt x="452" y="9"/>
                      <a:pt x="413" y="1"/>
                      <a:pt x="376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34"/>
              <p:cNvSpPr/>
              <p:nvPr/>
            </p:nvSpPr>
            <p:spPr>
              <a:xfrm>
                <a:off x="10788639" y="3845366"/>
                <a:ext cx="30708" cy="77236"/>
              </a:xfrm>
              <a:custGeom>
                <a:avLst/>
                <a:gdLst/>
                <a:ahLst/>
                <a:cxnLst/>
                <a:rect l="l" t="t" r="r" b="b"/>
                <a:pathLst>
                  <a:path w="453" h="936" extrusionOk="0">
                    <a:moveTo>
                      <a:pt x="294" y="0"/>
                    </a:moveTo>
                    <a:cubicBezTo>
                      <a:pt x="250" y="0"/>
                      <a:pt x="207" y="19"/>
                      <a:pt x="179" y="53"/>
                    </a:cubicBezTo>
                    <a:cubicBezTo>
                      <a:pt x="119" y="101"/>
                      <a:pt x="84" y="173"/>
                      <a:pt x="72" y="244"/>
                    </a:cubicBezTo>
                    <a:cubicBezTo>
                      <a:pt x="12" y="411"/>
                      <a:pt x="0" y="589"/>
                      <a:pt x="24" y="768"/>
                    </a:cubicBezTo>
                    <a:cubicBezTo>
                      <a:pt x="24" y="827"/>
                      <a:pt x="48" y="875"/>
                      <a:pt x="84" y="923"/>
                    </a:cubicBezTo>
                    <a:cubicBezTo>
                      <a:pt x="100" y="931"/>
                      <a:pt x="120" y="935"/>
                      <a:pt x="140" y="935"/>
                    </a:cubicBezTo>
                    <a:cubicBezTo>
                      <a:pt x="177" y="935"/>
                      <a:pt x="215" y="922"/>
                      <a:pt x="238" y="899"/>
                    </a:cubicBezTo>
                    <a:cubicBezTo>
                      <a:pt x="286" y="863"/>
                      <a:pt x="322" y="815"/>
                      <a:pt x="334" y="756"/>
                    </a:cubicBezTo>
                    <a:cubicBezTo>
                      <a:pt x="405" y="589"/>
                      <a:pt x="441" y="411"/>
                      <a:pt x="441" y="220"/>
                    </a:cubicBezTo>
                    <a:cubicBezTo>
                      <a:pt x="453" y="149"/>
                      <a:pt x="429" y="77"/>
                      <a:pt x="381" y="30"/>
                    </a:cubicBezTo>
                    <a:cubicBezTo>
                      <a:pt x="356" y="10"/>
                      <a:pt x="325" y="0"/>
                      <a:pt x="294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34"/>
              <p:cNvSpPr/>
              <p:nvPr/>
            </p:nvSpPr>
            <p:spPr>
              <a:xfrm>
                <a:off x="10948414" y="3119375"/>
                <a:ext cx="509355" cy="1116544"/>
              </a:xfrm>
              <a:custGeom>
                <a:avLst/>
                <a:gdLst/>
                <a:ahLst/>
                <a:cxnLst/>
                <a:rect l="l" t="t" r="r" b="b"/>
                <a:pathLst>
                  <a:path w="7514" h="13531" extrusionOk="0">
                    <a:moveTo>
                      <a:pt x="6391" y="1"/>
                    </a:moveTo>
                    <a:cubicBezTo>
                      <a:pt x="6003" y="1"/>
                      <a:pt x="5593" y="202"/>
                      <a:pt x="5347" y="517"/>
                    </a:cubicBezTo>
                    <a:cubicBezTo>
                      <a:pt x="4966" y="1017"/>
                      <a:pt x="4894" y="1672"/>
                      <a:pt x="4930" y="2291"/>
                    </a:cubicBezTo>
                    <a:cubicBezTo>
                      <a:pt x="4954" y="2922"/>
                      <a:pt x="5073" y="3541"/>
                      <a:pt x="4989" y="4160"/>
                    </a:cubicBezTo>
                    <a:cubicBezTo>
                      <a:pt x="4858" y="5172"/>
                      <a:pt x="4227" y="6065"/>
                      <a:pt x="3299" y="6518"/>
                    </a:cubicBezTo>
                    <a:cubicBezTo>
                      <a:pt x="2441" y="6935"/>
                      <a:pt x="1370" y="6970"/>
                      <a:pt x="703" y="7661"/>
                    </a:cubicBezTo>
                    <a:cubicBezTo>
                      <a:pt x="1" y="8387"/>
                      <a:pt x="72" y="9566"/>
                      <a:pt x="251" y="10554"/>
                    </a:cubicBezTo>
                    <a:cubicBezTo>
                      <a:pt x="429" y="11542"/>
                      <a:pt x="655" y="12638"/>
                      <a:pt x="167" y="13531"/>
                    </a:cubicBezTo>
                    <a:cubicBezTo>
                      <a:pt x="763" y="13507"/>
                      <a:pt x="1215" y="12947"/>
                      <a:pt x="1346" y="12376"/>
                    </a:cubicBezTo>
                    <a:cubicBezTo>
                      <a:pt x="1477" y="11804"/>
                      <a:pt x="1370" y="11197"/>
                      <a:pt x="1275" y="10614"/>
                    </a:cubicBezTo>
                    <a:cubicBezTo>
                      <a:pt x="1179" y="10030"/>
                      <a:pt x="1108" y="9411"/>
                      <a:pt x="1322" y="8851"/>
                    </a:cubicBezTo>
                    <a:cubicBezTo>
                      <a:pt x="1596" y="8149"/>
                      <a:pt x="2275" y="7685"/>
                      <a:pt x="2965" y="7387"/>
                    </a:cubicBezTo>
                    <a:cubicBezTo>
                      <a:pt x="3644" y="7089"/>
                      <a:pt x="4394" y="6911"/>
                      <a:pt x="5049" y="6530"/>
                    </a:cubicBezTo>
                    <a:cubicBezTo>
                      <a:pt x="6740" y="5565"/>
                      <a:pt x="7513" y="3446"/>
                      <a:pt x="7454" y="1493"/>
                    </a:cubicBezTo>
                    <a:cubicBezTo>
                      <a:pt x="7430" y="1017"/>
                      <a:pt x="7347" y="493"/>
                      <a:pt x="6978" y="196"/>
                    </a:cubicBezTo>
                    <a:cubicBezTo>
                      <a:pt x="6809" y="61"/>
                      <a:pt x="6603" y="1"/>
                      <a:pt x="63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34"/>
              <p:cNvSpPr/>
              <p:nvPr/>
            </p:nvSpPr>
            <p:spPr>
              <a:xfrm>
                <a:off x="11308367" y="3150649"/>
                <a:ext cx="118764" cy="120393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459" extrusionOk="0">
                    <a:moveTo>
                      <a:pt x="1132" y="1"/>
                    </a:moveTo>
                    <a:cubicBezTo>
                      <a:pt x="947" y="1"/>
                      <a:pt x="750" y="67"/>
                      <a:pt x="584" y="150"/>
                    </a:cubicBezTo>
                    <a:cubicBezTo>
                      <a:pt x="406" y="233"/>
                      <a:pt x="251" y="364"/>
                      <a:pt x="144" y="519"/>
                    </a:cubicBezTo>
                    <a:cubicBezTo>
                      <a:pt x="25" y="686"/>
                      <a:pt x="1" y="900"/>
                      <a:pt x="84" y="1079"/>
                    </a:cubicBezTo>
                    <a:cubicBezTo>
                      <a:pt x="215" y="1317"/>
                      <a:pt x="513" y="1388"/>
                      <a:pt x="787" y="1424"/>
                    </a:cubicBezTo>
                    <a:cubicBezTo>
                      <a:pt x="895" y="1441"/>
                      <a:pt x="1009" y="1458"/>
                      <a:pt x="1121" y="1458"/>
                    </a:cubicBezTo>
                    <a:cubicBezTo>
                      <a:pt x="1242" y="1458"/>
                      <a:pt x="1360" y="1438"/>
                      <a:pt x="1465" y="1376"/>
                    </a:cubicBezTo>
                    <a:cubicBezTo>
                      <a:pt x="1656" y="1245"/>
                      <a:pt x="1751" y="960"/>
                      <a:pt x="1739" y="710"/>
                    </a:cubicBezTo>
                    <a:cubicBezTo>
                      <a:pt x="1751" y="483"/>
                      <a:pt x="1668" y="269"/>
                      <a:pt x="1501" y="126"/>
                    </a:cubicBezTo>
                    <a:cubicBezTo>
                      <a:pt x="1396" y="36"/>
                      <a:pt x="1267" y="1"/>
                      <a:pt x="1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34"/>
              <p:cNvSpPr/>
              <p:nvPr/>
            </p:nvSpPr>
            <p:spPr>
              <a:xfrm>
                <a:off x="10990375" y="4050340"/>
                <a:ext cx="45282" cy="6964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844" extrusionOk="0">
                    <a:moveTo>
                      <a:pt x="253" y="1"/>
                    </a:moveTo>
                    <a:cubicBezTo>
                      <a:pt x="201" y="1"/>
                      <a:pt x="151" y="23"/>
                      <a:pt x="108" y="58"/>
                    </a:cubicBezTo>
                    <a:cubicBezTo>
                      <a:pt x="25" y="177"/>
                      <a:pt x="1" y="332"/>
                      <a:pt x="72" y="451"/>
                    </a:cubicBezTo>
                    <a:cubicBezTo>
                      <a:pt x="132" y="582"/>
                      <a:pt x="167" y="713"/>
                      <a:pt x="191" y="844"/>
                    </a:cubicBezTo>
                    <a:cubicBezTo>
                      <a:pt x="513" y="784"/>
                      <a:pt x="668" y="403"/>
                      <a:pt x="477" y="129"/>
                    </a:cubicBezTo>
                    <a:cubicBezTo>
                      <a:pt x="441" y="70"/>
                      <a:pt x="382" y="34"/>
                      <a:pt x="310" y="10"/>
                    </a:cubicBezTo>
                    <a:cubicBezTo>
                      <a:pt x="291" y="4"/>
                      <a:pt x="272" y="1"/>
                      <a:pt x="253" y="1"/>
                    </a:cubicBezTo>
                    <a:close/>
                  </a:path>
                </a:pathLst>
              </a:custGeom>
              <a:solidFill>
                <a:srgbClr val="F58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34"/>
              <p:cNvSpPr/>
              <p:nvPr/>
            </p:nvSpPr>
            <p:spPr>
              <a:xfrm>
                <a:off x="10965361" y="3903376"/>
                <a:ext cx="48536" cy="84085"/>
              </a:xfrm>
              <a:custGeom>
                <a:avLst/>
                <a:gdLst/>
                <a:ahLst/>
                <a:cxnLst/>
                <a:rect l="l" t="t" r="r" b="b"/>
                <a:pathLst>
                  <a:path w="716" h="1019" extrusionOk="0">
                    <a:moveTo>
                      <a:pt x="332" y="0"/>
                    </a:moveTo>
                    <a:cubicBezTo>
                      <a:pt x="317" y="0"/>
                      <a:pt x="302" y="2"/>
                      <a:pt x="286" y="5"/>
                    </a:cubicBezTo>
                    <a:cubicBezTo>
                      <a:pt x="167" y="29"/>
                      <a:pt x="84" y="124"/>
                      <a:pt x="72" y="243"/>
                    </a:cubicBezTo>
                    <a:cubicBezTo>
                      <a:pt x="1" y="505"/>
                      <a:pt x="191" y="755"/>
                      <a:pt x="239" y="1017"/>
                    </a:cubicBezTo>
                    <a:cubicBezTo>
                      <a:pt x="248" y="1018"/>
                      <a:pt x="258" y="1018"/>
                      <a:pt x="267" y="1018"/>
                    </a:cubicBezTo>
                    <a:cubicBezTo>
                      <a:pt x="424" y="1018"/>
                      <a:pt x="577" y="925"/>
                      <a:pt x="656" y="779"/>
                    </a:cubicBezTo>
                    <a:cubicBezTo>
                      <a:pt x="715" y="613"/>
                      <a:pt x="715" y="434"/>
                      <a:pt x="656" y="279"/>
                    </a:cubicBezTo>
                    <a:cubicBezTo>
                      <a:pt x="591" y="140"/>
                      <a:pt x="469" y="0"/>
                      <a:pt x="332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3" name="Google Shape;2993;p34"/>
              <p:cNvSpPr/>
              <p:nvPr/>
            </p:nvSpPr>
            <p:spPr>
              <a:xfrm>
                <a:off x="10993629" y="3760703"/>
                <a:ext cx="49282" cy="61806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49" extrusionOk="0">
                    <a:moveTo>
                      <a:pt x="442" y="1"/>
                    </a:moveTo>
                    <a:cubicBezTo>
                      <a:pt x="312" y="1"/>
                      <a:pt x="173" y="90"/>
                      <a:pt x="96" y="210"/>
                    </a:cubicBezTo>
                    <a:cubicBezTo>
                      <a:pt x="36" y="294"/>
                      <a:pt x="0" y="401"/>
                      <a:pt x="12" y="508"/>
                    </a:cubicBezTo>
                    <a:cubicBezTo>
                      <a:pt x="24" y="615"/>
                      <a:pt x="96" y="710"/>
                      <a:pt x="203" y="746"/>
                    </a:cubicBezTo>
                    <a:cubicBezTo>
                      <a:pt x="222" y="748"/>
                      <a:pt x="240" y="749"/>
                      <a:pt x="258" y="749"/>
                    </a:cubicBezTo>
                    <a:cubicBezTo>
                      <a:pt x="355" y="749"/>
                      <a:pt x="442" y="721"/>
                      <a:pt x="512" y="651"/>
                    </a:cubicBezTo>
                    <a:cubicBezTo>
                      <a:pt x="608" y="579"/>
                      <a:pt x="679" y="472"/>
                      <a:pt x="703" y="353"/>
                    </a:cubicBezTo>
                    <a:cubicBezTo>
                      <a:pt x="727" y="246"/>
                      <a:pt x="679" y="115"/>
                      <a:pt x="584" y="44"/>
                    </a:cubicBezTo>
                    <a:cubicBezTo>
                      <a:pt x="541" y="14"/>
                      <a:pt x="492" y="1"/>
                      <a:pt x="442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4" name="Google Shape;2994;p34"/>
              <p:cNvSpPr/>
              <p:nvPr/>
            </p:nvSpPr>
            <p:spPr>
              <a:xfrm>
                <a:off x="11073550" y="3699970"/>
                <a:ext cx="48468" cy="3787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459" extrusionOk="0">
                    <a:moveTo>
                      <a:pt x="501" y="1"/>
                    </a:moveTo>
                    <a:cubicBezTo>
                      <a:pt x="386" y="1"/>
                      <a:pt x="269" y="35"/>
                      <a:pt x="167" y="101"/>
                    </a:cubicBezTo>
                    <a:cubicBezTo>
                      <a:pt x="72" y="161"/>
                      <a:pt x="0" y="303"/>
                      <a:pt x="72" y="399"/>
                    </a:cubicBezTo>
                    <a:cubicBezTo>
                      <a:pt x="107" y="434"/>
                      <a:pt x="155" y="446"/>
                      <a:pt x="203" y="458"/>
                    </a:cubicBezTo>
                    <a:cubicBezTo>
                      <a:pt x="210" y="459"/>
                      <a:pt x="218" y="459"/>
                      <a:pt x="226" y="459"/>
                    </a:cubicBezTo>
                    <a:cubicBezTo>
                      <a:pt x="467" y="459"/>
                      <a:pt x="680" y="284"/>
                      <a:pt x="714" y="41"/>
                    </a:cubicBezTo>
                    <a:cubicBezTo>
                      <a:pt x="646" y="14"/>
                      <a:pt x="574" y="1"/>
                      <a:pt x="501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34"/>
              <p:cNvSpPr/>
              <p:nvPr/>
            </p:nvSpPr>
            <p:spPr>
              <a:xfrm>
                <a:off x="11174419" y="3656813"/>
                <a:ext cx="44469" cy="32594"/>
              </a:xfrm>
              <a:custGeom>
                <a:avLst/>
                <a:gdLst/>
                <a:ahLst/>
                <a:cxnLst/>
                <a:rect l="l" t="t" r="r" b="b"/>
                <a:pathLst>
                  <a:path w="656" h="395" extrusionOk="0">
                    <a:moveTo>
                      <a:pt x="379" y="0"/>
                    </a:moveTo>
                    <a:cubicBezTo>
                      <a:pt x="306" y="0"/>
                      <a:pt x="236" y="22"/>
                      <a:pt x="179" y="64"/>
                    </a:cubicBezTo>
                    <a:cubicBezTo>
                      <a:pt x="72" y="136"/>
                      <a:pt x="0" y="255"/>
                      <a:pt x="0" y="374"/>
                    </a:cubicBezTo>
                    <a:cubicBezTo>
                      <a:pt x="63" y="387"/>
                      <a:pt x="127" y="394"/>
                      <a:pt x="192" y="394"/>
                    </a:cubicBezTo>
                    <a:cubicBezTo>
                      <a:pt x="299" y="394"/>
                      <a:pt x="408" y="375"/>
                      <a:pt x="512" y="338"/>
                    </a:cubicBezTo>
                    <a:cubicBezTo>
                      <a:pt x="584" y="303"/>
                      <a:pt x="655" y="255"/>
                      <a:pt x="655" y="172"/>
                    </a:cubicBezTo>
                    <a:cubicBezTo>
                      <a:pt x="643" y="100"/>
                      <a:pt x="596" y="41"/>
                      <a:pt x="524" y="29"/>
                    </a:cubicBezTo>
                    <a:cubicBezTo>
                      <a:pt x="477" y="10"/>
                      <a:pt x="427" y="0"/>
                      <a:pt x="379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34"/>
              <p:cNvSpPr/>
              <p:nvPr/>
            </p:nvSpPr>
            <p:spPr>
              <a:xfrm>
                <a:off x="11242206" y="3572645"/>
                <a:ext cx="86429" cy="74018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897" extrusionOk="0">
                    <a:moveTo>
                      <a:pt x="370" y="1"/>
                    </a:moveTo>
                    <a:lnTo>
                      <a:pt x="72" y="561"/>
                    </a:lnTo>
                    <a:cubicBezTo>
                      <a:pt x="24" y="620"/>
                      <a:pt x="1" y="703"/>
                      <a:pt x="24" y="775"/>
                    </a:cubicBezTo>
                    <a:cubicBezTo>
                      <a:pt x="55" y="866"/>
                      <a:pt x="154" y="897"/>
                      <a:pt x="248" y="897"/>
                    </a:cubicBezTo>
                    <a:cubicBezTo>
                      <a:pt x="265" y="897"/>
                      <a:pt x="282" y="896"/>
                      <a:pt x="298" y="894"/>
                    </a:cubicBezTo>
                    <a:cubicBezTo>
                      <a:pt x="318" y="895"/>
                      <a:pt x="338" y="895"/>
                      <a:pt x="358" y="895"/>
                    </a:cubicBezTo>
                    <a:cubicBezTo>
                      <a:pt x="574" y="895"/>
                      <a:pt x="779" y="836"/>
                      <a:pt x="965" y="727"/>
                    </a:cubicBezTo>
                    <a:cubicBezTo>
                      <a:pt x="1167" y="596"/>
                      <a:pt x="1274" y="358"/>
                      <a:pt x="1239" y="132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34"/>
              <p:cNvSpPr/>
              <p:nvPr/>
            </p:nvSpPr>
            <p:spPr>
              <a:xfrm>
                <a:off x="11292234" y="3442020"/>
                <a:ext cx="121950" cy="103807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258" extrusionOk="0">
                    <a:moveTo>
                      <a:pt x="1799" y="0"/>
                    </a:moveTo>
                    <a:lnTo>
                      <a:pt x="1799" y="0"/>
                    </a:lnTo>
                    <a:cubicBezTo>
                      <a:pt x="1287" y="100"/>
                      <a:pt x="848" y="398"/>
                      <a:pt x="336" y="398"/>
                    </a:cubicBezTo>
                    <a:cubicBezTo>
                      <a:pt x="300" y="398"/>
                      <a:pt x="264" y="396"/>
                      <a:pt x="227" y="393"/>
                    </a:cubicBezTo>
                    <a:lnTo>
                      <a:pt x="60" y="905"/>
                    </a:lnTo>
                    <a:cubicBezTo>
                      <a:pt x="25" y="1001"/>
                      <a:pt x="1" y="1131"/>
                      <a:pt x="84" y="1203"/>
                    </a:cubicBezTo>
                    <a:cubicBezTo>
                      <a:pt x="132" y="1227"/>
                      <a:pt x="179" y="1239"/>
                      <a:pt x="227" y="1239"/>
                    </a:cubicBezTo>
                    <a:lnTo>
                      <a:pt x="620" y="1251"/>
                    </a:lnTo>
                    <a:cubicBezTo>
                      <a:pt x="665" y="1256"/>
                      <a:pt x="709" y="1258"/>
                      <a:pt x="754" y="1258"/>
                    </a:cubicBezTo>
                    <a:cubicBezTo>
                      <a:pt x="923" y="1258"/>
                      <a:pt x="1091" y="1224"/>
                      <a:pt x="1251" y="1167"/>
                    </a:cubicBezTo>
                    <a:cubicBezTo>
                      <a:pt x="1453" y="1060"/>
                      <a:pt x="1608" y="870"/>
                      <a:pt x="1668" y="655"/>
                    </a:cubicBezTo>
                    <a:cubicBezTo>
                      <a:pt x="1739" y="441"/>
                      <a:pt x="1787" y="227"/>
                      <a:pt x="1799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34"/>
              <p:cNvSpPr/>
              <p:nvPr/>
            </p:nvSpPr>
            <p:spPr>
              <a:xfrm>
                <a:off x="11304368" y="3315602"/>
                <a:ext cx="127576" cy="88541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073" extrusionOk="0">
                    <a:moveTo>
                      <a:pt x="1749" y="1"/>
                    </a:moveTo>
                    <a:cubicBezTo>
                      <a:pt x="1715" y="1"/>
                      <a:pt x="1683" y="6"/>
                      <a:pt x="1655" y="20"/>
                    </a:cubicBezTo>
                    <a:cubicBezTo>
                      <a:pt x="1313" y="153"/>
                      <a:pt x="950" y="219"/>
                      <a:pt x="583" y="219"/>
                    </a:cubicBezTo>
                    <a:cubicBezTo>
                      <a:pt x="389" y="219"/>
                      <a:pt x="194" y="200"/>
                      <a:pt x="0" y="163"/>
                    </a:cubicBezTo>
                    <a:lnTo>
                      <a:pt x="0" y="163"/>
                    </a:lnTo>
                    <a:cubicBezTo>
                      <a:pt x="36" y="318"/>
                      <a:pt x="48" y="473"/>
                      <a:pt x="48" y="628"/>
                    </a:cubicBezTo>
                    <a:cubicBezTo>
                      <a:pt x="36" y="782"/>
                      <a:pt x="119" y="937"/>
                      <a:pt x="250" y="1032"/>
                    </a:cubicBezTo>
                    <a:cubicBezTo>
                      <a:pt x="322" y="1059"/>
                      <a:pt x="400" y="1073"/>
                      <a:pt x="480" y="1073"/>
                    </a:cubicBezTo>
                    <a:cubicBezTo>
                      <a:pt x="506" y="1073"/>
                      <a:pt x="533" y="1071"/>
                      <a:pt x="560" y="1068"/>
                    </a:cubicBezTo>
                    <a:cubicBezTo>
                      <a:pt x="858" y="1068"/>
                      <a:pt x="1155" y="997"/>
                      <a:pt x="1441" y="878"/>
                    </a:cubicBezTo>
                    <a:cubicBezTo>
                      <a:pt x="1715" y="735"/>
                      <a:pt x="1881" y="449"/>
                      <a:pt x="1881" y="139"/>
                    </a:cubicBezTo>
                    <a:cubicBezTo>
                      <a:pt x="1881" y="92"/>
                      <a:pt x="1858" y="44"/>
                      <a:pt x="1822" y="8"/>
                    </a:cubicBezTo>
                    <a:cubicBezTo>
                      <a:pt x="1797" y="3"/>
                      <a:pt x="1773" y="1"/>
                      <a:pt x="1749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34"/>
              <p:cNvSpPr/>
              <p:nvPr/>
            </p:nvSpPr>
            <p:spPr>
              <a:xfrm>
                <a:off x="10996883" y="2870254"/>
                <a:ext cx="734478" cy="1467821"/>
              </a:xfrm>
              <a:custGeom>
                <a:avLst/>
                <a:gdLst/>
                <a:ahLst/>
                <a:cxnLst/>
                <a:rect l="l" t="t" r="r" b="b"/>
                <a:pathLst>
                  <a:path w="10835" h="17788" extrusionOk="0">
                    <a:moveTo>
                      <a:pt x="8602" y="1"/>
                    </a:moveTo>
                    <a:cubicBezTo>
                      <a:pt x="8279" y="1"/>
                      <a:pt x="7957" y="127"/>
                      <a:pt x="7775" y="393"/>
                    </a:cubicBezTo>
                    <a:cubicBezTo>
                      <a:pt x="7418" y="881"/>
                      <a:pt x="7691" y="1584"/>
                      <a:pt x="8072" y="2048"/>
                    </a:cubicBezTo>
                    <a:cubicBezTo>
                      <a:pt x="8453" y="2512"/>
                      <a:pt x="8965" y="2905"/>
                      <a:pt x="9168" y="3465"/>
                    </a:cubicBezTo>
                    <a:cubicBezTo>
                      <a:pt x="9430" y="4179"/>
                      <a:pt x="9156" y="4965"/>
                      <a:pt x="8834" y="5655"/>
                    </a:cubicBezTo>
                    <a:cubicBezTo>
                      <a:pt x="8525" y="6346"/>
                      <a:pt x="8156" y="7072"/>
                      <a:pt x="8263" y="7822"/>
                    </a:cubicBezTo>
                    <a:cubicBezTo>
                      <a:pt x="8358" y="8430"/>
                      <a:pt x="8751" y="8977"/>
                      <a:pt x="8763" y="9596"/>
                    </a:cubicBezTo>
                    <a:cubicBezTo>
                      <a:pt x="8799" y="10513"/>
                      <a:pt x="7977" y="11239"/>
                      <a:pt x="7132" y="11573"/>
                    </a:cubicBezTo>
                    <a:cubicBezTo>
                      <a:pt x="6287" y="11906"/>
                      <a:pt x="5334" y="11978"/>
                      <a:pt x="4501" y="12323"/>
                    </a:cubicBezTo>
                    <a:cubicBezTo>
                      <a:pt x="3655" y="12680"/>
                      <a:pt x="2869" y="13466"/>
                      <a:pt x="2965" y="14371"/>
                    </a:cubicBezTo>
                    <a:cubicBezTo>
                      <a:pt x="3012" y="14907"/>
                      <a:pt x="3346" y="15490"/>
                      <a:pt x="3048" y="15919"/>
                    </a:cubicBezTo>
                    <a:cubicBezTo>
                      <a:pt x="2774" y="16300"/>
                      <a:pt x="2215" y="16264"/>
                      <a:pt x="1750" y="16347"/>
                    </a:cubicBezTo>
                    <a:cubicBezTo>
                      <a:pt x="953" y="16478"/>
                      <a:pt x="286" y="17038"/>
                      <a:pt x="0" y="17788"/>
                    </a:cubicBezTo>
                    <a:cubicBezTo>
                      <a:pt x="214" y="17264"/>
                      <a:pt x="786" y="16954"/>
                      <a:pt x="1345" y="16823"/>
                    </a:cubicBezTo>
                    <a:cubicBezTo>
                      <a:pt x="1905" y="16693"/>
                      <a:pt x="2488" y="16681"/>
                      <a:pt x="3036" y="16502"/>
                    </a:cubicBezTo>
                    <a:cubicBezTo>
                      <a:pt x="3584" y="16335"/>
                      <a:pt x="4120" y="15942"/>
                      <a:pt x="4227" y="15383"/>
                    </a:cubicBezTo>
                    <a:cubicBezTo>
                      <a:pt x="4322" y="14895"/>
                      <a:pt x="4072" y="14407"/>
                      <a:pt x="4179" y="13918"/>
                    </a:cubicBezTo>
                    <a:cubicBezTo>
                      <a:pt x="4298" y="13335"/>
                      <a:pt x="4882" y="12966"/>
                      <a:pt x="5429" y="12740"/>
                    </a:cubicBezTo>
                    <a:cubicBezTo>
                      <a:pt x="6358" y="12359"/>
                      <a:pt x="7370" y="12180"/>
                      <a:pt x="8263" y="11716"/>
                    </a:cubicBezTo>
                    <a:cubicBezTo>
                      <a:pt x="9144" y="11251"/>
                      <a:pt x="9942" y="10394"/>
                      <a:pt x="9918" y="9394"/>
                    </a:cubicBezTo>
                    <a:cubicBezTo>
                      <a:pt x="9906" y="8811"/>
                      <a:pt x="9620" y="8275"/>
                      <a:pt x="9561" y="7691"/>
                    </a:cubicBezTo>
                    <a:cubicBezTo>
                      <a:pt x="9418" y="6465"/>
                      <a:pt x="10263" y="5358"/>
                      <a:pt x="10561" y="4155"/>
                    </a:cubicBezTo>
                    <a:cubicBezTo>
                      <a:pt x="10835" y="3060"/>
                      <a:pt x="10632" y="1905"/>
                      <a:pt x="10025" y="964"/>
                    </a:cubicBezTo>
                    <a:cubicBezTo>
                      <a:pt x="9799" y="560"/>
                      <a:pt x="9442" y="238"/>
                      <a:pt x="9013" y="71"/>
                    </a:cubicBezTo>
                    <a:cubicBezTo>
                      <a:pt x="8883" y="25"/>
                      <a:pt x="8742" y="1"/>
                      <a:pt x="860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34"/>
              <p:cNvSpPr/>
              <p:nvPr/>
            </p:nvSpPr>
            <p:spPr>
              <a:xfrm>
                <a:off x="11522237" y="2900621"/>
                <a:ext cx="102630" cy="121631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1474" extrusionOk="0">
                    <a:moveTo>
                      <a:pt x="863" y="0"/>
                    </a:moveTo>
                    <a:cubicBezTo>
                      <a:pt x="854" y="0"/>
                      <a:pt x="844" y="1"/>
                      <a:pt x="834" y="1"/>
                    </a:cubicBezTo>
                    <a:cubicBezTo>
                      <a:pt x="596" y="25"/>
                      <a:pt x="370" y="144"/>
                      <a:pt x="227" y="334"/>
                    </a:cubicBezTo>
                    <a:cubicBezTo>
                      <a:pt x="72" y="513"/>
                      <a:pt x="1" y="739"/>
                      <a:pt x="25" y="965"/>
                    </a:cubicBezTo>
                    <a:cubicBezTo>
                      <a:pt x="49" y="1192"/>
                      <a:pt x="203" y="1382"/>
                      <a:pt x="418" y="1454"/>
                    </a:cubicBezTo>
                    <a:cubicBezTo>
                      <a:pt x="465" y="1467"/>
                      <a:pt x="511" y="1474"/>
                      <a:pt x="558" y="1474"/>
                    </a:cubicBezTo>
                    <a:cubicBezTo>
                      <a:pt x="795" y="1474"/>
                      <a:pt x="1020" y="1309"/>
                      <a:pt x="1180" y="1120"/>
                    </a:cubicBezTo>
                    <a:cubicBezTo>
                      <a:pt x="1370" y="906"/>
                      <a:pt x="1513" y="620"/>
                      <a:pt x="1406" y="346"/>
                    </a:cubicBezTo>
                    <a:cubicBezTo>
                      <a:pt x="1314" y="140"/>
                      <a:pt x="1102" y="0"/>
                      <a:pt x="8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34"/>
              <p:cNvSpPr/>
              <p:nvPr/>
            </p:nvSpPr>
            <p:spPr>
              <a:xfrm>
                <a:off x="11611853" y="2985201"/>
                <a:ext cx="67855" cy="120888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465" extrusionOk="0">
                    <a:moveTo>
                      <a:pt x="548" y="0"/>
                    </a:moveTo>
                    <a:cubicBezTo>
                      <a:pt x="346" y="286"/>
                      <a:pt x="179" y="595"/>
                      <a:pt x="60" y="941"/>
                    </a:cubicBezTo>
                    <a:cubicBezTo>
                      <a:pt x="1" y="1060"/>
                      <a:pt x="1" y="1214"/>
                      <a:pt x="60" y="1334"/>
                    </a:cubicBezTo>
                    <a:cubicBezTo>
                      <a:pt x="131" y="1420"/>
                      <a:pt x="228" y="1465"/>
                      <a:pt x="326" y="1465"/>
                    </a:cubicBezTo>
                    <a:cubicBezTo>
                      <a:pt x="377" y="1465"/>
                      <a:pt x="428" y="1453"/>
                      <a:pt x="477" y="1429"/>
                    </a:cubicBezTo>
                    <a:cubicBezTo>
                      <a:pt x="620" y="1357"/>
                      <a:pt x="727" y="1238"/>
                      <a:pt x="798" y="1107"/>
                    </a:cubicBezTo>
                    <a:cubicBezTo>
                      <a:pt x="929" y="917"/>
                      <a:pt x="1001" y="679"/>
                      <a:pt x="1001" y="441"/>
                    </a:cubicBezTo>
                    <a:cubicBezTo>
                      <a:pt x="977" y="202"/>
                      <a:pt x="786" y="12"/>
                      <a:pt x="548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34"/>
              <p:cNvSpPr/>
              <p:nvPr/>
            </p:nvSpPr>
            <p:spPr>
              <a:xfrm>
                <a:off x="11638493" y="3161789"/>
                <a:ext cx="53349" cy="80867"/>
              </a:xfrm>
              <a:custGeom>
                <a:avLst/>
                <a:gdLst/>
                <a:ahLst/>
                <a:cxnLst/>
                <a:rect l="l" t="t" r="r" b="b"/>
                <a:pathLst>
                  <a:path w="787" h="980" extrusionOk="0">
                    <a:moveTo>
                      <a:pt x="516" y="1"/>
                    </a:moveTo>
                    <a:cubicBezTo>
                      <a:pt x="354" y="1"/>
                      <a:pt x="234" y="167"/>
                      <a:pt x="155" y="301"/>
                    </a:cubicBezTo>
                    <a:cubicBezTo>
                      <a:pt x="84" y="408"/>
                      <a:pt x="36" y="527"/>
                      <a:pt x="12" y="658"/>
                    </a:cubicBezTo>
                    <a:cubicBezTo>
                      <a:pt x="0" y="777"/>
                      <a:pt x="60" y="908"/>
                      <a:pt x="179" y="968"/>
                    </a:cubicBezTo>
                    <a:cubicBezTo>
                      <a:pt x="203" y="976"/>
                      <a:pt x="227" y="980"/>
                      <a:pt x="250" y="980"/>
                    </a:cubicBezTo>
                    <a:cubicBezTo>
                      <a:pt x="392" y="980"/>
                      <a:pt x="526" y="840"/>
                      <a:pt x="608" y="718"/>
                    </a:cubicBezTo>
                    <a:cubicBezTo>
                      <a:pt x="703" y="598"/>
                      <a:pt x="751" y="467"/>
                      <a:pt x="774" y="325"/>
                    </a:cubicBezTo>
                    <a:cubicBezTo>
                      <a:pt x="786" y="182"/>
                      <a:pt x="691" y="39"/>
                      <a:pt x="548" y="3"/>
                    </a:cubicBezTo>
                    <a:cubicBezTo>
                      <a:pt x="537" y="2"/>
                      <a:pt x="527" y="1"/>
                      <a:pt x="516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34"/>
              <p:cNvSpPr/>
              <p:nvPr/>
            </p:nvSpPr>
            <p:spPr>
              <a:xfrm>
                <a:off x="11594092" y="3328888"/>
                <a:ext cx="54976" cy="8408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1019" extrusionOk="0">
                    <a:moveTo>
                      <a:pt x="584" y="0"/>
                    </a:moveTo>
                    <a:cubicBezTo>
                      <a:pt x="480" y="0"/>
                      <a:pt x="389" y="48"/>
                      <a:pt x="346" y="133"/>
                    </a:cubicBezTo>
                    <a:cubicBezTo>
                      <a:pt x="286" y="228"/>
                      <a:pt x="239" y="336"/>
                      <a:pt x="203" y="431"/>
                    </a:cubicBezTo>
                    <a:cubicBezTo>
                      <a:pt x="132" y="526"/>
                      <a:pt x="84" y="621"/>
                      <a:pt x="36" y="728"/>
                    </a:cubicBezTo>
                    <a:cubicBezTo>
                      <a:pt x="1" y="848"/>
                      <a:pt x="48" y="967"/>
                      <a:pt x="155" y="1014"/>
                    </a:cubicBezTo>
                    <a:cubicBezTo>
                      <a:pt x="172" y="1017"/>
                      <a:pt x="189" y="1019"/>
                      <a:pt x="206" y="1019"/>
                    </a:cubicBezTo>
                    <a:cubicBezTo>
                      <a:pt x="261" y="1019"/>
                      <a:pt x="315" y="1003"/>
                      <a:pt x="370" y="967"/>
                    </a:cubicBezTo>
                    <a:cubicBezTo>
                      <a:pt x="572" y="848"/>
                      <a:pt x="727" y="633"/>
                      <a:pt x="775" y="395"/>
                    </a:cubicBezTo>
                    <a:cubicBezTo>
                      <a:pt x="810" y="240"/>
                      <a:pt x="775" y="38"/>
                      <a:pt x="620" y="2"/>
                    </a:cubicBezTo>
                    <a:cubicBezTo>
                      <a:pt x="608" y="1"/>
                      <a:pt x="596" y="0"/>
                      <a:pt x="584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34"/>
              <p:cNvSpPr/>
              <p:nvPr/>
            </p:nvSpPr>
            <p:spPr>
              <a:xfrm>
                <a:off x="11569824" y="3527178"/>
                <a:ext cx="80328" cy="69562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843" extrusionOk="0">
                    <a:moveTo>
                      <a:pt x="611" y="1"/>
                    </a:moveTo>
                    <a:cubicBezTo>
                      <a:pt x="573" y="1"/>
                      <a:pt x="532" y="5"/>
                      <a:pt x="490" y="16"/>
                    </a:cubicBezTo>
                    <a:cubicBezTo>
                      <a:pt x="0" y="130"/>
                      <a:pt x="109" y="842"/>
                      <a:pt x="578" y="842"/>
                    </a:cubicBezTo>
                    <a:cubicBezTo>
                      <a:pt x="599" y="842"/>
                      <a:pt x="621" y="841"/>
                      <a:pt x="644" y="838"/>
                    </a:cubicBezTo>
                    <a:cubicBezTo>
                      <a:pt x="1184" y="761"/>
                      <a:pt x="1082" y="1"/>
                      <a:pt x="611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34"/>
              <p:cNvSpPr/>
              <p:nvPr/>
            </p:nvSpPr>
            <p:spPr>
              <a:xfrm>
                <a:off x="11590906" y="3704591"/>
                <a:ext cx="52468" cy="64694"/>
              </a:xfrm>
              <a:custGeom>
                <a:avLst/>
                <a:gdLst/>
                <a:ahLst/>
                <a:cxnLst/>
                <a:rect l="l" t="t" r="r" b="b"/>
                <a:pathLst>
                  <a:path w="774" h="784" extrusionOk="0">
                    <a:moveTo>
                      <a:pt x="610" y="0"/>
                    </a:moveTo>
                    <a:cubicBezTo>
                      <a:pt x="449" y="0"/>
                      <a:pt x="297" y="70"/>
                      <a:pt x="179" y="188"/>
                    </a:cubicBezTo>
                    <a:cubicBezTo>
                      <a:pt x="36" y="343"/>
                      <a:pt x="0" y="581"/>
                      <a:pt x="71" y="783"/>
                    </a:cubicBezTo>
                    <a:cubicBezTo>
                      <a:pt x="464" y="747"/>
                      <a:pt x="774" y="414"/>
                      <a:pt x="762" y="21"/>
                    </a:cubicBezTo>
                    <a:cubicBezTo>
                      <a:pt x="711" y="7"/>
                      <a:pt x="660" y="0"/>
                      <a:pt x="610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34"/>
              <p:cNvSpPr/>
              <p:nvPr/>
            </p:nvSpPr>
            <p:spPr>
              <a:xfrm>
                <a:off x="11482717" y="3806170"/>
                <a:ext cx="67042" cy="5784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701" extrusionOk="0">
                    <a:moveTo>
                      <a:pt x="788" y="0"/>
                    </a:moveTo>
                    <a:cubicBezTo>
                      <a:pt x="774" y="0"/>
                      <a:pt x="762" y="2"/>
                      <a:pt x="751" y="5"/>
                    </a:cubicBezTo>
                    <a:cubicBezTo>
                      <a:pt x="489" y="40"/>
                      <a:pt x="263" y="171"/>
                      <a:pt x="108" y="374"/>
                    </a:cubicBezTo>
                    <a:cubicBezTo>
                      <a:pt x="48" y="457"/>
                      <a:pt x="1" y="588"/>
                      <a:pt x="72" y="659"/>
                    </a:cubicBezTo>
                    <a:cubicBezTo>
                      <a:pt x="107" y="690"/>
                      <a:pt x="145" y="701"/>
                      <a:pt x="182" y="701"/>
                    </a:cubicBezTo>
                    <a:cubicBezTo>
                      <a:pt x="234" y="701"/>
                      <a:pt x="286" y="680"/>
                      <a:pt x="334" y="659"/>
                    </a:cubicBezTo>
                    <a:cubicBezTo>
                      <a:pt x="513" y="564"/>
                      <a:pt x="691" y="457"/>
                      <a:pt x="834" y="314"/>
                    </a:cubicBezTo>
                    <a:cubicBezTo>
                      <a:pt x="917" y="243"/>
                      <a:pt x="989" y="124"/>
                      <a:pt x="917" y="52"/>
                    </a:cubicBezTo>
                    <a:cubicBezTo>
                      <a:pt x="881" y="16"/>
                      <a:pt x="831" y="0"/>
                      <a:pt x="788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34"/>
              <p:cNvSpPr/>
              <p:nvPr/>
            </p:nvSpPr>
            <p:spPr>
              <a:xfrm>
                <a:off x="11356022" y="3866573"/>
                <a:ext cx="49282" cy="4513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7" extrusionOk="0">
                    <a:moveTo>
                      <a:pt x="710" y="0"/>
                    </a:moveTo>
                    <a:cubicBezTo>
                      <a:pt x="703" y="0"/>
                      <a:pt x="685" y="6"/>
                      <a:pt x="663" y="13"/>
                    </a:cubicBezTo>
                    <a:lnTo>
                      <a:pt x="663" y="13"/>
                    </a:lnTo>
                    <a:cubicBezTo>
                      <a:pt x="676" y="12"/>
                      <a:pt x="689" y="11"/>
                      <a:pt x="703" y="11"/>
                    </a:cubicBezTo>
                    <a:cubicBezTo>
                      <a:pt x="714" y="3"/>
                      <a:pt x="715" y="0"/>
                      <a:pt x="710" y="0"/>
                    </a:cubicBezTo>
                    <a:close/>
                    <a:moveTo>
                      <a:pt x="663" y="13"/>
                    </a:moveTo>
                    <a:lnTo>
                      <a:pt x="663" y="13"/>
                    </a:lnTo>
                    <a:cubicBezTo>
                      <a:pt x="359" y="40"/>
                      <a:pt x="103" y="238"/>
                      <a:pt x="0" y="535"/>
                    </a:cubicBezTo>
                    <a:cubicBezTo>
                      <a:pt x="45" y="543"/>
                      <a:pt x="90" y="546"/>
                      <a:pt x="136" y="546"/>
                    </a:cubicBezTo>
                    <a:cubicBezTo>
                      <a:pt x="296" y="546"/>
                      <a:pt x="457" y="499"/>
                      <a:pt x="596" y="416"/>
                    </a:cubicBezTo>
                    <a:cubicBezTo>
                      <a:pt x="667" y="380"/>
                      <a:pt x="727" y="308"/>
                      <a:pt x="727" y="225"/>
                    </a:cubicBezTo>
                    <a:cubicBezTo>
                      <a:pt x="716" y="138"/>
                      <a:pt x="635" y="81"/>
                      <a:pt x="558" y="81"/>
                    </a:cubicBezTo>
                    <a:cubicBezTo>
                      <a:pt x="550" y="81"/>
                      <a:pt x="543" y="81"/>
                      <a:pt x="536" y="82"/>
                    </a:cubicBezTo>
                    <a:cubicBezTo>
                      <a:pt x="532" y="83"/>
                      <a:pt x="529" y="83"/>
                      <a:pt x="526" y="83"/>
                    </a:cubicBezTo>
                    <a:cubicBezTo>
                      <a:pt x="490" y="83"/>
                      <a:pt x="596" y="37"/>
                      <a:pt x="663" y="13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34"/>
              <p:cNvSpPr/>
              <p:nvPr/>
            </p:nvSpPr>
            <p:spPr>
              <a:xfrm>
                <a:off x="11238952" y="3921943"/>
                <a:ext cx="55789" cy="78969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57" extrusionOk="0">
                    <a:moveTo>
                      <a:pt x="739" y="1"/>
                    </a:moveTo>
                    <a:cubicBezTo>
                      <a:pt x="730" y="1"/>
                      <a:pt x="712" y="6"/>
                      <a:pt x="680" y="18"/>
                    </a:cubicBezTo>
                    <a:cubicBezTo>
                      <a:pt x="370" y="138"/>
                      <a:pt x="132" y="388"/>
                      <a:pt x="25" y="709"/>
                    </a:cubicBezTo>
                    <a:cubicBezTo>
                      <a:pt x="1" y="792"/>
                      <a:pt x="1" y="888"/>
                      <a:pt x="60" y="935"/>
                    </a:cubicBezTo>
                    <a:cubicBezTo>
                      <a:pt x="90" y="950"/>
                      <a:pt x="120" y="957"/>
                      <a:pt x="148" y="957"/>
                    </a:cubicBezTo>
                    <a:cubicBezTo>
                      <a:pt x="188" y="957"/>
                      <a:pt x="223" y="944"/>
                      <a:pt x="251" y="923"/>
                    </a:cubicBezTo>
                    <a:cubicBezTo>
                      <a:pt x="572" y="769"/>
                      <a:pt x="787" y="459"/>
                      <a:pt x="822" y="102"/>
                    </a:cubicBezTo>
                    <a:cubicBezTo>
                      <a:pt x="691" y="74"/>
                      <a:pt x="775" y="1"/>
                      <a:pt x="739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34"/>
              <p:cNvSpPr/>
              <p:nvPr/>
            </p:nvSpPr>
            <p:spPr>
              <a:xfrm>
                <a:off x="11224446" y="4056282"/>
                <a:ext cx="36402" cy="71873"/>
              </a:xfrm>
              <a:custGeom>
                <a:avLst/>
                <a:gdLst/>
                <a:ahLst/>
                <a:cxnLst/>
                <a:rect l="l" t="t" r="r" b="b"/>
                <a:pathLst>
                  <a:path w="537" h="871" extrusionOk="0">
                    <a:moveTo>
                      <a:pt x="247" y="1"/>
                    </a:moveTo>
                    <a:cubicBezTo>
                      <a:pt x="225" y="1"/>
                      <a:pt x="202" y="4"/>
                      <a:pt x="179" y="10"/>
                    </a:cubicBezTo>
                    <a:cubicBezTo>
                      <a:pt x="84" y="57"/>
                      <a:pt x="12" y="164"/>
                      <a:pt x="24" y="284"/>
                    </a:cubicBezTo>
                    <a:cubicBezTo>
                      <a:pt x="1" y="415"/>
                      <a:pt x="24" y="557"/>
                      <a:pt x="84" y="688"/>
                    </a:cubicBezTo>
                    <a:cubicBezTo>
                      <a:pt x="127" y="774"/>
                      <a:pt x="199" y="870"/>
                      <a:pt x="292" y="870"/>
                    </a:cubicBezTo>
                    <a:cubicBezTo>
                      <a:pt x="302" y="870"/>
                      <a:pt x="312" y="869"/>
                      <a:pt x="322" y="867"/>
                    </a:cubicBezTo>
                    <a:cubicBezTo>
                      <a:pt x="465" y="855"/>
                      <a:pt x="501" y="688"/>
                      <a:pt x="513" y="545"/>
                    </a:cubicBezTo>
                    <a:cubicBezTo>
                      <a:pt x="536" y="426"/>
                      <a:pt x="536" y="295"/>
                      <a:pt x="489" y="176"/>
                    </a:cubicBezTo>
                    <a:cubicBezTo>
                      <a:pt x="449" y="68"/>
                      <a:pt x="353" y="1"/>
                      <a:pt x="247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34"/>
              <p:cNvSpPr/>
              <p:nvPr/>
            </p:nvSpPr>
            <p:spPr>
              <a:xfrm>
                <a:off x="11203635" y="4172962"/>
                <a:ext cx="33013" cy="40351"/>
              </a:xfrm>
              <a:custGeom>
                <a:avLst/>
                <a:gdLst/>
                <a:ahLst/>
                <a:cxnLst/>
                <a:rect l="l" t="t" r="r" b="b"/>
                <a:pathLst>
                  <a:path w="487" h="489" extrusionOk="0">
                    <a:moveTo>
                      <a:pt x="399" y="0"/>
                    </a:moveTo>
                    <a:cubicBezTo>
                      <a:pt x="147" y="0"/>
                      <a:pt x="1" y="279"/>
                      <a:pt x="129" y="489"/>
                    </a:cubicBezTo>
                    <a:cubicBezTo>
                      <a:pt x="355" y="453"/>
                      <a:pt x="486" y="215"/>
                      <a:pt x="415" y="1"/>
                    </a:cubicBezTo>
                    <a:cubicBezTo>
                      <a:pt x="409" y="0"/>
                      <a:pt x="404" y="0"/>
                      <a:pt x="399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11" name="Google Shape;3011;p34"/>
            <p:cNvGrpSpPr/>
            <p:nvPr/>
          </p:nvGrpSpPr>
          <p:grpSpPr>
            <a:xfrm>
              <a:off x="-509786" y="4552861"/>
              <a:ext cx="1238825" cy="761402"/>
              <a:chOff x="9795888" y="3946533"/>
              <a:chExt cx="1735292" cy="1066539"/>
            </a:xfrm>
          </p:grpSpPr>
          <p:sp>
            <p:nvSpPr>
              <p:cNvPr id="3012" name="Google Shape;3012;p34"/>
              <p:cNvSpPr/>
              <p:nvPr/>
            </p:nvSpPr>
            <p:spPr>
              <a:xfrm>
                <a:off x="9795888" y="3946533"/>
                <a:ext cx="1634424" cy="825918"/>
              </a:xfrm>
              <a:custGeom>
                <a:avLst/>
                <a:gdLst/>
                <a:ahLst/>
                <a:cxnLst/>
                <a:rect l="l" t="t" r="r" b="b"/>
                <a:pathLst>
                  <a:path w="24111" h="10009" extrusionOk="0">
                    <a:moveTo>
                      <a:pt x="13546" y="0"/>
                    </a:moveTo>
                    <a:cubicBezTo>
                      <a:pt x="13436" y="0"/>
                      <a:pt x="13326" y="3"/>
                      <a:pt x="13216" y="6"/>
                    </a:cubicBezTo>
                    <a:cubicBezTo>
                      <a:pt x="8906" y="90"/>
                      <a:pt x="4727" y="1423"/>
                      <a:pt x="1167" y="3828"/>
                    </a:cubicBezTo>
                    <a:cubicBezTo>
                      <a:pt x="822" y="4066"/>
                      <a:pt x="465" y="4316"/>
                      <a:pt x="262" y="4685"/>
                    </a:cubicBezTo>
                    <a:cubicBezTo>
                      <a:pt x="1" y="5150"/>
                      <a:pt x="1" y="5721"/>
                      <a:pt x="274" y="6174"/>
                    </a:cubicBezTo>
                    <a:cubicBezTo>
                      <a:pt x="441" y="6436"/>
                      <a:pt x="679" y="6650"/>
                      <a:pt x="798" y="6936"/>
                    </a:cubicBezTo>
                    <a:cubicBezTo>
                      <a:pt x="882" y="7114"/>
                      <a:pt x="905" y="7305"/>
                      <a:pt x="989" y="7483"/>
                    </a:cubicBezTo>
                    <a:cubicBezTo>
                      <a:pt x="1132" y="7745"/>
                      <a:pt x="1334" y="7971"/>
                      <a:pt x="1584" y="8150"/>
                    </a:cubicBezTo>
                    <a:cubicBezTo>
                      <a:pt x="1953" y="8483"/>
                      <a:pt x="2382" y="8757"/>
                      <a:pt x="2846" y="8936"/>
                    </a:cubicBezTo>
                    <a:cubicBezTo>
                      <a:pt x="3055" y="9009"/>
                      <a:pt x="3277" y="9050"/>
                      <a:pt x="3496" y="9050"/>
                    </a:cubicBezTo>
                    <a:cubicBezTo>
                      <a:pt x="3777" y="9050"/>
                      <a:pt x="4053" y="8983"/>
                      <a:pt x="4287" y="8829"/>
                    </a:cubicBezTo>
                    <a:lnTo>
                      <a:pt x="4287" y="8829"/>
                    </a:lnTo>
                    <a:cubicBezTo>
                      <a:pt x="4227" y="9198"/>
                      <a:pt x="4489" y="9567"/>
                      <a:pt x="4823" y="9745"/>
                    </a:cubicBezTo>
                    <a:cubicBezTo>
                      <a:pt x="5168" y="9900"/>
                      <a:pt x="5537" y="9984"/>
                      <a:pt x="5918" y="9984"/>
                    </a:cubicBezTo>
                    <a:cubicBezTo>
                      <a:pt x="6250" y="10000"/>
                      <a:pt x="6583" y="10009"/>
                      <a:pt x="6914" y="10009"/>
                    </a:cubicBezTo>
                    <a:cubicBezTo>
                      <a:pt x="8721" y="10009"/>
                      <a:pt x="10512" y="9762"/>
                      <a:pt x="12252" y="9269"/>
                    </a:cubicBezTo>
                    <a:lnTo>
                      <a:pt x="12252" y="9269"/>
                    </a:lnTo>
                    <a:cubicBezTo>
                      <a:pt x="12157" y="9460"/>
                      <a:pt x="12276" y="9710"/>
                      <a:pt x="12466" y="9817"/>
                    </a:cubicBezTo>
                    <a:cubicBezTo>
                      <a:pt x="12633" y="9886"/>
                      <a:pt x="12809" y="9930"/>
                      <a:pt x="12992" y="9930"/>
                    </a:cubicBezTo>
                    <a:cubicBezTo>
                      <a:pt x="13031" y="9930"/>
                      <a:pt x="13070" y="9928"/>
                      <a:pt x="13109" y="9924"/>
                    </a:cubicBezTo>
                    <a:cubicBezTo>
                      <a:pt x="16860" y="9817"/>
                      <a:pt x="20491" y="8650"/>
                      <a:pt x="23599" y="6543"/>
                    </a:cubicBezTo>
                    <a:cubicBezTo>
                      <a:pt x="23837" y="6376"/>
                      <a:pt x="24099" y="6174"/>
                      <a:pt x="24111" y="5876"/>
                    </a:cubicBezTo>
                    <a:cubicBezTo>
                      <a:pt x="24111" y="5709"/>
                      <a:pt x="24063" y="5555"/>
                      <a:pt x="23980" y="5424"/>
                    </a:cubicBezTo>
                    <a:cubicBezTo>
                      <a:pt x="23789" y="5078"/>
                      <a:pt x="23539" y="4793"/>
                      <a:pt x="23230" y="4566"/>
                    </a:cubicBezTo>
                    <a:cubicBezTo>
                      <a:pt x="22635" y="4122"/>
                      <a:pt x="22041" y="3961"/>
                      <a:pt x="21455" y="3961"/>
                    </a:cubicBezTo>
                    <a:cubicBezTo>
                      <a:pt x="20972" y="3961"/>
                      <a:pt x="20495" y="4070"/>
                      <a:pt x="20027" y="4221"/>
                    </a:cubicBezTo>
                    <a:cubicBezTo>
                      <a:pt x="19945" y="4245"/>
                      <a:pt x="19863" y="4257"/>
                      <a:pt x="19782" y="4257"/>
                    </a:cubicBezTo>
                    <a:cubicBezTo>
                      <a:pt x="19429" y="4257"/>
                      <a:pt x="19110" y="4034"/>
                      <a:pt x="19003" y="3685"/>
                    </a:cubicBezTo>
                    <a:cubicBezTo>
                      <a:pt x="18670" y="2792"/>
                      <a:pt x="17836" y="2173"/>
                      <a:pt x="16884" y="2137"/>
                    </a:cubicBezTo>
                    <a:cubicBezTo>
                      <a:pt x="16562" y="2114"/>
                      <a:pt x="16288" y="1875"/>
                      <a:pt x="16229" y="1554"/>
                    </a:cubicBezTo>
                    <a:cubicBezTo>
                      <a:pt x="16110" y="1054"/>
                      <a:pt x="15788" y="625"/>
                      <a:pt x="15336" y="375"/>
                    </a:cubicBezTo>
                    <a:cubicBezTo>
                      <a:pt x="14800" y="72"/>
                      <a:pt x="14169" y="0"/>
                      <a:pt x="135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34"/>
              <p:cNvSpPr/>
              <p:nvPr/>
            </p:nvSpPr>
            <p:spPr>
              <a:xfrm>
                <a:off x="9800700" y="3958828"/>
                <a:ext cx="1730479" cy="1054244"/>
              </a:xfrm>
              <a:custGeom>
                <a:avLst/>
                <a:gdLst/>
                <a:ahLst/>
                <a:cxnLst/>
                <a:rect l="l" t="t" r="r" b="b"/>
                <a:pathLst>
                  <a:path w="25528" h="12776" extrusionOk="0">
                    <a:moveTo>
                      <a:pt x="14669" y="0"/>
                    </a:moveTo>
                    <a:cubicBezTo>
                      <a:pt x="14074" y="536"/>
                      <a:pt x="13265" y="822"/>
                      <a:pt x="12586" y="964"/>
                    </a:cubicBezTo>
                    <a:cubicBezTo>
                      <a:pt x="12229" y="1048"/>
                      <a:pt x="11848" y="1119"/>
                      <a:pt x="11479" y="1167"/>
                    </a:cubicBezTo>
                    <a:cubicBezTo>
                      <a:pt x="10740" y="1286"/>
                      <a:pt x="9990" y="1405"/>
                      <a:pt x="9276" y="1703"/>
                    </a:cubicBezTo>
                    <a:cubicBezTo>
                      <a:pt x="8776" y="1917"/>
                      <a:pt x="8300" y="2191"/>
                      <a:pt x="7847" y="2488"/>
                    </a:cubicBezTo>
                    <a:cubicBezTo>
                      <a:pt x="7371" y="2810"/>
                      <a:pt x="6883" y="3072"/>
                      <a:pt x="6359" y="3298"/>
                    </a:cubicBezTo>
                    <a:cubicBezTo>
                      <a:pt x="5537" y="3608"/>
                      <a:pt x="4644" y="3679"/>
                      <a:pt x="3775" y="3739"/>
                    </a:cubicBezTo>
                    <a:cubicBezTo>
                      <a:pt x="3478" y="3751"/>
                      <a:pt x="3192" y="3774"/>
                      <a:pt x="2906" y="3798"/>
                    </a:cubicBezTo>
                    <a:cubicBezTo>
                      <a:pt x="1668" y="3929"/>
                      <a:pt x="739" y="4251"/>
                      <a:pt x="84" y="4774"/>
                    </a:cubicBezTo>
                    <a:cubicBezTo>
                      <a:pt x="37" y="4905"/>
                      <a:pt x="1" y="5048"/>
                      <a:pt x="1" y="5203"/>
                    </a:cubicBezTo>
                    <a:cubicBezTo>
                      <a:pt x="608" y="4572"/>
                      <a:pt x="1573" y="4203"/>
                      <a:pt x="2930" y="4060"/>
                    </a:cubicBezTo>
                    <a:cubicBezTo>
                      <a:pt x="3216" y="4036"/>
                      <a:pt x="3501" y="4012"/>
                      <a:pt x="3787" y="4001"/>
                    </a:cubicBezTo>
                    <a:lnTo>
                      <a:pt x="3930" y="3989"/>
                    </a:lnTo>
                    <a:lnTo>
                      <a:pt x="3930" y="4584"/>
                    </a:lnTo>
                    <a:cubicBezTo>
                      <a:pt x="2811" y="5108"/>
                      <a:pt x="1751" y="6084"/>
                      <a:pt x="2096" y="7465"/>
                    </a:cubicBezTo>
                    <a:cubicBezTo>
                      <a:pt x="2204" y="7906"/>
                      <a:pt x="2442" y="8299"/>
                      <a:pt x="2775" y="8608"/>
                    </a:cubicBezTo>
                    <a:cubicBezTo>
                      <a:pt x="2894" y="8704"/>
                      <a:pt x="3001" y="8787"/>
                      <a:pt x="3120" y="8870"/>
                    </a:cubicBezTo>
                    <a:cubicBezTo>
                      <a:pt x="3549" y="9156"/>
                      <a:pt x="4025" y="9346"/>
                      <a:pt x="4537" y="9442"/>
                    </a:cubicBezTo>
                    <a:cubicBezTo>
                      <a:pt x="4924" y="9503"/>
                      <a:pt x="5318" y="9539"/>
                      <a:pt x="5708" y="9539"/>
                    </a:cubicBezTo>
                    <a:cubicBezTo>
                      <a:pt x="5846" y="9539"/>
                      <a:pt x="5984" y="9534"/>
                      <a:pt x="6121" y="9525"/>
                    </a:cubicBezTo>
                    <a:cubicBezTo>
                      <a:pt x="6382" y="9500"/>
                      <a:pt x="6644" y="9488"/>
                      <a:pt x="6904" y="9488"/>
                    </a:cubicBezTo>
                    <a:cubicBezTo>
                      <a:pt x="7129" y="9488"/>
                      <a:pt x="7352" y="9497"/>
                      <a:pt x="7573" y="9513"/>
                    </a:cubicBezTo>
                    <a:cubicBezTo>
                      <a:pt x="7264" y="9811"/>
                      <a:pt x="6990" y="10132"/>
                      <a:pt x="6740" y="10478"/>
                    </a:cubicBezTo>
                    <a:cubicBezTo>
                      <a:pt x="6359" y="11001"/>
                      <a:pt x="6026" y="11573"/>
                      <a:pt x="5728" y="12156"/>
                    </a:cubicBezTo>
                    <a:cubicBezTo>
                      <a:pt x="5633" y="12347"/>
                      <a:pt x="5537" y="12597"/>
                      <a:pt x="5656" y="12775"/>
                    </a:cubicBezTo>
                    <a:cubicBezTo>
                      <a:pt x="7478" y="11752"/>
                      <a:pt x="9669" y="11799"/>
                      <a:pt x="11741" y="11775"/>
                    </a:cubicBezTo>
                    <a:cubicBezTo>
                      <a:pt x="13824" y="11752"/>
                      <a:pt x="16062" y="11573"/>
                      <a:pt x="17646" y="10228"/>
                    </a:cubicBezTo>
                    <a:cubicBezTo>
                      <a:pt x="17801" y="10085"/>
                      <a:pt x="17967" y="9942"/>
                      <a:pt x="18146" y="9823"/>
                    </a:cubicBezTo>
                    <a:cubicBezTo>
                      <a:pt x="18348" y="9692"/>
                      <a:pt x="18563" y="9596"/>
                      <a:pt x="18777" y="9513"/>
                    </a:cubicBezTo>
                    <a:cubicBezTo>
                      <a:pt x="20515" y="8823"/>
                      <a:pt x="22325" y="8275"/>
                      <a:pt x="23944" y="7334"/>
                    </a:cubicBezTo>
                    <a:cubicBezTo>
                      <a:pt x="24480" y="7025"/>
                      <a:pt x="25016" y="6668"/>
                      <a:pt x="25361" y="6144"/>
                    </a:cubicBezTo>
                    <a:cubicBezTo>
                      <a:pt x="25445" y="6037"/>
                      <a:pt x="25492" y="5906"/>
                      <a:pt x="25504" y="5763"/>
                    </a:cubicBezTo>
                    <a:cubicBezTo>
                      <a:pt x="25528" y="5465"/>
                      <a:pt x="25218" y="5215"/>
                      <a:pt x="24921" y="5167"/>
                    </a:cubicBezTo>
                    <a:cubicBezTo>
                      <a:pt x="24866" y="5159"/>
                      <a:pt x="24811" y="5155"/>
                      <a:pt x="24755" y="5155"/>
                    </a:cubicBezTo>
                    <a:cubicBezTo>
                      <a:pt x="24506" y="5155"/>
                      <a:pt x="24249" y="5232"/>
                      <a:pt x="24016" y="5310"/>
                    </a:cubicBezTo>
                    <a:cubicBezTo>
                      <a:pt x="23837" y="5358"/>
                      <a:pt x="23671" y="5406"/>
                      <a:pt x="23504" y="5465"/>
                    </a:cubicBezTo>
                    <a:cubicBezTo>
                      <a:pt x="23587" y="5346"/>
                      <a:pt x="23659" y="5215"/>
                      <a:pt x="23706" y="5084"/>
                    </a:cubicBezTo>
                    <a:cubicBezTo>
                      <a:pt x="23706" y="5060"/>
                      <a:pt x="23718" y="5036"/>
                      <a:pt x="23718" y="5001"/>
                    </a:cubicBezTo>
                    <a:cubicBezTo>
                      <a:pt x="23647" y="4905"/>
                      <a:pt x="23563" y="4810"/>
                      <a:pt x="23480" y="4715"/>
                    </a:cubicBezTo>
                    <a:lnTo>
                      <a:pt x="23480" y="4715"/>
                    </a:lnTo>
                    <a:cubicBezTo>
                      <a:pt x="23492" y="4810"/>
                      <a:pt x="23492" y="4905"/>
                      <a:pt x="23456" y="5001"/>
                    </a:cubicBezTo>
                    <a:cubicBezTo>
                      <a:pt x="23397" y="5144"/>
                      <a:pt x="23313" y="5275"/>
                      <a:pt x="23218" y="5394"/>
                    </a:cubicBezTo>
                    <a:cubicBezTo>
                      <a:pt x="23171" y="5453"/>
                      <a:pt x="23111" y="5513"/>
                      <a:pt x="23051" y="5572"/>
                    </a:cubicBezTo>
                    <a:cubicBezTo>
                      <a:pt x="22837" y="5620"/>
                      <a:pt x="22611" y="5667"/>
                      <a:pt x="22373" y="5715"/>
                    </a:cubicBezTo>
                    <a:cubicBezTo>
                      <a:pt x="22468" y="5656"/>
                      <a:pt x="22551" y="5596"/>
                      <a:pt x="22635" y="5536"/>
                    </a:cubicBezTo>
                    <a:cubicBezTo>
                      <a:pt x="22944" y="5275"/>
                      <a:pt x="23111" y="5025"/>
                      <a:pt x="23159" y="4751"/>
                    </a:cubicBezTo>
                    <a:cubicBezTo>
                      <a:pt x="23171" y="4644"/>
                      <a:pt x="23171" y="4524"/>
                      <a:pt x="23147" y="4429"/>
                    </a:cubicBezTo>
                    <a:cubicBezTo>
                      <a:pt x="23028" y="4334"/>
                      <a:pt x="22909" y="4263"/>
                      <a:pt x="22778" y="4191"/>
                    </a:cubicBezTo>
                    <a:lnTo>
                      <a:pt x="22778" y="4191"/>
                    </a:lnTo>
                    <a:cubicBezTo>
                      <a:pt x="22873" y="4334"/>
                      <a:pt x="22920" y="4524"/>
                      <a:pt x="22897" y="4703"/>
                    </a:cubicBezTo>
                    <a:cubicBezTo>
                      <a:pt x="22873" y="4917"/>
                      <a:pt x="22730" y="5120"/>
                      <a:pt x="22468" y="5322"/>
                    </a:cubicBezTo>
                    <a:cubicBezTo>
                      <a:pt x="22301" y="5465"/>
                      <a:pt x="22111" y="5584"/>
                      <a:pt x="21920" y="5691"/>
                    </a:cubicBezTo>
                    <a:cubicBezTo>
                      <a:pt x="21514" y="5713"/>
                      <a:pt x="21099" y="5839"/>
                      <a:pt x="20691" y="5839"/>
                    </a:cubicBezTo>
                    <a:cubicBezTo>
                      <a:pt x="20644" y="5839"/>
                      <a:pt x="20598" y="5838"/>
                      <a:pt x="20551" y="5834"/>
                    </a:cubicBezTo>
                    <a:cubicBezTo>
                      <a:pt x="20265" y="5810"/>
                      <a:pt x="19992" y="5691"/>
                      <a:pt x="19801" y="5477"/>
                    </a:cubicBezTo>
                    <a:cubicBezTo>
                      <a:pt x="19609" y="5269"/>
                      <a:pt x="19347" y="5158"/>
                      <a:pt x="19080" y="5158"/>
                    </a:cubicBezTo>
                    <a:cubicBezTo>
                      <a:pt x="18950" y="5158"/>
                      <a:pt x="18819" y="5184"/>
                      <a:pt x="18694" y="5239"/>
                    </a:cubicBezTo>
                    <a:lnTo>
                      <a:pt x="15836" y="6429"/>
                    </a:lnTo>
                    <a:cubicBezTo>
                      <a:pt x="15122" y="6501"/>
                      <a:pt x="14396" y="6584"/>
                      <a:pt x="13693" y="6727"/>
                    </a:cubicBezTo>
                    <a:cubicBezTo>
                      <a:pt x="13943" y="6596"/>
                      <a:pt x="14181" y="6465"/>
                      <a:pt x="14419" y="6322"/>
                    </a:cubicBezTo>
                    <a:cubicBezTo>
                      <a:pt x="15015" y="5989"/>
                      <a:pt x="15646" y="5644"/>
                      <a:pt x="16313" y="5477"/>
                    </a:cubicBezTo>
                    <a:cubicBezTo>
                      <a:pt x="16610" y="5406"/>
                      <a:pt x="16920" y="5358"/>
                      <a:pt x="17229" y="5322"/>
                    </a:cubicBezTo>
                    <a:cubicBezTo>
                      <a:pt x="17741" y="5263"/>
                      <a:pt x="18253" y="5203"/>
                      <a:pt x="18741" y="4989"/>
                    </a:cubicBezTo>
                    <a:cubicBezTo>
                      <a:pt x="19134" y="4822"/>
                      <a:pt x="19444" y="4513"/>
                      <a:pt x="19622" y="4132"/>
                    </a:cubicBezTo>
                    <a:cubicBezTo>
                      <a:pt x="19527" y="4120"/>
                      <a:pt x="19444" y="4084"/>
                      <a:pt x="19361" y="4048"/>
                    </a:cubicBezTo>
                    <a:cubicBezTo>
                      <a:pt x="19218" y="4370"/>
                      <a:pt x="18944" y="4620"/>
                      <a:pt x="18622" y="4751"/>
                    </a:cubicBezTo>
                    <a:cubicBezTo>
                      <a:pt x="18182" y="4953"/>
                      <a:pt x="17706" y="5013"/>
                      <a:pt x="17194" y="5072"/>
                    </a:cubicBezTo>
                    <a:cubicBezTo>
                      <a:pt x="16872" y="5096"/>
                      <a:pt x="16563" y="5144"/>
                      <a:pt x="16241" y="5215"/>
                    </a:cubicBezTo>
                    <a:cubicBezTo>
                      <a:pt x="15539" y="5382"/>
                      <a:pt x="14896" y="5751"/>
                      <a:pt x="14265" y="6108"/>
                    </a:cubicBezTo>
                    <a:cubicBezTo>
                      <a:pt x="13800" y="6382"/>
                      <a:pt x="13312" y="6620"/>
                      <a:pt x="12800" y="6822"/>
                    </a:cubicBezTo>
                    <a:cubicBezTo>
                      <a:pt x="12669" y="6656"/>
                      <a:pt x="12586" y="6453"/>
                      <a:pt x="12598" y="6239"/>
                    </a:cubicBezTo>
                    <a:cubicBezTo>
                      <a:pt x="12657" y="6227"/>
                      <a:pt x="12729" y="6215"/>
                      <a:pt x="12788" y="6191"/>
                    </a:cubicBezTo>
                    <a:cubicBezTo>
                      <a:pt x="13050" y="6096"/>
                      <a:pt x="13300" y="5977"/>
                      <a:pt x="13550" y="5846"/>
                    </a:cubicBezTo>
                    <a:cubicBezTo>
                      <a:pt x="13788" y="5727"/>
                      <a:pt x="14038" y="5620"/>
                      <a:pt x="14288" y="5525"/>
                    </a:cubicBezTo>
                    <a:cubicBezTo>
                      <a:pt x="14431" y="5477"/>
                      <a:pt x="14586" y="5429"/>
                      <a:pt x="14717" y="5394"/>
                    </a:cubicBezTo>
                    <a:cubicBezTo>
                      <a:pt x="15158" y="5286"/>
                      <a:pt x="15574" y="5108"/>
                      <a:pt x="15943" y="4846"/>
                    </a:cubicBezTo>
                    <a:cubicBezTo>
                      <a:pt x="16110" y="4739"/>
                      <a:pt x="16289" y="4632"/>
                      <a:pt x="16479" y="4548"/>
                    </a:cubicBezTo>
                    <a:cubicBezTo>
                      <a:pt x="16753" y="4441"/>
                      <a:pt x="17051" y="4370"/>
                      <a:pt x="17348" y="4322"/>
                    </a:cubicBezTo>
                    <a:lnTo>
                      <a:pt x="17622" y="4274"/>
                    </a:lnTo>
                    <a:cubicBezTo>
                      <a:pt x="17991" y="4203"/>
                      <a:pt x="18444" y="4072"/>
                      <a:pt x="18777" y="3751"/>
                    </a:cubicBezTo>
                    <a:cubicBezTo>
                      <a:pt x="18837" y="3703"/>
                      <a:pt x="18884" y="3643"/>
                      <a:pt x="18932" y="3584"/>
                    </a:cubicBezTo>
                    <a:cubicBezTo>
                      <a:pt x="18932" y="3584"/>
                      <a:pt x="18920" y="3572"/>
                      <a:pt x="18920" y="3560"/>
                    </a:cubicBezTo>
                    <a:cubicBezTo>
                      <a:pt x="18884" y="3465"/>
                      <a:pt x="18837" y="3370"/>
                      <a:pt x="18801" y="3286"/>
                    </a:cubicBezTo>
                    <a:cubicBezTo>
                      <a:pt x="18753" y="3393"/>
                      <a:pt x="18682" y="3489"/>
                      <a:pt x="18599" y="3572"/>
                    </a:cubicBezTo>
                    <a:cubicBezTo>
                      <a:pt x="18325" y="3846"/>
                      <a:pt x="17908" y="3953"/>
                      <a:pt x="17575" y="4012"/>
                    </a:cubicBezTo>
                    <a:lnTo>
                      <a:pt x="17313" y="4060"/>
                    </a:lnTo>
                    <a:cubicBezTo>
                      <a:pt x="16991" y="4108"/>
                      <a:pt x="16670" y="4191"/>
                      <a:pt x="16372" y="4310"/>
                    </a:cubicBezTo>
                    <a:cubicBezTo>
                      <a:pt x="16182" y="4393"/>
                      <a:pt x="15991" y="4513"/>
                      <a:pt x="15812" y="4632"/>
                    </a:cubicBezTo>
                    <a:cubicBezTo>
                      <a:pt x="15658" y="4739"/>
                      <a:pt x="15491" y="4822"/>
                      <a:pt x="15324" y="4905"/>
                    </a:cubicBezTo>
                    <a:cubicBezTo>
                      <a:pt x="15110" y="5001"/>
                      <a:pt x="14884" y="5084"/>
                      <a:pt x="14658" y="5144"/>
                    </a:cubicBezTo>
                    <a:cubicBezTo>
                      <a:pt x="14503" y="5179"/>
                      <a:pt x="14348" y="5227"/>
                      <a:pt x="14205" y="5275"/>
                    </a:cubicBezTo>
                    <a:cubicBezTo>
                      <a:pt x="13943" y="5370"/>
                      <a:pt x="13681" y="5489"/>
                      <a:pt x="13443" y="5620"/>
                    </a:cubicBezTo>
                    <a:cubicBezTo>
                      <a:pt x="13205" y="5739"/>
                      <a:pt x="12967" y="5846"/>
                      <a:pt x="12717" y="5941"/>
                    </a:cubicBezTo>
                    <a:cubicBezTo>
                      <a:pt x="12491" y="5906"/>
                      <a:pt x="12312" y="5751"/>
                      <a:pt x="12252" y="5525"/>
                    </a:cubicBezTo>
                    <a:lnTo>
                      <a:pt x="12348" y="5525"/>
                    </a:lnTo>
                    <a:cubicBezTo>
                      <a:pt x="12967" y="5513"/>
                      <a:pt x="13586" y="5382"/>
                      <a:pt x="14146" y="5132"/>
                    </a:cubicBezTo>
                    <a:cubicBezTo>
                      <a:pt x="14538" y="4977"/>
                      <a:pt x="14908" y="4786"/>
                      <a:pt x="15277" y="4608"/>
                    </a:cubicBezTo>
                    <a:cubicBezTo>
                      <a:pt x="15693" y="4382"/>
                      <a:pt x="16110" y="4191"/>
                      <a:pt x="16539" y="4024"/>
                    </a:cubicBezTo>
                    <a:lnTo>
                      <a:pt x="16801" y="3929"/>
                    </a:lnTo>
                    <a:cubicBezTo>
                      <a:pt x="17158" y="3822"/>
                      <a:pt x="17491" y="3655"/>
                      <a:pt x="17801" y="3453"/>
                    </a:cubicBezTo>
                    <a:cubicBezTo>
                      <a:pt x="18063" y="3262"/>
                      <a:pt x="18253" y="2989"/>
                      <a:pt x="18348" y="2691"/>
                    </a:cubicBezTo>
                    <a:cubicBezTo>
                      <a:pt x="18289" y="2619"/>
                      <a:pt x="18229" y="2560"/>
                      <a:pt x="18158" y="2512"/>
                    </a:cubicBezTo>
                    <a:lnTo>
                      <a:pt x="18134" y="2488"/>
                    </a:lnTo>
                    <a:cubicBezTo>
                      <a:pt x="18075" y="2786"/>
                      <a:pt x="17908" y="3060"/>
                      <a:pt x="17646" y="3239"/>
                    </a:cubicBezTo>
                    <a:cubicBezTo>
                      <a:pt x="17360" y="3429"/>
                      <a:pt x="17051" y="3572"/>
                      <a:pt x="16717" y="3679"/>
                    </a:cubicBezTo>
                    <a:lnTo>
                      <a:pt x="16455" y="3774"/>
                    </a:lnTo>
                    <a:cubicBezTo>
                      <a:pt x="16015" y="3953"/>
                      <a:pt x="15586" y="4143"/>
                      <a:pt x="15158" y="4370"/>
                    </a:cubicBezTo>
                    <a:cubicBezTo>
                      <a:pt x="14800" y="4548"/>
                      <a:pt x="14431" y="4739"/>
                      <a:pt x="14050" y="4894"/>
                    </a:cubicBezTo>
                    <a:cubicBezTo>
                      <a:pt x="13491" y="5133"/>
                      <a:pt x="12899" y="5263"/>
                      <a:pt x="12285" y="5263"/>
                    </a:cubicBezTo>
                    <a:cubicBezTo>
                      <a:pt x="12259" y="5263"/>
                      <a:pt x="12232" y="5263"/>
                      <a:pt x="12205" y="5263"/>
                    </a:cubicBezTo>
                    <a:cubicBezTo>
                      <a:pt x="12205" y="5191"/>
                      <a:pt x="12217" y="5120"/>
                      <a:pt x="12241" y="5048"/>
                    </a:cubicBezTo>
                    <a:cubicBezTo>
                      <a:pt x="12360" y="4679"/>
                      <a:pt x="12681" y="4417"/>
                      <a:pt x="12979" y="4179"/>
                    </a:cubicBezTo>
                    <a:lnTo>
                      <a:pt x="14467" y="3012"/>
                    </a:lnTo>
                    <a:cubicBezTo>
                      <a:pt x="14729" y="2810"/>
                      <a:pt x="15015" y="2488"/>
                      <a:pt x="14884" y="2203"/>
                    </a:cubicBezTo>
                    <a:cubicBezTo>
                      <a:pt x="15193" y="2096"/>
                      <a:pt x="15491" y="1953"/>
                      <a:pt x="15765" y="1774"/>
                    </a:cubicBezTo>
                    <a:cubicBezTo>
                      <a:pt x="15908" y="1691"/>
                      <a:pt x="16039" y="1584"/>
                      <a:pt x="16146" y="1453"/>
                    </a:cubicBezTo>
                    <a:lnTo>
                      <a:pt x="16134" y="1417"/>
                    </a:lnTo>
                    <a:cubicBezTo>
                      <a:pt x="16122" y="1322"/>
                      <a:pt x="16086" y="1226"/>
                      <a:pt x="16051" y="1119"/>
                    </a:cubicBezTo>
                    <a:cubicBezTo>
                      <a:pt x="15943" y="1298"/>
                      <a:pt x="15801" y="1441"/>
                      <a:pt x="15622" y="1548"/>
                    </a:cubicBezTo>
                    <a:cubicBezTo>
                      <a:pt x="15324" y="1738"/>
                      <a:pt x="15003" y="1881"/>
                      <a:pt x="14669" y="2000"/>
                    </a:cubicBezTo>
                    <a:cubicBezTo>
                      <a:pt x="14550" y="1951"/>
                      <a:pt x="14423" y="1926"/>
                      <a:pt x="14294" y="1926"/>
                    </a:cubicBezTo>
                    <a:cubicBezTo>
                      <a:pt x="14269" y="1926"/>
                      <a:pt x="14243" y="1927"/>
                      <a:pt x="14217" y="1929"/>
                    </a:cubicBezTo>
                    <a:cubicBezTo>
                      <a:pt x="12776" y="1965"/>
                      <a:pt x="11407" y="2369"/>
                      <a:pt x="10038" y="2858"/>
                    </a:cubicBezTo>
                    <a:lnTo>
                      <a:pt x="10074" y="2810"/>
                    </a:lnTo>
                    <a:cubicBezTo>
                      <a:pt x="10121" y="2739"/>
                      <a:pt x="10169" y="2679"/>
                      <a:pt x="10228" y="2619"/>
                    </a:cubicBezTo>
                    <a:cubicBezTo>
                      <a:pt x="10550" y="2227"/>
                      <a:pt x="11050" y="2024"/>
                      <a:pt x="11502" y="1869"/>
                    </a:cubicBezTo>
                    <a:cubicBezTo>
                      <a:pt x="12485" y="1546"/>
                      <a:pt x="13519" y="1379"/>
                      <a:pt x="14557" y="1379"/>
                    </a:cubicBezTo>
                    <a:cubicBezTo>
                      <a:pt x="14626" y="1379"/>
                      <a:pt x="14695" y="1380"/>
                      <a:pt x="14765" y="1381"/>
                    </a:cubicBezTo>
                    <a:lnTo>
                      <a:pt x="14812" y="1381"/>
                    </a:lnTo>
                    <a:cubicBezTo>
                      <a:pt x="14844" y="1383"/>
                      <a:pt x="14876" y="1384"/>
                      <a:pt x="14907" y="1384"/>
                    </a:cubicBezTo>
                    <a:cubicBezTo>
                      <a:pt x="15054" y="1384"/>
                      <a:pt x="15201" y="1363"/>
                      <a:pt x="15348" y="1334"/>
                    </a:cubicBezTo>
                    <a:cubicBezTo>
                      <a:pt x="15574" y="1286"/>
                      <a:pt x="15765" y="1143"/>
                      <a:pt x="15872" y="941"/>
                    </a:cubicBezTo>
                    <a:cubicBezTo>
                      <a:pt x="15884" y="905"/>
                      <a:pt x="15884" y="869"/>
                      <a:pt x="15896" y="822"/>
                    </a:cubicBezTo>
                    <a:cubicBezTo>
                      <a:pt x="15801" y="691"/>
                      <a:pt x="15693" y="572"/>
                      <a:pt x="15574" y="464"/>
                    </a:cubicBezTo>
                    <a:lnTo>
                      <a:pt x="15551" y="512"/>
                    </a:lnTo>
                    <a:cubicBezTo>
                      <a:pt x="15646" y="583"/>
                      <a:pt x="15681" y="714"/>
                      <a:pt x="15634" y="834"/>
                    </a:cubicBezTo>
                    <a:cubicBezTo>
                      <a:pt x="15562" y="964"/>
                      <a:pt x="15431" y="1048"/>
                      <a:pt x="15289" y="1084"/>
                    </a:cubicBezTo>
                    <a:cubicBezTo>
                      <a:pt x="15172" y="1110"/>
                      <a:pt x="15050" y="1124"/>
                      <a:pt x="14930" y="1124"/>
                    </a:cubicBezTo>
                    <a:cubicBezTo>
                      <a:pt x="14890" y="1124"/>
                      <a:pt x="14851" y="1122"/>
                      <a:pt x="14812" y="1119"/>
                    </a:cubicBezTo>
                    <a:lnTo>
                      <a:pt x="14765" y="1119"/>
                    </a:lnTo>
                    <a:cubicBezTo>
                      <a:pt x="14698" y="1118"/>
                      <a:pt x="14631" y="1117"/>
                      <a:pt x="14564" y="1117"/>
                    </a:cubicBezTo>
                    <a:cubicBezTo>
                      <a:pt x="13500" y="1117"/>
                      <a:pt x="12439" y="1295"/>
                      <a:pt x="11419" y="1631"/>
                    </a:cubicBezTo>
                    <a:cubicBezTo>
                      <a:pt x="10931" y="1786"/>
                      <a:pt x="10395" y="2000"/>
                      <a:pt x="10026" y="2441"/>
                    </a:cubicBezTo>
                    <a:cubicBezTo>
                      <a:pt x="9966" y="2512"/>
                      <a:pt x="9919" y="2584"/>
                      <a:pt x="9871" y="2655"/>
                    </a:cubicBezTo>
                    <a:cubicBezTo>
                      <a:pt x="9800" y="2774"/>
                      <a:pt x="9716" y="2881"/>
                      <a:pt x="9609" y="2965"/>
                    </a:cubicBezTo>
                    <a:cubicBezTo>
                      <a:pt x="9562" y="3012"/>
                      <a:pt x="9502" y="3048"/>
                      <a:pt x="9443" y="3084"/>
                    </a:cubicBezTo>
                    <a:cubicBezTo>
                      <a:pt x="8097" y="3584"/>
                      <a:pt x="6740" y="4120"/>
                      <a:pt x="5347" y="4393"/>
                    </a:cubicBezTo>
                    <a:cubicBezTo>
                      <a:pt x="5179" y="4439"/>
                      <a:pt x="5006" y="4461"/>
                      <a:pt x="4835" y="4461"/>
                    </a:cubicBezTo>
                    <a:cubicBezTo>
                      <a:pt x="4739" y="4461"/>
                      <a:pt x="4643" y="4454"/>
                      <a:pt x="4549" y="4441"/>
                    </a:cubicBezTo>
                    <a:cubicBezTo>
                      <a:pt x="4287" y="4393"/>
                      <a:pt x="4073" y="4227"/>
                      <a:pt x="3966" y="3989"/>
                    </a:cubicBezTo>
                    <a:cubicBezTo>
                      <a:pt x="4799" y="3929"/>
                      <a:pt x="5656" y="3858"/>
                      <a:pt x="6454" y="3548"/>
                    </a:cubicBezTo>
                    <a:cubicBezTo>
                      <a:pt x="6990" y="3322"/>
                      <a:pt x="7502" y="3036"/>
                      <a:pt x="7990" y="2715"/>
                    </a:cubicBezTo>
                    <a:cubicBezTo>
                      <a:pt x="8431" y="2417"/>
                      <a:pt x="8907" y="2155"/>
                      <a:pt x="9383" y="1941"/>
                    </a:cubicBezTo>
                    <a:cubicBezTo>
                      <a:pt x="10062" y="1667"/>
                      <a:pt x="10800" y="1548"/>
                      <a:pt x="11526" y="1429"/>
                    </a:cubicBezTo>
                    <a:cubicBezTo>
                      <a:pt x="11895" y="1369"/>
                      <a:pt x="12276" y="1310"/>
                      <a:pt x="12657" y="1226"/>
                    </a:cubicBezTo>
                    <a:cubicBezTo>
                      <a:pt x="13395" y="1060"/>
                      <a:pt x="14312" y="738"/>
                      <a:pt x="14955" y="95"/>
                    </a:cubicBezTo>
                    <a:cubicBezTo>
                      <a:pt x="14872" y="60"/>
                      <a:pt x="14777" y="24"/>
                      <a:pt x="146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34"/>
              <p:cNvSpPr/>
              <p:nvPr/>
            </p:nvSpPr>
            <p:spPr>
              <a:xfrm>
                <a:off x="10216375" y="4227011"/>
                <a:ext cx="443195" cy="262406"/>
              </a:xfrm>
              <a:custGeom>
                <a:avLst/>
                <a:gdLst/>
                <a:ahLst/>
                <a:cxnLst/>
                <a:rect l="l" t="t" r="r" b="b"/>
                <a:pathLst>
                  <a:path w="6538" h="3180" extrusionOk="0">
                    <a:moveTo>
                      <a:pt x="6454" y="0"/>
                    </a:moveTo>
                    <a:lnTo>
                      <a:pt x="6454" y="0"/>
                    </a:lnTo>
                    <a:cubicBezTo>
                      <a:pt x="4477" y="1179"/>
                      <a:pt x="2275" y="1965"/>
                      <a:pt x="1" y="2298"/>
                    </a:cubicBezTo>
                    <a:cubicBezTo>
                      <a:pt x="429" y="2572"/>
                      <a:pt x="894" y="2810"/>
                      <a:pt x="1370" y="3001"/>
                    </a:cubicBezTo>
                    <a:cubicBezTo>
                      <a:pt x="1678" y="3121"/>
                      <a:pt x="2000" y="3180"/>
                      <a:pt x="2324" y="3180"/>
                    </a:cubicBezTo>
                    <a:cubicBezTo>
                      <a:pt x="2514" y="3180"/>
                      <a:pt x="2705" y="3159"/>
                      <a:pt x="2894" y="3120"/>
                    </a:cubicBezTo>
                    <a:cubicBezTo>
                      <a:pt x="3430" y="2977"/>
                      <a:pt x="3870" y="2632"/>
                      <a:pt x="4299" y="2286"/>
                    </a:cubicBezTo>
                    <a:lnTo>
                      <a:pt x="6085" y="858"/>
                    </a:lnTo>
                    <a:cubicBezTo>
                      <a:pt x="6228" y="751"/>
                      <a:pt x="6347" y="632"/>
                      <a:pt x="6442" y="489"/>
                    </a:cubicBezTo>
                    <a:cubicBezTo>
                      <a:pt x="6537" y="334"/>
                      <a:pt x="6537" y="155"/>
                      <a:pt x="64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34"/>
              <p:cNvSpPr/>
              <p:nvPr/>
            </p:nvSpPr>
            <p:spPr>
              <a:xfrm>
                <a:off x="10425432" y="4558237"/>
                <a:ext cx="830532" cy="234762"/>
              </a:xfrm>
              <a:custGeom>
                <a:avLst/>
                <a:gdLst/>
                <a:ahLst/>
                <a:cxnLst/>
                <a:rect l="l" t="t" r="r" b="b"/>
                <a:pathLst>
                  <a:path w="12252" h="2845" extrusionOk="0">
                    <a:moveTo>
                      <a:pt x="11846" y="1"/>
                    </a:moveTo>
                    <a:cubicBezTo>
                      <a:pt x="11277" y="1"/>
                      <a:pt x="10668" y="398"/>
                      <a:pt x="10085" y="398"/>
                    </a:cubicBezTo>
                    <a:cubicBezTo>
                      <a:pt x="9968" y="398"/>
                      <a:pt x="9853" y="382"/>
                      <a:pt x="9740" y="344"/>
                    </a:cubicBezTo>
                    <a:cubicBezTo>
                      <a:pt x="9537" y="273"/>
                      <a:pt x="9347" y="130"/>
                      <a:pt x="9144" y="58"/>
                    </a:cubicBezTo>
                    <a:cubicBezTo>
                      <a:pt x="9036" y="22"/>
                      <a:pt x="8923" y="8"/>
                      <a:pt x="8808" y="8"/>
                    </a:cubicBezTo>
                    <a:cubicBezTo>
                      <a:pt x="8584" y="8"/>
                      <a:pt x="8353" y="63"/>
                      <a:pt x="8132" y="118"/>
                    </a:cubicBezTo>
                    <a:cubicBezTo>
                      <a:pt x="6525" y="511"/>
                      <a:pt x="4941" y="975"/>
                      <a:pt x="3370" y="1499"/>
                    </a:cubicBezTo>
                    <a:cubicBezTo>
                      <a:pt x="2790" y="1684"/>
                      <a:pt x="2178" y="1881"/>
                      <a:pt x="1576" y="1881"/>
                    </a:cubicBezTo>
                    <a:cubicBezTo>
                      <a:pt x="1363" y="1881"/>
                      <a:pt x="1150" y="1856"/>
                      <a:pt x="941" y="1797"/>
                    </a:cubicBezTo>
                    <a:cubicBezTo>
                      <a:pt x="822" y="1975"/>
                      <a:pt x="572" y="2035"/>
                      <a:pt x="381" y="2130"/>
                    </a:cubicBezTo>
                    <a:cubicBezTo>
                      <a:pt x="179" y="2225"/>
                      <a:pt x="0" y="2463"/>
                      <a:pt x="119" y="2654"/>
                    </a:cubicBezTo>
                    <a:cubicBezTo>
                      <a:pt x="203" y="2785"/>
                      <a:pt x="381" y="2821"/>
                      <a:pt x="536" y="2821"/>
                    </a:cubicBezTo>
                    <a:cubicBezTo>
                      <a:pt x="878" y="2837"/>
                      <a:pt x="1220" y="2845"/>
                      <a:pt x="1561" y="2845"/>
                    </a:cubicBezTo>
                    <a:cubicBezTo>
                      <a:pt x="5296" y="2845"/>
                      <a:pt x="8979" y="1893"/>
                      <a:pt x="12252" y="82"/>
                    </a:cubicBezTo>
                    <a:cubicBezTo>
                      <a:pt x="12120" y="24"/>
                      <a:pt x="11984" y="1"/>
                      <a:pt x="118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dika"/>
              <a:buNone/>
              <a:defRPr sz="35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dika"/>
              <a:buNone/>
              <a:defRPr sz="35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dika"/>
              <a:buNone/>
              <a:defRPr sz="35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dika"/>
              <a:buNone/>
              <a:defRPr sz="35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dika"/>
              <a:buNone/>
              <a:defRPr sz="35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dika"/>
              <a:buNone/>
              <a:defRPr sz="35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dika"/>
              <a:buNone/>
              <a:defRPr sz="35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dika"/>
              <a:buNone/>
              <a:defRPr sz="35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dika"/>
              <a:buNone/>
              <a:defRPr sz="35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59" r:id="rId6"/>
    <p:sldLayoutId id="2147483668" r:id="rId7"/>
    <p:sldLayoutId id="2147483679" r:id="rId8"/>
    <p:sldLayoutId id="214748368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6" name="Google Shape;3026;p38"/>
          <p:cNvGrpSpPr/>
          <p:nvPr/>
        </p:nvGrpSpPr>
        <p:grpSpPr>
          <a:xfrm>
            <a:off x="-586178" y="2743190"/>
            <a:ext cx="3900537" cy="2828343"/>
            <a:chOff x="-586178" y="2743190"/>
            <a:chExt cx="3900537" cy="2828343"/>
          </a:xfrm>
        </p:grpSpPr>
        <p:grpSp>
          <p:nvGrpSpPr>
            <p:cNvPr id="3027" name="Google Shape;3027;p38"/>
            <p:cNvGrpSpPr/>
            <p:nvPr/>
          </p:nvGrpSpPr>
          <p:grpSpPr>
            <a:xfrm>
              <a:off x="-56627" y="2743190"/>
              <a:ext cx="1457793" cy="2135257"/>
              <a:chOff x="10311616" y="2258550"/>
              <a:chExt cx="1419744" cy="2079525"/>
            </a:xfrm>
          </p:grpSpPr>
          <p:sp>
            <p:nvSpPr>
              <p:cNvPr id="3028" name="Google Shape;3028;p38"/>
              <p:cNvSpPr/>
              <p:nvPr/>
            </p:nvSpPr>
            <p:spPr>
              <a:xfrm>
                <a:off x="10311616" y="2820083"/>
                <a:ext cx="362460" cy="1351967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16384" extrusionOk="0">
                    <a:moveTo>
                      <a:pt x="3430" y="1"/>
                    </a:moveTo>
                    <a:cubicBezTo>
                      <a:pt x="3096" y="13"/>
                      <a:pt x="2834" y="298"/>
                      <a:pt x="2846" y="620"/>
                    </a:cubicBezTo>
                    <a:cubicBezTo>
                      <a:pt x="2894" y="1930"/>
                      <a:pt x="2299" y="3215"/>
                      <a:pt x="1656" y="4382"/>
                    </a:cubicBezTo>
                    <a:cubicBezTo>
                      <a:pt x="917" y="5716"/>
                      <a:pt x="96" y="7085"/>
                      <a:pt x="48" y="8609"/>
                    </a:cubicBezTo>
                    <a:cubicBezTo>
                      <a:pt x="1" y="10026"/>
                      <a:pt x="655" y="11371"/>
                      <a:pt x="1382" y="12598"/>
                    </a:cubicBezTo>
                    <a:cubicBezTo>
                      <a:pt x="2120" y="13824"/>
                      <a:pt x="2941" y="15015"/>
                      <a:pt x="3322" y="16384"/>
                    </a:cubicBezTo>
                    <a:cubicBezTo>
                      <a:pt x="3930" y="16003"/>
                      <a:pt x="4180" y="15193"/>
                      <a:pt x="4084" y="14491"/>
                    </a:cubicBezTo>
                    <a:cubicBezTo>
                      <a:pt x="4001" y="13788"/>
                      <a:pt x="3644" y="13121"/>
                      <a:pt x="3239" y="12526"/>
                    </a:cubicBezTo>
                    <a:cubicBezTo>
                      <a:pt x="2846" y="11931"/>
                      <a:pt x="2406" y="11347"/>
                      <a:pt x="2120" y="10681"/>
                    </a:cubicBezTo>
                    <a:cubicBezTo>
                      <a:pt x="1620" y="9490"/>
                      <a:pt x="1691" y="8121"/>
                      <a:pt x="2120" y="6906"/>
                    </a:cubicBezTo>
                    <a:cubicBezTo>
                      <a:pt x="2549" y="5692"/>
                      <a:pt x="3311" y="4632"/>
                      <a:pt x="4180" y="3668"/>
                    </a:cubicBezTo>
                    <a:cubicBezTo>
                      <a:pt x="4549" y="3251"/>
                      <a:pt x="4942" y="2846"/>
                      <a:pt x="5156" y="2322"/>
                    </a:cubicBezTo>
                    <a:cubicBezTo>
                      <a:pt x="5347" y="1834"/>
                      <a:pt x="5216" y="1072"/>
                      <a:pt x="4882" y="644"/>
                    </a:cubicBezTo>
                    <a:cubicBezTo>
                      <a:pt x="4632" y="322"/>
                      <a:pt x="4251" y="36"/>
                      <a:pt x="34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38"/>
              <p:cNvSpPr/>
              <p:nvPr/>
            </p:nvSpPr>
            <p:spPr>
              <a:xfrm>
                <a:off x="10542434" y="2851523"/>
                <a:ext cx="126017" cy="160249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1942" extrusionOk="0">
                    <a:moveTo>
                      <a:pt x="263" y="1"/>
                    </a:moveTo>
                    <a:cubicBezTo>
                      <a:pt x="191" y="1"/>
                      <a:pt x="132" y="13"/>
                      <a:pt x="72" y="60"/>
                    </a:cubicBezTo>
                    <a:cubicBezTo>
                      <a:pt x="25" y="120"/>
                      <a:pt x="1" y="203"/>
                      <a:pt x="13" y="287"/>
                    </a:cubicBezTo>
                    <a:cubicBezTo>
                      <a:pt x="84" y="1060"/>
                      <a:pt x="620" y="1727"/>
                      <a:pt x="1370" y="1941"/>
                    </a:cubicBezTo>
                    <a:cubicBezTo>
                      <a:pt x="1858" y="1096"/>
                      <a:pt x="1251" y="25"/>
                      <a:pt x="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38"/>
              <p:cNvSpPr/>
              <p:nvPr/>
            </p:nvSpPr>
            <p:spPr>
              <a:xfrm>
                <a:off x="10518233" y="3013175"/>
                <a:ext cx="62229" cy="86066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043" extrusionOk="0">
                    <a:moveTo>
                      <a:pt x="240" y="0"/>
                    </a:moveTo>
                    <a:cubicBezTo>
                      <a:pt x="224" y="0"/>
                      <a:pt x="207" y="2"/>
                      <a:pt x="191" y="6"/>
                    </a:cubicBezTo>
                    <a:cubicBezTo>
                      <a:pt x="96" y="42"/>
                      <a:pt x="36" y="125"/>
                      <a:pt x="13" y="233"/>
                    </a:cubicBezTo>
                    <a:cubicBezTo>
                      <a:pt x="1" y="328"/>
                      <a:pt x="13" y="435"/>
                      <a:pt x="48" y="530"/>
                    </a:cubicBezTo>
                    <a:cubicBezTo>
                      <a:pt x="84" y="661"/>
                      <a:pt x="155" y="780"/>
                      <a:pt x="239" y="887"/>
                    </a:cubicBezTo>
                    <a:cubicBezTo>
                      <a:pt x="334" y="995"/>
                      <a:pt x="477" y="1042"/>
                      <a:pt x="608" y="1042"/>
                    </a:cubicBezTo>
                    <a:cubicBezTo>
                      <a:pt x="751" y="1030"/>
                      <a:pt x="870" y="923"/>
                      <a:pt x="905" y="792"/>
                    </a:cubicBezTo>
                    <a:cubicBezTo>
                      <a:pt x="917" y="673"/>
                      <a:pt x="882" y="554"/>
                      <a:pt x="798" y="471"/>
                    </a:cubicBezTo>
                    <a:cubicBezTo>
                      <a:pt x="655" y="268"/>
                      <a:pt x="667" y="185"/>
                      <a:pt x="429" y="137"/>
                    </a:cubicBezTo>
                    <a:cubicBezTo>
                      <a:pt x="400" y="48"/>
                      <a:pt x="321" y="0"/>
                      <a:pt x="240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38"/>
              <p:cNvSpPr/>
              <p:nvPr/>
            </p:nvSpPr>
            <p:spPr>
              <a:xfrm>
                <a:off x="10444006" y="3144461"/>
                <a:ext cx="71855" cy="73688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893" extrusionOk="0">
                    <a:moveTo>
                      <a:pt x="513" y="0"/>
                    </a:moveTo>
                    <a:cubicBezTo>
                      <a:pt x="449" y="0"/>
                      <a:pt x="384" y="12"/>
                      <a:pt x="322" y="35"/>
                    </a:cubicBezTo>
                    <a:cubicBezTo>
                      <a:pt x="95" y="142"/>
                      <a:pt x="0" y="404"/>
                      <a:pt x="107" y="630"/>
                    </a:cubicBezTo>
                    <a:cubicBezTo>
                      <a:pt x="203" y="797"/>
                      <a:pt x="381" y="892"/>
                      <a:pt x="560" y="892"/>
                    </a:cubicBezTo>
                    <a:cubicBezTo>
                      <a:pt x="568" y="892"/>
                      <a:pt x="576" y="892"/>
                      <a:pt x="584" y="892"/>
                    </a:cubicBezTo>
                    <a:cubicBezTo>
                      <a:pt x="800" y="892"/>
                      <a:pt x="991" y="741"/>
                      <a:pt x="1048" y="535"/>
                    </a:cubicBezTo>
                    <a:cubicBezTo>
                      <a:pt x="1060" y="427"/>
                      <a:pt x="1024" y="308"/>
                      <a:pt x="965" y="225"/>
                    </a:cubicBezTo>
                    <a:cubicBezTo>
                      <a:pt x="852" y="78"/>
                      <a:pt x="684" y="0"/>
                      <a:pt x="513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38"/>
              <p:cNvSpPr/>
              <p:nvPr/>
            </p:nvSpPr>
            <p:spPr>
              <a:xfrm>
                <a:off x="10387471" y="3280780"/>
                <a:ext cx="63042" cy="68159"/>
              </a:xfrm>
              <a:custGeom>
                <a:avLst/>
                <a:gdLst/>
                <a:ahLst/>
                <a:cxnLst/>
                <a:rect l="l" t="t" r="r" b="b"/>
                <a:pathLst>
                  <a:path w="930" h="826" extrusionOk="0">
                    <a:moveTo>
                      <a:pt x="562" y="1"/>
                    </a:moveTo>
                    <a:cubicBezTo>
                      <a:pt x="395" y="1"/>
                      <a:pt x="232" y="82"/>
                      <a:pt x="132" y="216"/>
                    </a:cubicBezTo>
                    <a:cubicBezTo>
                      <a:pt x="60" y="288"/>
                      <a:pt x="25" y="383"/>
                      <a:pt x="13" y="490"/>
                    </a:cubicBezTo>
                    <a:cubicBezTo>
                      <a:pt x="1" y="585"/>
                      <a:pt x="48" y="692"/>
                      <a:pt x="120" y="764"/>
                    </a:cubicBezTo>
                    <a:cubicBezTo>
                      <a:pt x="179" y="808"/>
                      <a:pt x="247" y="826"/>
                      <a:pt x="319" y="826"/>
                    </a:cubicBezTo>
                    <a:cubicBezTo>
                      <a:pt x="421" y="826"/>
                      <a:pt x="529" y="789"/>
                      <a:pt x="620" y="740"/>
                    </a:cubicBezTo>
                    <a:cubicBezTo>
                      <a:pt x="787" y="669"/>
                      <a:pt x="894" y="526"/>
                      <a:pt x="929" y="347"/>
                    </a:cubicBezTo>
                    <a:cubicBezTo>
                      <a:pt x="918" y="168"/>
                      <a:pt x="775" y="14"/>
                      <a:pt x="596" y="2"/>
                    </a:cubicBezTo>
                    <a:cubicBezTo>
                      <a:pt x="585" y="1"/>
                      <a:pt x="574" y="1"/>
                      <a:pt x="562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38"/>
              <p:cNvSpPr/>
              <p:nvPr/>
            </p:nvSpPr>
            <p:spPr>
              <a:xfrm>
                <a:off x="10344697" y="3413716"/>
                <a:ext cx="64669" cy="79217"/>
              </a:xfrm>
              <a:custGeom>
                <a:avLst/>
                <a:gdLst/>
                <a:ahLst/>
                <a:cxnLst/>
                <a:rect l="l" t="t" r="r" b="b"/>
                <a:pathLst>
                  <a:path w="954" h="960" extrusionOk="0">
                    <a:moveTo>
                      <a:pt x="703" y="1"/>
                    </a:moveTo>
                    <a:cubicBezTo>
                      <a:pt x="692" y="1"/>
                      <a:pt x="680" y="7"/>
                      <a:pt x="668" y="22"/>
                    </a:cubicBezTo>
                    <a:cubicBezTo>
                      <a:pt x="513" y="22"/>
                      <a:pt x="358" y="70"/>
                      <a:pt x="227" y="165"/>
                    </a:cubicBezTo>
                    <a:cubicBezTo>
                      <a:pt x="84" y="260"/>
                      <a:pt x="1" y="415"/>
                      <a:pt x="1" y="582"/>
                    </a:cubicBezTo>
                    <a:cubicBezTo>
                      <a:pt x="1" y="736"/>
                      <a:pt x="96" y="891"/>
                      <a:pt x="263" y="951"/>
                    </a:cubicBezTo>
                    <a:cubicBezTo>
                      <a:pt x="293" y="957"/>
                      <a:pt x="325" y="960"/>
                      <a:pt x="357" y="960"/>
                    </a:cubicBezTo>
                    <a:cubicBezTo>
                      <a:pt x="448" y="960"/>
                      <a:pt x="540" y="935"/>
                      <a:pt x="620" y="891"/>
                    </a:cubicBezTo>
                    <a:cubicBezTo>
                      <a:pt x="739" y="832"/>
                      <a:pt x="834" y="748"/>
                      <a:pt x="894" y="629"/>
                    </a:cubicBezTo>
                    <a:cubicBezTo>
                      <a:pt x="953" y="510"/>
                      <a:pt x="941" y="379"/>
                      <a:pt x="870" y="272"/>
                    </a:cubicBezTo>
                    <a:cubicBezTo>
                      <a:pt x="789" y="192"/>
                      <a:pt x="760" y="1"/>
                      <a:pt x="703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38"/>
              <p:cNvSpPr/>
              <p:nvPr/>
            </p:nvSpPr>
            <p:spPr>
              <a:xfrm>
                <a:off x="10347137" y="3544094"/>
                <a:ext cx="55721" cy="75834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19" extrusionOk="0">
                    <a:moveTo>
                      <a:pt x="453" y="1"/>
                    </a:moveTo>
                    <a:cubicBezTo>
                      <a:pt x="445" y="1"/>
                      <a:pt x="437" y="1"/>
                      <a:pt x="429" y="2"/>
                    </a:cubicBezTo>
                    <a:cubicBezTo>
                      <a:pt x="262" y="37"/>
                      <a:pt x="131" y="168"/>
                      <a:pt x="72" y="335"/>
                    </a:cubicBezTo>
                    <a:cubicBezTo>
                      <a:pt x="0" y="478"/>
                      <a:pt x="0" y="645"/>
                      <a:pt x="72" y="799"/>
                    </a:cubicBezTo>
                    <a:cubicBezTo>
                      <a:pt x="136" y="873"/>
                      <a:pt x="237" y="918"/>
                      <a:pt x="340" y="918"/>
                    </a:cubicBezTo>
                    <a:cubicBezTo>
                      <a:pt x="370" y="918"/>
                      <a:pt x="400" y="915"/>
                      <a:pt x="429" y="907"/>
                    </a:cubicBezTo>
                    <a:cubicBezTo>
                      <a:pt x="548" y="871"/>
                      <a:pt x="655" y="776"/>
                      <a:pt x="715" y="668"/>
                    </a:cubicBezTo>
                    <a:cubicBezTo>
                      <a:pt x="798" y="537"/>
                      <a:pt x="822" y="383"/>
                      <a:pt x="774" y="240"/>
                    </a:cubicBezTo>
                    <a:cubicBezTo>
                      <a:pt x="729" y="104"/>
                      <a:pt x="598" y="1"/>
                      <a:pt x="453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38"/>
              <p:cNvSpPr/>
              <p:nvPr/>
            </p:nvSpPr>
            <p:spPr>
              <a:xfrm>
                <a:off x="10373778" y="3687675"/>
                <a:ext cx="51722" cy="79794"/>
              </a:xfrm>
              <a:custGeom>
                <a:avLst/>
                <a:gdLst/>
                <a:ahLst/>
                <a:cxnLst/>
                <a:rect l="l" t="t" r="r" b="b"/>
                <a:pathLst>
                  <a:path w="763" h="967" extrusionOk="0">
                    <a:moveTo>
                      <a:pt x="436" y="1"/>
                    </a:moveTo>
                    <a:cubicBezTo>
                      <a:pt x="409" y="1"/>
                      <a:pt x="383" y="5"/>
                      <a:pt x="358" y="12"/>
                    </a:cubicBezTo>
                    <a:cubicBezTo>
                      <a:pt x="274" y="36"/>
                      <a:pt x="215" y="107"/>
                      <a:pt x="191" y="190"/>
                    </a:cubicBezTo>
                    <a:cubicBezTo>
                      <a:pt x="155" y="274"/>
                      <a:pt x="143" y="357"/>
                      <a:pt x="119" y="440"/>
                    </a:cubicBezTo>
                    <a:cubicBezTo>
                      <a:pt x="72" y="583"/>
                      <a:pt x="0" y="750"/>
                      <a:pt x="72" y="869"/>
                    </a:cubicBezTo>
                    <a:cubicBezTo>
                      <a:pt x="124" y="931"/>
                      <a:pt x="185" y="967"/>
                      <a:pt x="255" y="967"/>
                    </a:cubicBezTo>
                    <a:cubicBezTo>
                      <a:pt x="265" y="967"/>
                      <a:pt x="276" y="966"/>
                      <a:pt x="286" y="964"/>
                    </a:cubicBezTo>
                    <a:cubicBezTo>
                      <a:pt x="369" y="964"/>
                      <a:pt x="453" y="929"/>
                      <a:pt x="512" y="869"/>
                    </a:cubicBezTo>
                    <a:cubicBezTo>
                      <a:pt x="691" y="726"/>
                      <a:pt x="762" y="512"/>
                      <a:pt x="727" y="298"/>
                    </a:cubicBezTo>
                    <a:cubicBezTo>
                      <a:pt x="703" y="202"/>
                      <a:pt x="667" y="131"/>
                      <a:pt x="608" y="71"/>
                    </a:cubicBezTo>
                    <a:cubicBezTo>
                      <a:pt x="558" y="22"/>
                      <a:pt x="496" y="1"/>
                      <a:pt x="436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38"/>
              <p:cNvSpPr/>
              <p:nvPr/>
            </p:nvSpPr>
            <p:spPr>
              <a:xfrm>
                <a:off x="10409299" y="3781910"/>
                <a:ext cx="62975" cy="67087"/>
              </a:xfrm>
              <a:custGeom>
                <a:avLst/>
                <a:gdLst/>
                <a:ahLst/>
                <a:cxnLst/>
                <a:rect l="l" t="t" r="r" b="b"/>
                <a:pathLst>
                  <a:path w="929" h="813" extrusionOk="0">
                    <a:moveTo>
                      <a:pt x="715" y="1"/>
                    </a:moveTo>
                    <a:lnTo>
                      <a:pt x="715" y="1"/>
                    </a:lnTo>
                    <a:cubicBezTo>
                      <a:pt x="441" y="84"/>
                      <a:pt x="203" y="263"/>
                      <a:pt x="60" y="513"/>
                    </a:cubicBezTo>
                    <a:cubicBezTo>
                      <a:pt x="12" y="584"/>
                      <a:pt x="0" y="668"/>
                      <a:pt x="36" y="739"/>
                    </a:cubicBezTo>
                    <a:cubicBezTo>
                      <a:pt x="70" y="794"/>
                      <a:pt x="127" y="813"/>
                      <a:pt x="188" y="813"/>
                    </a:cubicBezTo>
                    <a:cubicBezTo>
                      <a:pt x="234" y="813"/>
                      <a:pt x="281" y="802"/>
                      <a:pt x="322" y="787"/>
                    </a:cubicBezTo>
                    <a:cubicBezTo>
                      <a:pt x="477" y="739"/>
                      <a:pt x="607" y="656"/>
                      <a:pt x="738" y="561"/>
                    </a:cubicBezTo>
                    <a:cubicBezTo>
                      <a:pt x="798" y="525"/>
                      <a:pt x="846" y="465"/>
                      <a:pt x="893" y="394"/>
                    </a:cubicBezTo>
                    <a:cubicBezTo>
                      <a:pt x="929" y="334"/>
                      <a:pt x="929" y="251"/>
                      <a:pt x="893" y="180"/>
                    </a:cubicBezTo>
                    <a:cubicBezTo>
                      <a:pt x="862" y="133"/>
                      <a:pt x="812" y="107"/>
                      <a:pt x="764" y="107"/>
                    </a:cubicBezTo>
                    <a:cubicBezTo>
                      <a:pt x="737" y="107"/>
                      <a:pt x="712" y="115"/>
                      <a:pt x="691" y="132"/>
                    </a:cubicBezTo>
                    <a:lnTo>
                      <a:pt x="715" y="1"/>
                    </a:ln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38"/>
              <p:cNvSpPr/>
              <p:nvPr/>
            </p:nvSpPr>
            <p:spPr>
              <a:xfrm>
                <a:off x="10454513" y="3873340"/>
                <a:ext cx="71855" cy="64776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785" extrusionOk="0">
                    <a:moveTo>
                      <a:pt x="857" y="0"/>
                    </a:moveTo>
                    <a:cubicBezTo>
                      <a:pt x="607" y="0"/>
                      <a:pt x="369" y="84"/>
                      <a:pt x="179" y="250"/>
                    </a:cubicBezTo>
                    <a:cubicBezTo>
                      <a:pt x="119" y="298"/>
                      <a:pt x="71" y="369"/>
                      <a:pt x="36" y="441"/>
                    </a:cubicBezTo>
                    <a:cubicBezTo>
                      <a:pt x="0" y="524"/>
                      <a:pt x="12" y="607"/>
                      <a:pt x="48" y="691"/>
                    </a:cubicBezTo>
                    <a:cubicBezTo>
                      <a:pt x="97" y="758"/>
                      <a:pt x="174" y="785"/>
                      <a:pt x="259" y="785"/>
                    </a:cubicBezTo>
                    <a:cubicBezTo>
                      <a:pt x="339" y="785"/>
                      <a:pt x="425" y="761"/>
                      <a:pt x="500" y="727"/>
                    </a:cubicBezTo>
                    <a:cubicBezTo>
                      <a:pt x="655" y="655"/>
                      <a:pt x="786" y="548"/>
                      <a:pt x="905" y="429"/>
                    </a:cubicBezTo>
                    <a:cubicBezTo>
                      <a:pt x="988" y="346"/>
                      <a:pt x="1060" y="215"/>
                      <a:pt x="1000" y="119"/>
                    </a:cubicBezTo>
                    <a:cubicBezTo>
                      <a:pt x="941" y="12"/>
                      <a:pt x="988" y="0"/>
                      <a:pt x="857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38"/>
              <p:cNvSpPr/>
              <p:nvPr/>
            </p:nvSpPr>
            <p:spPr>
              <a:xfrm>
                <a:off x="10494033" y="2258550"/>
                <a:ext cx="443940" cy="2037275"/>
              </a:xfrm>
              <a:custGeom>
                <a:avLst/>
                <a:gdLst/>
                <a:ahLst/>
                <a:cxnLst/>
                <a:rect l="l" t="t" r="r" b="b"/>
                <a:pathLst>
                  <a:path w="6549" h="24689" extrusionOk="0">
                    <a:moveTo>
                      <a:pt x="3614" y="0"/>
                    </a:moveTo>
                    <a:cubicBezTo>
                      <a:pt x="3381" y="0"/>
                      <a:pt x="3154" y="58"/>
                      <a:pt x="2953" y="186"/>
                    </a:cubicBezTo>
                    <a:cubicBezTo>
                      <a:pt x="2477" y="484"/>
                      <a:pt x="2275" y="1103"/>
                      <a:pt x="2298" y="1662"/>
                    </a:cubicBezTo>
                    <a:cubicBezTo>
                      <a:pt x="2334" y="2234"/>
                      <a:pt x="2548" y="2770"/>
                      <a:pt x="2715" y="3305"/>
                    </a:cubicBezTo>
                    <a:cubicBezTo>
                      <a:pt x="3620" y="6079"/>
                      <a:pt x="3596" y="9092"/>
                      <a:pt x="3096" y="11973"/>
                    </a:cubicBezTo>
                    <a:cubicBezTo>
                      <a:pt x="2584" y="14842"/>
                      <a:pt x="1620" y="17617"/>
                      <a:pt x="655" y="20367"/>
                    </a:cubicBezTo>
                    <a:cubicBezTo>
                      <a:pt x="322" y="21296"/>
                      <a:pt x="0" y="22296"/>
                      <a:pt x="250" y="23260"/>
                    </a:cubicBezTo>
                    <a:cubicBezTo>
                      <a:pt x="451" y="24024"/>
                      <a:pt x="1195" y="24688"/>
                      <a:pt x="1936" y="24688"/>
                    </a:cubicBezTo>
                    <a:cubicBezTo>
                      <a:pt x="2119" y="24688"/>
                      <a:pt x="2302" y="24648"/>
                      <a:pt x="2477" y="24558"/>
                    </a:cubicBezTo>
                    <a:cubicBezTo>
                      <a:pt x="1584" y="20843"/>
                      <a:pt x="2834" y="17009"/>
                      <a:pt x="4072" y="13402"/>
                    </a:cubicBezTo>
                    <a:cubicBezTo>
                      <a:pt x="5299" y="9794"/>
                      <a:pt x="6549" y="5937"/>
                      <a:pt x="5644" y="2234"/>
                    </a:cubicBezTo>
                    <a:cubicBezTo>
                      <a:pt x="5489" y="1591"/>
                      <a:pt x="5251" y="948"/>
                      <a:pt x="4775" y="484"/>
                    </a:cubicBezTo>
                    <a:cubicBezTo>
                      <a:pt x="4461" y="186"/>
                      <a:pt x="4030" y="0"/>
                      <a:pt x="36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38"/>
              <p:cNvSpPr/>
              <p:nvPr/>
            </p:nvSpPr>
            <p:spPr>
              <a:xfrm>
                <a:off x="10679636" y="2285533"/>
                <a:ext cx="129203" cy="13178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597" extrusionOk="0">
                    <a:moveTo>
                      <a:pt x="969" y="0"/>
                    </a:moveTo>
                    <a:cubicBezTo>
                      <a:pt x="855" y="0"/>
                      <a:pt x="741" y="20"/>
                      <a:pt x="632" y="61"/>
                    </a:cubicBezTo>
                    <a:cubicBezTo>
                      <a:pt x="334" y="157"/>
                      <a:pt x="120" y="407"/>
                      <a:pt x="60" y="704"/>
                    </a:cubicBezTo>
                    <a:cubicBezTo>
                      <a:pt x="1" y="1014"/>
                      <a:pt x="144" y="1311"/>
                      <a:pt x="406" y="1490"/>
                    </a:cubicBezTo>
                    <a:cubicBezTo>
                      <a:pt x="540" y="1560"/>
                      <a:pt x="691" y="1596"/>
                      <a:pt x="842" y="1596"/>
                    </a:cubicBezTo>
                    <a:cubicBezTo>
                      <a:pt x="974" y="1596"/>
                      <a:pt x="1106" y="1569"/>
                      <a:pt x="1227" y="1514"/>
                    </a:cubicBezTo>
                    <a:cubicBezTo>
                      <a:pt x="1418" y="1466"/>
                      <a:pt x="1572" y="1359"/>
                      <a:pt x="1703" y="1216"/>
                    </a:cubicBezTo>
                    <a:cubicBezTo>
                      <a:pt x="1834" y="1085"/>
                      <a:pt x="1906" y="895"/>
                      <a:pt x="1894" y="704"/>
                    </a:cubicBezTo>
                    <a:cubicBezTo>
                      <a:pt x="1846" y="466"/>
                      <a:pt x="1703" y="264"/>
                      <a:pt x="1501" y="157"/>
                    </a:cubicBezTo>
                    <a:cubicBezTo>
                      <a:pt x="1339" y="53"/>
                      <a:pt x="1154" y="0"/>
                      <a:pt x="9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38"/>
              <p:cNvSpPr/>
              <p:nvPr/>
            </p:nvSpPr>
            <p:spPr>
              <a:xfrm>
                <a:off x="10569617" y="3858487"/>
                <a:ext cx="59246" cy="52811"/>
              </a:xfrm>
              <a:custGeom>
                <a:avLst/>
                <a:gdLst/>
                <a:ahLst/>
                <a:cxnLst/>
                <a:rect l="l" t="t" r="r" b="b"/>
                <a:pathLst>
                  <a:path w="874" h="640" extrusionOk="0">
                    <a:moveTo>
                      <a:pt x="288" y="1"/>
                    </a:moveTo>
                    <a:cubicBezTo>
                      <a:pt x="240" y="1"/>
                      <a:pt x="193" y="4"/>
                      <a:pt x="147" y="14"/>
                    </a:cubicBezTo>
                    <a:cubicBezTo>
                      <a:pt x="0" y="308"/>
                      <a:pt x="224" y="639"/>
                      <a:pt x="533" y="639"/>
                    </a:cubicBezTo>
                    <a:cubicBezTo>
                      <a:pt x="574" y="639"/>
                      <a:pt x="616" y="633"/>
                      <a:pt x="659" y="621"/>
                    </a:cubicBezTo>
                    <a:cubicBezTo>
                      <a:pt x="707" y="609"/>
                      <a:pt x="743" y="585"/>
                      <a:pt x="779" y="561"/>
                    </a:cubicBezTo>
                    <a:cubicBezTo>
                      <a:pt x="862" y="466"/>
                      <a:pt x="874" y="323"/>
                      <a:pt x="814" y="216"/>
                    </a:cubicBezTo>
                    <a:cubicBezTo>
                      <a:pt x="743" y="109"/>
                      <a:pt x="636" y="37"/>
                      <a:pt x="517" y="25"/>
                    </a:cubicBezTo>
                    <a:cubicBezTo>
                      <a:pt x="443" y="11"/>
                      <a:pt x="365" y="1"/>
                      <a:pt x="288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38"/>
              <p:cNvSpPr/>
              <p:nvPr/>
            </p:nvSpPr>
            <p:spPr>
              <a:xfrm>
                <a:off x="10601341" y="3707479"/>
                <a:ext cx="57416" cy="72863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83" extrusionOk="0">
                    <a:moveTo>
                      <a:pt x="405" y="1"/>
                    </a:moveTo>
                    <a:cubicBezTo>
                      <a:pt x="336" y="1"/>
                      <a:pt x="267" y="19"/>
                      <a:pt x="203" y="58"/>
                    </a:cubicBezTo>
                    <a:cubicBezTo>
                      <a:pt x="120" y="165"/>
                      <a:pt x="72" y="272"/>
                      <a:pt x="37" y="391"/>
                    </a:cubicBezTo>
                    <a:cubicBezTo>
                      <a:pt x="1" y="522"/>
                      <a:pt x="25" y="653"/>
                      <a:pt x="120" y="748"/>
                    </a:cubicBezTo>
                    <a:cubicBezTo>
                      <a:pt x="180" y="796"/>
                      <a:pt x="251" y="843"/>
                      <a:pt x="334" y="855"/>
                    </a:cubicBezTo>
                    <a:cubicBezTo>
                      <a:pt x="376" y="873"/>
                      <a:pt x="424" y="882"/>
                      <a:pt x="471" y="882"/>
                    </a:cubicBezTo>
                    <a:cubicBezTo>
                      <a:pt x="519" y="882"/>
                      <a:pt x="566" y="873"/>
                      <a:pt x="608" y="855"/>
                    </a:cubicBezTo>
                    <a:cubicBezTo>
                      <a:pt x="656" y="832"/>
                      <a:pt x="703" y="784"/>
                      <a:pt x="727" y="736"/>
                    </a:cubicBezTo>
                    <a:cubicBezTo>
                      <a:pt x="846" y="570"/>
                      <a:pt x="846" y="343"/>
                      <a:pt x="727" y="177"/>
                    </a:cubicBezTo>
                    <a:cubicBezTo>
                      <a:pt x="651" y="62"/>
                      <a:pt x="529" y="1"/>
                      <a:pt x="405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38"/>
              <p:cNvSpPr/>
              <p:nvPr/>
            </p:nvSpPr>
            <p:spPr>
              <a:xfrm>
                <a:off x="10639302" y="3561175"/>
                <a:ext cx="54162" cy="6931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840" extrusionOk="0">
                    <a:moveTo>
                      <a:pt x="489" y="1"/>
                    </a:moveTo>
                    <a:cubicBezTo>
                      <a:pt x="465" y="1"/>
                      <a:pt x="441" y="3"/>
                      <a:pt x="417" y="9"/>
                    </a:cubicBezTo>
                    <a:cubicBezTo>
                      <a:pt x="262" y="45"/>
                      <a:pt x="143" y="140"/>
                      <a:pt x="84" y="295"/>
                    </a:cubicBezTo>
                    <a:cubicBezTo>
                      <a:pt x="1" y="461"/>
                      <a:pt x="12" y="711"/>
                      <a:pt x="179" y="807"/>
                    </a:cubicBezTo>
                    <a:cubicBezTo>
                      <a:pt x="233" y="828"/>
                      <a:pt x="289" y="840"/>
                      <a:pt x="344" y="840"/>
                    </a:cubicBezTo>
                    <a:cubicBezTo>
                      <a:pt x="411" y="840"/>
                      <a:pt x="477" y="822"/>
                      <a:pt x="536" y="783"/>
                    </a:cubicBezTo>
                    <a:cubicBezTo>
                      <a:pt x="632" y="700"/>
                      <a:pt x="715" y="604"/>
                      <a:pt x="751" y="485"/>
                    </a:cubicBezTo>
                    <a:cubicBezTo>
                      <a:pt x="786" y="402"/>
                      <a:pt x="798" y="295"/>
                      <a:pt x="786" y="211"/>
                    </a:cubicBezTo>
                    <a:cubicBezTo>
                      <a:pt x="736" y="81"/>
                      <a:pt x="618" y="1"/>
                      <a:pt x="489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38"/>
              <p:cNvSpPr/>
              <p:nvPr/>
            </p:nvSpPr>
            <p:spPr>
              <a:xfrm>
                <a:off x="10677263" y="3393747"/>
                <a:ext cx="59789" cy="76164"/>
              </a:xfrm>
              <a:custGeom>
                <a:avLst/>
                <a:gdLst/>
                <a:ahLst/>
                <a:cxnLst/>
                <a:rect l="l" t="t" r="r" b="b"/>
                <a:pathLst>
                  <a:path w="882" h="923" extrusionOk="0">
                    <a:moveTo>
                      <a:pt x="550" y="0"/>
                    </a:moveTo>
                    <a:cubicBezTo>
                      <a:pt x="431" y="0"/>
                      <a:pt x="315" y="59"/>
                      <a:pt x="238" y="157"/>
                    </a:cubicBezTo>
                    <a:cubicBezTo>
                      <a:pt x="167" y="264"/>
                      <a:pt x="107" y="383"/>
                      <a:pt x="72" y="502"/>
                    </a:cubicBezTo>
                    <a:cubicBezTo>
                      <a:pt x="24" y="633"/>
                      <a:pt x="0" y="800"/>
                      <a:pt x="107" y="883"/>
                    </a:cubicBezTo>
                    <a:cubicBezTo>
                      <a:pt x="149" y="911"/>
                      <a:pt x="191" y="923"/>
                      <a:pt x="233" y="923"/>
                    </a:cubicBezTo>
                    <a:cubicBezTo>
                      <a:pt x="262" y="923"/>
                      <a:pt x="292" y="917"/>
                      <a:pt x="322" y="907"/>
                    </a:cubicBezTo>
                    <a:cubicBezTo>
                      <a:pt x="738" y="812"/>
                      <a:pt x="881" y="312"/>
                      <a:pt x="584" y="2"/>
                    </a:cubicBezTo>
                    <a:cubicBezTo>
                      <a:pt x="572" y="1"/>
                      <a:pt x="561" y="0"/>
                      <a:pt x="550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38"/>
              <p:cNvSpPr/>
              <p:nvPr/>
            </p:nvSpPr>
            <p:spPr>
              <a:xfrm>
                <a:off x="10720037" y="3176477"/>
                <a:ext cx="62975" cy="114369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386" extrusionOk="0">
                    <a:moveTo>
                      <a:pt x="521" y="1"/>
                    </a:moveTo>
                    <a:cubicBezTo>
                      <a:pt x="325" y="1"/>
                      <a:pt x="137" y="127"/>
                      <a:pt x="72" y="313"/>
                    </a:cubicBezTo>
                    <a:cubicBezTo>
                      <a:pt x="12" y="528"/>
                      <a:pt x="0" y="742"/>
                      <a:pt x="36" y="956"/>
                    </a:cubicBezTo>
                    <a:cubicBezTo>
                      <a:pt x="48" y="1099"/>
                      <a:pt x="60" y="1254"/>
                      <a:pt x="84" y="1385"/>
                    </a:cubicBezTo>
                    <a:cubicBezTo>
                      <a:pt x="97" y="1386"/>
                      <a:pt x="110" y="1386"/>
                      <a:pt x="123" y="1386"/>
                    </a:cubicBezTo>
                    <a:cubicBezTo>
                      <a:pt x="347" y="1386"/>
                      <a:pt x="556" y="1291"/>
                      <a:pt x="703" y="1111"/>
                    </a:cubicBezTo>
                    <a:cubicBezTo>
                      <a:pt x="857" y="932"/>
                      <a:pt x="929" y="694"/>
                      <a:pt x="893" y="456"/>
                    </a:cubicBezTo>
                    <a:cubicBezTo>
                      <a:pt x="881" y="254"/>
                      <a:pt x="762" y="87"/>
                      <a:pt x="572" y="4"/>
                    </a:cubicBezTo>
                    <a:cubicBezTo>
                      <a:pt x="555" y="2"/>
                      <a:pt x="538" y="1"/>
                      <a:pt x="521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38"/>
              <p:cNvSpPr/>
              <p:nvPr/>
            </p:nvSpPr>
            <p:spPr>
              <a:xfrm>
                <a:off x="10748237" y="2980910"/>
                <a:ext cx="85277" cy="100506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1218" extrusionOk="0">
                    <a:moveTo>
                      <a:pt x="1103" y="0"/>
                    </a:moveTo>
                    <a:cubicBezTo>
                      <a:pt x="1094" y="0"/>
                      <a:pt x="1083" y="2"/>
                      <a:pt x="1072" y="4"/>
                    </a:cubicBezTo>
                    <a:cubicBezTo>
                      <a:pt x="858" y="28"/>
                      <a:pt x="644" y="100"/>
                      <a:pt x="453" y="195"/>
                    </a:cubicBezTo>
                    <a:cubicBezTo>
                      <a:pt x="251" y="290"/>
                      <a:pt x="108" y="457"/>
                      <a:pt x="49" y="671"/>
                    </a:cubicBezTo>
                    <a:cubicBezTo>
                      <a:pt x="1" y="885"/>
                      <a:pt x="120" y="1112"/>
                      <a:pt x="322" y="1195"/>
                    </a:cubicBezTo>
                    <a:cubicBezTo>
                      <a:pt x="364" y="1211"/>
                      <a:pt x="408" y="1218"/>
                      <a:pt x="451" y="1218"/>
                    </a:cubicBezTo>
                    <a:cubicBezTo>
                      <a:pt x="605" y="1218"/>
                      <a:pt x="761" y="1130"/>
                      <a:pt x="882" y="1028"/>
                    </a:cubicBezTo>
                    <a:cubicBezTo>
                      <a:pt x="1049" y="909"/>
                      <a:pt x="1168" y="743"/>
                      <a:pt x="1203" y="540"/>
                    </a:cubicBezTo>
                    <a:cubicBezTo>
                      <a:pt x="1215" y="349"/>
                      <a:pt x="1258" y="0"/>
                      <a:pt x="1103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38"/>
              <p:cNvSpPr/>
              <p:nvPr/>
            </p:nvSpPr>
            <p:spPr>
              <a:xfrm>
                <a:off x="10742611" y="2752914"/>
                <a:ext cx="123577" cy="158846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1925" extrusionOk="0">
                    <a:moveTo>
                      <a:pt x="1333" y="1"/>
                    </a:moveTo>
                    <a:cubicBezTo>
                      <a:pt x="1306" y="1"/>
                      <a:pt x="1279" y="2"/>
                      <a:pt x="1251" y="5"/>
                    </a:cubicBezTo>
                    <a:cubicBezTo>
                      <a:pt x="477" y="88"/>
                      <a:pt x="1" y="898"/>
                      <a:pt x="298" y="1624"/>
                    </a:cubicBezTo>
                    <a:cubicBezTo>
                      <a:pt x="334" y="1732"/>
                      <a:pt x="405" y="1827"/>
                      <a:pt x="513" y="1886"/>
                    </a:cubicBezTo>
                    <a:cubicBezTo>
                      <a:pt x="574" y="1912"/>
                      <a:pt x="643" y="1924"/>
                      <a:pt x="711" y="1924"/>
                    </a:cubicBezTo>
                    <a:cubicBezTo>
                      <a:pt x="801" y="1924"/>
                      <a:pt x="891" y="1903"/>
                      <a:pt x="965" y="1863"/>
                    </a:cubicBezTo>
                    <a:cubicBezTo>
                      <a:pt x="1477" y="1624"/>
                      <a:pt x="1798" y="1112"/>
                      <a:pt x="1798" y="553"/>
                    </a:cubicBezTo>
                    <a:cubicBezTo>
                      <a:pt x="1822" y="362"/>
                      <a:pt x="1739" y="172"/>
                      <a:pt x="1584" y="53"/>
                    </a:cubicBezTo>
                    <a:cubicBezTo>
                      <a:pt x="1502" y="16"/>
                      <a:pt x="1420" y="1"/>
                      <a:pt x="1333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7" name="Google Shape;3047;p38"/>
              <p:cNvSpPr/>
              <p:nvPr/>
            </p:nvSpPr>
            <p:spPr>
              <a:xfrm>
                <a:off x="10733663" y="2541751"/>
                <a:ext cx="134897" cy="163302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1979" extrusionOk="0">
                    <a:moveTo>
                      <a:pt x="1656" y="1"/>
                    </a:moveTo>
                    <a:cubicBezTo>
                      <a:pt x="1585" y="1"/>
                      <a:pt x="1510" y="13"/>
                      <a:pt x="1442" y="28"/>
                    </a:cubicBezTo>
                    <a:cubicBezTo>
                      <a:pt x="1109" y="88"/>
                      <a:pt x="799" y="219"/>
                      <a:pt x="514" y="409"/>
                    </a:cubicBezTo>
                    <a:cubicBezTo>
                      <a:pt x="240" y="612"/>
                      <a:pt x="61" y="921"/>
                      <a:pt x="49" y="1266"/>
                    </a:cubicBezTo>
                    <a:cubicBezTo>
                      <a:pt x="0" y="1659"/>
                      <a:pt x="315" y="1979"/>
                      <a:pt x="674" y="1979"/>
                    </a:cubicBezTo>
                    <a:cubicBezTo>
                      <a:pt x="751" y="1979"/>
                      <a:pt x="829" y="1964"/>
                      <a:pt x="906" y="1933"/>
                    </a:cubicBezTo>
                    <a:cubicBezTo>
                      <a:pt x="1204" y="1826"/>
                      <a:pt x="1454" y="1624"/>
                      <a:pt x="1609" y="1362"/>
                    </a:cubicBezTo>
                    <a:cubicBezTo>
                      <a:pt x="1764" y="1088"/>
                      <a:pt x="1871" y="802"/>
                      <a:pt x="1942" y="504"/>
                    </a:cubicBezTo>
                    <a:cubicBezTo>
                      <a:pt x="1990" y="373"/>
                      <a:pt x="1978" y="231"/>
                      <a:pt x="1918" y="111"/>
                    </a:cubicBezTo>
                    <a:cubicBezTo>
                      <a:pt x="1855" y="27"/>
                      <a:pt x="1759" y="1"/>
                      <a:pt x="1656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38"/>
              <p:cNvSpPr/>
              <p:nvPr/>
            </p:nvSpPr>
            <p:spPr>
              <a:xfrm>
                <a:off x="10696583" y="2428702"/>
                <a:ext cx="142150" cy="9539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1156" extrusionOk="0">
                    <a:moveTo>
                      <a:pt x="1850" y="1"/>
                    </a:moveTo>
                    <a:cubicBezTo>
                      <a:pt x="1778" y="1"/>
                      <a:pt x="1708" y="16"/>
                      <a:pt x="1644" y="53"/>
                    </a:cubicBezTo>
                    <a:lnTo>
                      <a:pt x="453" y="517"/>
                    </a:lnTo>
                    <a:cubicBezTo>
                      <a:pt x="370" y="553"/>
                      <a:pt x="275" y="588"/>
                      <a:pt x="203" y="660"/>
                    </a:cubicBezTo>
                    <a:cubicBezTo>
                      <a:pt x="1" y="791"/>
                      <a:pt x="72" y="1089"/>
                      <a:pt x="299" y="1136"/>
                    </a:cubicBezTo>
                    <a:cubicBezTo>
                      <a:pt x="361" y="1150"/>
                      <a:pt x="424" y="1156"/>
                      <a:pt x="487" y="1156"/>
                    </a:cubicBezTo>
                    <a:cubicBezTo>
                      <a:pt x="531" y="1156"/>
                      <a:pt x="576" y="1153"/>
                      <a:pt x="620" y="1148"/>
                    </a:cubicBezTo>
                    <a:cubicBezTo>
                      <a:pt x="870" y="1124"/>
                      <a:pt x="1120" y="1077"/>
                      <a:pt x="1358" y="993"/>
                    </a:cubicBezTo>
                    <a:cubicBezTo>
                      <a:pt x="1596" y="910"/>
                      <a:pt x="1799" y="767"/>
                      <a:pt x="1965" y="577"/>
                    </a:cubicBezTo>
                    <a:cubicBezTo>
                      <a:pt x="2037" y="493"/>
                      <a:pt x="2084" y="386"/>
                      <a:pt x="2084" y="267"/>
                    </a:cubicBezTo>
                    <a:cubicBezTo>
                      <a:pt x="2096" y="160"/>
                      <a:pt x="2025" y="53"/>
                      <a:pt x="1918" y="5"/>
                    </a:cubicBezTo>
                    <a:cubicBezTo>
                      <a:pt x="1895" y="2"/>
                      <a:pt x="1873" y="1"/>
                      <a:pt x="1850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9" name="Google Shape;3049;p38"/>
              <p:cNvSpPr/>
              <p:nvPr/>
            </p:nvSpPr>
            <p:spPr>
              <a:xfrm>
                <a:off x="10742611" y="2564608"/>
                <a:ext cx="712718" cy="1669742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20235" extrusionOk="0">
                    <a:moveTo>
                      <a:pt x="9346" y="1"/>
                    </a:moveTo>
                    <a:cubicBezTo>
                      <a:pt x="9334" y="1"/>
                      <a:pt x="9323" y="1"/>
                      <a:pt x="9311" y="1"/>
                    </a:cubicBezTo>
                    <a:cubicBezTo>
                      <a:pt x="8942" y="25"/>
                      <a:pt x="8573" y="120"/>
                      <a:pt x="8252" y="287"/>
                    </a:cubicBezTo>
                    <a:cubicBezTo>
                      <a:pt x="6132" y="1323"/>
                      <a:pt x="4692" y="3371"/>
                      <a:pt x="4442" y="5716"/>
                    </a:cubicBezTo>
                    <a:cubicBezTo>
                      <a:pt x="4323" y="6871"/>
                      <a:pt x="4513" y="8085"/>
                      <a:pt x="4061" y="9169"/>
                    </a:cubicBezTo>
                    <a:cubicBezTo>
                      <a:pt x="3572" y="10348"/>
                      <a:pt x="2429" y="11110"/>
                      <a:pt x="1679" y="12157"/>
                    </a:cubicBezTo>
                    <a:cubicBezTo>
                      <a:pt x="370" y="14015"/>
                      <a:pt x="513" y="16467"/>
                      <a:pt x="96" y="18706"/>
                    </a:cubicBezTo>
                    <a:cubicBezTo>
                      <a:pt x="24" y="18992"/>
                      <a:pt x="1" y="19301"/>
                      <a:pt x="36" y="19611"/>
                    </a:cubicBezTo>
                    <a:cubicBezTo>
                      <a:pt x="96" y="19908"/>
                      <a:pt x="322" y="20194"/>
                      <a:pt x="620" y="20230"/>
                    </a:cubicBezTo>
                    <a:cubicBezTo>
                      <a:pt x="643" y="20233"/>
                      <a:pt x="665" y="20234"/>
                      <a:pt x="688" y="20234"/>
                    </a:cubicBezTo>
                    <a:cubicBezTo>
                      <a:pt x="1016" y="20234"/>
                      <a:pt x="1292" y="19921"/>
                      <a:pt x="1370" y="19587"/>
                    </a:cubicBezTo>
                    <a:cubicBezTo>
                      <a:pt x="1441" y="19230"/>
                      <a:pt x="1346" y="18861"/>
                      <a:pt x="1286" y="18503"/>
                    </a:cubicBezTo>
                    <a:cubicBezTo>
                      <a:pt x="858" y="16158"/>
                      <a:pt x="1560" y="13753"/>
                      <a:pt x="3168" y="11991"/>
                    </a:cubicBezTo>
                    <a:cubicBezTo>
                      <a:pt x="3811" y="11300"/>
                      <a:pt x="4573" y="10741"/>
                      <a:pt x="5263" y="10098"/>
                    </a:cubicBezTo>
                    <a:cubicBezTo>
                      <a:pt x="5942" y="9455"/>
                      <a:pt x="6573" y="8705"/>
                      <a:pt x="6835" y="7800"/>
                    </a:cubicBezTo>
                    <a:cubicBezTo>
                      <a:pt x="7037" y="7050"/>
                      <a:pt x="6990" y="6264"/>
                      <a:pt x="7025" y="5490"/>
                    </a:cubicBezTo>
                    <a:cubicBezTo>
                      <a:pt x="7061" y="4716"/>
                      <a:pt x="7228" y="3894"/>
                      <a:pt x="7763" y="3335"/>
                    </a:cubicBezTo>
                    <a:cubicBezTo>
                      <a:pt x="8097" y="3002"/>
                      <a:pt x="8537" y="2811"/>
                      <a:pt x="8954" y="2597"/>
                    </a:cubicBezTo>
                    <a:cubicBezTo>
                      <a:pt x="9383" y="2382"/>
                      <a:pt x="9811" y="2156"/>
                      <a:pt x="10109" y="1787"/>
                    </a:cubicBezTo>
                    <a:cubicBezTo>
                      <a:pt x="10407" y="1418"/>
                      <a:pt x="10514" y="870"/>
                      <a:pt x="10252" y="477"/>
                    </a:cubicBezTo>
                    <a:cubicBezTo>
                      <a:pt x="10044" y="178"/>
                      <a:pt x="9703" y="1"/>
                      <a:pt x="93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0" name="Google Shape;3050;p38"/>
              <p:cNvSpPr/>
              <p:nvPr/>
            </p:nvSpPr>
            <p:spPr>
              <a:xfrm>
                <a:off x="11343074" y="2589034"/>
                <a:ext cx="82430" cy="133101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613" extrusionOk="0">
                    <a:moveTo>
                      <a:pt x="596" y="0"/>
                    </a:moveTo>
                    <a:cubicBezTo>
                      <a:pt x="506" y="0"/>
                      <a:pt x="416" y="24"/>
                      <a:pt x="334" y="74"/>
                    </a:cubicBezTo>
                    <a:cubicBezTo>
                      <a:pt x="167" y="193"/>
                      <a:pt x="60" y="372"/>
                      <a:pt x="48" y="574"/>
                    </a:cubicBezTo>
                    <a:cubicBezTo>
                      <a:pt x="1" y="789"/>
                      <a:pt x="13" y="1015"/>
                      <a:pt x="60" y="1229"/>
                    </a:cubicBezTo>
                    <a:cubicBezTo>
                      <a:pt x="53" y="1464"/>
                      <a:pt x="243" y="1612"/>
                      <a:pt x="437" y="1612"/>
                    </a:cubicBezTo>
                    <a:cubicBezTo>
                      <a:pt x="548" y="1612"/>
                      <a:pt x="661" y="1564"/>
                      <a:pt x="739" y="1455"/>
                    </a:cubicBezTo>
                    <a:cubicBezTo>
                      <a:pt x="929" y="1301"/>
                      <a:pt x="1072" y="1098"/>
                      <a:pt x="1144" y="860"/>
                    </a:cubicBezTo>
                    <a:cubicBezTo>
                      <a:pt x="1215" y="622"/>
                      <a:pt x="1156" y="372"/>
                      <a:pt x="989" y="181"/>
                    </a:cubicBezTo>
                    <a:cubicBezTo>
                      <a:pt x="886" y="64"/>
                      <a:pt x="742" y="0"/>
                      <a:pt x="5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38"/>
              <p:cNvSpPr/>
              <p:nvPr/>
            </p:nvSpPr>
            <p:spPr>
              <a:xfrm>
                <a:off x="11283353" y="2615192"/>
                <a:ext cx="54976" cy="138382"/>
              </a:xfrm>
              <a:custGeom>
                <a:avLst/>
                <a:gdLst/>
                <a:ahLst/>
                <a:cxnLst/>
                <a:rect l="l" t="t" r="r" b="b"/>
                <a:pathLst>
                  <a:path w="811" h="1677" extrusionOk="0">
                    <a:moveTo>
                      <a:pt x="435" y="1"/>
                    </a:moveTo>
                    <a:cubicBezTo>
                      <a:pt x="362" y="1"/>
                      <a:pt x="289" y="37"/>
                      <a:pt x="251" y="114"/>
                    </a:cubicBezTo>
                    <a:cubicBezTo>
                      <a:pt x="238" y="128"/>
                      <a:pt x="227" y="133"/>
                      <a:pt x="219" y="133"/>
                    </a:cubicBezTo>
                    <a:cubicBezTo>
                      <a:pt x="192" y="133"/>
                      <a:pt x="186" y="79"/>
                      <a:pt x="173" y="79"/>
                    </a:cubicBezTo>
                    <a:cubicBezTo>
                      <a:pt x="168" y="79"/>
                      <a:pt x="163" y="85"/>
                      <a:pt x="156" y="103"/>
                    </a:cubicBezTo>
                    <a:cubicBezTo>
                      <a:pt x="1" y="495"/>
                      <a:pt x="1" y="936"/>
                      <a:pt x="156" y="1341"/>
                    </a:cubicBezTo>
                    <a:cubicBezTo>
                      <a:pt x="191" y="1424"/>
                      <a:pt x="239" y="1507"/>
                      <a:pt x="298" y="1579"/>
                    </a:cubicBezTo>
                    <a:cubicBezTo>
                      <a:pt x="361" y="1641"/>
                      <a:pt x="441" y="1676"/>
                      <a:pt x="524" y="1676"/>
                    </a:cubicBezTo>
                    <a:cubicBezTo>
                      <a:pt x="536" y="1676"/>
                      <a:pt x="548" y="1676"/>
                      <a:pt x="560" y="1674"/>
                    </a:cubicBezTo>
                    <a:cubicBezTo>
                      <a:pt x="679" y="1638"/>
                      <a:pt x="763" y="1543"/>
                      <a:pt x="798" y="1424"/>
                    </a:cubicBezTo>
                    <a:cubicBezTo>
                      <a:pt x="810" y="1305"/>
                      <a:pt x="810" y="1186"/>
                      <a:pt x="798" y="1067"/>
                    </a:cubicBezTo>
                    <a:lnTo>
                      <a:pt x="691" y="364"/>
                    </a:lnTo>
                    <a:cubicBezTo>
                      <a:pt x="691" y="281"/>
                      <a:pt x="667" y="210"/>
                      <a:pt x="644" y="138"/>
                    </a:cubicBezTo>
                    <a:cubicBezTo>
                      <a:pt x="605" y="49"/>
                      <a:pt x="519" y="1"/>
                      <a:pt x="435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38"/>
              <p:cNvSpPr/>
              <p:nvPr/>
            </p:nvSpPr>
            <p:spPr>
              <a:xfrm>
                <a:off x="11200246" y="2706869"/>
                <a:ext cx="51722" cy="128232"/>
              </a:xfrm>
              <a:custGeom>
                <a:avLst/>
                <a:gdLst/>
                <a:ahLst/>
                <a:cxnLst/>
                <a:rect l="l" t="t" r="r" b="b"/>
                <a:pathLst>
                  <a:path w="763" h="1554" extrusionOk="0">
                    <a:moveTo>
                      <a:pt x="350" y="1"/>
                    </a:moveTo>
                    <a:cubicBezTo>
                      <a:pt x="337" y="1"/>
                      <a:pt x="323" y="2"/>
                      <a:pt x="310" y="4"/>
                    </a:cubicBezTo>
                    <a:cubicBezTo>
                      <a:pt x="239" y="39"/>
                      <a:pt x="179" y="99"/>
                      <a:pt x="155" y="182"/>
                    </a:cubicBezTo>
                    <a:cubicBezTo>
                      <a:pt x="0" y="539"/>
                      <a:pt x="0" y="956"/>
                      <a:pt x="155" y="1313"/>
                    </a:cubicBezTo>
                    <a:cubicBezTo>
                      <a:pt x="179" y="1420"/>
                      <a:pt x="262" y="1516"/>
                      <a:pt x="381" y="1551"/>
                    </a:cubicBezTo>
                    <a:cubicBezTo>
                      <a:pt x="392" y="1553"/>
                      <a:pt x="403" y="1554"/>
                      <a:pt x="414" y="1554"/>
                    </a:cubicBezTo>
                    <a:cubicBezTo>
                      <a:pt x="488" y="1554"/>
                      <a:pt x="568" y="1518"/>
                      <a:pt x="620" y="1456"/>
                    </a:cubicBezTo>
                    <a:cubicBezTo>
                      <a:pt x="667" y="1385"/>
                      <a:pt x="703" y="1301"/>
                      <a:pt x="727" y="1218"/>
                    </a:cubicBezTo>
                    <a:cubicBezTo>
                      <a:pt x="762" y="897"/>
                      <a:pt x="715" y="587"/>
                      <a:pt x="608" y="289"/>
                    </a:cubicBezTo>
                    <a:cubicBezTo>
                      <a:pt x="596" y="218"/>
                      <a:pt x="560" y="146"/>
                      <a:pt x="512" y="87"/>
                    </a:cubicBezTo>
                    <a:cubicBezTo>
                      <a:pt x="472" y="27"/>
                      <a:pt x="416" y="1"/>
                      <a:pt x="350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38"/>
              <p:cNvSpPr/>
              <p:nvPr/>
            </p:nvSpPr>
            <p:spPr>
              <a:xfrm>
                <a:off x="11112257" y="2824622"/>
                <a:ext cx="86429" cy="145066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758" extrusionOk="0">
                    <a:moveTo>
                      <a:pt x="350" y="1"/>
                    </a:moveTo>
                    <a:cubicBezTo>
                      <a:pt x="298" y="1"/>
                      <a:pt x="252" y="29"/>
                      <a:pt x="215" y="101"/>
                    </a:cubicBezTo>
                    <a:cubicBezTo>
                      <a:pt x="1" y="601"/>
                      <a:pt x="108" y="1184"/>
                      <a:pt x="513" y="1565"/>
                    </a:cubicBezTo>
                    <a:cubicBezTo>
                      <a:pt x="596" y="1648"/>
                      <a:pt x="703" y="1708"/>
                      <a:pt x="810" y="1744"/>
                    </a:cubicBezTo>
                    <a:cubicBezTo>
                      <a:pt x="841" y="1753"/>
                      <a:pt x="873" y="1757"/>
                      <a:pt x="905" y="1757"/>
                    </a:cubicBezTo>
                    <a:cubicBezTo>
                      <a:pt x="995" y="1757"/>
                      <a:pt x="1085" y="1722"/>
                      <a:pt x="1156" y="1660"/>
                    </a:cubicBezTo>
                    <a:cubicBezTo>
                      <a:pt x="1275" y="1541"/>
                      <a:pt x="1263" y="1339"/>
                      <a:pt x="1227" y="1172"/>
                    </a:cubicBezTo>
                    <a:cubicBezTo>
                      <a:pt x="1203" y="874"/>
                      <a:pt x="1060" y="589"/>
                      <a:pt x="858" y="374"/>
                    </a:cubicBezTo>
                    <a:cubicBezTo>
                      <a:pt x="690" y="233"/>
                      <a:pt x="497" y="1"/>
                      <a:pt x="350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38"/>
              <p:cNvSpPr/>
              <p:nvPr/>
            </p:nvSpPr>
            <p:spPr>
              <a:xfrm>
                <a:off x="11058976" y="3009709"/>
                <a:ext cx="145811" cy="131038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1588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1" y="405"/>
                      <a:pt x="84" y="1132"/>
                      <a:pt x="406" y="1370"/>
                    </a:cubicBezTo>
                    <a:cubicBezTo>
                      <a:pt x="601" y="1520"/>
                      <a:pt x="819" y="1587"/>
                      <a:pt x="1032" y="1587"/>
                    </a:cubicBezTo>
                    <a:cubicBezTo>
                      <a:pt x="1612" y="1587"/>
                      <a:pt x="2151" y="1091"/>
                      <a:pt x="2072" y="429"/>
                    </a:cubicBezTo>
                    <a:lnTo>
                      <a:pt x="2072" y="429"/>
                    </a:lnTo>
                    <a:cubicBezTo>
                      <a:pt x="1843" y="542"/>
                      <a:pt x="1598" y="596"/>
                      <a:pt x="1355" y="596"/>
                    </a:cubicBezTo>
                    <a:cubicBezTo>
                      <a:pt x="879" y="596"/>
                      <a:pt x="412" y="387"/>
                      <a:pt x="96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38"/>
              <p:cNvSpPr/>
              <p:nvPr/>
            </p:nvSpPr>
            <p:spPr>
              <a:xfrm>
                <a:off x="11061416" y="3222275"/>
                <a:ext cx="100122" cy="87551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1061" extrusionOk="0">
                    <a:moveTo>
                      <a:pt x="107" y="0"/>
                    </a:moveTo>
                    <a:cubicBezTo>
                      <a:pt x="95" y="0"/>
                      <a:pt x="83" y="3"/>
                      <a:pt x="72" y="8"/>
                    </a:cubicBezTo>
                    <a:cubicBezTo>
                      <a:pt x="36" y="44"/>
                      <a:pt x="12" y="92"/>
                      <a:pt x="24" y="139"/>
                    </a:cubicBezTo>
                    <a:cubicBezTo>
                      <a:pt x="1" y="318"/>
                      <a:pt x="12" y="496"/>
                      <a:pt x="60" y="675"/>
                    </a:cubicBezTo>
                    <a:cubicBezTo>
                      <a:pt x="108" y="854"/>
                      <a:pt x="239" y="985"/>
                      <a:pt x="405" y="1044"/>
                    </a:cubicBezTo>
                    <a:cubicBezTo>
                      <a:pt x="451" y="1056"/>
                      <a:pt x="497" y="1061"/>
                      <a:pt x="542" y="1061"/>
                    </a:cubicBezTo>
                    <a:cubicBezTo>
                      <a:pt x="639" y="1061"/>
                      <a:pt x="733" y="1037"/>
                      <a:pt x="822" y="997"/>
                    </a:cubicBezTo>
                    <a:cubicBezTo>
                      <a:pt x="1024" y="925"/>
                      <a:pt x="1191" y="794"/>
                      <a:pt x="1322" y="627"/>
                    </a:cubicBezTo>
                    <a:cubicBezTo>
                      <a:pt x="1453" y="461"/>
                      <a:pt x="1477" y="235"/>
                      <a:pt x="1394" y="32"/>
                    </a:cubicBezTo>
                    <a:lnTo>
                      <a:pt x="1394" y="32"/>
                    </a:lnTo>
                    <a:cubicBezTo>
                      <a:pt x="1217" y="154"/>
                      <a:pt x="1008" y="217"/>
                      <a:pt x="799" y="217"/>
                    </a:cubicBezTo>
                    <a:cubicBezTo>
                      <a:pt x="600" y="217"/>
                      <a:pt x="401" y="160"/>
                      <a:pt x="227" y="44"/>
                    </a:cubicBezTo>
                    <a:cubicBezTo>
                      <a:pt x="190" y="26"/>
                      <a:pt x="147" y="0"/>
                      <a:pt x="107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38"/>
              <p:cNvSpPr/>
              <p:nvPr/>
            </p:nvSpPr>
            <p:spPr>
              <a:xfrm>
                <a:off x="10998442" y="3363710"/>
                <a:ext cx="66771" cy="62383"/>
              </a:xfrm>
              <a:custGeom>
                <a:avLst/>
                <a:gdLst/>
                <a:ahLst/>
                <a:cxnLst/>
                <a:rect l="l" t="t" r="r" b="b"/>
                <a:pathLst>
                  <a:path w="985" h="756" extrusionOk="0">
                    <a:moveTo>
                      <a:pt x="488" y="0"/>
                    </a:moveTo>
                    <a:cubicBezTo>
                      <a:pt x="427" y="0"/>
                      <a:pt x="366" y="15"/>
                      <a:pt x="310" y="45"/>
                    </a:cubicBezTo>
                    <a:cubicBezTo>
                      <a:pt x="1" y="211"/>
                      <a:pt x="60" y="676"/>
                      <a:pt x="406" y="747"/>
                    </a:cubicBezTo>
                    <a:cubicBezTo>
                      <a:pt x="433" y="753"/>
                      <a:pt x="460" y="755"/>
                      <a:pt x="485" y="755"/>
                    </a:cubicBezTo>
                    <a:cubicBezTo>
                      <a:pt x="788" y="755"/>
                      <a:pt x="984" y="392"/>
                      <a:pt x="787" y="140"/>
                    </a:cubicBezTo>
                    <a:cubicBezTo>
                      <a:pt x="710" y="48"/>
                      <a:pt x="599" y="0"/>
                      <a:pt x="488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38"/>
              <p:cNvSpPr/>
              <p:nvPr/>
            </p:nvSpPr>
            <p:spPr>
              <a:xfrm>
                <a:off x="10932281" y="3466445"/>
                <a:ext cx="46909" cy="56607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6" extrusionOk="0">
                    <a:moveTo>
                      <a:pt x="477" y="0"/>
                    </a:moveTo>
                    <a:cubicBezTo>
                      <a:pt x="382" y="0"/>
                      <a:pt x="291" y="69"/>
                      <a:pt x="215" y="145"/>
                    </a:cubicBezTo>
                    <a:cubicBezTo>
                      <a:pt x="143" y="204"/>
                      <a:pt x="84" y="288"/>
                      <a:pt x="36" y="383"/>
                    </a:cubicBezTo>
                    <a:cubicBezTo>
                      <a:pt x="1" y="478"/>
                      <a:pt x="36" y="585"/>
                      <a:pt x="120" y="657"/>
                    </a:cubicBezTo>
                    <a:cubicBezTo>
                      <a:pt x="152" y="677"/>
                      <a:pt x="192" y="685"/>
                      <a:pt x="234" y="685"/>
                    </a:cubicBezTo>
                    <a:cubicBezTo>
                      <a:pt x="267" y="685"/>
                      <a:pt x="302" y="680"/>
                      <a:pt x="334" y="669"/>
                    </a:cubicBezTo>
                    <a:cubicBezTo>
                      <a:pt x="405" y="633"/>
                      <a:pt x="465" y="585"/>
                      <a:pt x="512" y="526"/>
                    </a:cubicBezTo>
                    <a:cubicBezTo>
                      <a:pt x="584" y="454"/>
                      <a:pt x="643" y="359"/>
                      <a:pt x="667" y="264"/>
                    </a:cubicBezTo>
                    <a:cubicBezTo>
                      <a:pt x="691" y="169"/>
                      <a:pt x="643" y="62"/>
                      <a:pt x="548" y="14"/>
                    </a:cubicBezTo>
                    <a:cubicBezTo>
                      <a:pt x="524" y="4"/>
                      <a:pt x="501" y="0"/>
                      <a:pt x="477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8" name="Google Shape;3058;p38"/>
              <p:cNvSpPr/>
              <p:nvPr/>
            </p:nvSpPr>
            <p:spPr>
              <a:xfrm>
                <a:off x="10853173" y="3574873"/>
                <a:ext cx="45282" cy="6254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758" extrusionOk="0">
                    <a:moveTo>
                      <a:pt x="497" y="1"/>
                    </a:moveTo>
                    <a:cubicBezTo>
                      <a:pt x="408" y="1"/>
                      <a:pt x="318" y="38"/>
                      <a:pt x="251" y="105"/>
                    </a:cubicBezTo>
                    <a:cubicBezTo>
                      <a:pt x="155" y="200"/>
                      <a:pt x="96" y="319"/>
                      <a:pt x="60" y="450"/>
                    </a:cubicBezTo>
                    <a:cubicBezTo>
                      <a:pt x="25" y="545"/>
                      <a:pt x="1" y="688"/>
                      <a:pt x="96" y="736"/>
                    </a:cubicBezTo>
                    <a:cubicBezTo>
                      <a:pt x="126" y="751"/>
                      <a:pt x="156" y="757"/>
                      <a:pt x="185" y="757"/>
                    </a:cubicBezTo>
                    <a:cubicBezTo>
                      <a:pt x="225" y="757"/>
                      <a:pt x="264" y="745"/>
                      <a:pt x="298" y="724"/>
                    </a:cubicBezTo>
                    <a:cubicBezTo>
                      <a:pt x="536" y="581"/>
                      <a:pt x="667" y="295"/>
                      <a:pt x="608" y="22"/>
                    </a:cubicBezTo>
                    <a:cubicBezTo>
                      <a:pt x="572" y="7"/>
                      <a:pt x="535" y="1"/>
                      <a:pt x="497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9" name="Google Shape;3059;p38"/>
              <p:cNvSpPr/>
              <p:nvPr/>
            </p:nvSpPr>
            <p:spPr>
              <a:xfrm>
                <a:off x="10804772" y="3695432"/>
                <a:ext cx="41215" cy="79877"/>
              </a:xfrm>
              <a:custGeom>
                <a:avLst/>
                <a:gdLst/>
                <a:ahLst/>
                <a:cxnLst/>
                <a:rect l="l" t="t" r="r" b="b"/>
                <a:pathLst>
                  <a:path w="608" h="968" extrusionOk="0">
                    <a:moveTo>
                      <a:pt x="376" y="1"/>
                    </a:moveTo>
                    <a:cubicBezTo>
                      <a:pt x="329" y="1"/>
                      <a:pt x="284" y="15"/>
                      <a:pt x="250" y="49"/>
                    </a:cubicBezTo>
                    <a:cubicBezTo>
                      <a:pt x="179" y="108"/>
                      <a:pt x="131" y="180"/>
                      <a:pt x="96" y="263"/>
                    </a:cubicBezTo>
                    <a:cubicBezTo>
                      <a:pt x="36" y="394"/>
                      <a:pt x="12" y="549"/>
                      <a:pt x="0" y="692"/>
                    </a:cubicBezTo>
                    <a:cubicBezTo>
                      <a:pt x="0" y="799"/>
                      <a:pt x="12" y="942"/>
                      <a:pt x="119" y="966"/>
                    </a:cubicBezTo>
                    <a:cubicBezTo>
                      <a:pt x="131" y="967"/>
                      <a:pt x="143" y="968"/>
                      <a:pt x="155" y="968"/>
                    </a:cubicBezTo>
                    <a:cubicBezTo>
                      <a:pt x="235" y="968"/>
                      <a:pt x="304" y="933"/>
                      <a:pt x="346" y="870"/>
                    </a:cubicBezTo>
                    <a:cubicBezTo>
                      <a:pt x="488" y="704"/>
                      <a:pt x="572" y="513"/>
                      <a:pt x="584" y="299"/>
                    </a:cubicBezTo>
                    <a:cubicBezTo>
                      <a:pt x="608" y="204"/>
                      <a:pt x="560" y="96"/>
                      <a:pt x="488" y="25"/>
                    </a:cubicBezTo>
                    <a:cubicBezTo>
                      <a:pt x="452" y="9"/>
                      <a:pt x="413" y="1"/>
                      <a:pt x="376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0" name="Google Shape;3060;p38"/>
              <p:cNvSpPr/>
              <p:nvPr/>
            </p:nvSpPr>
            <p:spPr>
              <a:xfrm>
                <a:off x="10788639" y="3845366"/>
                <a:ext cx="30708" cy="77236"/>
              </a:xfrm>
              <a:custGeom>
                <a:avLst/>
                <a:gdLst/>
                <a:ahLst/>
                <a:cxnLst/>
                <a:rect l="l" t="t" r="r" b="b"/>
                <a:pathLst>
                  <a:path w="453" h="936" extrusionOk="0">
                    <a:moveTo>
                      <a:pt x="294" y="0"/>
                    </a:moveTo>
                    <a:cubicBezTo>
                      <a:pt x="250" y="0"/>
                      <a:pt x="207" y="19"/>
                      <a:pt x="179" y="53"/>
                    </a:cubicBezTo>
                    <a:cubicBezTo>
                      <a:pt x="119" y="101"/>
                      <a:pt x="84" y="173"/>
                      <a:pt x="72" y="244"/>
                    </a:cubicBezTo>
                    <a:cubicBezTo>
                      <a:pt x="12" y="411"/>
                      <a:pt x="0" y="589"/>
                      <a:pt x="24" y="768"/>
                    </a:cubicBezTo>
                    <a:cubicBezTo>
                      <a:pt x="24" y="827"/>
                      <a:pt x="48" y="875"/>
                      <a:pt x="84" y="923"/>
                    </a:cubicBezTo>
                    <a:cubicBezTo>
                      <a:pt x="100" y="931"/>
                      <a:pt x="120" y="935"/>
                      <a:pt x="140" y="935"/>
                    </a:cubicBezTo>
                    <a:cubicBezTo>
                      <a:pt x="177" y="935"/>
                      <a:pt x="215" y="922"/>
                      <a:pt x="238" y="899"/>
                    </a:cubicBezTo>
                    <a:cubicBezTo>
                      <a:pt x="286" y="863"/>
                      <a:pt x="322" y="815"/>
                      <a:pt x="334" y="756"/>
                    </a:cubicBezTo>
                    <a:cubicBezTo>
                      <a:pt x="405" y="589"/>
                      <a:pt x="441" y="411"/>
                      <a:pt x="441" y="220"/>
                    </a:cubicBezTo>
                    <a:cubicBezTo>
                      <a:pt x="453" y="149"/>
                      <a:pt x="429" y="77"/>
                      <a:pt x="381" y="30"/>
                    </a:cubicBezTo>
                    <a:cubicBezTo>
                      <a:pt x="356" y="10"/>
                      <a:pt x="325" y="0"/>
                      <a:pt x="294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1" name="Google Shape;3061;p38"/>
              <p:cNvSpPr/>
              <p:nvPr/>
            </p:nvSpPr>
            <p:spPr>
              <a:xfrm>
                <a:off x="10948414" y="3119375"/>
                <a:ext cx="509355" cy="1116544"/>
              </a:xfrm>
              <a:custGeom>
                <a:avLst/>
                <a:gdLst/>
                <a:ahLst/>
                <a:cxnLst/>
                <a:rect l="l" t="t" r="r" b="b"/>
                <a:pathLst>
                  <a:path w="7514" h="13531" extrusionOk="0">
                    <a:moveTo>
                      <a:pt x="6391" y="1"/>
                    </a:moveTo>
                    <a:cubicBezTo>
                      <a:pt x="6003" y="1"/>
                      <a:pt x="5593" y="202"/>
                      <a:pt x="5347" y="517"/>
                    </a:cubicBezTo>
                    <a:cubicBezTo>
                      <a:pt x="4966" y="1017"/>
                      <a:pt x="4894" y="1672"/>
                      <a:pt x="4930" y="2291"/>
                    </a:cubicBezTo>
                    <a:cubicBezTo>
                      <a:pt x="4954" y="2922"/>
                      <a:pt x="5073" y="3541"/>
                      <a:pt x="4989" y="4160"/>
                    </a:cubicBezTo>
                    <a:cubicBezTo>
                      <a:pt x="4858" y="5172"/>
                      <a:pt x="4227" y="6065"/>
                      <a:pt x="3299" y="6518"/>
                    </a:cubicBezTo>
                    <a:cubicBezTo>
                      <a:pt x="2441" y="6935"/>
                      <a:pt x="1370" y="6970"/>
                      <a:pt x="703" y="7661"/>
                    </a:cubicBezTo>
                    <a:cubicBezTo>
                      <a:pt x="1" y="8387"/>
                      <a:pt x="72" y="9566"/>
                      <a:pt x="251" y="10554"/>
                    </a:cubicBezTo>
                    <a:cubicBezTo>
                      <a:pt x="429" y="11542"/>
                      <a:pt x="655" y="12638"/>
                      <a:pt x="167" y="13531"/>
                    </a:cubicBezTo>
                    <a:cubicBezTo>
                      <a:pt x="763" y="13507"/>
                      <a:pt x="1215" y="12947"/>
                      <a:pt x="1346" y="12376"/>
                    </a:cubicBezTo>
                    <a:cubicBezTo>
                      <a:pt x="1477" y="11804"/>
                      <a:pt x="1370" y="11197"/>
                      <a:pt x="1275" y="10614"/>
                    </a:cubicBezTo>
                    <a:cubicBezTo>
                      <a:pt x="1179" y="10030"/>
                      <a:pt x="1108" y="9411"/>
                      <a:pt x="1322" y="8851"/>
                    </a:cubicBezTo>
                    <a:cubicBezTo>
                      <a:pt x="1596" y="8149"/>
                      <a:pt x="2275" y="7685"/>
                      <a:pt x="2965" y="7387"/>
                    </a:cubicBezTo>
                    <a:cubicBezTo>
                      <a:pt x="3644" y="7089"/>
                      <a:pt x="4394" y="6911"/>
                      <a:pt x="5049" y="6530"/>
                    </a:cubicBezTo>
                    <a:cubicBezTo>
                      <a:pt x="6740" y="5565"/>
                      <a:pt x="7513" y="3446"/>
                      <a:pt x="7454" y="1493"/>
                    </a:cubicBezTo>
                    <a:cubicBezTo>
                      <a:pt x="7430" y="1017"/>
                      <a:pt x="7347" y="493"/>
                      <a:pt x="6978" y="196"/>
                    </a:cubicBezTo>
                    <a:cubicBezTo>
                      <a:pt x="6809" y="61"/>
                      <a:pt x="6603" y="1"/>
                      <a:pt x="63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38"/>
              <p:cNvSpPr/>
              <p:nvPr/>
            </p:nvSpPr>
            <p:spPr>
              <a:xfrm>
                <a:off x="11308367" y="3150649"/>
                <a:ext cx="118764" cy="120393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459" extrusionOk="0">
                    <a:moveTo>
                      <a:pt x="1132" y="1"/>
                    </a:moveTo>
                    <a:cubicBezTo>
                      <a:pt x="947" y="1"/>
                      <a:pt x="750" y="67"/>
                      <a:pt x="584" y="150"/>
                    </a:cubicBezTo>
                    <a:cubicBezTo>
                      <a:pt x="406" y="233"/>
                      <a:pt x="251" y="364"/>
                      <a:pt x="144" y="519"/>
                    </a:cubicBezTo>
                    <a:cubicBezTo>
                      <a:pt x="25" y="686"/>
                      <a:pt x="1" y="900"/>
                      <a:pt x="84" y="1079"/>
                    </a:cubicBezTo>
                    <a:cubicBezTo>
                      <a:pt x="215" y="1317"/>
                      <a:pt x="513" y="1388"/>
                      <a:pt x="787" y="1424"/>
                    </a:cubicBezTo>
                    <a:cubicBezTo>
                      <a:pt x="895" y="1441"/>
                      <a:pt x="1009" y="1458"/>
                      <a:pt x="1121" y="1458"/>
                    </a:cubicBezTo>
                    <a:cubicBezTo>
                      <a:pt x="1242" y="1458"/>
                      <a:pt x="1360" y="1438"/>
                      <a:pt x="1465" y="1376"/>
                    </a:cubicBezTo>
                    <a:cubicBezTo>
                      <a:pt x="1656" y="1245"/>
                      <a:pt x="1751" y="960"/>
                      <a:pt x="1739" y="710"/>
                    </a:cubicBezTo>
                    <a:cubicBezTo>
                      <a:pt x="1751" y="483"/>
                      <a:pt x="1668" y="269"/>
                      <a:pt x="1501" y="126"/>
                    </a:cubicBezTo>
                    <a:cubicBezTo>
                      <a:pt x="1396" y="36"/>
                      <a:pt x="1267" y="1"/>
                      <a:pt x="1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38"/>
              <p:cNvSpPr/>
              <p:nvPr/>
            </p:nvSpPr>
            <p:spPr>
              <a:xfrm>
                <a:off x="10990375" y="4050340"/>
                <a:ext cx="45282" cy="6964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844" extrusionOk="0">
                    <a:moveTo>
                      <a:pt x="253" y="1"/>
                    </a:moveTo>
                    <a:cubicBezTo>
                      <a:pt x="201" y="1"/>
                      <a:pt x="151" y="23"/>
                      <a:pt x="108" y="58"/>
                    </a:cubicBezTo>
                    <a:cubicBezTo>
                      <a:pt x="25" y="177"/>
                      <a:pt x="1" y="332"/>
                      <a:pt x="72" y="451"/>
                    </a:cubicBezTo>
                    <a:cubicBezTo>
                      <a:pt x="132" y="582"/>
                      <a:pt x="167" y="713"/>
                      <a:pt x="191" y="844"/>
                    </a:cubicBezTo>
                    <a:cubicBezTo>
                      <a:pt x="513" y="784"/>
                      <a:pt x="668" y="403"/>
                      <a:pt x="477" y="129"/>
                    </a:cubicBezTo>
                    <a:cubicBezTo>
                      <a:pt x="441" y="70"/>
                      <a:pt x="382" y="34"/>
                      <a:pt x="310" y="10"/>
                    </a:cubicBezTo>
                    <a:cubicBezTo>
                      <a:pt x="291" y="4"/>
                      <a:pt x="272" y="1"/>
                      <a:pt x="253" y="1"/>
                    </a:cubicBezTo>
                    <a:close/>
                  </a:path>
                </a:pathLst>
              </a:custGeom>
              <a:solidFill>
                <a:srgbClr val="F58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38"/>
              <p:cNvSpPr/>
              <p:nvPr/>
            </p:nvSpPr>
            <p:spPr>
              <a:xfrm>
                <a:off x="10965361" y="3903376"/>
                <a:ext cx="48536" cy="84085"/>
              </a:xfrm>
              <a:custGeom>
                <a:avLst/>
                <a:gdLst/>
                <a:ahLst/>
                <a:cxnLst/>
                <a:rect l="l" t="t" r="r" b="b"/>
                <a:pathLst>
                  <a:path w="716" h="1019" extrusionOk="0">
                    <a:moveTo>
                      <a:pt x="332" y="0"/>
                    </a:moveTo>
                    <a:cubicBezTo>
                      <a:pt x="317" y="0"/>
                      <a:pt x="302" y="2"/>
                      <a:pt x="286" y="5"/>
                    </a:cubicBezTo>
                    <a:cubicBezTo>
                      <a:pt x="167" y="29"/>
                      <a:pt x="84" y="124"/>
                      <a:pt x="72" y="243"/>
                    </a:cubicBezTo>
                    <a:cubicBezTo>
                      <a:pt x="1" y="505"/>
                      <a:pt x="191" y="755"/>
                      <a:pt x="239" y="1017"/>
                    </a:cubicBezTo>
                    <a:cubicBezTo>
                      <a:pt x="248" y="1018"/>
                      <a:pt x="258" y="1018"/>
                      <a:pt x="267" y="1018"/>
                    </a:cubicBezTo>
                    <a:cubicBezTo>
                      <a:pt x="424" y="1018"/>
                      <a:pt x="577" y="925"/>
                      <a:pt x="656" y="779"/>
                    </a:cubicBezTo>
                    <a:cubicBezTo>
                      <a:pt x="715" y="613"/>
                      <a:pt x="715" y="434"/>
                      <a:pt x="656" y="279"/>
                    </a:cubicBezTo>
                    <a:cubicBezTo>
                      <a:pt x="591" y="140"/>
                      <a:pt x="469" y="0"/>
                      <a:pt x="332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38"/>
              <p:cNvSpPr/>
              <p:nvPr/>
            </p:nvSpPr>
            <p:spPr>
              <a:xfrm>
                <a:off x="10993629" y="3760703"/>
                <a:ext cx="49282" cy="61806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49" extrusionOk="0">
                    <a:moveTo>
                      <a:pt x="442" y="1"/>
                    </a:moveTo>
                    <a:cubicBezTo>
                      <a:pt x="312" y="1"/>
                      <a:pt x="173" y="90"/>
                      <a:pt x="96" y="210"/>
                    </a:cubicBezTo>
                    <a:cubicBezTo>
                      <a:pt x="36" y="294"/>
                      <a:pt x="0" y="401"/>
                      <a:pt x="12" y="508"/>
                    </a:cubicBezTo>
                    <a:cubicBezTo>
                      <a:pt x="24" y="615"/>
                      <a:pt x="96" y="710"/>
                      <a:pt x="203" y="746"/>
                    </a:cubicBezTo>
                    <a:cubicBezTo>
                      <a:pt x="222" y="748"/>
                      <a:pt x="240" y="749"/>
                      <a:pt x="258" y="749"/>
                    </a:cubicBezTo>
                    <a:cubicBezTo>
                      <a:pt x="355" y="749"/>
                      <a:pt x="442" y="721"/>
                      <a:pt x="512" y="651"/>
                    </a:cubicBezTo>
                    <a:cubicBezTo>
                      <a:pt x="608" y="579"/>
                      <a:pt x="679" y="472"/>
                      <a:pt x="703" y="353"/>
                    </a:cubicBezTo>
                    <a:cubicBezTo>
                      <a:pt x="727" y="246"/>
                      <a:pt x="679" y="115"/>
                      <a:pt x="584" y="44"/>
                    </a:cubicBezTo>
                    <a:cubicBezTo>
                      <a:pt x="541" y="14"/>
                      <a:pt x="492" y="1"/>
                      <a:pt x="442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38"/>
              <p:cNvSpPr/>
              <p:nvPr/>
            </p:nvSpPr>
            <p:spPr>
              <a:xfrm>
                <a:off x="11073550" y="3699970"/>
                <a:ext cx="48468" cy="3787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459" extrusionOk="0">
                    <a:moveTo>
                      <a:pt x="501" y="1"/>
                    </a:moveTo>
                    <a:cubicBezTo>
                      <a:pt x="386" y="1"/>
                      <a:pt x="269" y="35"/>
                      <a:pt x="167" y="101"/>
                    </a:cubicBezTo>
                    <a:cubicBezTo>
                      <a:pt x="72" y="161"/>
                      <a:pt x="0" y="303"/>
                      <a:pt x="72" y="399"/>
                    </a:cubicBezTo>
                    <a:cubicBezTo>
                      <a:pt x="107" y="434"/>
                      <a:pt x="155" y="446"/>
                      <a:pt x="203" y="458"/>
                    </a:cubicBezTo>
                    <a:cubicBezTo>
                      <a:pt x="210" y="459"/>
                      <a:pt x="218" y="459"/>
                      <a:pt x="226" y="459"/>
                    </a:cubicBezTo>
                    <a:cubicBezTo>
                      <a:pt x="467" y="459"/>
                      <a:pt x="680" y="284"/>
                      <a:pt x="714" y="41"/>
                    </a:cubicBezTo>
                    <a:cubicBezTo>
                      <a:pt x="646" y="14"/>
                      <a:pt x="574" y="1"/>
                      <a:pt x="501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38"/>
              <p:cNvSpPr/>
              <p:nvPr/>
            </p:nvSpPr>
            <p:spPr>
              <a:xfrm>
                <a:off x="11174419" y="3656813"/>
                <a:ext cx="44469" cy="32594"/>
              </a:xfrm>
              <a:custGeom>
                <a:avLst/>
                <a:gdLst/>
                <a:ahLst/>
                <a:cxnLst/>
                <a:rect l="l" t="t" r="r" b="b"/>
                <a:pathLst>
                  <a:path w="656" h="395" extrusionOk="0">
                    <a:moveTo>
                      <a:pt x="379" y="0"/>
                    </a:moveTo>
                    <a:cubicBezTo>
                      <a:pt x="306" y="0"/>
                      <a:pt x="236" y="22"/>
                      <a:pt x="179" y="64"/>
                    </a:cubicBezTo>
                    <a:cubicBezTo>
                      <a:pt x="72" y="136"/>
                      <a:pt x="0" y="255"/>
                      <a:pt x="0" y="374"/>
                    </a:cubicBezTo>
                    <a:cubicBezTo>
                      <a:pt x="63" y="387"/>
                      <a:pt x="127" y="394"/>
                      <a:pt x="192" y="394"/>
                    </a:cubicBezTo>
                    <a:cubicBezTo>
                      <a:pt x="299" y="394"/>
                      <a:pt x="408" y="375"/>
                      <a:pt x="512" y="338"/>
                    </a:cubicBezTo>
                    <a:cubicBezTo>
                      <a:pt x="584" y="303"/>
                      <a:pt x="655" y="255"/>
                      <a:pt x="655" y="172"/>
                    </a:cubicBezTo>
                    <a:cubicBezTo>
                      <a:pt x="643" y="100"/>
                      <a:pt x="596" y="41"/>
                      <a:pt x="524" y="29"/>
                    </a:cubicBezTo>
                    <a:cubicBezTo>
                      <a:pt x="477" y="10"/>
                      <a:pt x="427" y="0"/>
                      <a:pt x="379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38"/>
              <p:cNvSpPr/>
              <p:nvPr/>
            </p:nvSpPr>
            <p:spPr>
              <a:xfrm>
                <a:off x="11242206" y="3572645"/>
                <a:ext cx="86429" cy="74018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897" extrusionOk="0">
                    <a:moveTo>
                      <a:pt x="370" y="1"/>
                    </a:moveTo>
                    <a:lnTo>
                      <a:pt x="72" y="561"/>
                    </a:lnTo>
                    <a:cubicBezTo>
                      <a:pt x="24" y="620"/>
                      <a:pt x="1" y="703"/>
                      <a:pt x="24" y="775"/>
                    </a:cubicBezTo>
                    <a:cubicBezTo>
                      <a:pt x="55" y="866"/>
                      <a:pt x="154" y="897"/>
                      <a:pt x="248" y="897"/>
                    </a:cubicBezTo>
                    <a:cubicBezTo>
                      <a:pt x="265" y="897"/>
                      <a:pt x="282" y="896"/>
                      <a:pt x="298" y="894"/>
                    </a:cubicBezTo>
                    <a:cubicBezTo>
                      <a:pt x="318" y="895"/>
                      <a:pt x="338" y="895"/>
                      <a:pt x="358" y="895"/>
                    </a:cubicBezTo>
                    <a:cubicBezTo>
                      <a:pt x="574" y="895"/>
                      <a:pt x="779" y="836"/>
                      <a:pt x="965" y="727"/>
                    </a:cubicBezTo>
                    <a:cubicBezTo>
                      <a:pt x="1167" y="596"/>
                      <a:pt x="1274" y="358"/>
                      <a:pt x="1239" y="132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9" name="Google Shape;3069;p38"/>
              <p:cNvSpPr/>
              <p:nvPr/>
            </p:nvSpPr>
            <p:spPr>
              <a:xfrm>
                <a:off x="11292234" y="3442020"/>
                <a:ext cx="121950" cy="103807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258" extrusionOk="0">
                    <a:moveTo>
                      <a:pt x="1799" y="0"/>
                    </a:moveTo>
                    <a:lnTo>
                      <a:pt x="1799" y="0"/>
                    </a:lnTo>
                    <a:cubicBezTo>
                      <a:pt x="1287" y="100"/>
                      <a:pt x="848" y="398"/>
                      <a:pt x="336" y="398"/>
                    </a:cubicBezTo>
                    <a:cubicBezTo>
                      <a:pt x="300" y="398"/>
                      <a:pt x="264" y="396"/>
                      <a:pt x="227" y="393"/>
                    </a:cubicBezTo>
                    <a:lnTo>
                      <a:pt x="60" y="905"/>
                    </a:lnTo>
                    <a:cubicBezTo>
                      <a:pt x="25" y="1001"/>
                      <a:pt x="1" y="1131"/>
                      <a:pt x="84" y="1203"/>
                    </a:cubicBezTo>
                    <a:cubicBezTo>
                      <a:pt x="132" y="1227"/>
                      <a:pt x="179" y="1239"/>
                      <a:pt x="227" y="1239"/>
                    </a:cubicBezTo>
                    <a:lnTo>
                      <a:pt x="620" y="1251"/>
                    </a:lnTo>
                    <a:cubicBezTo>
                      <a:pt x="665" y="1256"/>
                      <a:pt x="709" y="1258"/>
                      <a:pt x="754" y="1258"/>
                    </a:cubicBezTo>
                    <a:cubicBezTo>
                      <a:pt x="923" y="1258"/>
                      <a:pt x="1091" y="1224"/>
                      <a:pt x="1251" y="1167"/>
                    </a:cubicBezTo>
                    <a:cubicBezTo>
                      <a:pt x="1453" y="1060"/>
                      <a:pt x="1608" y="870"/>
                      <a:pt x="1668" y="655"/>
                    </a:cubicBezTo>
                    <a:cubicBezTo>
                      <a:pt x="1739" y="441"/>
                      <a:pt x="1787" y="227"/>
                      <a:pt x="1799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0" name="Google Shape;3070;p38"/>
              <p:cNvSpPr/>
              <p:nvPr/>
            </p:nvSpPr>
            <p:spPr>
              <a:xfrm>
                <a:off x="11304368" y="3315602"/>
                <a:ext cx="127576" cy="88541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073" extrusionOk="0">
                    <a:moveTo>
                      <a:pt x="1749" y="1"/>
                    </a:moveTo>
                    <a:cubicBezTo>
                      <a:pt x="1715" y="1"/>
                      <a:pt x="1683" y="6"/>
                      <a:pt x="1655" y="20"/>
                    </a:cubicBezTo>
                    <a:cubicBezTo>
                      <a:pt x="1313" y="153"/>
                      <a:pt x="950" y="219"/>
                      <a:pt x="583" y="219"/>
                    </a:cubicBezTo>
                    <a:cubicBezTo>
                      <a:pt x="389" y="219"/>
                      <a:pt x="194" y="200"/>
                      <a:pt x="0" y="163"/>
                    </a:cubicBezTo>
                    <a:lnTo>
                      <a:pt x="0" y="163"/>
                    </a:lnTo>
                    <a:cubicBezTo>
                      <a:pt x="36" y="318"/>
                      <a:pt x="48" y="473"/>
                      <a:pt x="48" y="628"/>
                    </a:cubicBezTo>
                    <a:cubicBezTo>
                      <a:pt x="36" y="782"/>
                      <a:pt x="119" y="937"/>
                      <a:pt x="250" y="1032"/>
                    </a:cubicBezTo>
                    <a:cubicBezTo>
                      <a:pt x="322" y="1059"/>
                      <a:pt x="400" y="1073"/>
                      <a:pt x="480" y="1073"/>
                    </a:cubicBezTo>
                    <a:cubicBezTo>
                      <a:pt x="506" y="1073"/>
                      <a:pt x="533" y="1071"/>
                      <a:pt x="560" y="1068"/>
                    </a:cubicBezTo>
                    <a:cubicBezTo>
                      <a:pt x="858" y="1068"/>
                      <a:pt x="1155" y="997"/>
                      <a:pt x="1441" y="878"/>
                    </a:cubicBezTo>
                    <a:cubicBezTo>
                      <a:pt x="1715" y="735"/>
                      <a:pt x="1881" y="449"/>
                      <a:pt x="1881" y="139"/>
                    </a:cubicBezTo>
                    <a:cubicBezTo>
                      <a:pt x="1881" y="92"/>
                      <a:pt x="1858" y="44"/>
                      <a:pt x="1822" y="8"/>
                    </a:cubicBezTo>
                    <a:cubicBezTo>
                      <a:pt x="1797" y="3"/>
                      <a:pt x="1773" y="1"/>
                      <a:pt x="1749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1" name="Google Shape;3071;p38"/>
              <p:cNvSpPr/>
              <p:nvPr/>
            </p:nvSpPr>
            <p:spPr>
              <a:xfrm>
                <a:off x="10996883" y="2870254"/>
                <a:ext cx="734478" cy="1467821"/>
              </a:xfrm>
              <a:custGeom>
                <a:avLst/>
                <a:gdLst/>
                <a:ahLst/>
                <a:cxnLst/>
                <a:rect l="l" t="t" r="r" b="b"/>
                <a:pathLst>
                  <a:path w="10835" h="17788" extrusionOk="0">
                    <a:moveTo>
                      <a:pt x="8602" y="1"/>
                    </a:moveTo>
                    <a:cubicBezTo>
                      <a:pt x="8279" y="1"/>
                      <a:pt x="7957" y="127"/>
                      <a:pt x="7775" y="393"/>
                    </a:cubicBezTo>
                    <a:cubicBezTo>
                      <a:pt x="7418" y="881"/>
                      <a:pt x="7691" y="1584"/>
                      <a:pt x="8072" y="2048"/>
                    </a:cubicBezTo>
                    <a:cubicBezTo>
                      <a:pt x="8453" y="2512"/>
                      <a:pt x="8965" y="2905"/>
                      <a:pt x="9168" y="3465"/>
                    </a:cubicBezTo>
                    <a:cubicBezTo>
                      <a:pt x="9430" y="4179"/>
                      <a:pt x="9156" y="4965"/>
                      <a:pt x="8834" y="5655"/>
                    </a:cubicBezTo>
                    <a:cubicBezTo>
                      <a:pt x="8525" y="6346"/>
                      <a:pt x="8156" y="7072"/>
                      <a:pt x="8263" y="7822"/>
                    </a:cubicBezTo>
                    <a:cubicBezTo>
                      <a:pt x="8358" y="8430"/>
                      <a:pt x="8751" y="8977"/>
                      <a:pt x="8763" y="9596"/>
                    </a:cubicBezTo>
                    <a:cubicBezTo>
                      <a:pt x="8799" y="10513"/>
                      <a:pt x="7977" y="11239"/>
                      <a:pt x="7132" y="11573"/>
                    </a:cubicBezTo>
                    <a:cubicBezTo>
                      <a:pt x="6287" y="11906"/>
                      <a:pt x="5334" y="11978"/>
                      <a:pt x="4501" y="12323"/>
                    </a:cubicBezTo>
                    <a:cubicBezTo>
                      <a:pt x="3655" y="12680"/>
                      <a:pt x="2869" y="13466"/>
                      <a:pt x="2965" y="14371"/>
                    </a:cubicBezTo>
                    <a:cubicBezTo>
                      <a:pt x="3012" y="14907"/>
                      <a:pt x="3346" y="15490"/>
                      <a:pt x="3048" y="15919"/>
                    </a:cubicBezTo>
                    <a:cubicBezTo>
                      <a:pt x="2774" y="16300"/>
                      <a:pt x="2215" y="16264"/>
                      <a:pt x="1750" y="16347"/>
                    </a:cubicBezTo>
                    <a:cubicBezTo>
                      <a:pt x="953" y="16478"/>
                      <a:pt x="286" y="17038"/>
                      <a:pt x="0" y="17788"/>
                    </a:cubicBezTo>
                    <a:cubicBezTo>
                      <a:pt x="214" y="17264"/>
                      <a:pt x="786" y="16954"/>
                      <a:pt x="1345" y="16823"/>
                    </a:cubicBezTo>
                    <a:cubicBezTo>
                      <a:pt x="1905" y="16693"/>
                      <a:pt x="2488" y="16681"/>
                      <a:pt x="3036" y="16502"/>
                    </a:cubicBezTo>
                    <a:cubicBezTo>
                      <a:pt x="3584" y="16335"/>
                      <a:pt x="4120" y="15942"/>
                      <a:pt x="4227" y="15383"/>
                    </a:cubicBezTo>
                    <a:cubicBezTo>
                      <a:pt x="4322" y="14895"/>
                      <a:pt x="4072" y="14407"/>
                      <a:pt x="4179" y="13918"/>
                    </a:cubicBezTo>
                    <a:cubicBezTo>
                      <a:pt x="4298" y="13335"/>
                      <a:pt x="4882" y="12966"/>
                      <a:pt x="5429" y="12740"/>
                    </a:cubicBezTo>
                    <a:cubicBezTo>
                      <a:pt x="6358" y="12359"/>
                      <a:pt x="7370" y="12180"/>
                      <a:pt x="8263" y="11716"/>
                    </a:cubicBezTo>
                    <a:cubicBezTo>
                      <a:pt x="9144" y="11251"/>
                      <a:pt x="9942" y="10394"/>
                      <a:pt x="9918" y="9394"/>
                    </a:cubicBezTo>
                    <a:cubicBezTo>
                      <a:pt x="9906" y="8811"/>
                      <a:pt x="9620" y="8275"/>
                      <a:pt x="9561" y="7691"/>
                    </a:cubicBezTo>
                    <a:cubicBezTo>
                      <a:pt x="9418" y="6465"/>
                      <a:pt x="10263" y="5358"/>
                      <a:pt x="10561" y="4155"/>
                    </a:cubicBezTo>
                    <a:cubicBezTo>
                      <a:pt x="10835" y="3060"/>
                      <a:pt x="10632" y="1905"/>
                      <a:pt x="10025" y="964"/>
                    </a:cubicBezTo>
                    <a:cubicBezTo>
                      <a:pt x="9799" y="560"/>
                      <a:pt x="9442" y="238"/>
                      <a:pt x="9013" y="71"/>
                    </a:cubicBezTo>
                    <a:cubicBezTo>
                      <a:pt x="8883" y="25"/>
                      <a:pt x="8742" y="1"/>
                      <a:pt x="86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2" name="Google Shape;3072;p38"/>
              <p:cNvSpPr/>
              <p:nvPr/>
            </p:nvSpPr>
            <p:spPr>
              <a:xfrm>
                <a:off x="11522237" y="2900621"/>
                <a:ext cx="102630" cy="121631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1474" extrusionOk="0">
                    <a:moveTo>
                      <a:pt x="863" y="0"/>
                    </a:moveTo>
                    <a:cubicBezTo>
                      <a:pt x="854" y="0"/>
                      <a:pt x="844" y="1"/>
                      <a:pt x="834" y="1"/>
                    </a:cubicBezTo>
                    <a:cubicBezTo>
                      <a:pt x="596" y="25"/>
                      <a:pt x="370" y="144"/>
                      <a:pt x="227" y="334"/>
                    </a:cubicBezTo>
                    <a:cubicBezTo>
                      <a:pt x="72" y="513"/>
                      <a:pt x="1" y="739"/>
                      <a:pt x="25" y="965"/>
                    </a:cubicBezTo>
                    <a:cubicBezTo>
                      <a:pt x="49" y="1192"/>
                      <a:pt x="203" y="1382"/>
                      <a:pt x="418" y="1454"/>
                    </a:cubicBezTo>
                    <a:cubicBezTo>
                      <a:pt x="465" y="1467"/>
                      <a:pt x="511" y="1474"/>
                      <a:pt x="558" y="1474"/>
                    </a:cubicBezTo>
                    <a:cubicBezTo>
                      <a:pt x="795" y="1474"/>
                      <a:pt x="1020" y="1309"/>
                      <a:pt x="1180" y="1120"/>
                    </a:cubicBezTo>
                    <a:cubicBezTo>
                      <a:pt x="1370" y="906"/>
                      <a:pt x="1513" y="620"/>
                      <a:pt x="1406" y="346"/>
                    </a:cubicBezTo>
                    <a:cubicBezTo>
                      <a:pt x="1314" y="140"/>
                      <a:pt x="1102" y="0"/>
                      <a:pt x="8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38"/>
              <p:cNvSpPr/>
              <p:nvPr/>
            </p:nvSpPr>
            <p:spPr>
              <a:xfrm>
                <a:off x="11611853" y="2985201"/>
                <a:ext cx="67855" cy="120888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465" extrusionOk="0">
                    <a:moveTo>
                      <a:pt x="548" y="0"/>
                    </a:moveTo>
                    <a:cubicBezTo>
                      <a:pt x="346" y="286"/>
                      <a:pt x="179" y="595"/>
                      <a:pt x="60" y="941"/>
                    </a:cubicBezTo>
                    <a:cubicBezTo>
                      <a:pt x="1" y="1060"/>
                      <a:pt x="1" y="1214"/>
                      <a:pt x="60" y="1334"/>
                    </a:cubicBezTo>
                    <a:cubicBezTo>
                      <a:pt x="131" y="1420"/>
                      <a:pt x="228" y="1465"/>
                      <a:pt x="326" y="1465"/>
                    </a:cubicBezTo>
                    <a:cubicBezTo>
                      <a:pt x="377" y="1465"/>
                      <a:pt x="428" y="1453"/>
                      <a:pt x="477" y="1429"/>
                    </a:cubicBezTo>
                    <a:cubicBezTo>
                      <a:pt x="620" y="1357"/>
                      <a:pt x="727" y="1238"/>
                      <a:pt x="798" y="1107"/>
                    </a:cubicBezTo>
                    <a:cubicBezTo>
                      <a:pt x="929" y="917"/>
                      <a:pt x="1001" y="679"/>
                      <a:pt x="1001" y="441"/>
                    </a:cubicBezTo>
                    <a:cubicBezTo>
                      <a:pt x="977" y="202"/>
                      <a:pt x="786" y="12"/>
                      <a:pt x="548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38"/>
              <p:cNvSpPr/>
              <p:nvPr/>
            </p:nvSpPr>
            <p:spPr>
              <a:xfrm>
                <a:off x="11638493" y="3161789"/>
                <a:ext cx="53349" cy="80867"/>
              </a:xfrm>
              <a:custGeom>
                <a:avLst/>
                <a:gdLst/>
                <a:ahLst/>
                <a:cxnLst/>
                <a:rect l="l" t="t" r="r" b="b"/>
                <a:pathLst>
                  <a:path w="787" h="980" extrusionOk="0">
                    <a:moveTo>
                      <a:pt x="516" y="1"/>
                    </a:moveTo>
                    <a:cubicBezTo>
                      <a:pt x="354" y="1"/>
                      <a:pt x="234" y="167"/>
                      <a:pt x="155" y="301"/>
                    </a:cubicBezTo>
                    <a:cubicBezTo>
                      <a:pt x="84" y="408"/>
                      <a:pt x="36" y="527"/>
                      <a:pt x="12" y="658"/>
                    </a:cubicBezTo>
                    <a:cubicBezTo>
                      <a:pt x="0" y="777"/>
                      <a:pt x="60" y="908"/>
                      <a:pt x="179" y="968"/>
                    </a:cubicBezTo>
                    <a:cubicBezTo>
                      <a:pt x="203" y="976"/>
                      <a:pt x="227" y="980"/>
                      <a:pt x="250" y="980"/>
                    </a:cubicBezTo>
                    <a:cubicBezTo>
                      <a:pt x="392" y="980"/>
                      <a:pt x="526" y="840"/>
                      <a:pt x="608" y="718"/>
                    </a:cubicBezTo>
                    <a:cubicBezTo>
                      <a:pt x="703" y="598"/>
                      <a:pt x="751" y="467"/>
                      <a:pt x="774" y="325"/>
                    </a:cubicBezTo>
                    <a:cubicBezTo>
                      <a:pt x="786" y="182"/>
                      <a:pt x="691" y="39"/>
                      <a:pt x="548" y="3"/>
                    </a:cubicBezTo>
                    <a:cubicBezTo>
                      <a:pt x="537" y="2"/>
                      <a:pt x="527" y="1"/>
                      <a:pt x="516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38"/>
              <p:cNvSpPr/>
              <p:nvPr/>
            </p:nvSpPr>
            <p:spPr>
              <a:xfrm>
                <a:off x="11594092" y="3328888"/>
                <a:ext cx="54976" cy="8408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1019" extrusionOk="0">
                    <a:moveTo>
                      <a:pt x="584" y="0"/>
                    </a:moveTo>
                    <a:cubicBezTo>
                      <a:pt x="480" y="0"/>
                      <a:pt x="389" y="48"/>
                      <a:pt x="346" y="133"/>
                    </a:cubicBezTo>
                    <a:cubicBezTo>
                      <a:pt x="286" y="228"/>
                      <a:pt x="239" y="336"/>
                      <a:pt x="203" y="431"/>
                    </a:cubicBezTo>
                    <a:cubicBezTo>
                      <a:pt x="132" y="526"/>
                      <a:pt x="84" y="621"/>
                      <a:pt x="36" y="728"/>
                    </a:cubicBezTo>
                    <a:cubicBezTo>
                      <a:pt x="1" y="848"/>
                      <a:pt x="48" y="967"/>
                      <a:pt x="155" y="1014"/>
                    </a:cubicBezTo>
                    <a:cubicBezTo>
                      <a:pt x="172" y="1017"/>
                      <a:pt x="189" y="1019"/>
                      <a:pt x="206" y="1019"/>
                    </a:cubicBezTo>
                    <a:cubicBezTo>
                      <a:pt x="261" y="1019"/>
                      <a:pt x="315" y="1003"/>
                      <a:pt x="370" y="967"/>
                    </a:cubicBezTo>
                    <a:cubicBezTo>
                      <a:pt x="572" y="848"/>
                      <a:pt x="727" y="633"/>
                      <a:pt x="775" y="395"/>
                    </a:cubicBezTo>
                    <a:cubicBezTo>
                      <a:pt x="810" y="240"/>
                      <a:pt x="775" y="38"/>
                      <a:pt x="620" y="2"/>
                    </a:cubicBezTo>
                    <a:cubicBezTo>
                      <a:pt x="608" y="1"/>
                      <a:pt x="596" y="0"/>
                      <a:pt x="584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38"/>
              <p:cNvSpPr/>
              <p:nvPr/>
            </p:nvSpPr>
            <p:spPr>
              <a:xfrm>
                <a:off x="11569824" y="3527178"/>
                <a:ext cx="80328" cy="69562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843" extrusionOk="0">
                    <a:moveTo>
                      <a:pt x="611" y="1"/>
                    </a:moveTo>
                    <a:cubicBezTo>
                      <a:pt x="573" y="1"/>
                      <a:pt x="532" y="5"/>
                      <a:pt x="490" y="16"/>
                    </a:cubicBezTo>
                    <a:cubicBezTo>
                      <a:pt x="0" y="130"/>
                      <a:pt x="109" y="842"/>
                      <a:pt x="578" y="842"/>
                    </a:cubicBezTo>
                    <a:cubicBezTo>
                      <a:pt x="599" y="842"/>
                      <a:pt x="621" y="841"/>
                      <a:pt x="644" y="838"/>
                    </a:cubicBezTo>
                    <a:cubicBezTo>
                      <a:pt x="1184" y="761"/>
                      <a:pt x="1082" y="1"/>
                      <a:pt x="611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38"/>
              <p:cNvSpPr/>
              <p:nvPr/>
            </p:nvSpPr>
            <p:spPr>
              <a:xfrm>
                <a:off x="11590906" y="3704591"/>
                <a:ext cx="52468" cy="64694"/>
              </a:xfrm>
              <a:custGeom>
                <a:avLst/>
                <a:gdLst/>
                <a:ahLst/>
                <a:cxnLst/>
                <a:rect l="l" t="t" r="r" b="b"/>
                <a:pathLst>
                  <a:path w="774" h="784" extrusionOk="0">
                    <a:moveTo>
                      <a:pt x="610" y="0"/>
                    </a:moveTo>
                    <a:cubicBezTo>
                      <a:pt x="449" y="0"/>
                      <a:pt x="297" y="70"/>
                      <a:pt x="179" y="188"/>
                    </a:cubicBezTo>
                    <a:cubicBezTo>
                      <a:pt x="36" y="343"/>
                      <a:pt x="0" y="581"/>
                      <a:pt x="71" y="783"/>
                    </a:cubicBezTo>
                    <a:cubicBezTo>
                      <a:pt x="464" y="747"/>
                      <a:pt x="774" y="414"/>
                      <a:pt x="762" y="21"/>
                    </a:cubicBezTo>
                    <a:cubicBezTo>
                      <a:pt x="711" y="7"/>
                      <a:pt x="660" y="0"/>
                      <a:pt x="610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38"/>
              <p:cNvSpPr/>
              <p:nvPr/>
            </p:nvSpPr>
            <p:spPr>
              <a:xfrm>
                <a:off x="11482717" y="3806170"/>
                <a:ext cx="67042" cy="5784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701" extrusionOk="0">
                    <a:moveTo>
                      <a:pt x="788" y="0"/>
                    </a:moveTo>
                    <a:cubicBezTo>
                      <a:pt x="774" y="0"/>
                      <a:pt x="762" y="2"/>
                      <a:pt x="751" y="5"/>
                    </a:cubicBezTo>
                    <a:cubicBezTo>
                      <a:pt x="489" y="40"/>
                      <a:pt x="263" y="171"/>
                      <a:pt x="108" y="374"/>
                    </a:cubicBezTo>
                    <a:cubicBezTo>
                      <a:pt x="48" y="457"/>
                      <a:pt x="1" y="588"/>
                      <a:pt x="72" y="659"/>
                    </a:cubicBezTo>
                    <a:cubicBezTo>
                      <a:pt x="107" y="690"/>
                      <a:pt x="145" y="701"/>
                      <a:pt x="182" y="701"/>
                    </a:cubicBezTo>
                    <a:cubicBezTo>
                      <a:pt x="234" y="701"/>
                      <a:pt x="286" y="680"/>
                      <a:pt x="334" y="659"/>
                    </a:cubicBezTo>
                    <a:cubicBezTo>
                      <a:pt x="513" y="564"/>
                      <a:pt x="691" y="457"/>
                      <a:pt x="834" y="314"/>
                    </a:cubicBezTo>
                    <a:cubicBezTo>
                      <a:pt x="917" y="243"/>
                      <a:pt x="989" y="124"/>
                      <a:pt x="917" y="52"/>
                    </a:cubicBezTo>
                    <a:cubicBezTo>
                      <a:pt x="881" y="16"/>
                      <a:pt x="831" y="0"/>
                      <a:pt x="788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38"/>
              <p:cNvSpPr/>
              <p:nvPr/>
            </p:nvSpPr>
            <p:spPr>
              <a:xfrm>
                <a:off x="11356022" y="3866573"/>
                <a:ext cx="49282" cy="4513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7" extrusionOk="0">
                    <a:moveTo>
                      <a:pt x="710" y="0"/>
                    </a:moveTo>
                    <a:cubicBezTo>
                      <a:pt x="703" y="0"/>
                      <a:pt x="685" y="6"/>
                      <a:pt x="663" y="13"/>
                    </a:cubicBezTo>
                    <a:lnTo>
                      <a:pt x="663" y="13"/>
                    </a:lnTo>
                    <a:cubicBezTo>
                      <a:pt x="676" y="12"/>
                      <a:pt x="689" y="11"/>
                      <a:pt x="703" y="11"/>
                    </a:cubicBezTo>
                    <a:cubicBezTo>
                      <a:pt x="714" y="3"/>
                      <a:pt x="715" y="0"/>
                      <a:pt x="710" y="0"/>
                    </a:cubicBezTo>
                    <a:close/>
                    <a:moveTo>
                      <a:pt x="663" y="13"/>
                    </a:moveTo>
                    <a:lnTo>
                      <a:pt x="663" y="13"/>
                    </a:lnTo>
                    <a:cubicBezTo>
                      <a:pt x="359" y="40"/>
                      <a:pt x="103" y="238"/>
                      <a:pt x="0" y="535"/>
                    </a:cubicBezTo>
                    <a:cubicBezTo>
                      <a:pt x="45" y="543"/>
                      <a:pt x="90" y="546"/>
                      <a:pt x="136" y="546"/>
                    </a:cubicBezTo>
                    <a:cubicBezTo>
                      <a:pt x="296" y="546"/>
                      <a:pt x="457" y="499"/>
                      <a:pt x="596" y="416"/>
                    </a:cubicBezTo>
                    <a:cubicBezTo>
                      <a:pt x="667" y="380"/>
                      <a:pt x="727" y="308"/>
                      <a:pt x="727" y="225"/>
                    </a:cubicBezTo>
                    <a:cubicBezTo>
                      <a:pt x="716" y="138"/>
                      <a:pt x="635" y="81"/>
                      <a:pt x="558" y="81"/>
                    </a:cubicBezTo>
                    <a:cubicBezTo>
                      <a:pt x="550" y="81"/>
                      <a:pt x="543" y="81"/>
                      <a:pt x="536" y="82"/>
                    </a:cubicBezTo>
                    <a:cubicBezTo>
                      <a:pt x="532" y="83"/>
                      <a:pt x="529" y="83"/>
                      <a:pt x="526" y="83"/>
                    </a:cubicBezTo>
                    <a:cubicBezTo>
                      <a:pt x="490" y="83"/>
                      <a:pt x="596" y="37"/>
                      <a:pt x="663" y="13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0" name="Google Shape;3080;p38"/>
              <p:cNvSpPr/>
              <p:nvPr/>
            </p:nvSpPr>
            <p:spPr>
              <a:xfrm>
                <a:off x="11238952" y="3921943"/>
                <a:ext cx="55789" cy="78969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57" extrusionOk="0">
                    <a:moveTo>
                      <a:pt x="739" y="1"/>
                    </a:moveTo>
                    <a:cubicBezTo>
                      <a:pt x="730" y="1"/>
                      <a:pt x="712" y="6"/>
                      <a:pt x="680" y="18"/>
                    </a:cubicBezTo>
                    <a:cubicBezTo>
                      <a:pt x="370" y="138"/>
                      <a:pt x="132" y="388"/>
                      <a:pt x="25" y="709"/>
                    </a:cubicBezTo>
                    <a:cubicBezTo>
                      <a:pt x="1" y="792"/>
                      <a:pt x="1" y="888"/>
                      <a:pt x="60" y="935"/>
                    </a:cubicBezTo>
                    <a:cubicBezTo>
                      <a:pt x="90" y="950"/>
                      <a:pt x="120" y="957"/>
                      <a:pt x="148" y="957"/>
                    </a:cubicBezTo>
                    <a:cubicBezTo>
                      <a:pt x="188" y="957"/>
                      <a:pt x="223" y="944"/>
                      <a:pt x="251" y="923"/>
                    </a:cubicBezTo>
                    <a:cubicBezTo>
                      <a:pt x="572" y="769"/>
                      <a:pt x="787" y="459"/>
                      <a:pt x="822" y="102"/>
                    </a:cubicBezTo>
                    <a:cubicBezTo>
                      <a:pt x="691" y="74"/>
                      <a:pt x="775" y="1"/>
                      <a:pt x="739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1" name="Google Shape;3081;p38"/>
              <p:cNvSpPr/>
              <p:nvPr/>
            </p:nvSpPr>
            <p:spPr>
              <a:xfrm>
                <a:off x="11224446" y="4056282"/>
                <a:ext cx="36402" cy="71873"/>
              </a:xfrm>
              <a:custGeom>
                <a:avLst/>
                <a:gdLst/>
                <a:ahLst/>
                <a:cxnLst/>
                <a:rect l="l" t="t" r="r" b="b"/>
                <a:pathLst>
                  <a:path w="537" h="871" extrusionOk="0">
                    <a:moveTo>
                      <a:pt x="247" y="1"/>
                    </a:moveTo>
                    <a:cubicBezTo>
                      <a:pt x="225" y="1"/>
                      <a:pt x="202" y="4"/>
                      <a:pt x="179" y="10"/>
                    </a:cubicBezTo>
                    <a:cubicBezTo>
                      <a:pt x="84" y="57"/>
                      <a:pt x="12" y="164"/>
                      <a:pt x="24" y="284"/>
                    </a:cubicBezTo>
                    <a:cubicBezTo>
                      <a:pt x="1" y="415"/>
                      <a:pt x="24" y="557"/>
                      <a:pt x="84" y="688"/>
                    </a:cubicBezTo>
                    <a:cubicBezTo>
                      <a:pt x="127" y="774"/>
                      <a:pt x="199" y="870"/>
                      <a:pt x="292" y="870"/>
                    </a:cubicBezTo>
                    <a:cubicBezTo>
                      <a:pt x="302" y="870"/>
                      <a:pt x="312" y="869"/>
                      <a:pt x="322" y="867"/>
                    </a:cubicBezTo>
                    <a:cubicBezTo>
                      <a:pt x="465" y="855"/>
                      <a:pt x="501" y="688"/>
                      <a:pt x="513" y="545"/>
                    </a:cubicBezTo>
                    <a:cubicBezTo>
                      <a:pt x="536" y="426"/>
                      <a:pt x="536" y="295"/>
                      <a:pt x="489" y="176"/>
                    </a:cubicBezTo>
                    <a:cubicBezTo>
                      <a:pt x="449" y="68"/>
                      <a:pt x="353" y="1"/>
                      <a:pt x="247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2" name="Google Shape;3082;p38"/>
              <p:cNvSpPr/>
              <p:nvPr/>
            </p:nvSpPr>
            <p:spPr>
              <a:xfrm>
                <a:off x="11203635" y="4172962"/>
                <a:ext cx="33013" cy="40351"/>
              </a:xfrm>
              <a:custGeom>
                <a:avLst/>
                <a:gdLst/>
                <a:ahLst/>
                <a:cxnLst/>
                <a:rect l="l" t="t" r="r" b="b"/>
                <a:pathLst>
                  <a:path w="487" h="489" extrusionOk="0">
                    <a:moveTo>
                      <a:pt x="399" y="0"/>
                    </a:moveTo>
                    <a:cubicBezTo>
                      <a:pt x="147" y="0"/>
                      <a:pt x="1" y="279"/>
                      <a:pt x="129" y="489"/>
                    </a:cubicBezTo>
                    <a:cubicBezTo>
                      <a:pt x="355" y="453"/>
                      <a:pt x="486" y="215"/>
                      <a:pt x="415" y="1"/>
                    </a:cubicBezTo>
                    <a:cubicBezTo>
                      <a:pt x="409" y="0"/>
                      <a:pt x="404" y="0"/>
                      <a:pt x="399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3" name="Google Shape;3083;p38"/>
            <p:cNvGrpSpPr/>
            <p:nvPr/>
          </p:nvGrpSpPr>
          <p:grpSpPr>
            <a:xfrm>
              <a:off x="-586178" y="4476412"/>
              <a:ext cx="1781798" cy="1095122"/>
              <a:chOff x="9795888" y="3946533"/>
              <a:chExt cx="1735292" cy="1066539"/>
            </a:xfrm>
          </p:grpSpPr>
          <p:sp>
            <p:nvSpPr>
              <p:cNvPr id="3084" name="Google Shape;3084;p38"/>
              <p:cNvSpPr/>
              <p:nvPr/>
            </p:nvSpPr>
            <p:spPr>
              <a:xfrm>
                <a:off x="9795888" y="3946533"/>
                <a:ext cx="1634424" cy="825918"/>
              </a:xfrm>
              <a:custGeom>
                <a:avLst/>
                <a:gdLst/>
                <a:ahLst/>
                <a:cxnLst/>
                <a:rect l="l" t="t" r="r" b="b"/>
                <a:pathLst>
                  <a:path w="24111" h="10009" extrusionOk="0">
                    <a:moveTo>
                      <a:pt x="13546" y="0"/>
                    </a:moveTo>
                    <a:cubicBezTo>
                      <a:pt x="13436" y="0"/>
                      <a:pt x="13326" y="3"/>
                      <a:pt x="13216" y="6"/>
                    </a:cubicBezTo>
                    <a:cubicBezTo>
                      <a:pt x="8906" y="90"/>
                      <a:pt x="4727" y="1423"/>
                      <a:pt x="1167" y="3828"/>
                    </a:cubicBezTo>
                    <a:cubicBezTo>
                      <a:pt x="822" y="4066"/>
                      <a:pt x="465" y="4316"/>
                      <a:pt x="262" y="4685"/>
                    </a:cubicBezTo>
                    <a:cubicBezTo>
                      <a:pt x="1" y="5150"/>
                      <a:pt x="1" y="5721"/>
                      <a:pt x="274" y="6174"/>
                    </a:cubicBezTo>
                    <a:cubicBezTo>
                      <a:pt x="441" y="6436"/>
                      <a:pt x="679" y="6650"/>
                      <a:pt x="798" y="6936"/>
                    </a:cubicBezTo>
                    <a:cubicBezTo>
                      <a:pt x="882" y="7114"/>
                      <a:pt x="905" y="7305"/>
                      <a:pt x="989" y="7483"/>
                    </a:cubicBezTo>
                    <a:cubicBezTo>
                      <a:pt x="1132" y="7745"/>
                      <a:pt x="1334" y="7971"/>
                      <a:pt x="1584" y="8150"/>
                    </a:cubicBezTo>
                    <a:cubicBezTo>
                      <a:pt x="1953" y="8483"/>
                      <a:pt x="2382" y="8757"/>
                      <a:pt x="2846" y="8936"/>
                    </a:cubicBezTo>
                    <a:cubicBezTo>
                      <a:pt x="3055" y="9009"/>
                      <a:pt x="3277" y="9050"/>
                      <a:pt x="3496" y="9050"/>
                    </a:cubicBezTo>
                    <a:cubicBezTo>
                      <a:pt x="3777" y="9050"/>
                      <a:pt x="4053" y="8983"/>
                      <a:pt x="4287" y="8829"/>
                    </a:cubicBezTo>
                    <a:lnTo>
                      <a:pt x="4287" y="8829"/>
                    </a:lnTo>
                    <a:cubicBezTo>
                      <a:pt x="4227" y="9198"/>
                      <a:pt x="4489" y="9567"/>
                      <a:pt x="4823" y="9745"/>
                    </a:cubicBezTo>
                    <a:cubicBezTo>
                      <a:pt x="5168" y="9900"/>
                      <a:pt x="5537" y="9984"/>
                      <a:pt x="5918" y="9984"/>
                    </a:cubicBezTo>
                    <a:cubicBezTo>
                      <a:pt x="6250" y="10000"/>
                      <a:pt x="6583" y="10009"/>
                      <a:pt x="6914" y="10009"/>
                    </a:cubicBezTo>
                    <a:cubicBezTo>
                      <a:pt x="8721" y="10009"/>
                      <a:pt x="10512" y="9762"/>
                      <a:pt x="12252" y="9269"/>
                    </a:cubicBezTo>
                    <a:lnTo>
                      <a:pt x="12252" y="9269"/>
                    </a:lnTo>
                    <a:cubicBezTo>
                      <a:pt x="12157" y="9460"/>
                      <a:pt x="12276" y="9710"/>
                      <a:pt x="12466" y="9817"/>
                    </a:cubicBezTo>
                    <a:cubicBezTo>
                      <a:pt x="12633" y="9886"/>
                      <a:pt x="12809" y="9930"/>
                      <a:pt x="12992" y="9930"/>
                    </a:cubicBezTo>
                    <a:cubicBezTo>
                      <a:pt x="13031" y="9930"/>
                      <a:pt x="13070" y="9928"/>
                      <a:pt x="13109" y="9924"/>
                    </a:cubicBezTo>
                    <a:cubicBezTo>
                      <a:pt x="16860" y="9817"/>
                      <a:pt x="20491" y="8650"/>
                      <a:pt x="23599" y="6543"/>
                    </a:cubicBezTo>
                    <a:cubicBezTo>
                      <a:pt x="23837" y="6376"/>
                      <a:pt x="24099" y="6174"/>
                      <a:pt x="24111" y="5876"/>
                    </a:cubicBezTo>
                    <a:cubicBezTo>
                      <a:pt x="24111" y="5709"/>
                      <a:pt x="24063" y="5555"/>
                      <a:pt x="23980" y="5424"/>
                    </a:cubicBezTo>
                    <a:cubicBezTo>
                      <a:pt x="23789" y="5078"/>
                      <a:pt x="23539" y="4793"/>
                      <a:pt x="23230" y="4566"/>
                    </a:cubicBezTo>
                    <a:cubicBezTo>
                      <a:pt x="22635" y="4122"/>
                      <a:pt x="22041" y="3961"/>
                      <a:pt x="21455" y="3961"/>
                    </a:cubicBezTo>
                    <a:cubicBezTo>
                      <a:pt x="20972" y="3961"/>
                      <a:pt x="20495" y="4070"/>
                      <a:pt x="20027" y="4221"/>
                    </a:cubicBezTo>
                    <a:cubicBezTo>
                      <a:pt x="19945" y="4245"/>
                      <a:pt x="19863" y="4257"/>
                      <a:pt x="19782" y="4257"/>
                    </a:cubicBezTo>
                    <a:cubicBezTo>
                      <a:pt x="19429" y="4257"/>
                      <a:pt x="19110" y="4034"/>
                      <a:pt x="19003" y="3685"/>
                    </a:cubicBezTo>
                    <a:cubicBezTo>
                      <a:pt x="18670" y="2792"/>
                      <a:pt x="17836" y="2173"/>
                      <a:pt x="16884" y="2137"/>
                    </a:cubicBezTo>
                    <a:cubicBezTo>
                      <a:pt x="16562" y="2114"/>
                      <a:pt x="16288" y="1875"/>
                      <a:pt x="16229" y="1554"/>
                    </a:cubicBezTo>
                    <a:cubicBezTo>
                      <a:pt x="16110" y="1054"/>
                      <a:pt x="15788" y="625"/>
                      <a:pt x="15336" y="375"/>
                    </a:cubicBezTo>
                    <a:cubicBezTo>
                      <a:pt x="14800" y="72"/>
                      <a:pt x="14169" y="0"/>
                      <a:pt x="135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5" name="Google Shape;3085;p38"/>
              <p:cNvSpPr/>
              <p:nvPr/>
            </p:nvSpPr>
            <p:spPr>
              <a:xfrm>
                <a:off x="9800700" y="3958828"/>
                <a:ext cx="1730479" cy="1054244"/>
              </a:xfrm>
              <a:custGeom>
                <a:avLst/>
                <a:gdLst/>
                <a:ahLst/>
                <a:cxnLst/>
                <a:rect l="l" t="t" r="r" b="b"/>
                <a:pathLst>
                  <a:path w="25528" h="12776" extrusionOk="0">
                    <a:moveTo>
                      <a:pt x="14669" y="0"/>
                    </a:moveTo>
                    <a:cubicBezTo>
                      <a:pt x="14074" y="536"/>
                      <a:pt x="13265" y="822"/>
                      <a:pt x="12586" y="964"/>
                    </a:cubicBezTo>
                    <a:cubicBezTo>
                      <a:pt x="12229" y="1048"/>
                      <a:pt x="11848" y="1119"/>
                      <a:pt x="11479" y="1167"/>
                    </a:cubicBezTo>
                    <a:cubicBezTo>
                      <a:pt x="10740" y="1286"/>
                      <a:pt x="9990" y="1405"/>
                      <a:pt x="9276" y="1703"/>
                    </a:cubicBezTo>
                    <a:cubicBezTo>
                      <a:pt x="8776" y="1917"/>
                      <a:pt x="8300" y="2191"/>
                      <a:pt x="7847" y="2488"/>
                    </a:cubicBezTo>
                    <a:cubicBezTo>
                      <a:pt x="7371" y="2810"/>
                      <a:pt x="6883" y="3072"/>
                      <a:pt x="6359" y="3298"/>
                    </a:cubicBezTo>
                    <a:cubicBezTo>
                      <a:pt x="5537" y="3608"/>
                      <a:pt x="4644" y="3679"/>
                      <a:pt x="3775" y="3739"/>
                    </a:cubicBezTo>
                    <a:cubicBezTo>
                      <a:pt x="3478" y="3751"/>
                      <a:pt x="3192" y="3774"/>
                      <a:pt x="2906" y="3798"/>
                    </a:cubicBezTo>
                    <a:cubicBezTo>
                      <a:pt x="1668" y="3929"/>
                      <a:pt x="739" y="4251"/>
                      <a:pt x="84" y="4774"/>
                    </a:cubicBezTo>
                    <a:cubicBezTo>
                      <a:pt x="37" y="4905"/>
                      <a:pt x="1" y="5048"/>
                      <a:pt x="1" y="5203"/>
                    </a:cubicBezTo>
                    <a:cubicBezTo>
                      <a:pt x="608" y="4572"/>
                      <a:pt x="1573" y="4203"/>
                      <a:pt x="2930" y="4060"/>
                    </a:cubicBezTo>
                    <a:cubicBezTo>
                      <a:pt x="3216" y="4036"/>
                      <a:pt x="3501" y="4012"/>
                      <a:pt x="3787" y="4001"/>
                    </a:cubicBezTo>
                    <a:lnTo>
                      <a:pt x="3930" y="3989"/>
                    </a:lnTo>
                    <a:lnTo>
                      <a:pt x="3930" y="4584"/>
                    </a:lnTo>
                    <a:cubicBezTo>
                      <a:pt x="2811" y="5108"/>
                      <a:pt x="1751" y="6084"/>
                      <a:pt x="2096" y="7465"/>
                    </a:cubicBezTo>
                    <a:cubicBezTo>
                      <a:pt x="2204" y="7906"/>
                      <a:pt x="2442" y="8299"/>
                      <a:pt x="2775" y="8608"/>
                    </a:cubicBezTo>
                    <a:cubicBezTo>
                      <a:pt x="2894" y="8704"/>
                      <a:pt x="3001" y="8787"/>
                      <a:pt x="3120" y="8870"/>
                    </a:cubicBezTo>
                    <a:cubicBezTo>
                      <a:pt x="3549" y="9156"/>
                      <a:pt x="4025" y="9346"/>
                      <a:pt x="4537" y="9442"/>
                    </a:cubicBezTo>
                    <a:cubicBezTo>
                      <a:pt x="4924" y="9503"/>
                      <a:pt x="5318" y="9539"/>
                      <a:pt x="5708" y="9539"/>
                    </a:cubicBezTo>
                    <a:cubicBezTo>
                      <a:pt x="5846" y="9539"/>
                      <a:pt x="5984" y="9534"/>
                      <a:pt x="6121" y="9525"/>
                    </a:cubicBezTo>
                    <a:cubicBezTo>
                      <a:pt x="6382" y="9500"/>
                      <a:pt x="6644" y="9488"/>
                      <a:pt x="6904" y="9488"/>
                    </a:cubicBezTo>
                    <a:cubicBezTo>
                      <a:pt x="7129" y="9488"/>
                      <a:pt x="7352" y="9497"/>
                      <a:pt x="7573" y="9513"/>
                    </a:cubicBezTo>
                    <a:cubicBezTo>
                      <a:pt x="7264" y="9811"/>
                      <a:pt x="6990" y="10132"/>
                      <a:pt x="6740" y="10478"/>
                    </a:cubicBezTo>
                    <a:cubicBezTo>
                      <a:pt x="6359" y="11001"/>
                      <a:pt x="6026" y="11573"/>
                      <a:pt x="5728" y="12156"/>
                    </a:cubicBezTo>
                    <a:cubicBezTo>
                      <a:pt x="5633" y="12347"/>
                      <a:pt x="5537" y="12597"/>
                      <a:pt x="5656" y="12775"/>
                    </a:cubicBezTo>
                    <a:cubicBezTo>
                      <a:pt x="7478" y="11752"/>
                      <a:pt x="9669" y="11799"/>
                      <a:pt x="11741" y="11775"/>
                    </a:cubicBezTo>
                    <a:cubicBezTo>
                      <a:pt x="13824" y="11752"/>
                      <a:pt x="16062" y="11573"/>
                      <a:pt x="17646" y="10228"/>
                    </a:cubicBezTo>
                    <a:cubicBezTo>
                      <a:pt x="17801" y="10085"/>
                      <a:pt x="17967" y="9942"/>
                      <a:pt x="18146" y="9823"/>
                    </a:cubicBezTo>
                    <a:cubicBezTo>
                      <a:pt x="18348" y="9692"/>
                      <a:pt x="18563" y="9596"/>
                      <a:pt x="18777" y="9513"/>
                    </a:cubicBezTo>
                    <a:cubicBezTo>
                      <a:pt x="20515" y="8823"/>
                      <a:pt x="22325" y="8275"/>
                      <a:pt x="23944" y="7334"/>
                    </a:cubicBezTo>
                    <a:cubicBezTo>
                      <a:pt x="24480" y="7025"/>
                      <a:pt x="25016" y="6668"/>
                      <a:pt x="25361" y="6144"/>
                    </a:cubicBezTo>
                    <a:cubicBezTo>
                      <a:pt x="25445" y="6037"/>
                      <a:pt x="25492" y="5906"/>
                      <a:pt x="25504" y="5763"/>
                    </a:cubicBezTo>
                    <a:cubicBezTo>
                      <a:pt x="25528" y="5465"/>
                      <a:pt x="25218" y="5215"/>
                      <a:pt x="24921" y="5167"/>
                    </a:cubicBezTo>
                    <a:cubicBezTo>
                      <a:pt x="24866" y="5159"/>
                      <a:pt x="24811" y="5155"/>
                      <a:pt x="24755" y="5155"/>
                    </a:cubicBezTo>
                    <a:cubicBezTo>
                      <a:pt x="24506" y="5155"/>
                      <a:pt x="24249" y="5232"/>
                      <a:pt x="24016" y="5310"/>
                    </a:cubicBezTo>
                    <a:cubicBezTo>
                      <a:pt x="23837" y="5358"/>
                      <a:pt x="23671" y="5406"/>
                      <a:pt x="23504" y="5465"/>
                    </a:cubicBezTo>
                    <a:cubicBezTo>
                      <a:pt x="23587" y="5346"/>
                      <a:pt x="23659" y="5215"/>
                      <a:pt x="23706" y="5084"/>
                    </a:cubicBezTo>
                    <a:cubicBezTo>
                      <a:pt x="23706" y="5060"/>
                      <a:pt x="23718" y="5036"/>
                      <a:pt x="23718" y="5001"/>
                    </a:cubicBezTo>
                    <a:cubicBezTo>
                      <a:pt x="23647" y="4905"/>
                      <a:pt x="23563" y="4810"/>
                      <a:pt x="23480" y="4715"/>
                    </a:cubicBezTo>
                    <a:lnTo>
                      <a:pt x="23480" y="4715"/>
                    </a:lnTo>
                    <a:cubicBezTo>
                      <a:pt x="23492" y="4810"/>
                      <a:pt x="23492" y="4905"/>
                      <a:pt x="23456" y="5001"/>
                    </a:cubicBezTo>
                    <a:cubicBezTo>
                      <a:pt x="23397" y="5144"/>
                      <a:pt x="23313" y="5275"/>
                      <a:pt x="23218" y="5394"/>
                    </a:cubicBezTo>
                    <a:cubicBezTo>
                      <a:pt x="23171" y="5453"/>
                      <a:pt x="23111" y="5513"/>
                      <a:pt x="23051" y="5572"/>
                    </a:cubicBezTo>
                    <a:cubicBezTo>
                      <a:pt x="22837" y="5620"/>
                      <a:pt x="22611" y="5667"/>
                      <a:pt x="22373" y="5715"/>
                    </a:cubicBezTo>
                    <a:cubicBezTo>
                      <a:pt x="22468" y="5656"/>
                      <a:pt x="22551" y="5596"/>
                      <a:pt x="22635" y="5536"/>
                    </a:cubicBezTo>
                    <a:cubicBezTo>
                      <a:pt x="22944" y="5275"/>
                      <a:pt x="23111" y="5025"/>
                      <a:pt x="23159" y="4751"/>
                    </a:cubicBezTo>
                    <a:cubicBezTo>
                      <a:pt x="23171" y="4644"/>
                      <a:pt x="23171" y="4524"/>
                      <a:pt x="23147" y="4429"/>
                    </a:cubicBezTo>
                    <a:cubicBezTo>
                      <a:pt x="23028" y="4334"/>
                      <a:pt x="22909" y="4263"/>
                      <a:pt x="22778" y="4191"/>
                    </a:cubicBezTo>
                    <a:lnTo>
                      <a:pt x="22778" y="4191"/>
                    </a:lnTo>
                    <a:cubicBezTo>
                      <a:pt x="22873" y="4334"/>
                      <a:pt x="22920" y="4524"/>
                      <a:pt x="22897" y="4703"/>
                    </a:cubicBezTo>
                    <a:cubicBezTo>
                      <a:pt x="22873" y="4917"/>
                      <a:pt x="22730" y="5120"/>
                      <a:pt x="22468" y="5322"/>
                    </a:cubicBezTo>
                    <a:cubicBezTo>
                      <a:pt x="22301" y="5465"/>
                      <a:pt x="22111" y="5584"/>
                      <a:pt x="21920" y="5691"/>
                    </a:cubicBezTo>
                    <a:cubicBezTo>
                      <a:pt x="21514" y="5713"/>
                      <a:pt x="21099" y="5839"/>
                      <a:pt x="20691" y="5839"/>
                    </a:cubicBezTo>
                    <a:cubicBezTo>
                      <a:pt x="20644" y="5839"/>
                      <a:pt x="20598" y="5838"/>
                      <a:pt x="20551" y="5834"/>
                    </a:cubicBezTo>
                    <a:cubicBezTo>
                      <a:pt x="20265" y="5810"/>
                      <a:pt x="19992" y="5691"/>
                      <a:pt x="19801" y="5477"/>
                    </a:cubicBezTo>
                    <a:cubicBezTo>
                      <a:pt x="19609" y="5269"/>
                      <a:pt x="19347" y="5158"/>
                      <a:pt x="19080" y="5158"/>
                    </a:cubicBezTo>
                    <a:cubicBezTo>
                      <a:pt x="18950" y="5158"/>
                      <a:pt x="18819" y="5184"/>
                      <a:pt x="18694" y="5239"/>
                    </a:cubicBezTo>
                    <a:lnTo>
                      <a:pt x="15836" y="6429"/>
                    </a:lnTo>
                    <a:cubicBezTo>
                      <a:pt x="15122" y="6501"/>
                      <a:pt x="14396" y="6584"/>
                      <a:pt x="13693" y="6727"/>
                    </a:cubicBezTo>
                    <a:cubicBezTo>
                      <a:pt x="13943" y="6596"/>
                      <a:pt x="14181" y="6465"/>
                      <a:pt x="14419" y="6322"/>
                    </a:cubicBezTo>
                    <a:cubicBezTo>
                      <a:pt x="15015" y="5989"/>
                      <a:pt x="15646" y="5644"/>
                      <a:pt x="16313" y="5477"/>
                    </a:cubicBezTo>
                    <a:cubicBezTo>
                      <a:pt x="16610" y="5406"/>
                      <a:pt x="16920" y="5358"/>
                      <a:pt x="17229" y="5322"/>
                    </a:cubicBezTo>
                    <a:cubicBezTo>
                      <a:pt x="17741" y="5263"/>
                      <a:pt x="18253" y="5203"/>
                      <a:pt x="18741" y="4989"/>
                    </a:cubicBezTo>
                    <a:cubicBezTo>
                      <a:pt x="19134" y="4822"/>
                      <a:pt x="19444" y="4513"/>
                      <a:pt x="19622" y="4132"/>
                    </a:cubicBezTo>
                    <a:cubicBezTo>
                      <a:pt x="19527" y="4120"/>
                      <a:pt x="19444" y="4084"/>
                      <a:pt x="19361" y="4048"/>
                    </a:cubicBezTo>
                    <a:cubicBezTo>
                      <a:pt x="19218" y="4370"/>
                      <a:pt x="18944" y="4620"/>
                      <a:pt x="18622" y="4751"/>
                    </a:cubicBezTo>
                    <a:cubicBezTo>
                      <a:pt x="18182" y="4953"/>
                      <a:pt x="17706" y="5013"/>
                      <a:pt x="17194" y="5072"/>
                    </a:cubicBezTo>
                    <a:cubicBezTo>
                      <a:pt x="16872" y="5096"/>
                      <a:pt x="16563" y="5144"/>
                      <a:pt x="16241" y="5215"/>
                    </a:cubicBezTo>
                    <a:cubicBezTo>
                      <a:pt x="15539" y="5382"/>
                      <a:pt x="14896" y="5751"/>
                      <a:pt x="14265" y="6108"/>
                    </a:cubicBezTo>
                    <a:cubicBezTo>
                      <a:pt x="13800" y="6382"/>
                      <a:pt x="13312" y="6620"/>
                      <a:pt x="12800" y="6822"/>
                    </a:cubicBezTo>
                    <a:cubicBezTo>
                      <a:pt x="12669" y="6656"/>
                      <a:pt x="12586" y="6453"/>
                      <a:pt x="12598" y="6239"/>
                    </a:cubicBezTo>
                    <a:cubicBezTo>
                      <a:pt x="12657" y="6227"/>
                      <a:pt x="12729" y="6215"/>
                      <a:pt x="12788" y="6191"/>
                    </a:cubicBezTo>
                    <a:cubicBezTo>
                      <a:pt x="13050" y="6096"/>
                      <a:pt x="13300" y="5977"/>
                      <a:pt x="13550" y="5846"/>
                    </a:cubicBezTo>
                    <a:cubicBezTo>
                      <a:pt x="13788" y="5727"/>
                      <a:pt x="14038" y="5620"/>
                      <a:pt x="14288" y="5525"/>
                    </a:cubicBezTo>
                    <a:cubicBezTo>
                      <a:pt x="14431" y="5477"/>
                      <a:pt x="14586" y="5429"/>
                      <a:pt x="14717" y="5394"/>
                    </a:cubicBezTo>
                    <a:cubicBezTo>
                      <a:pt x="15158" y="5286"/>
                      <a:pt x="15574" y="5108"/>
                      <a:pt x="15943" y="4846"/>
                    </a:cubicBezTo>
                    <a:cubicBezTo>
                      <a:pt x="16110" y="4739"/>
                      <a:pt x="16289" y="4632"/>
                      <a:pt x="16479" y="4548"/>
                    </a:cubicBezTo>
                    <a:cubicBezTo>
                      <a:pt x="16753" y="4441"/>
                      <a:pt x="17051" y="4370"/>
                      <a:pt x="17348" y="4322"/>
                    </a:cubicBezTo>
                    <a:lnTo>
                      <a:pt x="17622" y="4274"/>
                    </a:lnTo>
                    <a:cubicBezTo>
                      <a:pt x="17991" y="4203"/>
                      <a:pt x="18444" y="4072"/>
                      <a:pt x="18777" y="3751"/>
                    </a:cubicBezTo>
                    <a:cubicBezTo>
                      <a:pt x="18837" y="3703"/>
                      <a:pt x="18884" y="3643"/>
                      <a:pt x="18932" y="3584"/>
                    </a:cubicBezTo>
                    <a:cubicBezTo>
                      <a:pt x="18932" y="3584"/>
                      <a:pt x="18920" y="3572"/>
                      <a:pt x="18920" y="3560"/>
                    </a:cubicBezTo>
                    <a:cubicBezTo>
                      <a:pt x="18884" y="3465"/>
                      <a:pt x="18837" y="3370"/>
                      <a:pt x="18801" y="3286"/>
                    </a:cubicBezTo>
                    <a:cubicBezTo>
                      <a:pt x="18753" y="3393"/>
                      <a:pt x="18682" y="3489"/>
                      <a:pt x="18599" y="3572"/>
                    </a:cubicBezTo>
                    <a:cubicBezTo>
                      <a:pt x="18325" y="3846"/>
                      <a:pt x="17908" y="3953"/>
                      <a:pt x="17575" y="4012"/>
                    </a:cubicBezTo>
                    <a:lnTo>
                      <a:pt x="17313" y="4060"/>
                    </a:lnTo>
                    <a:cubicBezTo>
                      <a:pt x="16991" y="4108"/>
                      <a:pt x="16670" y="4191"/>
                      <a:pt x="16372" y="4310"/>
                    </a:cubicBezTo>
                    <a:cubicBezTo>
                      <a:pt x="16182" y="4393"/>
                      <a:pt x="15991" y="4513"/>
                      <a:pt x="15812" y="4632"/>
                    </a:cubicBezTo>
                    <a:cubicBezTo>
                      <a:pt x="15658" y="4739"/>
                      <a:pt x="15491" y="4822"/>
                      <a:pt x="15324" y="4905"/>
                    </a:cubicBezTo>
                    <a:cubicBezTo>
                      <a:pt x="15110" y="5001"/>
                      <a:pt x="14884" y="5084"/>
                      <a:pt x="14658" y="5144"/>
                    </a:cubicBezTo>
                    <a:cubicBezTo>
                      <a:pt x="14503" y="5179"/>
                      <a:pt x="14348" y="5227"/>
                      <a:pt x="14205" y="5275"/>
                    </a:cubicBezTo>
                    <a:cubicBezTo>
                      <a:pt x="13943" y="5370"/>
                      <a:pt x="13681" y="5489"/>
                      <a:pt x="13443" y="5620"/>
                    </a:cubicBezTo>
                    <a:cubicBezTo>
                      <a:pt x="13205" y="5739"/>
                      <a:pt x="12967" y="5846"/>
                      <a:pt x="12717" y="5941"/>
                    </a:cubicBezTo>
                    <a:cubicBezTo>
                      <a:pt x="12491" y="5906"/>
                      <a:pt x="12312" y="5751"/>
                      <a:pt x="12252" y="5525"/>
                    </a:cubicBezTo>
                    <a:lnTo>
                      <a:pt x="12348" y="5525"/>
                    </a:lnTo>
                    <a:cubicBezTo>
                      <a:pt x="12967" y="5513"/>
                      <a:pt x="13586" y="5382"/>
                      <a:pt x="14146" y="5132"/>
                    </a:cubicBezTo>
                    <a:cubicBezTo>
                      <a:pt x="14538" y="4977"/>
                      <a:pt x="14908" y="4786"/>
                      <a:pt x="15277" y="4608"/>
                    </a:cubicBezTo>
                    <a:cubicBezTo>
                      <a:pt x="15693" y="4382"/>
                      <a:pt x="16110" y="4191"/>
                      <a:pt x="16539" y="4024"/>
                    </a:cubicBezTo>
                    <a:lnTo>
                      <a:pt x="16801" y="3929"/>
                    </a:lnTo>
                    <a:cubicBezTo>
                      <a:pt x="17158" y="3822"/>
                      <a:pt x="17491" y="3655"/>
                      <a:pt x="17801" y="3453"/>
                    </a:cubicBezTo>
                    <a:cubicBezTo>
                      <a:pt x="18063" y="3262"/>
                      <a:pt x="18253" y="2989"/>
                      <a:pt x="18348" y="2691"/>
                    </a:cubicBezTo>
                    <a:cubicBezTo>
                      <a:pt x="18289" y="2619"/>
                      <a:pt x="18229" y="2560"/>
                      <a:pt x="18158" y="2512"/>
                    </a:cubicBezTo>
                    <a:lnTo>
                      <a:pt x="18134" y="2488"/>
                    </a:lnTo>
                    <a:cubicBezTo>
                      <a:pt x="18075" y="2786"/>
                      <a:pt x="17908" y="3060"/>
                      <a:pt x="17646" y="3239"/>
                    </a:cubicBezTo>
                    <a:cubicBezTo>
                      <a:pt x="17360" y="3429"/>
                      <a:pt x="17051" y="3572"/>
                      <a:pt x="16717" y="3679"/>
                    </a:cubicBezTo>
                    <a:lnTo>
                      <a:pt x="16455" y="3774"/>
                    </a:lnTo>
                    <a:cubicBezTo>
                      <a:pt x="16015" y="3953"/>
                      <a:pt x="15586" y="4143"/>
                      <a:pt x="15158" y="4370"/>
                    </a:cubicBezTo>
                    <a:cubicBezTo>
                      <a:pt x="14800" y="4548"/>
                      <a:pt x="14431" y="4739"/>
                      <a:pt x="14050" y="4894"/>
                    </a:cubicBezTo>
                    <a:cubicBezTo>
                      <a:pt x="13491" y="5133"/>
                      <a:pt x="12899" y="5263"/>
                      <a:pt x="12285" y="5263"/>
                    </a:cubicBezTo>
                    <a:cubicBezTo>
                      <a:pt x="12259" y="5263"/>
                      <a:pt x="12232" y="5263"/>
                      <a:pt x="12205" y="5263"/>
                    </a:cubicBezTo>
                    <a:cubicBezTo>
                      <a:pt x="12205" y="5191"/>
                      <a:pt x="12217" y="5120"/>
                      <a:pt x="12241" y="5048"/>
                    </a:cubicBezTo>
                    <a:cubicBezTo>
                      <a:pt x="12360" y="4679"/>
                      <a:pt x="12681" y="4417"/>
                      <a:pt x="12979" y="4179"/>
                    </a:cubicBezTo>
                    <a:lnTo>
                      <a:pt x="14467" y="3012"/>
                    </a:lnTo>
                    <a:cubicBezTo>
                      <a:pt x="14729" y="2810"/>
                      <a:pt x="15015" y="2488"/>
                      <a:pt x="14884" y="2203"/>
                    </a:cubicBezTo>
                    <a:cubicBezTo>
                      <a:pt x="15193" y="2096"/>
                      <a:pt x="15491" y="1953"/>
                      <a:pt x="15765" y="1774"/>
                    </a:cubicBezTo>
                    <a:cubicBezTo>
                      <a:pt x="15908" y="1691"/>
                      <a:pt x="16039" y="1584"/>
                      <a:pt x="16146" y="1453"/>
                    </a:cubicBezTo>
                    <a:lnTo>
                      <a:pt x="16134" y="1417"/>
                    </a:lnTo>
                    <a:cubicBezTo>
                      <a:pt x="16122" y="1322"/>
                      <a:pt x="16086" y="1226"/>
                      <a:pt x="16051" y="1119"/>
                    </a:cubicBezTo>
                    <a:cubicBezTo>
                      <a:pt x="15943" y="1298"/>
                      <a:pt x="15801" y="1441"/>
                      <a:pt x="15622" y="1548"/>
                    </a:cubicBezTo>
                    <a:cubicBezTo>
                      <a:pt x="15324" y="1738"/>
                      <a:pt x="15003" y="1881"/>
                      <a:pt x="14669" y="2000"/>
                    </a:cubicBezTo>
                    <a:cubicBezTo>
                      <a:pt x="14550" y="1951"/>
                      <a:pt x="14423" y="1926"/>
                      <a:pt x="14294" y="1926"/>
                    </a:cubicBezTo>
                    <a:cubicBezTo>
                      <a:pt x="14269" y="1926"/>
                      <a:pt x="14243" y="1927"/>
                      <a:pt x="14217" y="1929"/>
                    </a:cubicBezTo>
                    <a:cubicBezTo>
                      <a:pt x="12776" y="1965"/>
                      <a:pt x="11407" y="2369"/>
                      <a:pt x="10038" y="2858"/>
                    </a:cubicBezTo>
                    <a:lnTo>
                      <a:pt x="10074" y="2810"/>
                    </a:lnTo>
                    <a:cubicBezTo>
                      <a:pt x="10121" y="2739"/>
                      <a:pt x="10169" y="2679"/>
                      <a:pt x="10228" y="2619"/>
                    </a:cubicBezTo>
                    <a:cubicBezTo>
                      <a:pt x="10550" y="2227"/>
                      <a:pt x="11050" y="2024"/>
                      <a:pt x="11502" y="1869"/>
                    </a:cubicBezTo>
                    <a:cubicBezTo>
                      <a:pt x="12485" y="1546"/>
                      <a:pt x="13519" y="1379"/>
                      <a:pt x="14557" y="1379"/>
                    </a:cubicBezTo>
                    <a:cubicBezTo>
                      <a:pt x="14626" y="1379"/>
                      <a:pt x="14695" y="1380"/>
                      <a:pt x="14765" y="1381"/>
                    </a:cubicBezTo>
                    <a:lnTo>
                      <a:pt x="14812" y="1381"/>
                    </a:lnTo>
                    <a:cubicBezTo>
                      <a:pt x="14844" y="1383"/>
                      <a:pt x="14876" y="1384"/>
                      <a:pt x="14907" y="1384"/>
                    </a:cubicBezTo>
                    <a:cubicBezTo>
                      <a:pt x="15054" y="1384"/>
                      <a:pt x="15201" y="1363"/>
                      <a:pt x="15348" y="1334"/>
                    </a:cubicBezTo>
                    <a:cubicBezTo>
                      <a:pt x="15574" y="1286"/>
                      <a:pt x="15765" y="1143"/>
                      <a:pt x="15872" y="941"/>
                    </a:cubicBezTo>
                    <a:cubicBezTo>
                      <a:pt x="15884" y="905"/>
                      <a:pt x="15884" y="869"/>
                      <a:pt x="15896" y="822"/>
                    </a:cubicBezTo>
                    <a:cubicBezTo>
                      <a:pt x="15801" y="691"/>
                      <a:pt x="15693" y="572"/>
                      <a:pt x="15574" y="464"/>
                    </a:cubicBezTo>
                    <a:lnTo>
                      <a:pt x="15551" y="512"/>
                    </a:lnTo>
                    <a:cubicBezTo>
                      <a:pt x="15646" y="583"/>
                      <a:pt x="15681" y="714"/>
                      <a:pt x="15634" y="834"/>
                    </a:cubicBezTo>
                    <a:cubicBezTo>
                      <a:pt x="15562" y="964"/>
                      <a:pt x="15431" y="1048"/>
                      <a:pt x="15289" y="1084"/>
                    </a:cubicBezTo>
                    <a:cubicBezTo>
                      <a:pt x="15172" y="1110"/>
                      <a:pt x="15050" y="1124"/>
                      <a:pt x="14930" y="1124"/>
                    </a:cubicBezTo>
                    <a:cubicBezTo>
                      <a:pt x="14890" y="1124"/>
                      <a:pt x="14851" y="1122"/>
                      <a:pt x="14812" y="1119"/>
                    </a:cubicBezTo>
                    <a:lnTo>
                      <a:pt x="14765" y="1119"/>
                    </a:lnTo>
                    <a:cubicBezTo>
                      <a:pt x="14698" y="1118"/>
                      <a:pt x="14631" y="1117"/>
                      <a:pt x="14564" y="1117"/>
                    </a:cubicBezTo>
                    <a:cubicBezTo>
                      <a:pt x="13500" y="1117"/>
                      <a:pt x="12439" y="1295"/>
                      <a:pt x="11419" y="1631"/>
                    </a:cubicBezTo>
                    <a:cubicBezTo>
                      <a:pt x="10931" y="1786"/>
                      <a:pt x="10395" y="2000"/>
                      <a:pt x="10026" y="2441"/>
                    </a:cubicBezTo>
                    <a:cubicBezTo>
                      <a:pt x="9966" y="2512"/>
                      <a:pt x="9919" y="2584"/>
                      <a:pt x="9871" y="2655"/>
                    </a:cubicBezTo>
                    <a:cubicBezTo>
                      <a:pt x="9800" y="2774"/>
                      <a:pt x="9716" y="2881"/>
                      <a:pt x="9609" y="2965"/>
                    </a:cubicBezTo>
                    <a:cubicBezTo>
                      <a:pt x="9562" y="3012"/>
                      <a:pt x="9502" y="3048"/>
                      <a:pt x="9443" y="3084"/>
                    </a:cubicBezTo>
                    <a:cubicBezTo>
                      <a:pt x="8097" y="3584"/>
                      <a:pt x="6740" y="4120"/>
                      <a:pt x="5347" y="4393"/>
                    </a:cubicBezTo>
                    <a:cubicBezTo>
                      <a:pt x="5179" y="4439"/>
                      <a:pt x="5006" y="4461"/>
                      <a:pt x="4835" y="4461"/>
                    </a:cubicBezTo>
                    <a:cubicBezTo>
                      <a:pt x="4739" y="4461"/>
                      <a:pt x="4643" y="4454"/>
                      <a:pt x="4549" y="4441"/>
                    </a:cubicBezTo>
                    <a:cubicBezTo>
                      <a:pt x="4287" y="4393"/>
                      <a:pt x="4073" y="4227"/>
                      <a:pt x="3966" y="3989"/>
                    </a:cubicBezTo>
                    <a:cubicBezTo>
                      <a:pt x="4799" y="3929"/>
                      <a:pt x="5656" y="3858"/>
                      <a:pt x="6454" y="3548"/>
                    </a:cubicBezTo>
                    <a:cubicBezTo>
                      <a:pt x="6990" y="3322"/>
                      <a:pt x="7502" y="3036"/>
                      <a:pt x="7990" y="2715"/>
                    </a:cubicBezTo>
                    <a:cubicBezTo>
                      <a:pt x="8431" y="2417"/>
                      <a:pt x="8907" y="2155"/>
                      <a:pt x="9383" y="1941"/>
                    </a:cubicBezTo>
                    <a:cubicBezTo>
                      <a:pt x="10062" y="1667"/>
                      <a:pt x="10800" y="1548"/>
                      <a:pt x="11526" y="1429"/>
                    </a:cubicBezTo>
                    <a:cubicBezTo>
                      <a:pt x="11895" y="1369"/>
                      <a:pt x="12276" y="1310"/>
                      <a:pt x="12657" y="1226"/>
                    </a:cubicBezTo>
                    <a:cubicBezTo>
                      <a:pt x="13395" y="1060"/>
                      <a:pt x="14312" y="738"/>
                      <a:pt x="14955" y="95"/>
                    </a:cubicBezTo>
                    <a:cubicBezTo>
                      <a:pt x="14872" y="60"/>
                      <a:pt x="14777" y="24"/>
                      <a:pt x="146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6" name="Google Shape;3086;p38"/>
              <p:cNvSpPr/>
              <p:nvPr/>
            </p:nvSpPr>
            <p:spPr>
              <a:xfrm>
                <a:off x="10216375" y="4227011"/>
                <a:ext cx="443195" cy="262406"/>
              </a:xfrm>
              <a:custGeom>
                <a:avLst/>
                <a:gdLst/>
                <a:ahLst/>
                <a:cxnLst/>
                <a:rect l="l" t="t" r="r" b="b"/>
                <a:pathLst>
                  <a:path w="6538" h="3180" extrusionOk="0">
                    <a:moveTo>
                      <a:pt x="6454" y="0"/>
                    </a:moveTo>
                    <a:lnTo>
                      <a:pt x="6454" y="0"/>
                    </a:lnTo>
                    <a:cubicBezTo>
                      <a:pt x="4477" y="1179"/>
                      <a:pt x="2275" y="1965"/>
                      <a:pt x="1" y="2298"/>
                    </a:cubicBezTo>
                    <a:cubicBezTo>
                      <a:pt x="429" y="2572"/>
                      <a:pt x="894" y="2810"/>
                      <a:pt x="1370" y="3001"/>
                    </a:cubicBezTo>
                    <a:cubicBezTo>
                      <a:pt x="1678" y="3121"/>
                      <a:pt x="2000" y="3180"/>
                      <a:pt x="2324" y="3180"/>
                    </a:cubicBezTo>
                    <a:cubicBezTo>
                      <a:pt x="2514" y="3180"/>
                      <a:pt x="2705" y="3159"/>
                      <a:pt x="2894" y="3120"/>
                    </a:cubicBezTo>
                    <a:cubicBezTo>
                      <a:pt x="3430" y="2977"/>
                      <a:pt x="3870" y="2632"/>
                      <a:pt x="4299" y="2286"/>
                    </a:cubicBezTo>
                    <a:lnTo>
                      <a:pt x="6085" y="858"/>
                    </a:lnTo>
                    <a:cubicBezTo>
                      <a:pt x="6228" y="751"/>
                      <a:pt x="6347" y="632"/>
                      <a:pt x="6442" y="489"/>
                    </a:cubicBezTo>
                    <a:cubicBezTo>
                      <a:pt x="6537" y="334"/>
                      <a:pt x="6537" y="155"/>
                      <a:pt x="64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7" name="Google Shape;3087;p38"/>
              <p:cNvSpPr/>
              <p:nvPr/>
            </p:nvSpPr>
            <p:spPr>
              <a:xfrm>
                <a:off x="10425432" y="4558237"/>
                <a:ext cx="830532" cy="234762"/>
              </a:xfrm>
              <a:custGeom>
                <a:avLst/>
                <a:gdLst/>
                <a:ahLst/>
                <a:cxnLst/>
                <a:rect l="l" t="t" r="r" b="b"/>
                <a:pathLst>
                  <a:path w="12252" h="2845" extrusionOk="0">
                    <a:moveTo>
                      <a:pt x="11846" y="1"/>
                    </a:moveTo>
                    <a:cubicBezTo>
                      <a:pt x="11277" y="1"/>
                      <a:pt x="10668" y="398"/>
                      <a:pt x="10085" y="398"/>
                    </a:cubicBezTo>
                    <a:cubicBezTo>
                      <a:pt x="9968" y="398"/>
                      <a:pt x="9853" y="382"/>
                      <a:pt x="9740" y="344"/>
                    </a:cubicBezTo>
                    <a:cubicBezTo>
                      <a:pt x="9537" y="273"/>
                      <a:pt x="9347" y="130"/>
                      <a:pt x="9144" y="58"/>
                    </a:cubicBezTo>
                    <a:cubicBezTo>
                      <a:pt x="9036" y="22"/>
                      <a:pt x="8923" y="8"/>
                      <a:pt x="8808" y="8"/>
                    </a:cubicBezTo>
                    <a:cubicBezTo>
                      <a:pt x="8584" y="8"/>
                      <a:pt x="8353" y="63"/>
                      <a:pt x="8132" y="118"/>
                    </a:cubicBezTo>
                    <a:cubicBezTo>
                      <a:pt x="6525" y="511"/>
                      <a:pt x="4941" y="975"/>
                      <a:pt x="3370" y="1499"/>
                    </a:cubicBezTo>
                    <a:cubicBezTo>
                      <a:pt x="2790" y="1684"/>
                      <a:pt x="2178" y="1881"/>
                      <a:pt x="1576" y="1881"/>
                    </a:cubicBezTo>
                    <a:cubicBezTo>
                      <a:pt x="1363" y="1881"/>
                      <a:pt x="1150" y="1856"/>
                      <a:pt x="941" y="1797"/>
                    </a:cubicBezTo>
                    <a:cubicBezTo>
                      <a:pt x="822" y="1975"/>
                      <a:pt x="572" y="2035"/>
                      <a:pt x="381" y="2130"/>
                    </a:cubicBezTo>
                    <a:cubicBezTo>
                      <a:pt x="179" y="2225"/>
                      <a:pt x="0" y="2463"/>
                      <a:pt x="119" y="2654"/>
                    </a:cubicBezTo>
                    <a:cubicBezTo>
                      <a:pt x="203" y="2785"/>
                      <a:pt x="381" y="2821"/>
                      <a:pt x="536" y="2821"/>
                    </a:cubicBezTo>
                    <a:cubicBezTo>
                      <a:pt x="878" y="2837"/>
                      <a:pt x="1220" y="2845"/>
                      <a:pt x="1561" y="2845"/>
                    </a:cubicBezTo>
                    <a:cubicBezTo>
                      <a:pt x="5296" y="2845"/>
                      <a:pt x="8979" y="1893"/>
                      <a:pt x="12252" y="82"/>
                    </a:cubicBezTo>
                    <a:cubicBezTo>
                      <a:pt x="12120" y="24"/>
                      <a:pt x="11984" y="1"/>
                      <a:pt x="118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88" name="Google Shape;3088;p38"/>
            <p:cNvGrpSpPr/>
            <p:nvPr/>
          </p:nvGrpSpPr>
          <p:grpSpPr>
            <a:xfrm>
              <a:off x="998063" y="3812225"/>
              <a:ext cx="755322" cy="1541761"/>
              <a:chOff x="9819575" y="1901925"/>
              <a:chExt cx="755322" cy="1541761"/>
            </a:xfrm>
          </p:grpSpPr>
          <p:sp>
            <p:nvSpPr>
              <p:cNvPr id="3089" name="Google Shape;3089;p38"/>
              <p:cNvSpPr/>
              <p:nvPr/>
            </p:nvSpPr>
            <p:spPr>
              <a:xfrm>
                <a:off x="9819575" y="1901925"/>
                <a:ext cx="755322" cy="1541761"/>
              </a:xfrm>
              <a:custGeom>
                <a:avLst/>
                <a:gdLst/>
                <a:ahLst/>
                <a:cxnLst/>
                <a:rect l="l" t="t" r="r" b="b"/>
                <a:pathLst>
                  <a:path w="13253" h="27052" extrusionOk="0">
                    <a:moveTo>
                      <a:pt x="3941" y="17300"/>
                    </a:moveTo>
                    <a:cubicBezTo>
                      <a:pt x="4120" y="15990"/>
                      <a:pt x="4180" y="14752"/>
                      <a:pt x="3298" y="13847"/>
                    </a:cubicBezTo>
                    <a:cubicBezTo>
                      <a:pt x="3096" y="13645"/>
                      <a:pt x="2810" y="13502"/>
                      <a:pt x="2548" y="13573"/>
                    </a:cubicBezTo>
                    <a:cubicBezTo>
                      <a:pt x="1655" y="13835"/>
                      <a:pt x="1560" y="15443"/>
                      <a:pt x="2120" y="16812"/>
                    </a:cubicBezTo>
                    <a:cubicBezTo>
                      <a:pt x="2584" y="17967"/>
                      <a:pt x="3108" y="19062"/>
                      <a:pt x="3310" y="20336"/>
                    </a:cubicBezTo>
                    <a:cubicBezTo>
                      <a:pt x="3322" y="20455"/>
                      <a:pt x="3429" y="21229"/>
                      <a:pt x="3513" y="21658"/>
                    </a:cubicBezTo>
                    <a:cubicBezTo>
                      <a:pt x="3715" y="22765"/>
                      <a:pt x="3810" y="22860"/>
                      <a:pt x="3977" y="23253"/>
                    </a:cubicBezTo>
                    <a:cubicBezTo>
                      <a:pt x="4680" y="24920"/>
                      <a:pt x="6144" y="25992"/>
                      <a:pt x="7501" y="27015"/>
                    </a:cubicBezTo>
                    <a:cubicBezTo>
                      <a:pt x="7525" y="27039"/>
                      <a:pt x="7573" y="27051"/>
                      <a:pt x="7620" y="27051"/>
                    </a:cubicBezTo>
                    <a:cubicBezTo>
                      <a:pt x="7549" y="26611"/>
                      <a:pt x="6501" y="26122"/>
                      <a:pt x="5799" y="25468"/>
                    </a:cubicBezTo>
                    <a:cubicBezTo>
                      <a:pt x="5168" y="24884"/>
                      <a:pt x="4644" y="24194"/>
                      <a:pt x="4275" y="23420"/>
                    </a:cubicBezTo>
                    <a:cubicBezTo>
                      <a:pt x="4096" y="22717"/>
                      <a:pt x="3977" y="21967"/>
                      <a:pt x="4572" y="21039"/>
                    </a:cubicBezTo>
                    <a:cubicBezTo>
                      <a:pt x="5834" y="19074"/>
                      <a:pt x="8918" y="19050"/>
                      <a:pt x="9002" y="17133"/>
                    </a:cubicBezTo>
                    <a:cubicBezTo>
                      <a:pt x="9002" y="16717"/>
                      <a:pt x="8882" y="16312"/>
                      <a:pt x="8632" y="15990"/>
                    </a:cubicBezTo>
                    <a:cubicBezTo>
                      <a:pt x="8585" y="15907"/>
                      <a:pt x="8525" y="15847"/>
                      <a:pt x="8454" y="15788"/>
                    </a:cubicBezTo>
                    <a:cubicBezTo>
                      <a:pt x="7990" y="15324"/>
                      <a:pt x="7287" y="15240"/>
                      <a:pt x="6644" y="16169"/>
                    </a:cubicBezTo>
                    <a:cubicBezTo>
                      <a:pt x="5965" y="17157"/>
                      <a:pt x="5370" y="17967"/>
                      <a:pt x="4334" y="19348"/>
                    </a:cubicBezTo>
                    <a:cubicBezTo>
                      <a:pt x="4180" y="19550"/>
                      <a:pt x="4060" y="19788"/>
                      <a:pt x="3977" y="20038"/>
                    </a:cubicBezTo>
                    <a:cubicBezTo>
                      <a:pt x="4001" y="19800"/>
                      <a:pt x="4037" y="19574"/>
                      <a:pt x="4084" y="19348"/>
                    </a:cubicBezTo>
                    <a:cubicBezTo>
                      <a:pt x="4287" y="18455"/>
                      <a:pt x="4572" y="17562"/>
                      <a:pt x="4811" y="16657"/>
                    </a:cubicBezTo>
                    <a:cubicBezTo>
                      <a:pt x="5644" y="15419"/>
                      <a:pt x="6858" y="14538"/>
                      <a:pt x="8359" y="14454"/>
                    </a:cubicBezTo>
                    <a:cubicBezTo>
                      <a:pt x="9549" y="14395"/>
                      <a:pt x="10859" y="14419"/>
                      <a:pt x="11669" y="13502"/>
                    </a:cubicBezTo>
                    <a:cubicBezTo>
                      <a:pt x="11954" y="13180"/>
                      <a:pt x="12157" y="12704"/>
                      <a:pt x="11978" y="12264"/>
                    </a:cubicBezTo>
                    <a:cubicBezTo>
                      <a:pt x="11538" y="11216"/>
                      <a:pt x="10145" y="11549"/>
                      <a:pt x="9514" y="12097"/>
                    </a:cubicBezTo>
                    <a:cubicBezTo>
                      <a:pt x="9299" y="12287"/>
                      <a:pt x="9097" y="12490"/>
                      <a:pt x="8906" y="12704"/>
                    </a:cubicBezTo>
                    <a:cubicBezTo>
                      <a:pt x="8490" y="13085"/>
                      <a:pt x="8049" y="13442"/>
                      <a:pt x="7597" y="13776"/>
                    </a:cubicBezTo>
                    <a:cubicBezTo>
                      <a:pt x="7597" y="13776"/>
                      <a:pt x="5644" y="15121"/>
                      <a:pt x="5013" y="15859"/>
                    </a:cubicBezTo>
                    <a:cubicBezTo>
                      <a:pt x="5049" y="15693"/>
                      <a:pt x="5072" y="15514"/>
                      <a:pt x="5108" y="15347"/>
                    </a:cubicBezTo>
                    <a:lnTo>
                      <a:pt x="5168" y="15276"/>
                    </a:lnTo>
                    <a:cubicBezTo>
                      <a:pt x="6239" y="13621"/>
                      <a:pt x="7573" y="12168"/>
                      <a:pt x="8263" y="10216"/>
                    </a:cubicBezTo>
                    <a:cubicBezTo>
                      <a:pt x="9609" y="8585"/>
                      <a:pt x="11990" y="8096"/>
                      <a:pt x="12800" y="6049"/>
                    </a:cubicBezTo>
                    <a:cubicBezTo>
                      <a:pt x="13252" y="4918"/>
                      <a:pt x="13157" y="3334"/>
                      <a:pt x="12097" y="2703"/>
                    </a:cubicBezTo>
                    <a:cubicBezTo>
                      <a:pt x="10942" y="2012"/>
                      <a:pt x="9728" y="3417"/>
                      <a:pt x="9168" y="5358"/>
                    </a:cubicBezTo>
                    <a:cubicBezTo>
                      <a:pt x="8644" y="7156"/>
                      <a:pt x="8311" y="9001"/>
                      <a:pt x="7585" y="10716"/>
                    </a:cubicBezTo>
                    <a:cubicBezTo>
                      <a:pt x="7585" y="10716"/>
                      <a:pt x="7192" y="11394"/>
                      <a:pt x="7013" y="11787"/>
                    </a:cubicBezTo>
                    <a:cubicBezTo>
                      <a:pt x="6549" y="12811"/>
                      <a:pt x="5870" y="13680"/>
                      <a:pt x="5263" y="14633"/>
                    </a:cubicBezTo>
                    <a:cubicBezTo>
                      <a:pt x="5418" y="14240"/>
                      <a:pt x="5561" y="13847"/>
                      <a:pt x="5704" y="13454"/>
                    </a:cubicBezTo>
                    <a:cubicBezTo>
                      <a:pt x="5704" y="13454"/>
                      <a:pt x="6025" y="12907"/>
                      <a:pt x="6251" y="12549"/>
                    </a:cubicBezTo>
                    <a:cubicBezTo>
                      <a:pt x="7335" y="10728"/>
                      <a:pt x="8692" y="8692"/>
                      <a:pt x="7930" y="6442"/>
                    </a:cubicBezTo>
                    <a:cubicBezTo>
                      <a:pt x="7609" y="5513"/>
                      <a:pt x="6525" y="4775"/>
                      <a:pt x="5930" y="5799"/>
                    </a:cubicBezTo>
                    <a:cubicBezTo>
                      <a:pt x="5263" y="6965"/>
                      <a:pt x="6227" y="8847"/>
                      <a:pt x="6037" y="10525"/>
                    </a:cubicBezTo>
                    <a:cubicBezTo>
                      <a:pt x="5882" y="11561"/>
                      <a:pt x="5632" y="12585"/>
                      <a:pt x="5263" y="13561"/>
                    </a:cubicBezTo>
                    <a:cubicBezTo>
                      <a:pt x="5287" y="13264"/>
                      <a:pt x="5334" y="12728"/>
                      <a:pt x="5334" y="12335"/>
                    </a:cubicBezTo>
                    <a:cubicBezTo>
                      <a:pt x="5358" y="10716"/>
                      <a:pt x="5334" y="9025"/>
                      <a:pt x="4977" y="7501"/>
                    </a:cubicBezTo>
                    <a:cubicBezTo>
                      <a:pt x="5001" y="7096"/>
                      <a:pt x="5049" y="6370"/>
                      <a:pt x="5096" y="5799"/>
                    </a:cubicBezTo>
                    <a:cubicBezTo>
                      <a:pt x="5215" y="4334"/>
                      <a:pt x="5513" y="2751"/>
                      <a:pt x="4870" y="1477"/>
                    </a:cubicBezTo>
                    <a:cubicBezTo>
                      <a:pt x="4751" y="1155"/>
                      <a:pt x="4572" y="857"/>
                      <a:pt x="4358" y="596"/>
                    </a:cubicBezTo>
                    <a:cubicBezTo>
                      <a:pt x="4060" y="226"/>
                      <a:pt x="3596" y="0"/>
                      <a:pt x="3167" y="143"/>
                    </a:cubicBezTo>
                    <a:cubicBezTo>
                      <a:pt x="1870" y="560"/>
                      <a:pt x="2024" y="2655"/>
                      <a:pt x="3156" y="4310"/>
                    </a:cubicBezTo>
                    <a:cubicBezTo>
                      <a:pt x="3870" y="5370"/>
                      <a:pt x="4501" y="6513"/>
                      <a:pt x="4787" y="7858"/>
                    </a:cubicBezTo>
                    <a:cubicBezTo>
                      <a:pt x="5120" y="9466"/>
                      <a:pt x="5144" y="11133"/>
                      <a:pt x="5144" y="12776"/>
                    </a:cubicBezTo>
                    <a:cubicBezTo>
                      <a:pt x="5084" y="12478"/>
                      <a:pt x="5013" y="12180"/>
                      <a:pt x="4906" y="11895"/>
                    </a:cubicBezTo>
                    <a:cubicBezTo>
                      <a:pt x="4513" y="10752"/>
                      <a:pt x="4418" y="10156"/>
                      <a:pt x="4203" y="9406"/>
                    </a:cubicBezTo>
                    <a:cubicBezTo>
                      <a:pt x="3810" y="8061"/>
                      <a:pt x="3406" y="6644"/>
                      <a:pt x="2286" y="5834"/>
                    </a:cubicBezTo>
                    <a:cubicBezTo>
                      <a:pt x="1536" y="5299"/>
                      <a:pt x="0" y="5763"/>
                      <a:pt x="584" y="7549"/>
                    </a:cubicBezTo>
                    <a:cubicBezTo>
                      <a:pt x="1227" y="9561"/>
                      <a:pt x="4239" y="9835"/>
                      <a:pt x="4763" y="12609"/>
                    </a:cubicBezTo>
                    <a:cubicBezTo>
                      <a:pt x="4894" y="13347"/>
                      <a:pt x="4906" y="14097"/>
                      <a:pt x="4787" y="14835"/>
                    </a:cubicBezTo>
                    <a:cubicBezTo>
                      <a:pt x="4775" y="14871"/>
                      <a:pt x="4763" y="14907"/>
                      <a:pt x="4751" y="14943"/>
                    </a:cubicBezTo>
                    <a:cubicBezTo>
                      <a:pt x="4751" y="14943"/>
                      <a:pt x="4394" y="15871"/>
                      <a:pt x="4203" y="16455"/>
                    </a:cubicBezTo>
                    <a:cubicBezTo>
                      <a:pt x="4168" y="16598"/>
                      <a:pt x="4120" y="16728"/>
                      <a:pt x="4084" y="16871"/>
                    </a:cubicBezTo>
                    <a:cubicBezTo>
                      <a:pt x="4037" y="17002"/>
                      <a:pt x="3989" y="17157"/>
                      <a:pt x="3941" y="17300"/>
                    </a:cubicBezTo>
                    <a:close/>
                    <a:moveTo>
                      <a:pt x="2489" y="2203"/>
                    </a:moveTo>
                    <a:cubicBezTo>
                      <a:pt x="2465" y="1917"/>
                      <a:pt x="2501" y="1619"/>
                      <a:pt x="2596" y="1358"/>
                    </a:cubicBezTo>
                    <a:cubicBezTo>
                      <a:pt x="2560" y="1512"/>
                      <a:pt x="2548" y="1679"/>
                      <a:pt x="2548" y="1846"/>
                    </a:cubicBezTo>
                    <a:cubicBezTo>
                      <a:pt x="2513" y="1965"/>
                      <a:pt x="2501" y="2084"/>
                      <a:pt x="2489" y="2203"/>
                    </a:cubicBezTo>
                    <a:close/>
                    <a:moveTo>
                      <a:pt x="2477" y="9311"/>
                    </a:moveTo>
                    <a:cubicBezTo>
                      <a:pt x="1929" y="8918"/>
                      <a:pt x="1405" y="8501"/>
                      <a:pt x="1048" y="7930"/>
                    </a:cubicBezTo>
                    <a:lnTo>
                      <a:pt x="1012" y="7858"/>
                    </a:lnTo>
                    <a:cubicBezTo>
                      <a:pt x="1358" y="8430"/>
                      <a:pt x="1941" y="8906"/>
                      <a:pt x="2465" y="9299"/>
                    </a:cubicBezTo>
                    <a:close/>
                    <a:moveTo>
                      <a:pt x="4180" y="10680"/>
                    </a:moveTo>
                    <a:lnTo>
                      <a:pt x="4156" y="10656"/>
                    </a:lnTo>
                    <a:lnTo>
                      <a:pt x="4168" y="106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0" name="Google Shape;3090;p38"/>
              <p:cNvSpPr/>
              <p:nvPr/>
            </p:nvSpPr>
            <p:spPr>
              <a:xfrm>
                <a:off x="9892183" y="1984678"/>
                <a:ext cx="571407" cy="1075619"/>
              </a:xfrm>
              <a:custGeom>
                <a:avLst/>
                <a:gdLst/>
                <a:ahLst/>
                <a:cxnLst/>
                <a:rect l="l" t="t" r="r" b="b"/>
                <a:pathLst>
                  <a:path w="10026" h="18873" extrusionOk="0">
                    <a:moveTo>
                      <a:pt x="3251" y="4751"/>
                    </a:moveTo>
                    <a:cubicBezTo>
                      <a:pt x="3287" y="4097"/>
                      <a:pt x="3239" y="3454"/>
                      <a:pt x="3084" y="2811"/>
                    </a:cubicBezTo>
                    <a:cubicBezTo>
                      <a:pt x="2846" y="2001"/>
                      <a:pt x="2477" y="1215"/>
                      <a:pt x="2013" y="513"/>
                    </a:cubicBezTo>
                    <a:cubicBezTo>
                      <a:pt x="2013" y="513"/>
                      <a:pt x="1763" y="1"/>
                      <a:pt x="2322" y="1287"/>
                    </a:cubicBezTo>
                    <a:cubicBezTo>
                      <a:pt x="2786" y="2323"/>
                      <a:pt x="3132" y="3418"/>
                      <a:pt x="3156" y="4597"/>
                    </a:cubicBezTo>
                    <a:cubicBezTo>
                      <a:pt x="3156" y="4609"/>
                      <a:pt x="3191" y="4823"/>
                      <a:pt x="3251" y="4751"/>
                    </a:cubicBezTo>
                    <a:close/>
                    <a:moveTo>
                      <a:pt x="2703" y="3275"/>
                    </a:moveTo>
                    <a:cubicBezTo>
                      <a:pt x="2727" y="2882"/>
                      <a:pt x="2596" y="2799"/>
                      <a:pt x="2501" y="2608"/>
                    </a:cubicBezTo>
                    <a:cubicBezTo>
                      <a:pt x="2144" y="1775"/>
                      <a:pt x="2203" y="2239"/>
                      <a:pt x="2203" y="2239"/>
                    </a:cubicBezTo>
                    <a:cubicBezTo>
                      <a:pt x="2453" y="2727"/>
                      <a:pt x="2632" y="3418"/>
                      <a:pt x="2703" y="3275"/>
                    </a:cubicBezTo>
                    <a:close/>
                    <a:moveTo>
                      <a:pt x="7859" y="6252"/>
                    </a:moveTo>
                    <a:lnTo>
                      <a:pt x="7930" y="6097"/>
                    </a:lnTo>
                    <a:cubicBezTo>
                      <a:pt x="8347" y="5323"/>
                      <a:pt x="8859" y="4609"/>
                      <a:pt x="9263" y="3823"/>
                    </a:cubicBezTo>
                    <a:cubicBezTo>
                      <a:pt x="9263" y="3823"/>
                      <a:pt x="9263" y="3787"/>
                      <a:pt x="9156" y="3751"/>
                    </a:cubicBezTo>
                    <a:cubicBezTo>
                      <a:pt x="8668" y="4525"/>
                      <a:pt x="8132" y="5287"/>
                      <a:pt x="7751" y="6133"/>
                    </a:cubicBezTo>
                    <a:cubicBezTo>
                      <a:pt x="7751" y="6144"/>
                      <a:pt x="7656" y="6323"/>
                      <a:pt x="7847" y="6263"/>
                    </a:cubicBezTo>
                    <a:close/>
                    <a:moveTo>
                      <a:pt x="7049" y="8883"/>
                    </a:moveTo>
                    <a:cubicBezTo>
                      <a:pt x="7656" y="7121"/>
                      <a:pt x="8668" y="5525"/>
                      <a:pt x="10025" y="4228"/>
                    </a:cubicBezTo>
                    <a:lnTo>
                      <a:pt x="9978" y="4168"/>
                    </a:lnTo>
                    <a:cubicBezTo>
                      <a:pt x="8478" y="5359"/>
                      <a:pt x="7418" y="7002"/>
                      <a:pt x="6918" y="8847"/>
                    </a:cubicBezTo>
                    <a:cubicBezTo>
                      <a:pt x="6918" y="8847"/>
                      <a:pt x="6799" y="8847"/>
                      <a:pt x="7025" y="8930"/>
                    </a:cubicBezTo>
                    <a:cubicBezTo>
                      <a:pt x="7037" y="8919"/>
                      <a:pt x="7037" y="8907"/>
                      <a:pt x="7049" y="8895"/>
                    </a:cubicBezTo>
                    <a:close/>
                    <a:moveTo>
                      <a:pt x="2953" y="9323"/>
                    </a:moveTo>
                    <a:cubicBezTo>
                      <a:pt x="2953" y="9323"/>
                      <a:pt x="2751" y="8073"/>
                      <a:pt x="2536" y="7597"/>
                    </a:cubicBezTo>
                    <a:cubicBezTo>
                      <a:pt x="2382" y="7252"/>
                      <a:pt x="2203" y="6930"/>
                      <a:pt x="1989" y="6621"/>
                    </a:cubicBezTo>
                    <a:cubicBezTo>
                      <a:pt x="1572" y="5942"/>
                      <a:pt x="977" y="5382"/>
                      <a:pt x="274" y="5001"/>
                    </a:cubicBezTo>
                    <a:cubicBezTo>
                      <a:pt x="274" y="5001"/>
                      <a:pt x="0" y="4918"/>
                      <a:pt x="381" y="5204"/>
                    </a:cubicBezTo>
                    <a:cubicBezTo>
                      <a:pt x="1584" y="6168"/>
                      <a:pt x="2465" y="7645"/>
                      <a:pt x="2834" y="9264"/>
                    </a:cubicBezTo>
                    <a:cubicBezTo>
                      <a:pt x="2858" y="9300"/>
                      <a:pt x="2906" y="9335"/>
                      <a:pt x="2953" y="9323"/>
                    </a:cubicBezTo>
                    <a:close/>
                    <a:moveTo>
                      <a:pt x="2096" y="8097"/>
                    </a:moveTo>
                    <a:cubicBezTo>
                      <a:pt x="1786" y="7668"/>
                      <a:pt x="1417" y="7264"/>
                      <a:pt x="1024" y="6906"/>
                    </a:cubicBezTo>
                    <a:lnTo>
                      <a:pt x="941" y="6918"/>
                    </a:lnTo>
                    <a:cubicBezTo>
                      <a:pt x="1310" y="7299"/>
                      <a:pt x="1667" y="7692"/>
                      <a:pt x="2001" y="8109"/>
                    </a:cubicBezTo>
                    <a:cubicBezTo>
                      <a:pt x="2001" y="8109"/>
                      <a:pt x="2084" y="8192"/>
                      <a:pt x="2096" y="8109"/>
                    </a:cubicBezTo>
                    <a:close/>
                    <a:moveTo>
                      <a:pt x="4525" y="11657"/>
                    </a:moveTo>
                    <a:cubicBezTo>
                      <a:pt x="4632" y="11478"/>
                      <a:pt x="4715" y="11324"/>
                      <a:pt x="4727" y="11300"/>
                    </a:cubicBezTo>
                    <a:cubicBezTo>
                      <a:pt x="5418" y="9907"/>
                      <a:pt x="5751" y="8323"/>
                      <a:pt x="5811" y="6728"/>
                    </a:cubicBezTo>
                    <a:lnTo>
                      <a:pt x="5763" y="6692"/>
                    </a:lnTo>
                    <a:cubicBezTo>
                      <a:pt x="5632" y="8264"/>
                      <a:pt x="5251" y="9800"/>
                      <a:pt x="4632" y="11252"/>
                    </a:cubicBezTo>
                    <a:cubicBezTo>
                      <a:pt x="4560" y="11443"/>
                      <a:pt x="4430" y="11705"/>
                      <a:pt x="4525" y="11669"/>
                    </a:cubicBezTo>
                    <a:close/>
                    <a:moveTo>
                      <a:pt x="4977" y="9895"/>
                    </a:moveTo>
                    <a:cubicBezTo>
                      <a:pt x="5144" y="9311"/>
                      <a:pt x="5251" y="8716"/>
                      <a:pt x="5299" y="8109"/>
                    </a:cubicBezTo>
                    <a:lnTo>
                      <a:pt x="5168" y="8097"/>
                    </a:lnTo>
                    <a:cubicBezTo>
                      <a:pt x="5096" y="8692"/>
                      <a:pt x="5025" y="9288"/>
                      <a:pt x="4882" y="9883"/>
                    </a:cubicBezTo>
                    <a:cubicBezTo>
                      <a:pt x="4882" y="9871"/>
                      <a:pt x="4858" y="9978"/>
                      <a:pt x="4977" y="9907"/>
                    </a:cubicBezTo>
                    <a:close/>
                    <a:moveTo>
                      <a:pt x="7025" y="12383"/>
                    </a:moveTo>
                    <a:cubicBezTo>
                      <a:pt x="7549" y="12014"/>
                      <a:pt x="8097" y="11693"/>
                      <a:pt x="8668" y="11407"/>
                    </a:cubicBezTo>
                    <a:cubicBezTo>
                      <a:pt x="8716" y="11383"/>
                      <a:pt x="8859" y="11276"/>
                      <a:pt x="8632" y="11300"/>
                    </a:cubicBezTo>
                    <a:cubicBezTo>
                      <a:pt x="8311" y="11431"/>
                      <a:pt x="8001" y="11574"/>
                      <a:pt x="7716" y="11752"/>
                    </a:cubicBezTo>
                    <a:cubicBezTo>
                      <a:pt x="7251" y="12086"/>
                      <a:pt x="6668" y="12621"/>
                      <a:pt x="7025" y="12383"/>
                    </a:cubicBezTo>
                    <a:close/>
                    <a:moveTo>
                      <a:pt x="6739" y="12860"/>
                    </a:moveTo>
                    <a:cubicBezTo>
                      <a:pt x="7287" y="12645"/>
                      <a:pt x="6906" y="12800"/>
                      <a:pt x="7192" y="12693"/>
                    </a:cubicBezTo>
                    <a:cubicBezTo>
                      <a:pt x="7585" y="12562"/>
                      <a:pt x="8001" y="12443"/>
                      <a:pt x="8418" y="12359"/>
                    </a:cubicBezTo>
                    <a:cubicBezTo>
                      <a:pt x="8418" y="12359"/>
                      <a:pt x="8823" y="12086"/>
                      <a:pt x="7870" y="12288"/>
                    </a:cubicBezTo>
                    <a:cubicBezTo>
                      <a:pt x="7549" y="12371"/>
                      <a:pt x="7239" y="12479"/>
                      <a:pt x="6930" y="12609"/>
                    </a:cubicBezTo>
                    <a:cubicBezTo>
                      <a:pt x="6823" y="12681"/>
                      <a:pt x="6716" y="12764"/>
                      <a:pt x="6620" y="12860"/>
                    </a:cubicBezTo>
                    <a:cubicBezTo>
                      <a:pt x="6656" y="12871"/>
                      <a:pt x="6704" y="12883"/>
                      <a:pt x="6739" y="12871"/>
                    </a:cubicBezTo>
                    <a:close/>
                    <a:moveTo>
                      <a:pt x="1655" y="13943"/>
                    </a:moveTo>
                    <a:cubicBezTo>
                      <a:pt x="1953" y="14705"/>
                      <a:pt x="2132" y="15515"/>
                      <a:pt x="2155" y="16336"/>
                    </a:cubicBezTo>
                    <a:cubicBezTo>
                      <a:pt x="2167" y="17027"/>
                      <a:pt x="2263" y="16765"/>
                      <a:pt x="2263" y="16765"/>
                    </a:cubicBezTo>
                    <a:cubicBezTo>
                      <a:pt x="2405" y="16467"/>
                      <a:pt x="2370" y="16765"/>
                      <a:pt x="2346" y="16193"/>
                    </a:cubicBezTo>
                    <a:cubicBezTo>
                      <a:pt x="2322" y="15550"/>
                      <a:pt x="2179" y="14919"/>
                      <a:pt x="1929" y="14324"/>
                    </a:cubicBezTo>
                    <a:cubicBezTo>
                      <a:pt x="1810" y="14062"/>
                      <a:pt x="1596" y="13812"/>
                      <a:pt x="1655" y="13955"/>
                    </a:cubicBezTo>
                    <a:close/>
                    <a:moveTo>
                      <a:pt x="2036" y="16348"/>
                    </a:moveTo>
                    <a:cubicBezTo>
                      <a:pt x="2036" y="16348"/>
                      <a:pt x="1810" y="15610"/>
                      <a:pt x="1584" y="15062"/>
                    </a:cubicBezTo>
                    <a:lnTo>
                      <a:pt x="1501" y="15098"/>
                    </a:lnTo>
                    <a:cubicBezTo>
                      <a:pt x="1679" y="15503"/>
                      <a:pt x="1822" y="15908"/>
                      <a:pt x="1953" y="16336"/>
                    </a:cubicBezTo>
                    <a:cubicBezTo>
                      <a:pt x="1953" y="16336"/>
                      <a:pt x="1941" y="16384"/>
                      <a:pt x="2036" y="16360"/>
                    </a:cubicBezTo>
                    <a:close/>
                    <a:moveTo>
                      <a:pt x="3548" y="18313"/>
                    </a:moveTo>
                    <a:cubicBezTo>
                      <a:pt x="3548" y="18313"/>
                      <a:pt x="4239" y="17515"/>
                      <a:pt x="4584" y="17170"/>
                    </a:cubicBezTo>
                    <a:cubicBezTo>
                      <a:pt x="5108" y="16634"/>
                      <a:pt x="4715" y="16836"/>
                      <a:pt x="4715" y="16836"/>
                    </a:cubicBezTo>
                    <a:cubicBezTo>
                      <a:pt x="4120" y="17312"/>
                      <a:pt x="4263" y="17193"/>
                      <a:pt x="3882" y="17693"/>
                    </a:cubicBezTo>
                    <a:cubicBezTo>
                      <a:pt x="3739" y="17896"/>
                      <a:pt x="3632" y="18098"/>
                      <a:pt x="3548" y="18324"/>
                    </a:cubicBezTo>
                    <a:close/>
                    <a:moveTo>
                      <a:pt x="3370" y="18848"/>
                    </a:moveTo>
                    <a:cubicBezTo>
                      <a:pt x="4120" y="18253"/>
                      <a:pt x="4870" y="17670"/>
                      <a:pt x="5596" y="17039"/>
                    </a:cubicBezTo>
                    <a:lnTo>
                      <a:pt x="5644" y="16955"/>
                    </a:lnTo>
                    <a:lnTo>
                      <a:pt x="5573" y="16860"/>
                    </a:lnTo>
                    <a:cubicBezTo>
                      <a:pt x="4906" y="17384"/>
                      <a:pt x="4203" y="17848"/>
                      <a:pt x="3596" y="18444"/>
                    </a:cubicBezTo>
                    <a:lnTo>
                      <a:pt x="3275" y="18872"/>
                    </a:lnTo>
                    <a:cubicBezTo>
                      <a:pt x="3310" y="18872"/>
                      <a:pt x="3334" y="18860"/>
                      <a:pt x="3370" y="188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1" name="Google Shape;3091;p38"/>
            <p:cNvGrpSpPr/>
            <p:nvPr/>
          </p:nvGrpSpPr>
          <p:grpSpPr>
            <a:xfrm>
              <a:off x="1483350" y="3845113"/>
              <a:ext cx="1831009" cy="1517776"/>
              <a:chOff x="1692900" y="3926201"/>
              <a:chExt cx="1831009" cy="1517776"/>
            </a:xfrm>
          </p:grpSpPr>
          <p:sp>
            <p:nvSpPr>
              <p:cNvPr id="3092" name="Google Shape;3092;p38"/>
              <p:cNvSpPr/>
              <p:nvPr/>
            </p:nvSpPr>
            <p:spPr>
              <a:xfrm rot="707654">
                <a:off x="2261760" y="4112089"/>
                <a:ext cx="1149341" cy="1222526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4990" extrusionOk="0">
                    <a:moveTo>
                      <a:pt x="10569" y="1"/>
                    </a:moveTo>
                    <a:cubicBezTo>
                      <a:pt x="10413" y="1"/>
                      <a:pt x="10259" y="218"/>
                      <a:pt x="10384" y="396"/>
                    </a:cubicBezTo>
                    <a:cubicBezTo>
                      <a:pt x="11408" y="1873"/>
                      <a:pt x="12551" y="3266"/>
                      <a:pt x="13789" y="4587"/>
                    </a:cubicBezTo>
                    <a:cubicBezTo>
                      <a:pt x="13777" y="5278"/>
                      <a:pt x="13801" y="5968"/>
                      <a:pt x="13860" y="6671"/>
                    </a:cubicBezTo>
                    <a:cubicBezTo>
                      <a:pt x="13848" y="6706"/>
                      <a:pt x="13836" y="6742"/>
                      <a:pt x="13848" y="6778"/>
                    </a:cubicBezTo>
                    <a:lnTo>
                      <a:pt x="13884" y="6968"/>
                    </a:lnTo>
                    <a:cubicBezTo>
                      <a:pt x="13432" y="7659"/>
                      <a:pt x="13003" y="8349"/>
                      <a:pt x="12610" y="9076"/>
                    </a:cubicBezTo>
                    <a:cubicBezTo>
                      <a:pt x="12562" y="8385"/>
                      <a:pt x="12491" y="7695"/>
                      <a:pt x="12408" y="7016"/>
                    </a:cubicBezTo>
                    <a:cubicBezTo>
                      <a:pt x="12398" y="6889"/>
                      <a:pt x="12310" y="6834"/>
                      <a:pt x="12215" y="6834"/>
                    </a:cubicBezTo>
                    <a:cubicBezTo>
                      <a:pt x="12087" y="6834"/>
                      <a:pt x="11947" y="6935"/>
                      <a:pt x="11967" y="7099"/>
                    </a:cubicBezTo>
                    <a:cubicBezTo>
                      <a:pt x="12027" y="7635"/>
                      <a:pt x="12074" y="8171"/>
                      <a:pt x="12110" y="8683"/>
                    </a:cubicBezTo>
                    <a:cubicBezTo>
                      <a:pt x="11705" y="7885"/>
                      <a:pt x="11467" y="7016"/>
                      <a:pt x="11146" y="6171"/>
                    </a:cubicBezTo>
                    <a:cubicBezTo>
                      <a:pt x="10705" y="5016"/>
                      <a:pt x="10134" y="3920"/>
                      <a:pt x="9443" y="2896"/>
                    </a:cubicBezTo>
                    <a:cubicBezTo>
                      <a:pt x="9394" y="2821"/>
                      <a:pt x="9319" y="2790"/>
                      <a:pt x="9244" y="2790"/>
                    </a:cubicBezTo>
                    <a:cubicBezTo>
                      <a:pt x="9083" y="2790"/>
                      <a:pt x="8924" y="2936"/>
                      <a:pt x="9038" y="3099"/>
                    </a:cubicBezTo>
                    <a:cubicBezTo>
                      <a:pt x="9872" y="4385"/>
                      <a:pt x="10538" y="5766"/>
                      <a:pt x="11027" y="7206"/>
                    </a:cubicBezTo>
                    <a:cubicBezTo>
                      <a:pt x="11324" y="8076"/>
                      <a:pt x="11634" y="8885"/>
                      <a:pt x="12158" y="9647"/>
                    </a:cubicBezTo>
                    <a:cubicBezTo>
                      <a:pt x="12181" y="11112"/>
                      <a:pt x="11991" y="12505"/>
                      <a:pt x="11360" y="13898"/>
                    </a:cubicBezTo>
                    <a:cubicBezTo>
                      <a:pt x="11134" y="13398"/>
                      <a:pt x="10919" y="12910"/>
                      <a:pt x="10693" y="12421"/>
                    </a:cubicBezTo>
                    <a:lnTo>
                      <a:pt x="10693" y="12386"/>
                    </a:lnTo>
                    <a:cubicBezTo>
                      <a:pt x="10622" y="10778"/>
                      <a:pt x="10491" y="9171"/>
                      <a:pt x="10300" y="7576"/>
                    </a:cubicBezTo>
                    <a:cubicBezTo>
                      <a:pt x="10290" y="7450"/>
                      <a:pt x="10204" y="7394"/>
                      <a:pt x="10110" y="7394"/>
                    </a:cubicBezTo>
                    <a:cubicBezTo>
                      <a:pt x="9982" y="7394"/>
                      <a:pt x="9839" y="7499"/>
                      <a:pt x="9860" y="7671"/>
                    </a:cubicBezTo>
                    <a:cubicBezTo>
                      <a:pt x="9991" y="8838"/>
                      <a:pt x="10098" y="10016"/>
                      <a:pt x="10169" y="11195"/>
                    </a:cubicBezTo>
                    <a:cubicBezTo>
                      <a:pt x="9407" y="9326"/>
                      <a:pt x="8788" y="7409"/>
                      <a:pt x="8538" y="5373"/>
                    </a:cubicBezTo>
                    <a:cubicBezTo>
                      <a:pt x="8523" y="5247"/>
                      <a:pt x="8434" y="5192"/>
                      <a:pt x="8338" y="5192"/>
                    </a:cubicBezTo>
                    <a:cubicBezTo>
                      <a:pt x="8208" y="5192"/>
                      <a:pt x="8065" y="5296"/>
                      <a:pt x="8086" y="5468"/>
                    </a:cubicBezTo>
                    <a:cubicBezTo>
                      <a:pt x="8264" y="6766"/>
                      <a:pt x="8562" y="8040"/>
                      <a:pt x="8979" y="9290"/>
                    </a:cubicBezTo>
                    <a:cubicBezTo>
                      <a:pt x="7586" y="8147"/>
                      <a:pt x="6264" y="6909"/>
                      <a:pt x="5038" y="5575"/>
                    </a:cubicBezTo>
                    <a:cubicBezTo>
                      <a:pt x="4989" y="5521"/>
                      <a:pt x="4932" y="5498"/>
                      <a:pt x="4878" y="5498"/>
                    </a:cubicBezTo>
                    <a:cubicBezTo>
                      <a:pt x="4706" y="5498"/>
                      <a:pt x="4551" y="5722"/>
                      <a:pt x="4704" y="5885"/>
                    </a:cubicBezTo>
                    <a:cubicBezTo>
                      <a:pt x="6109" y="7409"/>
                      <a:pt x="7633" y="8826"/>
                      <a:pt x="9264" y="10112"/>
                    </a:cubicBezTo>
                    <a:cubicBezTo>
                      <a:pt x="9800" y="11552"/>
                      <a:pt x="10431" y="12969"/>
                      <a:pt x="11086" y="14374"/>
                    </a:cubicBezTo>
                    <a:cubicBezTo>
                      <a:pt x="11098" y="14386"/>
                      <a:pt x="11110" y="14398"/>
                      <a:pt x="11110" y="14410"/>
                    </a:cubicBezTo>
                    <a:cubicBezTo>
                      <a:pt x="11015" y="14612"/>
                      <a:pt x="10896" y="14803"/>
                      <a:pt x="10777" y="15005"/>
                    </a:cubicBezTo>
                    <a:cubicBezTo>
                      <a:pt x="10384" y="15612"/>
                      <a:pt x="9979" y="16196"/>
                      <a:pt x="9634" y="16803"/>
                    </a:cubicBezTo>
                    <a:cubicBezTo>
                      <a:pt x="9562" y="15743"/>
                      <a:pt x="9503" y="14767"/>
                      <a:pt x="9122" y="13731"/>
                    </a:cubicBezTo>
                    <a:cubicBezTo>
                      <a:pt x="8610" y="12386"/>
                      <a:pt x="7812" y="11171"/>
                      <a:pt x="7014" y="9993"/>
                    </a:cubicBezTo>
                    <a:cubicBezTo>
                      <a:pt x="6964" y="9912"/>
                      <a:pt x="6887" y="9878"/>
                      <a:pt x="6811" y="9878"/>
                    </a:cubicBezTo>
                    <a:cubicBezTo>
                      <a:pt x="6651" y="9878"/>
                      <a:pt x="6496" y="10026"/>
                      <a:pt x="6609" y="10195"/>
                    </a:cubicBezTo>
                    <a:cubicBezTo>
                      <a:pt x="7324" y="11255"/>
                      <a:pt x="8038" y="12338"/>
                      <a:pt x="8538" y="13517"/>
                    </a:cubicBezTo>
                    <a:cubicBezTo>
                      <a:pt x="8824" y="14207"/>
                      <a:pt x="9002" y="14934"/>
                      <a:pt x="9074" y="15672"/>
                    </a:cubicBezTo>
                    <a:cubicBezTo>
                      <a:pt x="8598" y="15124"/>
                      <a:pt x="8181" y="14529"/>
                      <a:pt x="7812" y="13886"/>
                    </a:cubicBezTo>
                    <a:cubicBezTo>
                      <a:pt x="7766" y="13806"/>
                      <a:pt x="7693" y="13772"/>
                      <a:pt x="7620" y="13772"/>
                    </a:cubicBezTo>
                    <a:cubicBezTo>
                      <a:pt x="7465" y="13772"/>
                      <a:pt x="7310" y="13922"/>
                      <a:pt x="7407" y="14100"/>
                    </a:cubicBezTo>
                    <a:cubicBezTo>
                      <a:pt x="7848" y="14886"/>
                      <a:pt x="8383" y="15624"/>
                      <a:pt x="9002" y="16303"/>
                    </a:cubicBezTo>
                    <a:cubicBezTo>
                      <a:pt x="9038" y="16339"/>
                      <a:pt x="9086" y="16374"/>
                      <a:pt x="9145" y="16374"/>
                    </a:cubicBezTo>
                    <a:cubicBezTo>
                      <a:pt x="9169" y="16731"/>
                      <a:pt x="9193" y="17101"/>
                      <a:pt x="9229" y="17470"/>
                    </a:cubicBezTo>
                    <a:cubicBezTo>
                      <a:pt x="9229" y="17493"/>
                      <a:pt x="9229" y="17517"/>
                      <a:pt x="9253" y="17541"/>
                    </a:cubicBezTo>
                    <a:cubicBezTo>
                      <a:pt x="8979" y="18089"/>
                      <a:pt x="8800" y="18672"/>
                      <a:pt x="8717" y="19268"/>
                    </a:cubicBezTo>
                    <a:cubicBezTo>
                      <a:pt x="7776" y="17482"/>
                      <a:pt x="7026" y="15612"/>
                      <a:pt x="6443" y="13672"/>
                    </a:cubicBezTo>
                    <a:cubicBezTo>
                      <a:pt x="6443" y="13636"/>
                      <a:pt x="6431" y="13600"/>
                      <a:pt x="6419" y="13564"/>
                    </a:cubicBezTo>
                    <a:cubicBezTo>
                      <a:pt x="5931" y="11909"/>
                      <a:pt x="5573" y="10219"/>
                      <a:pt x="5359" y="8492"/>
                    </a:cubicBezTo>
                    <a:cubicBezTo>
                      <a:pt x="5344" y="8369"/>
                      <a:pt x="5257" y="8315"/>
                      <a:pt x="5163" y="8315"/>
                    </a:cubicBezTo>
                    <a:cubicBezTo>
                      <a:pt x="5031" y="8315"/>
                      <a:pt x="4886" y="8421"/>
                      <a:pt x="4907" y="8588"/>
                    </a:cubicBezTo>
                    <a:cubicBezTo>
                      <a:pt x="5073" y="9981"/>
                      <a:pt x="5347" y="11362"/>
                      <a:pt x="5693" y="12719"/>
                    </a:cubicBezTo>
                    <a:cubicBezTo>
                      <a:pt x="4228" y="10790"/>
                      <a:pt x="3430" y="8492"/>
                      <a:pt x="2776" y="6171"/>
                    </a:cubicBezTo>
                    <a:cubicBezTo>
                      <a:pt x="2740" y="6050"/>
                      <a:pt x="2641" y="5997"/>
                      <a:pt x="2545" y="5997"/>
                    </a:cubicBezTo>
                    <a:cubicBezTo>
                      <a:pt x="2413" y="5997"/>
                      <a:pt x="2287" y="6096"/>
                      <a:pt x="2335" y="6254"/>
                    </a:cubicBezTo>
                    <a:cubicBezTo>
                      <a:pt x="3097" y="8969"/>
                      <a:pt x="4061" y="11671"/>
                      <a:pt x="5990" y="13779"/>
                    </a:cubicBezTo>
                    <a:cubicBezTo>
                      <a:pt x="6728" y="16243"/>
                      <a:pt x="7752" y="18613"/>
                      <a:pt x="9062" y="20839"/>
                    </a:cubicBezTo>
                    <a:cubicBezTo>
                      <a:pt x="8693" y="20387"/>
                      <a:pt x="8145" y="19827"/>
                      <a:pt x="8026" y="19720"/>
                    </a:cubicBezTo>
                    <a:cubicBezTo>
                      <a:pt x="7633" y="19363"/>
                      <a:pt x="7240" y="18982"/>
                      <a:pt x="6871" y="18601"/>
                    </a:cubicBezTo>
                    <a:cubicBezTo>
                      <a:pt x="6705" y="18410"/>
                      <a:pt x="6538" y="18232"/>
                      <a:pt x="6383" y="18041"/>
                    </a:cubicBezTo>
                    <a:cubicBezTo>
                      <a:pt x="6383" y="18005"/>
                      <a:pt x="6371" y="17970"/>
                      <a:pt x="6359" y="17934"/>
                    </a:cubicBezTo>
                    <a:cubicBezTo>
                      <a:pt x="5526" y="16339"/>
                      <a:pt x="4788" y="14779"/>
                      <a:pt x="4466" y="12981"/>
                    </a:cubicBezTo>
                    <a:cubicBezTo>
                      <a:pt x="4441" y="12857"/>
                      <a:pt x="4349" y="12803"/>
                      <a:pt x="4253" y="12803"/>
                    </a:cubicBezTo>
                    <a:cubicBezTo>
                      <a:pt x="4119" y="12803"/>
                      <a:pt x="3979" y="12909"/>
                      <a:pt x="4014" y="13076"/>
                    </a:cubicBezTo>
                    <a:cubicBezTo>
                      <a:pt x="4240" y="14219"/>
                      <a:pt x="4597" y="15327"/>
                      <a:pt x="5085" y="16374"/>
                    </a:cubicBezTo>
                    <a:lnTo>
                      <a:pt x="4895" y="16112"/>
                    </a:lnTo>
                    <a:cubicBezTo>
                      <a:pt x="3502" y="14184"/>
                      <a:pt x="2144" y="12219"/>
                      <a:pt x="775" y="10266"/>
                    </a:cubicBezTo>
                    <a:cubicBezTo>
                      <a:pt x="733" y="10206"/>
                      <a:pt x="679" y="10181"/>
                      <a:pt x="625" y="10181"/>
                    </a:cubicBezTo>
                    <a:cubicBezTo>
                      <a:pt x="466" y="10181"/>
                      <a:pt x="306" y="10398"/>
                      <a:pt x="430" y="10576"/>
                    </a:cubicBezTo>
                    <a:cubicBezTo>
                      <a:pt x="2014" y="12814"/>
                      <a:pt x="3538" y="15112"/>
                      <a:pt x="5192" y="17291"/>
                    </a:cubicBezTo>
                    <a:cubicBezTo>
                      <a:pt x="5812" y="18089"/>
                      <a:pt x="6478" y="18851"/>
                      <a:pt x="7205" y="19553"/>
                    </a:cubicBezTo>
                    <a:cubicBezTo>
                      <a:pt x="6776" y="19363"/>
                      <a:pt x="6324" y="19208"/>
                      <a:pt x="5871" y="19077"/>
                    </a:cubicBezTo>
                    <a:cubicBezTo>
                      <a:pt x="5859" y="19065"/>
                      <a:pt x="5847" y="19053"/>
                      <a:pt x="5835" y="19041"/>
                    </a:cubicBezTo>
                    <a:cubicBezTo>
                      <a:pt x="4192" y="17815"/>
                      <a:pt x="2335" y="16886"/>
                      <a:pt x="299" y="16553"/>
                    </a:cubicBezTo>
                    <a:cubicBezTo>
                      <a:pt x="281" y="16549"/>
                      <a:pt x="264" y="16548"/>
                      <a:pt x="248" y="16548"/>
                    </a:cubicBezTo>
                    <a:cubicBezTo>
                      <a:pt x="1" y="16548"/>
                      <a:pt x="7" y="16961"/>
                      <a:pt x="275" y="17005"/>
                    </a:cubicBezTo>
                    <a:cubicBezTo>
                      <a:pt x="1883" y="17279"/>
                      <a:pt x="3371" y="17946"/>
                      <a:pt x="4716" y="18827"/>
                    </a:cubicBezTo>
                    <a:cubicBezTo>
                      <a:pt x="3793" y="18684"/>
                      <a:pt x="2862" y="18614"/>
                      <a:pt x="1931" y="18614"/>
                    </a:cubicBezTo>
                    <a:cubicBezTo>
                      <a:pt x="1625" y="18614"/>
                      <a:pt x="1319" y="18622"/>
                      <a:pt x="1013" y="18636"/>
                    </a:cubicBezTo>
                    <a:cubicBezTo>
                      <a:pt x="719" y="18636"/>
                      <a:pt x="693" y="19089"/>
                      <a:pt x="978" y="19089"/>
                    </a:cubicBezTo>
                    <a:cubicBezTo>
                      <a:pt x="982" y="19089"/>
                      <a:pt x="986" y="19089"/>
                      <a:pt x="990" y="19089"/>
                    </a:cubicBezTo>
                    <a:cubicBezTo>
                      <a:pt x="1293" y="19080"/>
                      <a:pt x="1598" y="19075"/>
                      <a:pt x="1902" y="19075"/>
                    </a:cubicBezTo>
                    <a:cubicBezTo>
                      <a:pt x="4044" y="19075"/>
                      <a:pt x="6183" y="19341"/>
                      <a:pt x="8038" y="20530"/>
                    </a:cubicBezTo>
                    <a:cubicBezTo>
                      <a:pt x="8076" y="20552"/>
                      <a:pt x="8114" y="20560"/>
                      <a:pt x="8154" y="20560"/>
                    </a:cubicBezTo>
                    <a:cubicBezTo>
                      <a:pt x="8178" y="20560"/>
                      <a:pt x="8202" y="20558"/>
                      <a:pt x="8229" y="20553"/>
                    </a:cubicBezTo>
                    <a:cubicBezTo>
                      <a:pt x="8586" y="20911"/>
                      <a:pt x="8991" y="21280"/>
                      <a:pt x="9372" y="21387"/>
                    </a:cubicBezTo>
                    <a:lnTo>
                      <a:pt x="9407" y="21387"/>
                    </a:lnTo>
                    <a:cubicBezTo>
                      <a:pt x="10157" y="22613"/>
                      <a:pt x="10991" y="23792"/>
                      <a:pt x="11908" y="24911"/>
                    </a:cubicBezTo>
                    <a:cubicBezTo>
                      <a:pt x="11952" y="24967"/>
                      <a:pt x="12006" y="24990"/>
                      <a:pt x="12059" y="24990"/>
                    </a:cubicBezTo>
                    <a:cubicBezTo>
                      <a:pt x="12224" y="24990"/>
                      <a:pt x="12385" y="24772"/>
                      <a:pt x="12241" y="24601"/>
                    </a:cubicBezTo>
                    <a:cubicBezTo>
                      <a:pt x="12205" y="24554"/>
                      <a:pt x="12158" y="24494"/>
                      <a:pt x="12110" y="24435"/>
                    </a:cubicBezTo>
                    <a:cubicBezTo>
                      <a:pt x="12003" y="22518"/>
                      <a:pt x="13813" y="21494"/>
                      <a:pt x="14956" y="20149"/>
                    </a:cubicBezTo>
                    <a:cubicBezTo>
                      <a:pt x="16658" y="20077"/>
                      <a:pt x="18349" y="19875"/>
                      <a:pt x="20016" y="19541"/>
                    </a:cubicBezTo>
                    <a:cubicBezTo>
                      <a:pt x="20266" y="19462"/>
                      <a:pt x="20201" y="19099"/>
                      <a:pt x="19955" y="19099"/>
                    </a:cubicBezTo>
                    <a:cubicBezTo>
                      <a:pt x="19944" y="19099"/>
                      <a:pt x="19932" y="19099"/>
                      <a:pt x="19921" y="19101"/>
                    </a:cubicBezTo>
                    <a:cubicBezTo>
                      <a:pt x="18397" y="19398"/>
                      <a:pt x="16861" y="19589"/>
                      <a:pt x="15301" y="19672"/>
                    </a:cubicBezTo>
                    <a:cubicBezTo>
                      <a:pt x="15420" y="19518"/>
                      <a:pt x="15515" y="19351"/>
                      <a:pt x="15599" y="19184"/>
                    </a:cubicBezTo>
                    <a:cubicBezTo>
                      <a:pt x="18682" y="19006"/>
                      <a:pt x="21349" y="17577"/>
                      <a:pt x="23338" y="15243"/>
                    </a:cubicBezTo>
                    <a:cubicBezTo>
                      <a:pt x="23493" y="15069"/>
                      <a:pt x="23346" y="14824"/>
                      <a:pt x="23182" y="14824"/>
                    </a:cubicBezTo>
                    <a:cubicBezTo>
                      <a:pt x="23134" y="14824"/>
                      <a:pt x="23084" y="14846"/>
                      <a:pt x="23040" y="14898"/>
                    </a:cubicBezTo>
                    <a:cubicBezTo>
                      <a:pt x="21647" y="16541"/>
                      <a:pt x="19909" y="17732"/>
                      <a:pt x="17920" y="18327"/>
                    </a:cubicBezTo>
                    <a:cubicBezTo>
                      <a:pt x="19563" y="17386"/>
                      <a:pt x="21016" y="15850"/>
                      <a:pt x="21802" y="14398"/>
                    </a:cubicBezTo>
                    <a:cubicBezTo>
                      <a:pt x="21902" y="14214"/>
                      <a:pt x="21739" y="14037"/>
                      <a:pt x="21583" y="14037"/>
                    </a:cubicBezTo>
                    <a:cubicBezTo>
                      <a:pt x="21517" y="14037"/>
                      <a:pt x="21452" y="14069"/>
                      <a:pt x="21409" y="14148"/>
                    </a:cubicBezTo>
                    <a:cubicBezTo>
                      <a:pt x="20671" y="15458"/>
                      <a:pt x="19647" y="16589"/>
                      <a:pt x="18408" y="17458"/>
                    </a:cubicBezTo>
                    <a:cubicBezTo>
                      <a:pt x="18670" y="16839"/>
                      <a:pt x="18873" y="16208"/>
                      <a:pt x="19194" y="15612"/>
                    </a:cubicBezTo>
                    <a:cubicBezTo>
                      <a:pt x="19294" y="15429"/>
                      <a:pt x="19132" y="15251"/>
                      <a:pt x="18976" y="15251"/>
                    </a:cubicBezTo>
                    <a:cubicBezTo>
                      <a:pt x="18909" y="15251"/>
                      <a:pt x="18844" y="15284"/>
                      <a:pt x="18801" y="15362"/>
                    </a:cubicBezTo>
                    <a:cubicBezTo>
                      <a:pt x="18408" y="16100"/>
                      <a:pt x="18170" y="16898"/>
                      <a:pt x="17837" y="17648"/>
                    </a:cubicBezTo>
                    <a:cubicBezTo>
                      <a:pt x="17801" y="17708"/>
                      <a:pt x="17801" y="17779"/>
                      <a:pt x="17837" y="17839"/>
                    </a:cubicBezTo>
                    <a:cubicBezTo>
                      <a:pt x="17230" y="18208"/>
                      <a:pt x="16575" y="18482"/>
                      <a:pt x="15884" y="18660"/>
                    </a:cubicBezTo>
                    <a:cubicBezTo>
                      <a:pt x="16325" y="17779"/>
                      <a:pt x="16694" y="16851"/>
                      <a:pt x="17265" y="16041"/>
                    </a:cubicBezTo>
                    <a:cubicBezTo>
                      <a:pt x="18182" y="14767"/>
                      <a:pt x="19682" y="14124"/>
                      <a:pt x="20575" y="12838"/>
                    </a:cubicBezTo>
                    <a:cubicBezTo>
                      <a:pt x="21230" y="11898"/>
                      <a:pt x="21456" y="10838"/>
                      <a:pt x="21433" y="9707"/>
                    </a:cubicBezTo>
                    <a:cubicBezTo>
                      <a:pt x="21433" y="9552"/>
                      <a:pt x="21307" y="9471"/>
                      <a:pt x="21188" y="9471"/>
                    </a:cubicBezTo>
                    <a:cubicBezTo>
                      <a:pt x="21078" y="9471"/>
                      <a:pt x="20974" y="9540"/>
                      <a:pt x="20980" y="9683"/>
                    </a:cubicBezTo>
                    <a:cubicBezTo>
                      <a:pt x="21016" y="11564"/>
                      <a:pt x="20206" y="12564"/>
                      <a:pt x="19099" y="13576"/>
                    </a:cubicBezTo>
                    <a:cubicBezTo>
                      <a:pt x="18611" y="11814"/>
                      <a:pt x="18385" y="9981"/>
                      <a:pt x="18456" y="8159"/>
                    </a:cubicBezTo>
                    <a:cubicBezTo>
                      <a:pt x="18456" y="8004"/>
                      <a:pt x="18334" y="7923"/>
                      <a:pt x="18215" y="7923"/>
                    </a:cubicBezTo>
                    <a:cubicBezTo>
                      <a:pt x="18105" y="7923"/>
                      <a:pt x="17997" y="7992"/>
                      <a:pt x="17992" y="8135"/>
                    </a:cubicBezTo>
                    <a:cubicBezTo>
                      <a:pt x="17920" y="10088"/>
                      <a:pt x="18170" y="12040"/>
                      <a:pt x="18718" y="13922"/>
                    </a:cubicBezTo>
                    <a:cubicBezTo>
                      <a:pt x="18456" y="14148"/>
                      <a:pt x="18194" y="14386"/>
                      <a:pt x="17908" y="14648"/>
                    </a:cubicBezTo>
                    <a:cubicBezTo>
                      <a:pt x="17432" y="15100"/>
                      <a:pt x="17003" y="15624"/>
                      <a:pt x="16670" y="16196"/>
                    </a:cubicBezTo>
                    <a:lnTo>
                      <a:pt x="16634" y="15910"/>
                    </a:lnTo>
                    <a:cubicBezTo>
                      <a:pt x="17539" y="14707"/>
                      <a:pt x="17635" y="13267"/>
                      <a:pt x="17765" y="11802"/>
                    </a:cubicBezTo>
                    <a:cubicBezTo>
                      <a:pt x="17778" y="11648"/>
                      <a:pt x="17661" y="11567"/>
                      <a:pt x="17542" y="11567"/>
                    </a:cubicBezTo>
                    <a:cubicBezTo>
                      <a:pt x="17431" y="11567"/>
                      <a:pt x="17318" y="11636"/>
                      <a:pt x="17301" y="11778"/>
                    </a:cubicBezTo>
                    <a:cubicBezTo>
                      <a:pt x="17194" y="12981"/>
                      <a:pt x="17123" y="14160"/>
                      <a:pt x="16551" y="15207"/>
                    </a:cubicBezTo>
                    <a:cubicBezTo>
                      <a:pt x="16313" y="12814"/>
                      <a:pt x="16372" y="10409"/>
                      <a:pt x="16730" y="8040"/>
                    </a:cubicBezTo>
                    <a:cubicBezTo>
                      <a:pt x="16748" y="7885"/>
                      <a:pt x="16635" y="7804"/>
                      <a:pt x="16515" y="7804"/>
                    </a:cubicBezTo>
                    <a:cubicBezTo>
                      <a:pt x="16404" y="7804"/>
                      <a:pt x="16288" y="7873"/>
                      <a:pt x="16265" y="8016"/>
                    </a:cubicBezTo>
                    <a:cubicBezTo>
                      <a:pt x="15956" y="10088"/>
                      <a:pt x="15872" y="12207"/>
                      <a:pt x="16015" y="14303"/>
                    </a:cubicBezTo>
                    <a:cubicBezTo>
                      <a:pt x="15194" y="13088"/>
                      <a:pt x="14551" y="11767"/>
                      <a:pt x="14110" y="10362"/>
                    </a:cubicBezTo>
                    <a:cubicBezTo>
                      <a:pt x="14076" y="10248"/>
                      <a:pt x="13977" y="10198"/>
                      <a:pt x="13881" y="10198"/>
                    </a:cubicBezTo>
                    <a:cubicBezTo>
                      <a:pt x="13745" y="10198"/>
                      <a:pt x="13614" y="10297"/>
                      <a:pt x="13670" y="10457"/>
                    </a:cubicBezTo>
                    <a:cubicBezTo>
                      <a:pt x="14217" y="12159"/>
                      <a:pt x="14968" y="13767"/>
                      <a:pt x="16087" y="15160"/>
                    </a:cubicBezTo>
                    <a:cubicBezTo>
                      <a:pt x="16111" y="15386"/>
                      <a:pt x="16122" y="15600"/>
                      <a:pt x="16158" y="15815"/>
                    </a:cubicBezTo>
                    <a:cubicBezTo>
                      <a:pt x="16134" y="15862"/>
                      <a:pt x="16146" y="15922"/>
                      <a:pt x="16170" y="15969"/>
                    </a:cubicBezTo>
                    <a:cubicBezTo>
                      <a:pt x="16206" y="16220"/>
                      <a:pt x="16230" y="16458"/>
                      <a:pt x="16265" y="16708"/>
                    </a:cubicBezTo>
                    <a:cubicBezTo>
                      <a:pt x="16277" y="16743"/>
                      <a:pt x="16289" y="16779"/>
                      <a:pt x="16313" y="16803"/>
                    </a:cubicBezTo>
                    <a:cubicBezTo>
                      <a:pt x="16146" y="17112"/>
                      <a:pt x="15980" y="17434"/>
                      <a:pt x="15825" y="17767"/>
                    </a:cubicBezTo>
                    <a:cubicBezTo>
                      <a:pt x="15468" y="18470"/>
                      <a:pt x="15027" y="19137"/>
                      <a:pt x="14515" y="19744"/>
                    </a:cubicBezTo>
                    <a:cubicBezTo>
                      <a:pt x="14372" y="19232"/>
                      <a:pt x="14408" y="18446"/>
                      <a:pt x="14396" y="18065"/>
                    </a:cubicBezTo>
                    <a:cubicBezTo>
                      <a:pt x="14384" y="17613"/>
                      <a:pt x="14384" y="17172"/>
                      <a:pt x="14396" y="16720"/>
                    </a:cubicBezTo>
                    <a:cubicBezTo>
                      <a:pt x="14420" y="15719"/>
                      <a:pt x="14515" y="14707"/>
                      <a:pt x="14598" y="13695"/>
                    </a:cubicBezTo>
                    <a:cubicBezTo>
                      <a:pt x="14611" y="13542"/>
                      <a:pt x="14496" y="13465"/>
                      <a:pt x="14380" y="13465"/>
                    </a:cubicBezTo>
                    <a:cubicBezTo>
                      <a:pt x="14270" y="13465"/>
                      <a:pt x="14158" y="13533"/>
                      <a:pt x="14146" y="13672"/>
                    </a:cubicBezTo>
                    <a:cubicBezTo>
                      <a:pt x="14039" y="14910"/>
                      <a:pt x="13932" y="16136"/>
                      <a:pt x="13932" y="17374"/>
                    </a:cubicBezTo>
                    <a:cubicBezTo>
                      <a:pt x="13932" y="17791"/>
                      <a:pt x="13896" y="18410"/>
                      <a:pt x="13932" y="19006"/>
                    </a:cubicBezTo>
                    <a:cubicBezTo>
                      <a:pt x="13122" y="18410"/>
                      <a:pt x="12384" y="17720"/>
                      <a:pt x="11741" y="16946"/>
                    </a:cubicBezTo>
                    <a:cubicBezTo>
                      <a:pt x="11694" y="16890"/>
                      <a:pt x="11638" y="16867"/>
                      <a:pt x="11584" y="16867"/>
                    </a:cubicBezTo>
                    <a:cubicBezTo>
                      <a:pt x="11417" y="16867"/>
                      <a:pt x="11261" y="17085"/>
                      <a:pt x="11396" y="17255"/>
                    </a:cubicBezTo>
                    <a:cubicBezTo>
                      <a:pt x="12158" y="18160"/>
                      <a:pt x="13039" y="18970"/>
                      <a:pt x="14003" y="19637"/>
                    </a:cubicBezTo>
                    <a:cubicBezTo>
                      <a:pt x="14039" y="19815"/>
                      <a:pt x="14098" y="19982"/>
                      <a:pt x="14182" y="20149"/>
                    </a:cubicBezTo>
                    <a:cubicBezTo>
                      <a:pt x="13682" y="20720"/>
                      <a:pt x="13158" y="21268"/>
                      <a:pt x="12634" y="21899"/>
                    </a:cubicBezTo>
                    <a:cubicBezTo>
                      <a:pt x="12110" y="22518"/>
                      <a:pt x="11741" y="23125"/>
                      <a:pt x="11669" y="23887"/>
                    </a:cubicBezTo>
                    <a:cubicBezTo>
                      <a:pt x="10729" y="22673"/>
                      <a:pt x="9884" y="21387"/>
                      <a:pt x="9133" y="20041"/>
                    </a:cubicBezTo>
                    <a:cubicBezTo>
                      <a:pt x="9098" y="17291"/>
                      <a:pt x="11443" y="15577"/>
                      <a:pt x="12265" y="13100"/>
                    </a:cubicBezTo>
                    <a:cubicBezTo>
                      <a:pt x="12574" y="12100"/>
                      <a:pt x="12717" y="11052"/>
                      <a:pt x="12670" y="10004"/>
                    </a:cubicBezTo>
                    <a:cubicBezTo>
                      <a:pt x="13717" y="7957"/>
                      <a:pt x="15003" y="6040"/>
                      <a:pt x="16503" y="4313"/>
                    </a:cubicBezTo>
                    <a:cubicBezTo>
                      <a:pt x="16650" y="4139"/>
                      <a:pt x="16500" y="3894"/>
                      <a:pt x="16337" y="3894"/>
                    </a:cubicBezTo>
                    <a:cubicBezTo>
                      <a:pt x="16288" y="3894"/>
                      <a:pt x="16238" y="3916"/>
                      <a:pt x="16194" y="3968"/>
                    </a:cubicBezTo>
                    <a:cubicBezTo>
                      <a:pt x="15515" y="4730"/>
                      <a:pt x="14884" y="5540"/>
                      <a:pt x="14301" y="6373"/>
                    </a:cubicBezTo>
                    <a:cubicBezTo>
                      <a:pt x="14194" y="4920"/>
                      <a:pt x="14182" y="3456"/>
                      <a:pt x="14694" y="2075"/>
                    </a:cubicBezTo>
                    <a:cubicBezTo>
                      <a:pt x="14760" y="1904"/>
                      <a:pt x="14615" y="1785"/>
                      <a:pt x="14470" y="1785"/>
                    </a:cubicBezTo>
                    <a:cubicBezTo>
                      <a:pt x="14381" y="1785"/>
                      <a:pt x="14294" y="1829"/>
                      <a:pt x="14253" y="1932"/>
                    </a:cubicBezTo>
                    <a:cubicBezTo>
                      <a:pt x="14027" y="2587"/>
                      <a:pt x="13884" y="3254"/>
                      <a:pt x="13825" y="3944"/>
                    </a:cubicBezTo>
                    <a:cubicBezTo>
                      <a:pt x="12705" y="2730"/>
                      <a:pt x="11669" y="1444"/>
                      <a:pt x="10717" y="87"/>
                    </a:cubicBezTo>
                    <a:cubicBezTo>
                      <a:pt x="10675" y="26"/>
                      <a:pt x="10622" y="1"/>
                      <a:pt x="105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3" name="Google Shape;3093;p38"/>
              <p:cNvSpPr/>
              <p:nvPr/>
            </p:nvSpPr>
            <p:spPr>
              <a:xfrm rot="707654">
                <a:off x="1807163" y="4054502"/>
                <a:ext cx="1385676" cy="1261173"/>
              </a:xfrm>
              <a:custGeom>
                <a:avLst/>
                <a:gdLst/>
                <a:ahLst/>
                <a:cxnLst/>
                <a:rect l="l" t="t" r="r" b="b"/>
                <a:pathLst>
                  <a:path w="28325" h="25780" extrusionOk="0">
                    <a:moveTo>
                      <a:pt x="8080" y="0"/>
                    </a:moveTo>
                    <a:cubicBezTo>
                      <a:pt x="7931" y="0"/>
                      <a:pt x="7772" y="158"/>
                      <a:pt x="7844" y="342"/>
                    </a:cubicBezTo>
                    <a:cubicBezTo>
                      <a:pt x="8296" y="1401"/>
                      <a:pt x="8618" y="2520"/>
                      <a:pt x="8808" y="3663"/>
                    </a:cubicBezTo>
                    <a:cubicBezTo>
                      <a:pt x="8654" y="3556"/>
                      <a:pt x="8511" y="3437"/>
                      <a:pt x="8356" y="3330"/>
                    </a:cubicBezTo>
                    <a:cubicBezTo>
                      <a:pt x="7796" y="2913"/>
                      <a:pt x="7368" y="2354"/>
                      <a:pt x="7130" y="1699"/>
                    </a:cubicBezTo>
                    <a:cubicBezTo>
                      <a:pt x="7046" y="1449"/>
                      <a:pt x="6915" y="1223"/>
                      <a:pt x="6737" y="1032"/>
                    </a:cubicBezTo>
                    <a:cubicBezTo>
                      <a:pt x="6690" y="977"/>
                      <a:pt x="6633" y="953"/>
                      <a:pt x="6578" y="953"/>
                    </a:cubicBezTo>
                    <a:cubicBezTo>
                      <a:pt x="6409" y="953"/>
                      <a:pt x="6248" y="1171"/>
                      <a:pt x="6391" y="1342"/>
                    </a:cubicBezTo>
                    <a:cubicBezTo>
                      <a:pt x="6760" y="1782"/>
                      <a:pt x="6784" y="2390"/>
                      <a:pt x="7130" y="2842"/>
                    </a:cubicBezTo>
                    <a:cubicBezTo>
                      <a:pt x="7320" y="3080"/>
                      <a:pt x="7546" y="3282"/>
                      <a:pt x="7796" y="3473"/>
                    </a:cubicBezTo>
                    <a:cubicBezTo>
                      <a:pt x="8630" y="4128"/>
                      <a:pt x="9523" y="4723"/>
                      <a:pt x="10451" y="5259"/>
                    </a:cubicBezTo>
                    <a:cubicBezTo>
                      <a:pt x="10463" y="5271"/>
                      <a:pt x="10487" y="5271"/>
                      <a:pt x="10511" y="5283"/>
                    </a:cubicBezTo>
                    <a:cubicBezTo>
                      <a:pt x="10559" y="5449"/>
                      <a:pt x="10618" y="5616"/>
                      <a:pt x="10678" y="5771"/>
                    </a:cubicBezTo>
                    <a:cubicBezTo>
                      <a:pt x="11166" y="6973"/>
                      <a:pt x="12178" y="7438"/>
                      <a:pt x="12952" y="8414"/>
                    </a:cubicBezTo>
                    <a:cubicBezTo>
                      <a:pt x="13880" y="9569"/>
                      <a:pt x="14083" y="11152"/>
                      <a:pt x="14916" y="12379"/>
                    </a:cubicBezTo>
                    <a:cubicBezTo>
                      <a:pt x="15642" y="13462"/>
                      <a:pt x="16631" y="14331"/>
                      <a:pt x="17631" y="15165"/>
                    </a:cubicBezTo>
                    <a:cubicBezTo>
                      <a:pt x="17643" y="15177"/>
                      <a:pt x="17667" y="15189"/>
                      <a:pt x="17690" y="15201"/>
                    </a:cubicBezTo>
                    <a:cubicBezTo>
                      <a:pt x="18202" y="16629"/>
                      <a:pt x="18631" y="18094"/>
                      <a:pt x="19024" y="19570"/>
                    </a:cubicBezTo>
                    <a:cubicBezTo>
                      <a:pt x="17107" y="18106"/>
                      <a:pt x="15916" y="16034"/>
                      <a:pt x="15321" y="13689"/>
                    </a:cubicBezTo>
                    <a:cubicBezTo>
                      <a:pt x="15291" y="13569"/>
                      <a:pt x="15194" y="13516"/>
                      <a:pt x="15098" y="13516"/>
                    </a:cubicBezTo>
                    <a:cubicBezTo>
                      <a:pt x="14965" y="13516"/>
                      <a:pt x="14832" y="13618"/>
                      <a:pt x="14880" y="13784"/>
                    </a:cubicBezTo>
                    <a:cubicBezTo>
                      <a:pt x="15523" y="16391"/>
                      <a:pt x="16893" y="18689"/>
                      <a:pt x="19131" y="20225"/>
                    </a:cubicBezTo>
                    <a:cubicBezTo>
                      <a:pt x="19143" y="20237"/>
                      <a:pt x="19167" y="20249"/>
                      <a:pt x="19191" y="20249"/>
                    </a:cubicBezTo>
                    <a:cubicBezTo>
                      <a:pt x="19274" y="20594"/>
                      <a:pt x="19369" y="20951"/>
                      <a:pt x="19452" y="21297"/>
                    </a:cubicBezTo>
                    <a:cubicBezTo>
                      <a:pt x="17964" y="20487"/>
                      <a:pt x="16619" y="19439"/>
                      <a:pt x="15476" y="18201"/>
                    </a:cubicBezTo>
                    <a:cubicBezTo>
                      <a:pt x="14369" y="15653"/>
                      <a:pt x="13571" y="12986"/>
                      <a:pt x="13106" y="10248"/>
                    </a:cubicBezTo>
                    <a:cubicBezTo>
                      <a:pt x="13086" y="10122"/>
                      <a:pt x="12994" y="10066"/>
                      <a:pt x="12898" y="10066"/>
                    </a:cubicBezTo>
                    <a:cubicBezTo>
                      <a:pt x="12766" y="10066"/>
                      <a:pt x="12626" y="10171"/>
                      <a:pt x="12654" y="10343"/>
                    </a:cubicBezTo>
                    <a:cubicBezTo>
                      <a:pt x="13059" y="12676"/>
                      <a:pt x="13690" y="14951"/>
                      <a:pt x="14559" y="17153"/>
                    </a:cubicBezTo>
                    <a:cubicBezTo>
                      <a:pt x="14083" y="16594"/>
                      <a:pt x="13642" y="16010"/>
                      <a:pt x="13214" y="15415"/>
                    </a:cubicBezTo>
                    <a:cubicBezTo>
                      <a:pt x="13333" y="15332"/>
                      <a:pt x="13368" y="15177"/>
                      <a:pt x="13273" y="15058"/>
                    </a:cubicBezTo>
                    <a:cubicBezTo>
                      <a:pt x="11618" y="12915"/>
                      <a:pt x="11321" y="10295"/>
                      <a:pt x="11094" y="7664"/>
                    </a:cubicBezTo>
                    <a:cubicBezTo>
                      <a:pt x="11079" y="7540"/>
                      <a:pt x="10995" y="7486"/>
                      <a:pt x="10902" y="7486"/>
                    </a:cubicBezTo>
                    <a:cubicBezTo>
                      <a:pt x="10772" y="7486"/>
                      <a:pt x="10628" y="7592"/>
                      <a:pt x="10642" y="7759"/>
                    </a:cubicBezTo>
                    <a:cubicBezTo>
                      <a:pt x="10809" y="9628"/>
                      <a:pt x="11023" y="11462"/>
                      <a:pt x="11690" y="13153"/>
                    </a:cubicBezTo>
                    <a:cubicBezTo>
                      <a:pt x="11571" y="12974"/>
                      <a:pt x="11451" y="12784"/>
                      <a:pt x="11332" y="12605"/>
                    </a:cubicBezTo>
                    <a:cubicBezTo>
                      <a:pt x="11059" y="12176"/>
                      <a:pt x="10785" y="11760"/>
                      <a:pt x="10511" y="11343"/>
                    </a:cubicBezTo>
                    <a:cubicBezTo>
                      <a:pt x="10499" y="11295"/>
                      <a:pt x="10475" y="11248"/>
                      <a:pt x="10428" y="11224"/>
                    </a:cubicBezTo>
                    <a:cubicBezTo>
                      <a:pt x="10189" y="10855"/>
                      <a:pt x="9939" y="10486"/>
                      <a:pt x="9701" y="10129"/>
                    </a:cubicBezTo>
                    <a:cubicBezTo>
                      <a:pt x="9689" y="10105"/>
                      <a:pt x="9689" y="10081"/>
                      <a:pt x="9677" y="10069"/>
                    </a:cubicBezTo>
                    <a:cubicBezTo>
                      <a:pt x="8904" y="8712"/>
                      <a:pt x="8808" y="7200"/>
                      <a:pt x="9118" y="5699"/>
                    </a:cubicBezTo>
                    <a:cubicBezTo>
                      <a:pt x="9155" y="5523"/>
                      <a:pt x="9000" y="5401"/>
                      <a:pt x="8863" y="5401"/>
                    </a:cubicBezTo>
                    <a:cubicBezTo>
                      <a:pt x="8778" y="5401"/>
                      <a:pt x="8700" y="5447"/>
                      <a:pt x="8677" y="5557"/>
                    </a:cubicBezTo>
                    <a:cubicBezTo>
                      <a:pt x="8463" y="6557"/>
                      <a:pt x="8439" y="7593"/>
                      <a:pt x="8642" y="8605"/>
                    </a:cubicBezTo>
                    <a:cubicBezTo>
                      <a:pt x="7451" y="6926"/>
                      <a:pt x="6201" y="5271"/>
                      <a:pt x="4891" y="3663"/>
                    </a:cubicBezTo>
                    <a:cubicBezTo>
                      <a:pt x="4844" y="3608"/>
                      <a:pt x="4789" y="3585"/>
                      <a:pt x="4734" y="3585"/>
                    </a:cubicBezTo>
                    <a:cubicBezTo>
                      <a:pt x="4568" y="3585"/>
                      <a:pt x="4414" y="3802"/>
                      <a:pt x="4558" y="3973"/>
                    </a:cubicBezTo>
                    <a:cubicBezTo>
                      <a:pt x="4689" y="4140"/>
                      <a:pt x="4832" y="4318"/>
                      <a:pt x="4963" y="4497"/>
                    </a:cubicBezTo>
                    <a:cubicBezTo>
                      <a:pt x="3891" y="3925"/>
                      <a:pt x="2748" y="3485"/>
                      <a:pt x="1581" y="3199"/>
                    </a:cubicBezTo>
                    <a:cubicBezTo>
                      <a:pt x="1559" y="3194"/>
                      <a:pt x="1538" y="3191"/>
                      <a:pt x="1518" y="3191"/>
                    </a:cubicBezTo>
                    <a:cubicBezTo>
                      <a:pt x="1276" y="3191"/>
                      <a:pt x="1174" y="3562"/>
                      <a:pt x="1438" y="3628"/>
                    </a:cubicBezTo>
                    <a:cubicBezTo>
                      <a:pt x="2891" y="3997"/>
                      <a:pt x="4296" y="4580"/>
                      <a:pt x="5570" y="5366"/>
                    </a:cubicBezTo>
                    <a:cubicBezTo>
                      <a:pt x="5606" y="5378"/>
                      <a:pt x="5641" y="5390"/>
                      <a:pt x="5677" y="5402"/>
                    </a:cubicBezTo>
                    <a:cubicBezTo>
                      <a:pt x="5998" y="5818"/>
                      <a:pt x="6320" y="6235"/>
                      <a:pt x="6629" y="6652"/>
                    </a:cubicBezTo>
                    <a:cubicBezTo>
                      <a:pt x="5117" y="5699"/>
                      <a:pt x="3450" y="5033"/>
                      <a:pt x="1700" y="4699"/>
                    </a:cubicBezTo>
                    <a:cubicBezTo>
                      <a:pt x="1686" y="4697"/>
                      <a:pt x="1672" y="4696"/>
                      <a:pt x="1659" y="4696"/>
                    </a:cubicBezTo>
                    <a:cubicBezTo>
                      <a:pt x="1402" y="4696"/>
                      <a:pt x="1405" y="5118"/>
                      <a:pt x="1676" y="5164"/>
                    </a:cubicBezTo>
                    <a:cubicBezTo>
                      <a:pt x="3665" y="5521"/>
                      <a:pt x="5939" y="6533"/>
                      <a:pt x="7475" y="7843"/>
                    </a:cubicBezTo>
                    <a:cubicBezTo>
                      <a:pt x="7487" y="7843"/>
                      <a:pt x="7487" y="7854"/>
                      <a:pt x="7499" y="7854"/>
                    </a:cubicBezTo>
                    <a:cubicBezTo>
                      <a:pt x="7892" y="8414"/>
                      <a:pt x="8284" y="8974"/>
                      <a:pt x="8665" y="9533"/>
                    </a:cubicBezTo>
                    <a:cubicBezTo>
                      <a:pt x="8082" y="9533"/>
                      <a:pt x="7499" y="9509"/>
                      <a:pt x="6927" y="9462"/>
                    </a:cubicBezTo>
                    <a:cubicBezTo>
                      <a:pt x="4879" y="8045"/>
                      <a:pt x="2808" y="6688"/>
                      <a:pt x="307" y="6271"/>
                    </a:cubicBezTo>
                    <a:cubicBezTo>
                      <a:pt x="293" y="6269"/>
                      <a:pt x="279" y="6268"/>
                      <a:pt x="266" y="6268"/>
                    </a:cubicBezTo>
                    <a:cubicBezTo>
                      <a:pt x="8" y="6268"/>
                      <a:pt x="0" y="6690"/>
                      <a:pt x="283" y="6735"/>
                    </a:cubicBezTo>
                    <a:cubicBezTo>
                      <a:pt x="2415" y="7081"/>
                      <a:pt x="4224" y="8176"/>
                      <a:pt x="5975" y="9367"/>
                    </a:cubicBezTo>
                    <a:cubicBezTo>
                      <a:pt x="4165" y="9152"/>
                      <a:pt x="2379" y="8712"/>
                      <a:pt x="676" y="8081"/>
                    </a:cubicBezTo>
                    <a:cubicBezTo>
                      <a:pt x="646" y="8069"/>
                      <a:pt x="617" y="8064"/>
                      <a:pt x="590" y="8064"/>
                    </a:cubicBezTo>
                    <a:cubicBezTo>
                      <a:pt x="367" y="8064"/>
                      <a:pt x="289" y="8426"/>
                      <a:pt x="533" y="8521"/>
                    </a:cubicBezTo>
                    <a:cubicBezTo>
                      <a:pt x="3164" y="9499"/>
                      <a:pt x="5966" y="10010"/>
                      <a:pt x="8772" y="10010"/>
                    </a:cubicBezTo>
                    <a:cubicBezTo>
                      <a:pt x="8835" y="10010"/>
                      <a:pt x="8899" y="10010"/>
                      <a:pt x="8963" y="10009"/>
                    </a:cubicBezTo>
                    <a:lnTo>
                      <a:pt x="8987" y="10009"/>
                    </a:lnTo>
                    <a:cubicBezTo>
                      <a:pt x="9261" y="10402"/>
                      <a:pt x="9523" y="10795"/>
                      <a:pt x="9797" y="11188"/>
                    </a:cubicBezTo>
                    <a:cubicBezTo>
                      <a:pt x="9110" y="11134"/>
                      <a:pt x="8443" y="10969"/>
                      <a:pt x="7769" y="10969"/>
                    </a:cubicBezTo>
                    <a:cubicBezTo>
                      <a:pt x="7707" y="10969"/>
                      <a:pt x="7644" y="10971"/>
                      <a:pt x="7582" y="10974"/>
                    </a:cubicBezTo>
                    <a:cubicBezTo>
                      <a:pt x="7288" y="10986"/>
                      <a:pt x="7261" y="11438"/>
                      <a:pt x="7547" y="11438"/>
                    </a:cubicBezTo>
                    <a:cubicBezTo>
                      <a:pt x="7551" y="11438"/>
                      <a:pt x="7554" y="11438"/>
                      <a:pt x="7558" y="11438"/>
                    </a:cubicBezTo>
                    <a:cubicBezTo>
                      <a:pt x="7630" y="11434"/>
                      <a:pt x="7701" y="11432"/>
                      <a:pt x="7772" y="11432"/>
                    </a:cubicBezTo>
                    <a:cubicBezTo>
                      <a:pt x="8554" y="11432"/>
                      <a:pt x="9320" y="11653"/>
                      <a:pt x="10106" y="11653"/>
                    </a:cubicBezTo>
                    <a:cubicBezTo>
                      <a:pt x="10713" y="12557"/>
                      <a:pt x="11321" y="13462"/>
                      <a:pt x="11928" y="14379"/>
                    </a:cubicBezTo>
                    <a:cubicBezTo>
                      <a:pt x="10797" y="13629"/>
                      <a:pt x="9558" y="13057"/>
                      <a:pt x="8273" y="12641"/>
                    </a:cubicBezTo>
                    <a:lnTo>
                      <a:pt x="8249" y="12617"/>
                    </a:lnTo>
                    <a:cubicBezTo>
                      <a:pt x="7141" y="11819"/>
                      <a:pt x="5879" y="11117"/>
                      <a:pt x="4546" y="10807"/>
                    </a:cubicBezTo>
                    <a:cubicBezTo>
                      <a:pt x="4525" y="10802"/>
                      <a:pt x="4504" y="10799"/>
                      <a:pt x="4484" y="10799"/>
                    </a:cubicBezTo>
                    <a:cubicBezTo>
                      <a:pt x="4241" y="10799"/>
                      <a:pt x="4139" y="11182"/>
                      <a:pt x="4403" y="11248"/>
                    </a:cubicBezTo>
                    <a:cubicBezTo>
                      <a:pt x="5272" y="11462"/>
                      <a:pt x="6117" y="11819"/>
                      <a:pt x="6879" y="12284"/>
                    </a:cubicBezTo>
                    <a:cubicBezTo>
                      <a:pt x="6368" y="12176"/>
                      <a:pt x="5844" y="12093"/>
                      <a:pt x="5308" y="12034"/>
                    </a:cubicBezTo>
                    <a:cubicBezTo>
                      <a:pt x="5297" y="12032"/>
                      <a:pt x="5286" y="12032"/>
                      <a:pt x="5275" y="12032"/>
                    </a:cubicBezTo>
                    <a:cubicBezTo>
                      <a:pt x="5010" y="12032"/>
                      <a:pt x="5009" y="12452"/>
                      <a:pt x="5284" y="12486"/>
                    </a:cubicBezTo>
                    <a:cubicBezTo>
                      <a:pt x="7951" y="12772"/>
                      <a:pt x="10487" y="13784"/>
                      <a:pt x="12606" y="15427"/>
                    </a:cubicBezTo>
                    <a:cubicBezTo>
                      <a:pt x="12630" y="15427"/>
                      <a:pt x="12642" y="15439"/>
                      <a:pt x="12654" y="15451"/>
                    </a:cubicBezTo>
                    <a:cubicBezTo>
                      <a:pt x="13404" y="16510"/>
                      <a:pt x="14226" y="17522"/>
                      <a:pt x="15107" y="18475"/>
                    </a:cubicBezTo>
                    <a:cubicBezTo>
                      <a:pt x="15119" y="18499"/>
                      <a:pt x="15142" y="18522"/>
                      <a:pt x="15166" y="18534"/>
                    </a:cubicBezTo>
                    <a:cubicBezTo>
                      <a:pt x="15369" y="18749"/>
                      <a:pt x="15583" y="18963"/>
                      <a:pt x="15797" y="19177"/>
                    </a:cubicBezTo>
                    <a:cubicBezTo>
                      <a:pt x="14821" y="18868"/>
                      <a:pt x="13821" y="18642"/>
                      <a:pt x="12797" y="18522"/>
                    </a:cubicBezTo>
                    <a:cubicBezTo>
                      <a:pt x="12785" y="18475"/>
                      <a:pt x="12773" y="18439"/>
                      <a:pt x="12737" y="18415"/>
                    </a:cubicBezTo>
                    <a:cubicBezTo>
                      <a:pt x="12166" y="17880"/>
                      <a:pt x="11571" y="17379"/>
                      <a:pt x="10951" y="16903"/>
                    </a:cubicBezTo>
                    <a:cubicBezTo>
                      <a:pt x="11070" y="16832"/>
                      <a:pt x="11094" y="16665"/>
                      <a:pt x="11011" y="16558"/>
                    </a:cubicBezTo>
                    <a:cubicBezTo>
                      <a:pt x="10213" y="15570"/>
                      <a:pt x="9392" y="14701"/>
                      <a:pt x="8284" y="14034"/>
                    </a:cubicBezTo>
                    <a:cubicBezTo>
                      <a:pt x="8244" y="14008"/>
                      <a:pt x="8203" y="13998"/>
                      <a:pt x="8164" y="13998"/>
                    </a:cubicBezTo>
                    <a:cubicBezTo>
                      <a:pt x="7966" y="13998"/>
                      <a:pt x="7827" y="14285"/>
                      <a:pt x="8046" y="14415"/>
                    </a:cubicBezTo>
                    <a:cubicBezTo>
                      <a:pt x="8904" y="14951"/>
                      <a:pt x="9666" y="15629"/>
                      <a:pt x="10297" y="16415"/>
                    </a:cubicBezTo>
                    <a:cubicBezTo>
                      <a:pt x="9118" y="15582"/>
                      <a:pt x="7868" y="14867"/>
                      <a:pt x="6546" y="14272"/>
                    </a:cubicBezTo>
                    <a:cubicBezTo>
                      <a:pt x="6515" y="14258"/>
                      <a:pt x="6486" y="14252"/>
                      <a:pt x="6459" y="14252"/>
                    </a:cubicBezTo>
                    <a:cubicBezTo>
                      <a:pt x="6256" y="14252"/>
                      <a:pt x="6173" y="14607"/>
                      <a:pt x="6415" y="14712"/>
                    </a:cubicBezTo>
                    <a:cubicBezTo>
                      <a:pt x="8463" y="15629"/>
                      <a:pt x="10368" y="16879"/>
                      <a:pt x="12035" y="18391"/>
                    </a:cubicBezTo>
                    <a:cubicBezTo>
                      <a:pt x="9808" y="18010"/>
                      <a:pt x="7868" y="17344"/>
                      <a:pt x="5987" y="15951"/>
                    </a:cubicBezTo>
                    <a:cubicBezTo>
                      <a:pt x="5943" y="15918"/>
                      <a:pt x="5900" y="15904"/>
                      <a:pt x="5859" y="15904"/>
                    </a:cubicBezTo>
                    <a:cubicBezTo>
                      <a:pt x="5677" y="15904"/>
                      <a:pt x="5554" y="16186"/>
                      <a:pt x="5748" y="16332"/>
                    </a:cubicBezTo>
                    <a:cubicBezTo>
                      <a:pt x="7284" y="17510"/>
                      <a:pt x="9070" y="18308"/>
                      <a:pt x="10963" y="18689"/>
                    </a:cubicBezTo>
                    <a:cubicBezTo>
                      <a:pt x="12106" y="18915"/>
                      <a:pt x="13285" y="19023"/>
                      <a:pt x="14416" y="19273"/>
                    </a:cubicBezTo>
                    <a:cubicBezTo>
                      <a:pt x="12666" y="20035"/>
                      <a:pt x="10773" y="20451"/>
                      <a:pt x="8856" y="20499"/>
                    </a:cubicBezTo>
                    <a:cubicBezTo>
                      <a:pt x="8558" y="20499"/>
                      <a:pt x="8534" y="20963"/>
                      <a:pt x="8832" y="20963"/>
                    </a:cubicBezTo>
                    <a:cubicBezTo>
                      <a:pt x="11023" y="20904"/>
                      <a:pt x="13166" y="20392"/>
                      <a:pt x="15142" y="19439"/>
                    </a:cubicBezTo>
                    <a:cubicBezTo>
                      <a:pt x="15762" y="19618"/>
                      <a:pt x="16357" y="19856"/>
                      <a:pt x="16928" y="20177"/>
                    </a:cubicBezTo>
                    <a:cubicBezTo>
                      <a:pt x="16928" y="20177"/>
                      <a:pt x="16940" y="20189"/>
                      <a:pt x="16952" y="20189"/>
                    </a:cubicBezTo>
                    <a:cubicBezTo>
                      <a:pt x="17762" y="20844"/>
                      <a:pt x="18655" y="21416"/>
                      <a:pt x="19595" y="21880"/>
                    </a:cubicBezTo>
                    <a:cubicBezTo>
                      <a:pt x="19714" y="22392"/>
                      <a:pt x="19833" y="22916"/>
                      <a:pt x="19953" y="23428"/>
                    </a:cubicBezTo>
                    <a:lnTo>
                      <a:pt x="17714" y="21832"/>
                    </a:lnTo>
                    <a:cubicBezTo>
                      <a:pt x="17672" y="21801"/>
                      <a:pt x="17629" y="21787"/>
                      <a:pt x="17589" y="21787"/>
                    </a:cubicBezTo>
                    <a:cubicBezTo>
                      <a:pt x="17402" y="21787"/>
                      <a:pt x="17268" y="22078"/>
                      <a:pt x="17464" y="22225"/>
                    </a:cubicBezTo>
                    <a:lnTo>
                      <a:pt x="20107" y="24106"/>
                    </a:lnTo>
                    <a:lnTo>
                      <a:pt x="20131" y="24178"/>
                    </a:lnTo>
                    <a:cubicBezTo>
                      <a:pt x="19479" y="24384"/>
                      <a:pt x="18807" y="24485"/>
                      <a:pt x="18131" y="24485"/>
                    </a:cubicBezTo>
                    <a:cubicBezTo>
                      <a:pt x="17870" y="24485"/>
                      <a:pt x="17607" y="24470"/>
                      <a:pt x="17345" y="24440"/>
                    </a:cubicBezTo>
                    <a:cubicBezTo>
                      <a:pt x="17036" y="23106"/>
                      <a:pt x="16512" y="21832"/>
                      <a:pt x="15797" y="20666"/>
                    </a:cubicBezTo>
                    <a:cubicBezTo>
                      <a:pt x="15751" y="20585"/>
                      <a:pt x="15676" y="20551"/>
                      <a:pt x="15602" y="20551"/>
                    </a:cubicBezTo>
                    <a:cubicBezTo>
                      <a:pt x="15445" y="20551"/>
                      <a:pt x="15288" y="20699"/>
                      <a:pt x="15392" y="20868"/>
                    </a:cubicBezTo>
                    <a:cubicBezTo>
                      <a:pt x="15976" y="21832"/>
                      <a:pt x="16440" y="22868"/>
                      <a:pt x="16750" y="23952"/>
                    </a:cubicBezTo>
                    <a:cubicBezTo>
                      <a:pt x="15559" y="22940"/>
                      <a:pt x="14261" y="22059"/>
                      <a:pt x="12880" y="21344"/>
                    </a:cubicBezTo>
                    <a:cubicBezTo>
                      <a:pt x="12843" y="21326"/>
                      <a:pt x="12806" y="21317"/>
                      <a:pt x="12770" y="21317"/>
                    </a:cubicBezTo>
                    <a:cubicBezTo>
                      <a:pt x="12557" y="21317"/>
                      <a:pt x="12406" y="21615"/>
                      <a:pt x="12630" y="21737"/>
                    </a:cubicBezTo>
                    <a:cubicBezTo>
                      <a:pt x="13964" y="22428"/>
                      <a:pt x="15202" y="23261"/>
                      <a:pt x="16345" y="24226"/>
                    </a:cubicBezTo>
                    <a:cubicBezTo>
                      <a:pt x="16281" y="24226"/>
                      <a:pt x="16213" y="24220"/>
                      <a:pt x="16142" y="24220"/>
                    </a:cubicBezTo>
                    <a:cubicBezTo>
                      <a:pt x="16107" y="24220"/>
                      <a:pt x="16071" y="24222"/>
                      <a:pt x="16035" y="24226"/>
                    </a:cubicBezTo>
                    <a:cubicBezTo>
                      <a:pt x="13920" y="23743"/>
                      <a:pt x="11814" y="22786"/>
                      <a:pt x="9635" y="22786"/>
                    </a:cubicBezTo>
                    <a:cubicBezTo>
                      <a:pt x="9447" y="22786"/>
                      <a:pt x="9259" y="22794"/>
                      <a:pt x="9070" y="22809"/>
                    </a:cubicBezTo>
                    <a:cubicBezTo>
                      <a:pt x="8780" y="22832"/>
                      <a:pt x="8863" y="23262"/>
                      <a:pt x="9143" y="23262"/>
                    </a:cubicBezTo>
                    <a:cubicBezTo>
                      <a:pt x="9150" y="23262"/>
                      <a:pt x="9158" y="23262"/>
                      <a:pt x="9165" y="23261"/>
                    </a:cubicBezTo>
                    <a:cubicBezTo>
                      <a:pt x="9364" y="23245"/>
                      <a:pt x="9561" y="23237"/>
                      <a:pt x="9757" y="23237"/>
                    </a:cubicBezTo>
                    <a:cubicBezTo>
                      <a:pt x="11567" y="23237"/>
                      <a:pt x="13307" y="23886"/>
                      <a:pt x="15047" y="24380"/>
                    </a:cubicBezTo>
                    <a:cubicBezTo>
                      <a:pt x="14547" y="24511"/>
                      <a:pt x="14047" y="24690"/>
                      <a:pt x="13547" y="24833"/>
                    </a:cubicBezTo>
                    <a:cubicBezTo>
                      <a:pt x="12952" y="24999"/>
                      <a:pt x="12333" y="25118"/>
                      <a:pt x="11725" y="25190"/>
                    </a:cubicBezTo>
                    <a:cubicBezTo>
                      <a:pt x="11422" y="25221"/>
                      <a:pt x="10875" y="25303"/>
                      <a:pt x="10379" y="25303"/>
                    </a:cubicBezTo>
                    <a:cubicBezTo>
                      <a:pt x="10116" y="25303"/>
                      <a:pt x="9867" y="25280"/>
                      <a:pt x="9677" y="25214"/>
                    </a:cubicBezTo>
                    <a:lnTo>
                      <a:pt x="9666" y="25190"/>
                    </a:lnTo>
                    <a:lnTo>
                      <a:pt x="9642" y="25166"/>
                    </a:lnTo>
                    <a:cubicBezTo>
                      <a:pt x="9596" y="25114"/>
                      <a:pt x="9532" y="25087"/>
                      <a:pt x="9468" y="25087"/>
                    </a:cubicBezTo>
                    <a:cubicBezTo>
                      <a:pt x="9416" y="25087"/>
                      <a:pt x="9363" y="25105"/>
                      <a:pt x="9320" y="25142"/>
                    </a:cubicBezTo>
                    <a:lnTo>
                      <a:pt x="9273" y="25178"/>
                    </a:lnTo>
                    <a:cubicBezTo>
                      <a:pt x="9165" y="25285"/>
                      <a:pt x="9177" y="25464"/>
                      <a:pt x="9296" y="25547"/>
                    </a:cubicBezTo>
                    <a:cubicBezTo>
                      <a:pt x="9591" y="25720"/>
                      <a:pt x="10000" y="25779"/>
                      <a:pt x="10439" y="25779"/>
                    </a:cubicBezTo>
                    <a:cubicBezTo>
                      <a:pt x="11115" y="25779"/>
                      <a:pt x="11862" y="25639"/>
                      <a:pt x="12368" y="25559"/>
                    </a:cubicBezTo>
                    <a:cubicBezTo>
                      <a:pt x="13584" y="25366"/>
                      <a:pt x="14843" y="24685"/>
                      <a:pt x="16093" y="24685"/>
                    </a:cubicBezTo>
                    <a:cubicBezTo>
                      <a:pt x="16153" y="24685"/>
                      <a:pt x="16213" y="24687"/>
                      <a:pt x="16274" y="24690"/>
                    </a:cubicBezTo>
                    <a:cubicBezTo>
                      <a:pt x="16938" y="24831"/>
                      <a:pt x="17610" y="24925"/>
                      <a:pt x="18291" y="24925"/>
                    </a:cubicBezTo>
                    <a:cubicBezTo>
                      <a:pt x="18927" y="24925"/>
                      <a:pt x="19571" y="24843"/>
                      <a:pt x="20226" y="24642"/>
                    </a:cubicBezTo>
                    <a:cubicBezTo>
                      <a:pt x="20286" y="24904"/>
                      <a:pt x="20345" y="25166"/>
                      <a:pt x="20417" y="25428"/>
                    </a:cubicBezTo>
                    <a:cubicBezTo>
                      <a:pt x="20442" y="25554"/>
                      <a:pt x="20537" y="25609"/>
                      <a:pt x="20633" y="25609"/>
                    </a:cubicBezTo>
                    <a:cubicBezTo>
                      <a:pt x="20765" y="25609"/>
                      <a:pt x="20899" y="25505"/>
                      <a:pt x="20857" y="25333"/>
                    </a:cubicBezTo>
                    <a:lnTo>
                      <a:pt x="20548" y="23987"/>
                    </a:lnTo>
                    <a:cubicBezTo>
                      <a:pt x="20548" y="23952"/>
                      <a:pt x="20548" y="23916"/>
                      <a:pt x="20524" y="23892"/>
                    </a:cubicBezTo>
                    <a:cubicBezTo>
                      <a:pt x="20203" y="22475"/>
                      <a:pt x="19869" y="21058"/>
                      <a:pt x="19488" y="19642"/>
                    </a:cubicBezTo>
                    <a:cubicBezTo>
                      <a:pt x="19703" y="18689"/>
                      <a:pt x="20072" y="17772"/>
                      <a:pt x="20584" y="16927"/>
                    </a:cubicBezTo>
                    <a:cubicBezTo>
                      <a:pt x="22560" y="15522"/>
                      <a:pt x="24417" y="14105"/>
                      <a:pt x="25751" y="12045"/>
                    </a:cubicBezTo>
                    <a:cubicBezTo>
                      <a:pt x="25868" y="11862"/>
                      <a:pt x="25716" y="11684"/>
                      <a:pt x="25557" y="11684"/>
                    </a:cubicBezTo>
                    <a:cubicBezTo>
                      <a:pt x="25489" y="11684"/>
                      <a:pt x="25420" y="11717"/>
                      <a:pt x="25370" y="11795"/>
                    </a:cubicBezTo>
                    <a:cubicBezTo>
                      <a:pt x="24286" y="13450"/>
                      <a:pt x="22858" y="14689"/>
                      <a:pt x="21310" y="15832"/>
                    </a:cubicBezTo>
                    <a:cubicBezTo>
                      <a:pt x="21465" y="15641"/>
                      <a:pt x="21608" y="15439"/>
                      <a:pt x="21774" y="15236"/>
                    </a:cubicBezTo>
                    <a:cubicBezTo>
                      <a:pt x="22286" y="14641"/>
                      <a:pt x="22762" y="14070"/>
                      <a:pt x="23072" y="13379"/>
                    </a:cubicBezTo>
                    <a:cubicBezTo>
                      <a:pt x="23155" y="13367"/>
                      <a:pt x="23227" y="13319"/>
                      <a:pt x="23262" y="13236"/>
                    </a:cubicBezTo>
                    <a:cubicBezTo>
                      <a:pt x="24489" y="10557"/>
                      <a:pt x="26144" y="8093"/>
                      <a:pt x="28168" y="5949"/>
                    </a:cubicBezTo>
                    <a:cubicBezTo>
                      <a:pt x="28324" y="5784"/>
                      <a:pt x="28182" y="5547"/>
                      <a:pt x="28010" y="5547"/>
                    </a:cubicBezTo>
                    <a:cubicBezTo>
                      <a:pt x="27960" y="5547"/>
                      <a:pt x="27907" y="5567"/>
                      <a:pt x="27858" y="5616"/>
                    </a:cubicBezTo>
                    <a:cubicBezTo>
                      <a:pt x="26132" y="7450"/>
                      <a:pt x="24656" y="9521"/>
                      <a:pt x="23489" y="11748"/>
                    </a:cubicBezTo>
                    <a:cubicBezTo>
                      <a:pt x="23596" y="10795"/>
                      <a:pt x="23548" y="9819"/>
                      <a:pt x="23834" y="8878"/>
                    </a:cubicBezTo>
                    <a:cubicBezTo>
                      <a:pt x="24334" y="7235"/>
                      <a:pt x="25239" y="5664"/>
                      <a:pt x="25953" y="4116"/>
                    </a:cubicBezTo>
                    <a:cubicBezTo>
                      <a:pt x="26035" y="3946"/>
                      <a:pt x="25896" y="3831"/>
                      <a:pt x="25747" y="3831"/>
                    </a:cubicBezTo>
                    <a:cubicBezTo>
                      <a:pt x="25657" y="3831"/>
                      <a:pt x="25562" y="3874"/>
                      <a:pt x="25513" y="3973"/>
                    </a:cubicBezTo>
                    <a:cubicBezTo>
                      <a:pt x="24798" y="5533"/>
                      <a:pt x="23894" y="7104"/>
                      <a:pt x="23393" y="8747"/>
                    </a:cubicBezTo>
                    <a:cubicBezTo>
                      <a:pt x="23012" y="10009"/>
                      <a:pt x="23215" y="11343"/>
                      <a:pt x="22881" y="12605"/>
                    </a:cubicBezTo>
                    <a:cubicBezTo>
                      <a:pt x="22691" y="13248"/>
                      <a:pt x="22370" y="13843"/>
                      <a:pt x="21941" y="14355"/>
                    </a:cubicBezTo>
                    <a:cubicBezTo>
                      <a:pt x="21631" y="12974"/>
                      <a:pt x="21596" y="11557"/>
                      <a:pt x="21846" y="10164"/>
                    </a:cubicBezTo>
                    <a:cubicBezTo>
                      <a:pt x="21875" y="9988"/>
                      <a:pt x="21718" y="9866"/>
                      <a:pt x="21583" y="9866"/>
                    </a:cubicBezTo>
                    <a:cubicBezTo>
                      <a:pt x="21499" y="9866"/>
                      <a:pt x="21423" y="9912"/>
                      <a:pt x="21405" y="10021"/>
                    </a:cubicBezTo>
                    <a:cubicBezTo>
                      <a:pt x="21107" y="11617"/>
                      <a:pt x="21167" y="13248"/>
                      <a:pt x="21572" y="14808"/>
                    </a:cubicBezTo>
                    <a:cubicBezTo>
                      <a:pt x="21167" y="15260"/>
                      <a:pt x="20786" y="15736"/>
                      <a:pt x="20441" y="16236"/>
                    </a:cubicBezTo>
                    <a:cubicBezTo>
                      <a:pt x="20345" y="16379"/>
                      <a:pt x="20250" y="16534"/>
                      <a:pt x="20167" y="16689"/>
                    </a:cubicBezTo>
                    <a:cubicBezTo>
                      <a:pt x="20143" y="16713"/>
                      <a:pt x="20131" y="16737"/>
                      <a:pt x="20119" y="16772"/>
                    </a:cubicBezTo>
                    <a:cubicBezTo>
                      <a:pt x="19762" y="17403"/>
                      <a:pt x="19476" y="18070"/>
                      <a:pt x="19262" y="18761"/>
                    </a:cubicBezTo>
                    <a:cubicBezTo>
                      <a:pt x="19000" y="17808"/>
                      <a:pt x="18714" y="16867"/>
                      <a:pt x="18405" y="15939"/>
                    </a:cubicBezTo>
                    <a:cubicBezTo>
                      <a:pt x="18417" y="15927"/>
                      <a:pt x="18417" y="15915"/>
                      <a:pt x="18429" y="15903"/>
                    </a:cubicBezTo>
                    <a:cubicBezTo>
                      <a:pt x="18917" y="14355"/>
                      <a:pt x="19452" y="12688"/>
                      <a:pt x="19631" y="11033"/>
                    </a:cubicBezTo>
                    <a:lnTo>
                      <a:pt x="19643" y="11033"/>
                    </a:lnTo>
                    <a:cubicBezTo>
                      <a:pt x="21643" y="9283"/>
                      <a:pt x="22655" y="7081"/>
                      <a:pt x="23524" y="4616"/>
                    </a:cubicBezTo>
                    <a:cubicBezTo>
                      <a:pt x="23583" y="4440"/>
                      <a:pt x="23438" y="4323"/>
                      <a:pt x="23296" y="4323"/>
                    </a:cubicBezTo>
                    <a:cubicBezTo>
                      <a:pt x="23208" y="4323"/>
                      <a:pt x="23120" y="4368"/>
                      <a:pt x="23084" y="4473"/>
                    </a:cubicBezTo>
                    <a:cubicBezTo>
                      <a:pt x="22751" y="5449"/>
                      <a:pt x="22358" y="6402"/>
                      <a:pt x="21893" y="7319"/>
                    </a:cubicBezTo>
                    <a:cubicBezTo>
                      <a:pt x="20917" y="5366"/>
                      <a:pt x="21977" y="3032"/>
                      <a:pt x="22822" y="1235"/>
                    </a:cubicBezTo>
                    <a:cubicBezTo>
                      <a:pt x="22914" y="1051"/>
                      <a:pt x="22748" y="874"/>
                      <a:pt x="22600" y="874"/>
                    </a:cubicBezTo>
                    <a:cubicBezTo>
                      <a:pt x="22537" y="874"/>
                      <a:pt x="22477" y="906"/>
                      <a:pt x="22441" y="985"/>
                    </a:cubicBezTo>
                    <a:cubicBezTo>
                      <a:pt x="21500" y="2985"/>
                      <a:pt x="20357" y="5557"/>
                      <a:pt x="21572" y="7700"/>
                    </a:cubicBezTo>
                    <a:cubicBezTo>
                      <a:pt x="21596" y="7735"/>
                      <a:pt x="21619" y="7759"/>
                      <a:pt x="21643" y="7783"/>
                    </a:cubicBezTo>
                    <a:cubicBezTo>
                      <a:pt x="21119" y="8736"/>
                      <a:pt x="20465" y="9605"/>
                      <a:pt x="19679" y="10367"/>
                    </a:cubicBezTo>
                    <a:cubicBezTo>
                      <a:pt x="19691" y="10093"/>
                      <a:pt x="19691" y="9807"/>
                      <a:pt x="19679" y="9533"/>
                    </a:cubicBezTo>
                    <a:cubicBezTo>
                      <a:pt x="19655" y="9140"/>
                      <a:pt x="19619" y="8736"/>
                      <a:pt x="19572" y="8343"/>
                    </a:cubicBezTo>
                    <a:cubicBezTo>
                      <a:pt x="19572" y="8331"/>
                      <a:pt x="19572" y="8331"/>
                      <a:pt x="19572" y="8331"/>
                    </a:cubicBezTo>
                    <a:cubicBezTo>
                      <a:pt x="19500" y="7807"/>
                      <a:pt x="19417" y="7283"/>
                      <a:pt x="19310" y="6759"/>
                    </a:cubicBezTo>
                    <a:cubicBezTo>
                      <a:pt x="19536" y="5866"/>
                      <a:pt x="20143" y="5092"/>
                      <a:pt x="20476" y="4235"/>
                    </a:cubicBezTo>
                    <a:cubicBezTo>
                      <a:pt x="20929" y="3080"/>
                      <a:pt x="21143" y="1866"/>
                      <a:pt x="21369" y="663"/>
                    </a:cubicBezTo>
                    <a:cubicBezTo>
                      <a:pt x="21406" y="486"/>
                      <a:pt x="21252" y="364"/>
                      <a:pt x="21118" y="364"/>
                    </a:cubicBezTo>
                    <a:cubicBezTo>
                      <a:pt x="21034" y="364"/>
                      <a:pt x="20959" y="411"/>
                      <a:pt x="20941" y="520"/>
                    </a:cubicBezTo>
                    <a:cubicBezTo>
                      <a:pt x="20715" y="1723"/>
                      <a:pt x="20500" y="2949"/>
                      <a:pt x="20048" y="4092"/>
                    </a:cubicBezTo>
                    <a:cubicBezTo>
                      <a:pt x="19798" y="4723"/>
                      <a:pt x="19405" y="5307"/>
                      <a:pt x="19119" y="5926"/>
                    </a:cubicBezTo>
                    <a:cubicBezTo>
                      <a:pt x="19095" y="5818"/>
                      <a:pt x="19060" y="5699"/>
                      <a:pt x="19036" y="5580"/>
                    </a:cubicBezTo>
                    <a:cubicBezTo>
                      <a:pt x="19048" y="5568"/>
                      <a:pt x="19060" y="5545"/>
                      <a:pt x="19071" y="5533"/>
                    </a:cubicBezTo>
                    <a:cubicBezTo>
                      <a:pt x="19726" y="3961"/>
                      <a:pt x="20024" y="2270"/>
                      <a:pt x="19964" y="580"/>
                    </a:cubicBezTo>
                    <a:cubicBezTo>
                      <a:pt x="19958" y="425"/>
                      <a:pt x="19830" y="344"/>
                      <a:pt x="19709" y="344"/>
                    </a:cubicBezTo>
                    <a:cubicBezTo>
                      <a:pt x="19598" y="344"/>
                      <a:pt x="19494" y="413"/>
                      <a:pt x="19500" y="556"/>
                    </a:cubicBezTo>
                    <a:cubicBezTo>
                      <a:pt x="19560" y="2009"/>
                      <a:pt x="19333" y="3461"/>
                      <a:pt x="18845" y="4830"/>
                    </a:cubicBezTo>
                    <a:cubicBezTo>
                      <a:pt x="18607" y="3961"/>
                      <a:pt x="18357" y="3092"/>
                      <a:pt x="18131" y="2247"/>
                    </a:cubicBezTo>
                    <a:cubicBezTo>
                      <a:pt x="18096" y="2131"/>
                      <a:pt x="17995" y="2079"/>
                      <a:pt x="17896" y="2079"/>
                    </a:cubicBezTo>
                    <a:cubicBezTo>
                      <a:pt x="17761" y="2079"/>
                      <a:pt x="17630" y="2177"/>
                      <a:pt x="17678" y="2342"/>
                    </a:cubicBezTo>
                    <a:cubicBezTo>
                      <a:pt x="18131" y="3949"/>
                      <a:pt x="18583" y="5592"/>
                      <a:pt x="18893" y="7247"/>
                    </a:cubicBezTo>
                    <a:cubicBezTo>
                      <a:pt x="17667" y="5211"/>
                      <a:pt x="16785" y="2985"/>
                      <a:pt x="16297" y="651"/>
                    </a:cubicBezTo>
                    <a:cubicBezTo>
                      <a:pt x="16262" y="542"/>
                      <a:pt x="16173" y="492"/>
                      <a:pt x="16084" y="492"/>
                    </a:cubicBezTo>
                    <a:cubicBezTo>
                      <a:pt x="15960" y="492"/>
                      <a:pt x="15836" y="587"/>
                      <a:pt x="15857" y="746"/>
                    </a:cubicBezTo>
                    <a:cubicBezTo>
                      <a:pt x="16428" y="3473"/>
                      <a:pt x="17524" y="6069"/>
                      <a:pt x="19095" y="8378"/>
                    </a:cubicBezTo>
                    <a:cubicBezTo>
                      <a:pt x="19107" y="8509"/>
                      <a:pt x="19131" y="8640"/>
                      <a:pt x="19143" y="8771"/>
                    </a:cubicBezTo>
                    <a:cubicBezTo>
                      <a:pt x="19238" y="9581"/>
                      <a:pt x="19238" y="10414"/>
                      <a:pt x="19119" y="11224"/>
                    </a:cubicBezTo>
                    <a:cubicBezTo>
                      <a:pt x="18738" y="10795"/>
                      <a:pt x="18417" y="10033"/>
                      <a:pt x="18179" y="9628"/>
                    </a:cubicBezTo>
                    <a:cubicBezTo>
                      <a:pt x="17905" y="9164"/>
                      <a:pt x="17643" y="8688"/>
                      <a:pt x="17381" y="8212"/>
                    </a:cubicBezTo>
                    <a:cubicBezTo>
                      <a:pt x="16785" y="7104"/>
                      <a:pt x="16238" y="5961"/>
                      <a:pt x="15726" y="4806"/>
                    </a:cubicBezTo>
                    <a:cubicBezTo>
                      <a:pt x="15687" y="4717"/>
                      <a:pt x="15617" y="4679"/>
                      <a:pt x="15545" y="4679"/>
                    </a:cubicBezTo>
                    <a:cubicBezTo>
                      <a:pt x="15398" y="4679"/>
                      <a:pt x="15241" y="4837"/>
                      <a:pt x="15321" y="5021"/>
                    </a:cubicBezTo>
                    <a:cubicBezTo>
                      <a:pt x="15809" y="6140"/>
                      <a:pt x="16345" y="7235"/>
                      <a:pt x="16916" y="8307"/>
                    </a:cubicBezTo>
                    <a:cubicBezTo>
                      <a:pt x="16357" y="8128"/>
                      <a:pt x="15857" y="7819"/>
                      <a:pt x="15452" y="7402"/>
                    </a:cubicBezTo>
                    <a:cubicBezTo>
                      <a:pt x="15404" y="7351"/>
                      <a:pt x="15348" y="7330"/>
                      <a:pt x="15293" y="7330"/>
                    </a:cubicBezTo>
                    <a:cubicBezTo>
                      <a:pt x="15117" y="7330"/>
                      <a:pt x="14955" y="7548"/>
                      <a:pt x="15119" y="7712"/>
                    </a:cubicBezTo>
                    <a:cubicBezTo>
                      <a:pt x="15678" y="8295"/>
                      <a:pt x="16404" y="8700"/>
                      <a:pt x="17202" y="8866"/>
                    </a:cubicBezTo>
                    <a:lnTo>
                      <a:pt x="17226" y="8866"/>
                    </a:lnTo>
                    <a:cubicBezTo>
                      <a:pt x="17274" y="8950"/>
                      <a:pt x="17321" y="9045"/>
                      <a:pt x="17381" y="9128"/>
                    </a:cubicBezTo>
                    <a:cubicBezTo>
                      <a:pt x="17786" y="9855"/>
                      <a:pt x="18333" y="11248"/>
                      <a:pt x="19060" y="11772"/>
                    </a:cubicBezTo>
                    <a:cubicBezTo>
                      <a:pt x="18833" y="12938"/>
                      <a:pt x="18548" y="14093"/>
                      <a:pt x="18179" y="15213"/>
                    </a:cubicBezTo>
                    <a:cubicBezTo>
                      <a:pt x="18071" y="14939"/>
                      <a:pt x="17976" y="14653"/>
                      <a:pt x="17881" y="14367"/>
                    </a:cubicBezTo>
                    <a:cubicBezTo>
                      <a:pt x="17166" y="12522"/>
                      <a:pt x="16321" y="10724"/>
                      <a:pt x="15345" y="9009"/>
                    </a:cubicBezTo>
                    <a:cubicBezTo>
                      <a:pt x="14178" y="6926"/>
                      <a:pt x="13821" y="5092"/>
                      <a:pt x="13845" y="2711"/>
                    </a:cubicBezTo>
                    <a:cubicBezTo>
                      <a:pt x="13845" y="2558"/>
                      <a:pt x="13721" y="2480"/>
                      <a:pt x="13602" y="2480"/>
                    </a:cubicBezTo>
                    <a:cubicBezTo>
                      <a:pt x="13489" y="2480"/>
                      <a:pt x="13380" y="2549"/>
                      <a:pt x="13380" y="2687"/>
                    </a:cubicBezTo>
                    <a:cubicBezTo>
                      <a:pt x="13368" y="4342"/>
                      <a:pt x="13392" y="5985"/>
                      <a:pt x="14047" y="7521"/>
                    </a:cubicBezTo>
                    <a:cubicBezTo>
                      <a:pt x="14059" y="7545"/>
                      <a:pt x="14071" y="7569"/>
                      <a:pt x="14071" y="7581"/>
                    </a:cubicBezTo>
                    <a:cubicBezTo>
                      <a:pt x="12642" y="5771"/>
                      <a:pt x="12249" y="3413"/>
                      <a:pt x="12047" y="1092"/>
                    </a:cubicBezTo>
                    <a:cubicBezTo>
                      <a:pt x="12032" y="966"/>
                      <a:pt x="11945" y="910"/>
                      <a:pt x="11851" y="910"/>
                    </a:cubicBezTo>
                    <a:cubicBezTo>
                      <a:pt x="11722" y="910"/>
                      <a:pt x="11581" y="1015"/>
                      <a:pt x="11594" y="1187"/>
                    </a:cubicBezTo>
                    <a:cubicBezTo>
                      <a:pt x="11856" y="4080"/>
                      <a:pt x="12428" y="6914"/>
                      <a:pt x="14702" y="8890"/>
                    </a:cubicBezTo>
                    <a:cubicBezTo>
                      <a:pt x="15369" y="10164"/>
                      <a:pt x="16143" y="11403"/>
                      <a:pt x="16726" y="12736"/>
                    </a:cubicBezTo>
                    <a:cubicBezTo>
                      <a:pt x="16952" y="13272"/>
                      <a:pt x="17166" y="13808"/>
                      <a:pt x="17381" y="14343"/>
                    </a:cubicBezTo>
                    <a:cubicBezTo>
                      <a:pt x="16309" y="13415"/>
                      <a:pt x="15333" y="12403"/>
                      <a:pt x="14714" y="11093"/>
                    </a:cubicBezTo>
                    <a:cubicBezTo>
                      <a:pt x="14309" y="10260"/>
                      <a:pt x="14130" y="9319"/>
                      <a:pt x="13618" y="8545"/>
                    </a:cubicBezTo>
                    <a:cubicBezTo>
                      <a:pt x="12773" y="7259"/>
                      <a:pt x="11380" y="6688"/>
                      <a:pt x="10951" y="5092"/>
                    </a:cubicBezTo>
                    <a:cubicBezTo>
                      <a:pt x="10666" y="4056"/>
                      <a:pt x="10630" y="2937"/>
                      <a:pt x="10511" y="1878"/>
                    </a:cubicBezTo>
                    <a:cubicBezTo>
                      <a:pt x="10496" y="1752"/>
                      <a:pt x="10409" y="1696"/>
                      <a:pt x="10316" y="1696"/>
                    </a:cubicBezTo>
                    <a:cubicBezTo>
                      <a:pt x="10188" y="1696"/>
                      <a:pt x="10050" y="1801"/>
                      <a:pt x="10070" y="1973"/>
                    </a:cubicBezTo>
                    <a:cubicBezTo>
                      <a:pt x="10166" y="2842"/>
                      <a:pt x="10201" y="3783"/>
                      <a:pt x="10368" y="4675"/>
                    </a:cubicBezTo>
                    <a:cubicBezTo>
                      <a:pt x="10011" y="4461"/>
                      <a:pt x="9666" y="4247"/>
                      <a:pt x="9320" y="4021"/>
                    </a:cubicBezTo>
                    <a:cubicBezTo>
                      <a:pt x="9320" y="4009"/>
                      <a:pt x="9320" y="4009"/>
                      <a:pt x="9320" y="3997"/>
                    </a:cubicBezTo>
                    <a:cubicBezTo>
                      <a:pt x="9142" y="2663"/>
                      <a:pt x="8784" y="1366"/>
                      <a:pt x="8261" y="127"/>
                    </a:cubicBezTo>
                    <a:cubicBezTo>
                      <a:pt x="8222" y="38"/>
                      <a:pt x="8152" y="0"/>
                      <a:pt x="80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94" name="Google Shape;3094;p38"/>
          <p:cNvGrpSpPr/>
          <p:nvPr/>
        </p:nvGrpSpPr>
        <p:grpSpPr>
          <a:xfrm>
            <a:off x="286316" y="384827"/>
            <a:ext cx="1707310" cy="1366608"/>
            <a:chOff x="198000" y="572300"/>
            <a:chExt cx="965400" cy="772750"/>
          </a:xfrm>
        </p:grpSpPr>
        <p:sp>
          <p:nvSpPr>
            <p:cNvPr id="3095" name="Google Shape;3095;p38"/>
            <p:cNvSpPr/>
            <p:nvPr/>
          </p:nvSpPr>
          <p:spPr>
            <a:xfrm>
              <a:off x="345400" y="904675"/>
              <a:ext cx="549200" cy="236650"/>
            </a:xfrm>
            <a:custGeom>
              <a:avLst/>
              <a:gdLst/>
              <a:ahLst/>
              <a:cxnLst/>
              <a:rect l="l" t="t" r="r" b="b"/>
              <a:pathLst>
                <a:path w="21968" h="9466" extrusionOk="0">
                  <a:moveTo>
                    <a:pt x="21577" y="0"/>
                  </a:moveTo>
                  <a:cubicBezTo>
                    <a:pt x="21393" y="0"/>
                    <a:pt x="20420" y="66"/>
                    <a:pt x="17991" y="1275"/>
                  </a:cubicBezTo>
                  <a:cubicBezTo>
                    <a:pt x="15265" y="2644"/>
                    <a:pt x="15693" y="1799"/>
                    <a:pt x="11348" y="2513"/>
                  </a:cubicBezTo>
                  <a:cubicBezTo>
                    <a:pt x="6990" y="3228"/>
                    <a:pt x="4061" y="6276"/>
                    <a:pt x="2775" y="7252"/>
                  </a:cubicBezTo>
                  <a:cubicBezTo>
                    <a:pt x="1942" y="7859"/>
                    <a:pt x="1001" y="8312"/>
                    <a:pt x="1" y="8597"/>
                  </a:cubicBezTo>
                  <a:cubicBezTo>
                    <a:pt x="1914" y="9209"/>
                    <a:pt x="3718" y="9466"/>
                    <a:pt x="5405" y="9466"/>
                  </a:cubicBezTo>
                  <a:cubicBezTo>
                    <a:pt x="11572" y="9466"/>
                    <a:pt x="16165" y="6025"/>
                    <a:pt x="18718" y="3847"/>
                  </a:cubicBezTo>
                  <a:cubicBezTo>
                    <a:pt x="21968" y="1073"/>
                    <a:pt x="21611" y="1"/>
                    <a:pt x="21611" y="1"/>
                  </a:cubicBezTo>
                  <a:cubicBezTo>
                    <a:pt x="21611" y="1"/>
                    <a:pt x="21600" y="0"/>
                    <a:pt x="21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8"/>
            <p:cNvSpPr/>
            <p:nvPr/>
          </p:nvSpPr>
          <p:spPr>
            <a:xfrm>
              <a:off x="345400" y="903363"/>
              <a:ext cx="549200" cy="236650"/>
            </a:xfrm>
            <a:custGeom>
              <a:avLst/>
              <a:gdLst/>
              <a:ahLst/>
              <a:cxnLst/>
              <a:rect l="l" t="t" r="r" b="b"/>
              <a:pathLst>
                <a:path w="21968" h="9466" extrusionOk="0">
                  <a:moveTo>
                    <a:pt x="21577" y="0"/>
                  </a:moveTo>
                  <a:cubicBezTo>
                    <a:pt x="21393" y="0"/>
                    <a:pt x="20420" y="66"/>
                    <a:pt x="17991" y="1275"/>
                  </a:cubicBezTo>
                  <a:cubicBezTo>
                    <a:pt x="15265" y="2644"/>
                    <a:pt x="15693" y="1799"/>
                    <a:pt x="11348" y="2513"/>
                  </a:cubicBezTo>
                  <a:cubicBezTo>
                    <a:pt x="6990" y="3228"/>
                    <a:pt x="4061" y="6276"/>
                    <a:pt x="2775" y="7252"/>
                  </a:cubicBezTo>
                  <a:cubicBezTo>
                    <a:pt x="1942" y="7859"/>
                    <a:pt x="1001" y="8312"/>
                    <a:pt x="1" y="8597"/>
                  </a:cubicBezTo>
                  <a:cubicBezTo>
                    <a:pt x="1914" y="9209"/>
                    <a:pt x="3718" y="9466"/>
                    <a:pt x="5405" y="9466"/>
                  </a:cubicBezTo>
                  <a:cubicBezTo>
                    <a:pt x="11572" y="9466"/>
                    <a:pt x="16165" y="6025"/>
                    <a:pt x="18718" y="3847"/>
                  </a:cubicBezTo>
                  <a:cubicBezTo>
                    <a:pt x="21968" y="1073"/>
                    <a:pt x="21611" y="1"/>
                    <a:pt x="21611" y="1"/>
                  </a:cubicBezTo>
                  <a:cubicBezTo>
                    <a:pt x="21611" y="1"/>
                    <a:pt x="21600" y="0"/>
                    <a:pt x="21577" y="0"/>
                  </a:cubicBezTo>
                  <a:close/>
                </a:path>
              </a:pathLst>
            </a:custGeom>
            <a:solidFill>
              <a:srgbClr val="FFFFFF">
                <a:alpha val="52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8"/>
            <p:cNvSpPr/>
            <p:nvPr/>
          </p:nvSpPr>
          <p:spPr>
            <a:xfrm>
              <a:off x="433225" y="961550"/>
              <a:ext cx="421500" cy="179525"/>
            </a:xfrm>
            <a:custGeom>
              <a:avLst/>
              <a:gdLst/>
              <a:ahLst/>
              <a:cxnLst/>
              <a:rect l="l" t="t" r="r" b="b"/>
              <a:pathLst>
                <a:path w="16860" h="7181" extrusionOk="0">
                  <a:moveTo>
                    <a:pt x="16859" y="0"/>
                  </a:moveTo>
                  <a:lnTo>
                    <a:pt x="16859" y="0"/>
                  </a:lnTo>
                  <a:cubicBezTo>
                    <a:pt x="15609" y="786"/>
                    <a:pt x="14288" y="1453"/>
                    <a:pt x="12930" y="2024"/>
                  </a:cubicBezTo>
                  <a:cubicBezTo>
                    <a:pt x="9561" y="3453"/>
                    <a:pt x="3977" y="3536"/>
                    <a:pt x="0" y="7072"/>
                  </a:cubicBezTo>
                  <a:cubicBezTo>
                    <a:pt x="650" y="7146"/>
                    <a:pt x="1285" y="7181"/>
                    <a:pt x="1903" y="7181"/>
                  </a:cubicBezTo>
                  <a:cubicBezTo>
                    <a:pt x="8073" y="7181"/>
                    <a:pt x="12662" y="3747"/>
                    <a:pt x="15205" y="1572"/>
                  </a:cubicBezTo>
                  <a:cubicBezTo>
                    <a:pt x="15788" y="1084"/>
                    <a:pt x="16336" y="560"/>
                    <a:pt x="16859" y="0"/>
                  </a:cubicBezTo>
                  <a:close/>
                </a:path>
              </a:pathLst>
            </a:custGeom>
            <a:solidFill>
              <a:srgbClr val="FF8685">
                <a:alpha val="49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8"/>
            <p:cNvSpPr/>
            <p:nvPr/>
          </p:nvSpPr>
          <p:spPr>
            <a:xfrm>
              <a:off x="478175" y="572525"/>
              <a:ext cx="685225" cy="518725"/>
            </a:xfrm>
            <a:custGeom>
              <a:avLst/>
              <a:gdLst/>
              <a:ahLst/>
              <a:cxnLst/>
              <a:rect l="l" t="t" r="r" b="b"/>
              <a:pathLst>
                <a:path w="27409" h="20749" extrusionOk="0">
                  <a:moveTo>
                    <a:pt x="23813" y="0"/>
                  </a:moveTo>
                  <a:cubicBezTo>
                    <a:pt x="23449" y="0"/>
                    <a:pt x="23049" y="52"/>
                    <a:pt x="22610" y="166"/>
                  </a:cubicBezTo>
                  <a:cubicBezTo>
                    <a:pt x="18514" y="1238"/>
                    <a:pt x="16300" y="5429"/>
                    <a:pt x="13454" y="6203"/>
                  </a:cubicBezTo>
                  <a:lnTo>
                    <a:pt x="0" y="16537"/>
                  </a:lnTo>
                  <a:cubicBezTo>
                    <a:pt x="0" y="16537"/>
                    <a:pt x="2372" y="17977"/>
                    <a:pt x="5302" y="17977"/>
                  </a:cubicBezTo>
                  <a:cubicBezTo>
                    <a:pt x="6386" y="17977"/>
                    <a:pt x="7547" y="17780"/>
                    <a:pt x="8692" y="17240"/>
                  </a:cubicBezTo>
                  <a:cubicBezTo>
                    <a:pt x="12942" y="15252"/>
                    <a:pt x="13585" y="13870"/>
                    <a:pt x="16300" y="13287"/>
                  </a:cubicBezTo>
                  <a:cubicBezTo>
                    <a:pt x="16300" y="13287"/>
                    <a:pt x="21646" y="16823"/>
                    <a:pt x="22408" y="19883"/>
                  </a:cubicBezTo>
                  <a:cubicBezTo>
                    <a:pt x="22559" y="20492"/>
                    <a:pt x="22752" y="20749"/>
                    <a:pt x="22955" y="20749"/>
                  </a:cubicBezTo>
                  <a:cubicBezTo>
                    <a:pt x="23773" y="20749"/>
                    <a:pt x="24761" y="16595"/>
                    <a:pt x="23932" y="14525"/>
                  </a:cubicBezTo>
                  <a:cubicBezTo>
                    <a:pt x="23170" y="12620"/>
                    <a:pt x="21122" y="10799"/>
                    <a:pt x="20098" y="9965"/>
                  </a:cubicBezTo>
                  <a:cubicBezTo>
                    <a:pt x="19860" y="9775"/>
                    <a:pt x="19931" y="9406"/>
                    <a:pt x="20229" y="9322"/>
                  </a:cubicBezTo>
                  <a:cubicBezTo>
                    <a:pt x="21241" y="9025"/>
                    <a:pt x="23098" y="8346"/>
                    <a:pt x="24265" y="7096"/>
                  </a:cubicBezTo>
                  <a:cubicBezTo>
                    <a:pt x="25944" y="5298"/>
                    <a:pt x="25610" y="4334"/>
                    <a:pt x="27408" y="3560"/>
                  </a:cubicBezTo>
                  <a:cubicBezTo>
                    <a:pt x="27408" y="3560"/>
                    <a:pt x="26848" y="0"/>
                    <a:pt x="23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8"/>
            <p:cNvSpPr/>
            <p:nvPr/>
          </p:nvSpPr>
          <p:spPr>
            <a:xfrm>
              <a:off x="198000" y="1065125"/>
              <a:ext cx="240900" cy="199025"/>
            </a:xfrm>
            <a:custGeom>
              <a:avLst/>
              <a:gdLst/>
              <a:ahLst/>
              <a:cxnLst/>
              <a:rect l="l" t="t" r="r" b="b"/>
              <a:pathLst>
                <a:path w="9636" h="7961" extrusionOk="0">
                  <a:moveTo>
                    <a:pt x="9635" y="0"/>
                  </a:moveTo>
                  <a:lnTo>
                    <a:pt x="3789" y="1763"/>
                  </a:lnTo>
                  <a:cubicBezTo>
                    <a:pt x="3730" y="2537"/>
                    <a:pt x="3420" y="3263"/>
                    <a:pt x="2897" y="3834"/>
                  </a:cubicBezTo>
                  <a:cubicBezTo>
                    <a:pt x="2158" y="4620"/>
                    <a:pt x="599" y="6513"/>
                    <a:pt x="87" y="7585"/>
                  </a:cubicBezTo>
                  <a:cubicBezTo>
                    <a:pt x="0" y="7768"/>
                    <a:pt x="138" y="7961"/>
                    <a:pt x="324" y="7961"/>
                  </a:cubicBezTo>
                  <a:cubicBezTo>
                    <a:pt x="344" y="7961"/>
                    <a:pt x="364" y="7958"/>
                    <a:pt x="384" y="7954"/>
                  </a:cubicBezTo>
                  <a:cubicBezTo>
                    <a:pt x="1146" y="7811"/>
                    <a:pt x="2635" y="7430"/>
                    <a:pt x="3194" y="6811"/>
                  </a:cubicBezTo>
                  <a:cubicBezTo>
                    <a:pt x="3968" y="5977"/>
                    <a:pt x="3635" y="5132"/>
                    <a:pt x="5587" y="4370"/>
                  </a:cubicBezTo>
                  <a:cubicBezTo>
                    <a:pt x="7540" y="3608"/>
                    <a:pt x="9635" y="1"/>
                    <a:pt x="9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38"/>
            <p:cNvSpPr/>
            <p:nvPr/>
          </p:nvSpPr>
          <p:spPr>
            <a:xfrm>
              <a:off x="901425" y="572425"/>
              <a:ext cx="261975" cy="155625"/>
            </a:xfrm>
            <a:custGeom>
              <a:avLst/>
              <a:gdLst/>
              <a:ahLst/>
              <a:cxnLst/>
              <a:rect l="l" t="t" r="r" b="b"/>
              <a:pathLst>
                <a:path w="10479" h="6225" extrusionOk="0">
                  <a:moveTo>
                    <a:pt x="6902" y="1"/>
                  </a:moveTo>
                  <a:cubicBezTo>
                    <a:pt x="6536" y="1"/>
                    <a:pt x="6134" y="53"/>
                    <a:pt x="5692" y="170"/>
                  </a:cubicBezTo>
                  <a:cubicBezTo>
                    <a:pt x="3335" y="789"/>
                    <a:pt x="1596" y="2444"/>
                    <a:pt x="1" y="3873"/>
                  </a:cubicBezTo>
                  <a:cubicBezTo>
                    <a:pt x="749" y="5633"/>
                    <a:pt x="1911" y="6225"/>
                    <a:pt x="3120" y="6225"/>
                  </a:cubicBezTo>
                  <a:cubicBezTo>
                    <a:pt x="4816" y="6225"/>
                    <a:pt x="6607" y="5062"/>
                    <a:pt x="7490" y="4326"/>
                  </a:cubicBezTo>
                  <a:cubicBezTo>
                    <a:pt x="8314" y="3631"/>
                    <a:pt x="9240" y="3495"/>
                    <a:pt x="9840" y="3495"/>
                  </a:cubicBezTo>
                  <a:cubicBezTo>
                    <a:pt x="10227" y="3495"/>
                    <a:pt x="10478" y="3552"/>
                    <a:pt x="10478" y="3552"/>
                  </a:cubicBezTo>
                  <a:cubicBezTo>
                    <a:pt x="10478" y="3552"/>
                    <a:pt x="9920" y="1"/>
                    <a:pt x="69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38"/>
            <p:cNvSpPr/>
            <p:nvPr/>
          </p:nvSpPr>
          <p:spPr>
            <a:xfrm>
              <a:off x="1005325" y="586100"/>
              <a:ext cx="69675" cy="57200"/>
            </a:xfrm>
            <a:custGeom>
              <a:avLst/>
              <a:gdLst/>
              <a:ahLst/>
              <a:cxnLst/>
              <a:rect l="l" t="t" r="r" b="b"/>
              <a:pathLst>
                <a:path w="2787" h="2288" extrusionOk="0">
                  <a:moveTo>
                    <a:pt x="1409" y="0"/>
                  </a:moveTo>
                  <a:cubicBezTo>
                    <a:pt x="705" y="0"/>
                    <a:pt x="0" y="516"/>
                    <a:pt x="0" y="516"/>
                  </a:cubicBezTo>
                  <a:cubicBezTo>
                    <a:pt x="18" y="1928"/>
                    <a:pt x="686" y="2288"/>
                    <a:pt x="1364" y="2288"/>
                  </a:cubicBezTo>
                  <a:cubicBezTo>
                    <a:pt x="2070" y="2288"/>
                    <a:pt x="2786" y="1897"/>
                    <a:pt x="2786" y="1897"/>
                  </a:cubicBezTo>
                  <a:cubicBezTo>
                    <a:pt x="2647" y="399"/>
                    <a:pt x="2028" y="0"/>
                    <a:pt x="1409" y="0"/>
                  </a:cubicBezTo>
                  <a:close/>
                </a:path>
              </a:pathLst>
            </a:custGeom>
            <a:solidFill>
              <a:srgbClr val="028C8E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38"/>
            <p:cNvSpPr/>
            <p:nvPr/>
          </p:nvSpPr>
          <p:spPr>
            <a:xfrm>
              <a:off x="1021375" y="593825"/>
              <a:ext cx="142025" cy="126050"/>
            </a:xfrm>
            <a:custGeom>
              <a:avLst/>
              <a:gdLst/>
              <a:ahLst/>
              <a:cxnLst/>
              <a:rect l="l" t="t" r="r" b="b"/>
              <a:pathLst>
                <a:path w="5681" h="5042" extrusionOk="0">
                  <a:moveTo>
                    <a:pt x="4105" y="1"/>
                  </a:moveTo>
                  <a:cubicBezTo>
                    <a:pt x="3944" y="1"/>
                    <a:pt x="3782" y="30"/>
                    <a:pt x="3632" y="88"/>
                  </a:cubicBezTo>
                  <a:cubicBezTo>
                    <a:pt x="2870" y="386"/>
                    <a:pt x="3406" y="1315"/>
                    <a:pt x="2656" y="1886"/>
                  </a:cubicBezTo>
                  <a:cubicBezTo>
                    <a:pt x="1954" y="2422"/>
                    <a:pt x="299" y="2648"/>
                    <a:pt x="1" y="5041"/>
                  </a:cubicBezTo>
                  <a:cubicBezTo>
                    <a:pt x="977" y="4672"/>
                    <a:pt x="1882" y="4136"/>
                    <a:pt x="2692" y="3470"/>
                  </a:cubicBezTo>
                  <a:cubicBezTo>
                    <a:pt x="3506" y="2784"/>
                    <a:pt x="4419" y="2647"/>
                    <a:pt x="5019" y="2647"/>
                  </a:cubicBezTo>
                  <a:cubicBezTo>
                    <a:pt x="5419" y="2647"/>
                    <a:pt x="5680" y="2708"/>
                    <a:pt x="5680" y="2708"/>
                  </a:cubicBezTo>
                  <a:cubicBezTo>
                    <a:pt x="5680" y="2708"/>
                    <a:pt x="5418" y="1065"/>
                    <a:pt x="4311" y="17"/>
                  </a:cubicBezTo>
                  <a:cubicBezTo>
                    <a:pt x="4243" y="6"/>
                    <a:pt x="4174" y="1"/>
                    <a:pt x="4105" y="1"/>
                  </a:cubicBezTo>
                  <a:close/>
                </a:path>
              </a:pathLst>
            </a:custGeom>
            <a:solidFill>
              <a:srgbClr val="028C8E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38"/>
            <p:cNvSpPr/>
            <p:nvPr/>
          </p:nvSpPr>
          <p:spPr>
            <a:xfrm>
              <a:off x="1161575" y="6641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5" y="13"/>
                  </a:moveTo>
                  <a:lnTo>
                    <a:pt x="25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02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38"/>
            <p:cNvSpPr/>
            <p:nvPr/>
          </p:nvSpPr>
          <p:spPr>
            <a:xfrm>
              <a:off x="1014250" y="655350"/>
              <a:ext cx="149150" cy="67200"/>
            </a:xfrm>
            <a:custGeom>
              <a:avLst/>
              <a:gdLst/>
              <a:ahLst/>
              <a:cxnLst/>
              <a:rect l="l" t="t" r="r" b="b"/>
              <a:pathLst>
                <a:path w="5966" h="2688" extrusionOk="0">
                  <a:moveTo>
                    <a:pt x="5238" y="1"/>
                  </a:moveTo>
                  <a:cubicBezTo>
                    <a:pt x="4920" y="1"/>
                    <a:pt x="4601" y="58"/>
                    <a:pt x="4298" y="175"/>
                  </a:cubicBezTo>
                  <a:cubicBezTo>
                    <a:pt x="4025" y="270"/>
                    <a:pt x="3763" y="390"/>
                    <a:pt x="3524" y="544"/>
                  </a:cubicBezTo>
                  <a:cubicBezTo>
                    <a:pt x="3286" y="699"/>
                    <a:pt x="3060" y="866"/>
                    <a:pt x="2846" y="1044"/>
                  </a:cubicBezTo>
                  <a:cubicBezTo>
                    <a:pt x="2429" y="1402"/>
                    <a:pt x="1989" y="1723"/>
                    <a:pt x="1524" y="1997"/>
                  </a:cubicBezTo>
                  <a:cubicBezTo>
                    <a:pt x="1286" y="2128"/>
                    <a:pt x="1036" y="2259"/>
                    <a:pt x="786" y="2366"/>
                  </a:cubicBezTo>
                  <a:cubicBezTo>
                    <a:pt x="548" y="2485"/>
                    <a:pt x="286" y="2580"/>
                    <a:pt x="24" y="2640"/>
                  </a:cubicBezTo>
                  <a:cubicBezTo>
                    <a:pt x="12" y="2652"/>
                    <a:pt x="0" y="2664"/>
                    <a:pt x="0" y="2676"/>
                  </a:cubicBezTo>
                  <a:cubicBezTo>
                    <a:pt x="0" y="2687"/>
                    <a:pt x="12" y="2687"/>
                    <a:pt x="36" y="2687"/>
                  </a:cubicBezTo>
                  <a:cubicBezTo>
                    <a:pt x="572" y="2580"/>
                    <a:pt x="1108" y="2402"/>
                    <a:pt x="1596" y="2140"/>
                  </a:cubicBezTo>
                  <a:cubicBezTo>
                    <a:pt x="2096" y="1878"/>
                    <a:pt x="2560" y="1568"/>
                    <a:pt x="3001" y="1223"/>
                  </a:cubicBezTo>
                  <a:cubicBezTo>
                    <a:pt x="3203" y="1056"/>
                    <a:pt x="3429" y="901"/>
                    <a:pt x="3667" y="759"/>
                  </a:cubicBezTo>
                  <a:cubicBezTo>
                    <a:pt x="3894" y="628"/>
                    <a:pt x="4132" y="520"/>
                    <a:pt x="4394" y="437"/>
                  </a:cubicBezTo>
                  <a:cubicBezTo>
                    <a:pt x="4632" y="354"/>
                    <a:pt x="4894" y="306"/>
                    <a:pt x="5156" y="294"/>
                  </a:cubicBezTo>
                  <a:cubicBezTo>
                    <a:pt x="5221" y="288"/>
                    <a:pt x="5287" y="285"/>
                    <a:pt x="5351" y="285"/>
                  </a:cubicBezTo>
                  <a:cubicBezTo>
                    <a:pt x="5415" y="285"/>
                    <a:pt x="5477" y="288"/>
                    <a:pt x="5537" y="294"/>
                  </a:cubicBezTo>
                  <a:cubicBezTo>
                    <a:pt x="5620" y="306"/>
                    <a:pt x="5691" y="318"/>
                    <a:pt x="5763" y="330"/>
                  </a:cubicBezTo>
                  <a:cubicBezTo>
                    <a:pt x="5834" y="306"/>
                    <a:pt x="5894" y="270"/>
                    <a:pt x="5965" y="247"/>
                  </a:cubicBezTo>
                  <a:cubicBezTo>
                    <a:pt x="5965" y="247"/>
                    <a:pt x="5953" y="187"/>
                    <a:pt x="5930" y="92"/>
                  </a:cubicBezTo>
                  <a:cubicBezTo>
                    <a:pt x="5703" y="32"/>
                    <a:pt x="5471" y="1"/>
                    <a:pt x="5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8"/>
            <p:cNvSpPr/>
            <p:nvPr/>
          </p:nvSpPr>
          <p:spPr>
            <a:xfrm>
              <a:off x="1015125" y="597875"/>
              <a:ext cx="49150" cy="32425"/>
            </a:xfrm>
            <a:custGeom>
              <a:avLst/>
              <a:gdLst/>
              <a:ahLst/>
              <a:cxnLst/>
              <a:rect l="l" t="t" r="r" b="b"/>
              <a:pathLst>
                <a:path w="1966" h="1297" extrusionOk="0">
                  <a:moveTo>
                    <a:pt x="810" y="1"/>
                  </a:moveTo>
                  <a:cubicBezTo>
                    <a:pt x="378" y="1"/>
                    <a:pt x="1" y="224"/>
                    <a:pt x="1" y="224"/>
                  </a:cubicBezTo>
                  <a:cubicBezTo>
                    <a:pt x="69" y="1106"/>
                    <a:pt x="698" y="1296"/>
                    <a:pt x="1226" y="1296"/>
                  </a:cubicBezTo>
                  <a:cubicBezTo>
                    <a:pt x="1625" y="1296"/>
                    <a:pt x="1965" y="1188"/>
                    <a:pt x="1965" y="1188"/>
                  </a:cubicBezTo>
                  <a:cubicBezTo>
                    <a:pt x="1754" y="236"/>
                    <a:pt x="1253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8"/>
            <p:cNvSpPr/>
            <p:nvPr/>
          </p:nvSpPr>
          <p:spPr>
            <a:xfrm>
              <a:off x="665975" y="703175"/>
              <a:ext cx="453075" cy="388200"/>
            </a:xfrm>
            <a:custGeom>
              <a:avLst/>
              <a:gdLst/>
              <a:ahLst/>
              <a:cxnLst/>
              <a:rect l="l" t="t" r="r" b="b"/>
              <a:pathLst>
                <a:path w="18123" h="15528" extrusionOk="0">
                  <a:moveTo>
                    <a:pt x="18122" y="1"/>
                  </a:moveTo>
                  <a:cubicBezTo>
                    <a:pt x="17527" y="227"/>
                    <a:pt x="16967" y="548"/>
                    <a:pt x="16467" y="953"/>
                  </a:cubicBezTo>
                  <a:cubicBezTo>
                    <a:pt x="15050" y="2025"/>
                    <a:pt x="13014" y="2620"/>
                    <a:pt x="11276" y="3108"/>
                  </a:cubicBezTo>
                  <a:cubicBezTo>
                    <a:pt x="9002" y="3763"/>
                    <a:pt x="8859" y="7287"/>
                    <a:pt x="4871" y="7287"/>
                  </a:cubicBezTo>
                  <a:cubicBezTo>
                    <a:pt x="870" y="7299"/>
                    <a:pt x="1" y="8371"/>
                    <a:pt x="1" y="8371"/>
                  </a:cubicBezTo>
                  <a:cubicBezTo>
                    <a:pt x="1" y="8371"/>
                    <a:pt x="727" y="9835"/>
                    <a:pt x="1668" y="11788"/>
                  </a:cubicBezTo>
                  <a:cubicBezTo>
                    <a:pt x="5478" y="9918"/>
                    <a:pt x="6180" y="8633"/>
                    <a:pt x="8788" y="8061"/>
                  </a:cubicBezTo>
                  <a:cubicBezTo>
                    <a:pt x="8788" y="8061"/>
                    <a:pt x="14134" y="11597"/>
                    <a:pt x="14896" y="14657"/>
                  </a:cubicBezTo>
                  <a:cubicBezTo>
                    <a:pt x="15048" y="15270"/>
                    <a:pt x="15241" y="15527"/>
                    <a:pt x="15444" y="15527"/>
                  </a:cubicBezTo>
                  <a:cubicBezTo>
                    <a:pt x="16262" y="15527"/>
                    <a:pt x="17249" y="11368"/>
                    <a:pt x="16420" y="9299"/>
                  </a:cubicBezTo>
                  <a:cubicBezTo>
                    <a:pt x="15658" y="7394"/>
                    <a:pt x="13610" y="5573"/>
                    <a:pt x="12586" y="4739"/>
                  </a:cubicBezTo>
                  <a:cubicBezTo>
                    <a:pt x="12348" y="4549"/>
                    <a:pt x="12431" y="4180"/>
                    <a:pt x="12717" y="4096"/>
                  </a:cubicBezTo>
                  <a:cubicBezTo>
                    <a:pt x="13729" y="3799"/>
                    <a:pt x="15586" y="3120"/>
                    <a:pt x="16753" y="1870"/>
                  </a:cubicBezTo>
                  <a:cubicBezTo>
                    <a:pt x="17289" y="1298"/>
                    <a:pt x="17741" y="679"/>
                    <a:pt x="18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8"/>
            <p:cNvSpPr/>
            <p:nvPr/>
          </p:nvSpPr>
          <p:spPr>
            <a:xfrm>
              <a:off x="273075" y="720075"/>
              <a:ext cx="546225" cy="411525"/>
            </a:xfrm>
            <a:custGeom>
              <a:avLst/>
              <a:gdLst/>
              <a:ahLst/>
              <a:cxnLst/>
              <a:rect l="l" t="t" r="r" b="b"/>
              <a:pathLst>
                <a:path w="21849" h="16461" extrusionOk="0">
                  <a:moveTo>
                    <a:pt x="20365" y="1"/>
                  </a:moveTo>
                  <a:cubicBezTo>
                    <a:pt x="18736" y="1"/>
                    <a:pt x="15616" y="576"/>
                    <a:pt x="10288" y="3504"/>
                  </a:cubicBezTo>
                  <a:cubicBezTo>
                    <a:pt x="2465" y="7802"/>
                    <a:pt x="394" y="14505"/>
                    <a:pt x="36" y="15922"/>
                  </a:cubicBezTo>
                  <a:cubicBezTo>
                    <a:pt x="1" y="16077"/>
                    <a:pt x="96" y="16243"/>
                    <a:pt x="251" y="16303"/>
                  </a:cubicBezTo>
                  <a:cubicBezTo>
                    <a:pt x="473" y="16377"/>
                    <a:pt x="839" y="16461"/>
                    <a:pt x="1336" y="16461"/>
                  </a:cubicBezTo>
                  <a:cubicBezTo>
                    <a:pt x="2195" y="16461"/>
                    <a:pt x="3446" y="16211"/>
                    <a:pt x="5037" y="15231"/>
                  </a:cubicBezTo>
                  <a:cubicBezTo>
                    <a:pt x="8264" y="13243"/>
                    <a:pt x="9502" y="11516"/>
                    <a:pt x="11740" y="10862"/>
                  </a:cubicBezTo>
                  <a:cubicBezTo>
                    <a:pt x="13979" y="10207"/>
                    <a:pt x="20146" y="3396"/>
                    <a:pt x="20146" y="3396"/>
                  </a:cubicBezTo>
                  <a:cubicBezTo>
                    <a:pt x="20360" y="2194"/>
                    <a:pt x="20956" y="1087"/>
                    <a:pt x="21849" y="241"/>
                  </a:cubicBezTo>
                  <a:cubicBezTo>
                    <a:pt x="21849" y="241"/>
                    <a:pt x="21419" y="1"/>
                    <a:pt x="203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8"/>
            <p:cNvSpPr/>
            <p:nvPr/>
          </p:nvSpPr>
          <p:spPr>
            <a:xfrm>
              <a:off x="620450" y="762800"/>
              <a:ext cx="139625" cy="117125"/>
            </a:xfrm>
            <a:custGeom>
              <a:avLst/>
              <a:gdLst/>
              <a:ahLst/>
              <a:cxnLst/>
              <a:rect l="l" t="t" r="r" b="b"/>
              <a:pathLst>
                <a:path w="5585" h="4685" extrusionOk="0">
                  <a:moveTo>
                    <a:pt x="3498" y="0"/>
                  </a:moveTo>
                  <a:cubicBezTo>
                    <a:pt x="3443" y="0"/>
                    <a:pt x="3387" y="11"/>
                    <a:pt x="3334" y="32"/>
                  </a:cubicBezTo>
                  <a:cubicBezTo>
                    <a:pt x="2620" y="306"/>
                    <a:pt x="1000" y="1045"/>
                    <a:pt x="119" y="2223"/>
                  </a:cubicBezTo>
                  <a:cubicBezTo>
                    <a:pt x="0" y="2402"/>
                    <a:pt x="12" y="2640"/>
                    <a:pt x="155" y="2795"/>
                  </a:cubicBezTo>
                  <a:cubicBezTo>
                    <a:pt x="667" y="3319"/>
                    <a:pt x="1143" y="3890"/>
                    <a:pt x="1560" y="4497"/>
                  </a:cubicBezTo>
                  <a:cubicBezTo>
                    <a:pt x="1642" y="4615"/>
                    <a:pt x="1779" y="4685"/>
                    <a:pt x="1924" y="4685"/>
                  </a:cubicBezTo>
                  <a:cubicBezTo>
                    <a:pt x="1969" y="4685"/>
                    <a:pt x="2015" y="4678"/>
                    <a:pt x="2060" y="4664"/>
                  </a:cubicBezTo>
                  <a:lnTo>
                    <a:pt x="5203" y="3688"/>
                  </a:lnTo>
                  <a:cubicBezTo>
                    <a:pt x="5465" y="3592"/>
                    <a:pt x="5584" y="3295"/>
                    <a:pt x="5453" y="3057"/>
                  </a:cubicBezTo>
                  <a:lnTo>
                    <a:pt x="3882" y="223"/>
                  </a:lnTo>
                  <a:cubicBezTo>
                    <a:pt x="3803" y="82"/>
                    <a:pt x="3652" y="0"/>
                    <a:pt x="34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8"/>
            <p:cNvSpPr/>
            <p:nvPr/>
          </p:nvSpPr>
          <p:spPr>
            <a:xfrm>
              <a:off x="532350" y="836500"/>
              <a:ext cx="89900" cy="96900"/>
            </a:xfrm>
            <a:custGeom>
              <a:avLst/>
              <a:gdLst/>
              <a:ahLst/>
              <a:cxnLst/>
              <a:rect l="l" t="t" r="r" b="b"/>
              <a:pathLst>
                <a:path w="3596" h="3876" extrusionOk="0">
                  <a:moveTo>
                    <a:pt x="2829" y="0"/>
                  </a:moveTo>
                  <a:cubicBezTo>
                    <a:pt x="2786" y="0"/>
                    <a:pt x="2742" y="12"/>
                    <a:pt x="2703" y="37"/>
                  </a:cubicBezTo>
                  <a:cubicBezTo>
                    <a:pt x="2203" y="359"/>
                    <a:pt x="631" y="1406"/>
                    <a:pt x="119" y="2168"/>
                  </a:cubicBezTo>
                  <a:cubicBezTo>
                    <a:pt x="0" y="2335"/>
                    <a:pt x="48" y="2573"/>
                    <a:pt x="214" y="2692"/>
                  </a:cubicBezTo>
                  <a:cubicBezTo>
                    <a:pt x="655" y="2990"/>
                    <a:pt x="1060" y="3347"/>
                    <a:pt x="1393" y="3752"/>
                  </a:cubicBezTo>
                  <a:cubicBezTo>
                    <a:pt x="1461" y="3833"/>
                    <a:pt x="1555" y="3876"/>
                    <a:pt x="1650" y="3876"/>
                  </a:cubicBezTo>
                  <a:cubicBezTo>
                    <a:pt x="1723" y="3876"/>
                    <a:pt x="1796" y="3851"/>
                    <a:pt x="1857" y="3800"/>
                  </a:cubicBezTo>
                  <a:cubicBezTo>
                    <a:pt x="2143" y="3573"/>
                    <a:pt x="2346" y="3264"/>
                    <a:pt x="2441" y="2907"/>
                  </a:cubicBezTo>
                  <a:cubicBezTo>
                    <a:pt x="2596" y="2323"/>
                    <a:pt x="3274" y="1299"/>
                    <a:pt x="3548" y="918"/>
                  </a:cubicBezTo>
                  <a:cubicBezTo>
                    <a:pt x="3596" y="835"/>
                    <a:pt x="3596" y="716"/>
                    <a:pt x="3524" y="644"/>
                  </a:cubicBezTo>
                  <a:lnTo>
                    <a:pt x="2988" y="73"/>
                  </a:lnTo>
                  <a:cubicBezTo>
                    <a:pt x="2947" y="24"/>
                    <a:pt x="2889" y="0"/>
                    <a:pt x="2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8"/>
            <p:cNvSpPr/>
            <p:nvPr/>
          </p:nvSpPr>
          <p:spPr>
            <a:xfrm>
              <a:off x="448100" y="910875"/>
              <a:ext cx="111350" cy="91650"/>
            </a:xfrm>
            <a:custGeom>
              <a:avLst/>
              <a:gdLst/>
              <a:ahLst/>
              <a:cxnLst/>
              <a:rect l="l" t="t" r="r" b="b"/>
              <a:pathLst>
                <a:path w="4454" h="3666" extrusionOk="0">
                  <a:moveTo>
                    <a:pt x="2877" y="1"/>
                  </a:moveTo>
                  <a:cubicBezTo>
                    <a:pt x="2781" y="1"/>
                    <a:pt x="2682" y="37"/>
                    <a:pt x="2620" y="110"/>
                  </a:cubicBezTo>
                  <a:cubicBezTo>
                    <a:pt x="2215" y="539"/>
                    <a:pt x="870" y="1944"/>
                    <a:pt x="143" y="2515"/>
                  </a:cubicBezTo>
                  <a:cubicBezTo>
                    <a:pt x="48" y="2599"/>
                    <a:pt x="1" y="2730"/>
                    <a:pt x="24" y="2849"/>
                  </a:cubicBezTo>
                  <a:cubicBezTo>
                    <a:pt x="60" y="3051"/>
                    <a:pt x="120" y="3253"/>
                    <a:pt x="191" y="3444"/>
                  </a:cubicBezTo>
                  <a:cubicBezTo>
                    <a:pt x="242" y="3577"/>
                    <a:pt x="363" y="3666"/>
                    <a:pt x="502" y="3666"/>
                  </a:cubicBezTo>
                  <a:cubicBezTo>
                    <a:pt x="525" y="3666"/>
                    <a:pt x="548" y="3663"/>
                    <a:pt x="572" y="3658"/>
                  </a:cubicBezTo>
                  <a:cubicBezTo>
                    <a:pt x="1310" y="3539"/>
                    <a:pt x="3477" y="3039"/>
                    <a:pt x="4394" y="1539"/>
                  </a:cubicBezTo>
                  <a:cubicBezTo>
                    <a:pt x="4453" y="1432"/>
                    <a:pt x="4453" y="1289"/>
                    <a:pt x="4382" y="1182"/>
                  </a:cubicBezTo>
                  <a:cubicBezTo>
                    <a:pt x="4168" y="836"/>
                    <a:pt x="3632" y="134"/>
                    <a:pt x="2918" y="3"/>
                  </a:cubicBezTo>
                  <a:cubicBezTo>
                    <a:pt x="2904" y="2"/>
                    <a:pt x="2891" y="1"/>
                    <a:pt x="2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8"/>
            <p:cNvSpPr/>
            <p:nvPr/>
          </p:nvSpPr>
          <p:spPr>
            <a:xfrm>
              <a:off x="357350" y="997325"/>
              <a:ext cx="88700" cy="63525"/>
            </a:xfrm>
            <a:custGeom>
              <a:avLst/>
              <a:gdLst/>
              <a:ahLst/>
              <a:cxnLst/>
              <a:rect l="l" t="t" r="r" b="b"/>
              <a:pathLst>
                <a:path w="3548" h="2541" extrusionOk="0">
                  <a:moveTo>
                    <a:pt x="2895" y="1"/>
                  </a:moveTo>
                  <a:cubicBezTo>
                    <a:pt x="2866" y="1"/>
                    <a:pt x="2837" y="4"/>
                    <a:pt x="2809" y="10"/>
                  </a:cubicBezTo>
                  <a:cubicBezTo>
                    <a:pt x="1452" y="307"/>
                    <a:pt x="594" y="1296"/>
                    <a:pt x="178" y="1927"/>
                  </a:cubicBezTo>
                  <a:cubicBezTo>
                    <a:pt x="1" y="2192"/>
                    <a:pt x="204" y="2540"/>
                    <a:pt x="511" y="2540"/>
                  </a:cubicBezTo>
                  <a:cubicBezTo>
                    <a:pt x="534" y="2540"/>
                    <a:pt x="558" y="2538"/>
                    <a:pt x="583" y="2534"/>
                  </a:cubicBezTo>
                  <a:cubicBezTo>
                    <a:pt x="1630" y="2415"/>
                    <a:pt x="3226" y="1498"/>
                    <a:pt x="3416" y="1117"/>
                  </a:cubicBezTo>
                  <a:cubicBezTo>
                    <a:pt x="3547" y="807"/>
                    <a:pt x="3404" y="438"/>
                    <a:pt x="3250" y="200"/>
                  </a:cubicBezTo>
                  <a:cubicBezTo>
                    <a:pt x="3170" y="72"/>
                    <a:pt x="3034" y="1"/>
                    <a:pt x="28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8"/>
            <p:cNvSpPr/>
            <p:nvPr/>
          </p:nvSpPr>
          <p:spPr>
            <a:xfrm>
              <a:off x="724325" y="720100"/>
              <a:ext cx="94975" cy="64050"/>
            </a:xfrm>
            <a:custGeom>
              <a:avLst/>
              <a:gdLst/>
              <a:ahLst/>
              <a:cxnLst/>
              <a:rect l="l" t="t" r="r" b="b"/>
              <a:pathLst>
                <a:path w="3799" h="2562" extrusionOk="0">
                  <a:moveTo>
                    <a:pt x="2337" y="1"/>
                  </a:moveTo>
                  <a:cubicBezTo>
                    <a:pt x="2289" y="1"/>
                    <a:pt x="2241" y="1"/>
                    <a:pt x="2191" y="2"/>
                  </a:cubicBezTo>
                  <a:cubicBezTo>
                    <a:pt x="1644" y="264"/>
                    <a:pt x="703" y="740"/>
                    <a:pt x="132" y="1169"/>
                  </a:cubicBezTo>
                  <a:cubicBezTo>
                    <a:pt x="1" y="1276"/>
                    <a:pt x="48" y="1490"/>
                    <a:pt x="215" y="1538"/>
                  </a:cubicBezTo>
                  <a:cubicBezTo>
                    <a:pt x="751" y="1669"/>
                    <a:pt x="1739" y="1979"/>
                    <a:pt x="2310" y="2562"/>
                  </a:cubicBezTo>
                  <a:cubicBezTo>
                    <a:pt x="2608" y="1681"/>
                    <a:pt x="3120" y="883"/>
                    <a:pt x="3799" y="240"/>
                  </a:cubicBezTo>
                  <a:cubicBezTo>
                    <a:pt x="3799" y="240"/>
                    <a:pt x="3374" y="1"/>
                    <a:pt x="23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8"/>
            <p:cNvSpPr/>
            <p:nvPr/>
          </p:nvSpPr>
          <p:spPr>
            <a:xfrm>
              <a:off x="646350" y="723725"/>
              <a:ext cx="95550" cy="42400"/>
            </a:xfrm>
            <a:custGeom>
              <a:avLst/>
              <a:gdLst/>
              <a:ahLst/>
              <a:cxnLst/>
              <a:rect l="l" t="t" r="r" b="b"/>
              <a:pathLst>
                <a:path w="3822" h="1696" extrusionOk="0">
                  <a:moveTo>
                    <a:pt x="3822" y="0"/>
                  </a:moveTo>
                  <a:lnTo>
                    <a:pt x="3822" y="0"/>
                  </a:lnTo>
                  <a:cubicBezTo>
                    <a:pt x="2512" y="250"/>
                    <a:pt x="1238" y="631"/>
                    <a:pt x="0" y="1131"/>
                  </a:cubicBezTo>
                  <a:cubicBezTo>
                    <a:pt x="229" y="1540"/>
                    <a:pt x="532" y="1696"/>
                    <a:pt x="899" y="1696"/>
                  </a:cubicBezTo>
                  <a:cubicBezTo>
                    <a:pt x="1313" y="1696"/>
                    <a:pt x="1808" y="1497"/>
                    <a:pt x="2369" y="1238"/>
                  </a:cubicBezTo>
                  <a:cubicBezTo>
                    <a:pt x="2965" y="964"/>
                    <a:pt x="3465" y="536"/>
                    <a:pt x="3822" y="0"/>
                  </a:cubicBezTo>
                  <a:close/>
                </a:path>
              </a:pathLst>
            </a:custGeom>
            <a:solidFill>
              <a:srgbClr val="B62625">
                <a:alpha val="87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8"/>
            <p:cNvSpPr/>
            <p:nvPr/>
          </p:nvSpPr>
          <p:spPr>
            <a:xfrm>
              <a:off x="460700" y="757650"/>
              <a:ext cx="177625" cy="175950"/>
            </a:xfrm>
            <a:custGeom>
              <a:avLst/>
              <a:gdLst/>
              <a:ahLst/>
              <a:cxnLst/>
              <a:rect l="l" t="t" r="r" b="b"/>
              <a:pathLst>
                <a:path w="7105" h="7038" extrusionOk="0">
                  <a:moveTo>
                    <a:pt x="6902" y="0"/>
                  </a:moveTo>
                  <a:cubicBezTo>
                    <a:pt x="5497" y="596"/>
                    <a:pt x="4116" y="1262"/>
                    <a:pt x="2783" y="2001"/>
                  </a:cubicBezTo>
                  <a:cubicBezTo>
                    <a:pt x="2009" y="2417"/>
                    <a:pt x="1271" y="2882"/>
                    <a:pt x="556" y="3394"/>
                  </a:cubicBezTo>
                  <a:cubicBezTo>
                    <a:pt x="68" y="4632"/>
                    <a:pt x="9" y="6084"/>
                    <a:pt x="9" y="6823"/>
                  </a:cubicBezTo>
                  <a:cubicBezTo>
                    <a:pt x="0" y="6952"/>
                    <a:pt x="103" y="7038"/>
                    <a:pt x="210" y="7038"/>
                  </a:cubicBezTo>
                  <a:cubicBezTo>
                    <a:pt x="261" y="7038"/>
                    <a:pt x="312" y="7019"/>
                    <a:pt x="354" y="6977"/>
                  </a:cubicBezTo>
                  <a:cubicBezTo>
                    <a:pt x="1521" y="5834"/>
                    <a:pt x="3938" y="3703"/>
                    <a:pt x="4676" y="3203"/>
                  </a:cubicBezTo>
                  <a:cubicBezTo>
                    <a:pt x="5152" y="2882"/>
                    <a:pt x="5414" y="2703"/>
                    <a:pt x="5545" y="2608"/>
                  </a:cubicBezTo>
                  <a:cubicBezTo>
                    <a:pt x="5616" y="2560"/>
                    <a:pt x="5676" y="2489"/>
                    <a:pt x="5712" y="2405"/>
                  </a:cubicBezTo>
                  <a:cubicBezTo>
                    <a:pt x="5950" y="1941"/>
                    <a:pt x="6450" y="1572"/>
                    <a:pt x="6795" y="1346"/>
                  </a:cubicBezTo>
                  <a:cubicBezTo>
                    <a:pt x="7009" y="1215"/>
                    <a:pt x="7105" y="965"/>
                    <a:pt x="7045" y="727"/>
                  </a:cubicBezTo>
                  <a:cubicBezTo>
                    <a:pt x="6997" y="489"/>
                    <a:pt x="6950" y="215"/>
                    <a:pt x="6902" y="0"/>
                  </a:cubicBezTo>
                  <a:close/>
                </a:path>
              </a:pathLst>
            </a:custGeom>
            <a:solidFill>
              <a:srgbClr val="B62625">
                <a:alpha val="87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8"/>
            <p:cNvSpPr/>
            <p:nvPr/>
          </p:nvSpPr>
          <p:spPr>
            <a:xfrm>
              <a:off x="374875" y="852900"/>
              <a:ext cx="85450" cy="150375"/>
            </a:xfrm>
            <a:custGeom>
              <a:avLst/>
              <a:gdLst/>
              <a:ahLst/>
              <a:cxnLst/>
              <a:rect l="l" t="t" r="r" b="b"/>
              <a:pathLst>
                <a:path w="3418" h="6015" extrusionOk="0">
                  <a:moveTo>
                    <a:pt x="3418" y="0"/>
                  </a:moveTo>
                  <a:lnTo>
                    <a:pt x="3418" y="0"/>
                  </a:lnTo>
                  <a:cubicBezTo>
                    <a:pt x="2239" y="881"/>
                    <a:pt x="1156" y="1882"/>
                    <a:pt x="179" y="2989"/>
                  </a:cubicBezTo>
                  <a:cubicBezTo>
                    <a:pt x="48" y="3894"/>
                    <a:pt x="1" y="4810"/>
                    <a:pt x="24" y="5739"/>
                  </a:cubicBezTo>
                  <a:cubicBezTo>
                    <a:pt x="24" y="5890"/>
                    <a:pt x="160" y="6015"/>
                    <a:pt x="309" y="6015"/>
                  </a:cubicBezTo>
                  <a:cubicBezTo>
                    <a:pt x="337" y="6015"/>
                    <a:pt x="365" y="6010"/>
                    <a:pt x="394" y="6001"/>
                  </a:cubicBezTo>
                  <a:cubicBezTo>
                    <a:pt x="1429" y="5656"/>
                    <a:pt x="2429" y="4596"/>
                    <a:pt x="2727" y="4263"/>
                  </a:cubicBezTo>
                  <a:cubicBezTo>
                    <a:pt x="2775" y="4191"/>
                    <a:pt x="2799" y="4108"/>
                    <a:pt x="2787" y="4025"/>
                  </a:cubicBezTo>
                  <a:cubicBezTo>
                    <a:pt x="2632" y="3001"/>
                    <a:pt x="3156" y="917"/>
                    <a:pt x="3418" y="0"/>
                  </a:cubicBezTo>
                  <a:close/>
                </a:path>
              </a:pathLst>
            </a:custGeom>
            <a:solidFill>
              <a:srgbClr val="B62625">
                <a:alpha val="87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8"/>
            <p:cNvSpPr/>
            <p:nvPr/>
          </p:nvSpPr>
          <p:spPr>
            <a:xfrm>
              <a:off x="290350" y="953500"/>
              <a:ext cx="72350" cy="116700"/>
            </a:xfrm>
            <a:custGeom>
              <a:avLst/>
              <a:gdLst/>
              <a:ahLst/>
              <a:cxnLst/>
              <a:rect l="l" t="t" r="r" b="b"/>
              <a:pathLst>
                <a:path w="2894" h="4668" extrusionOk="0">
                  <a:moveTo>
                    <a:pt x="2703" y="1"/>
                  </a:moveTo>
                  <a:lnTo>
                    <a:pt x="2703" y="1"/>
                  </a:lnTo>
                  <a:cubicBezTo>
                    <a:pt x="1596" y="1429"/>
                    <a:pt x="691" y="3001"/>
                    <a:pt x="0" y="4668"/>
                  </a:cubicBezTo>
                  <a:cubicBezTo>
                    <a:pt x="893" y="3906"/>
                    <a:pt x="2453" y="2906"/>
                    <a:pt x="2679" y="2501"/>
                  </a:cubicBezTo>
                  <a:cubicBezTo>
                    <a:pt x="2893" y="2096"/>
                    <a:pt x="2774" y="679"/>
                    <a:pt x="2703" y="1"/>
                  </a:cubicBezTo>
                  <a:close/>
                </a:path>
              </a:pathLst>
            </a:custGeom>
            <a:solidFill>
              <a:srgbClr val="B62625">
                <a:alpha val="87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8"/>
            <p:cNvSpPr/>
            <p:nvPr/>
          </p:nvSpPr>
          <p:spPr>
            <a:xfrm>
              <a:off x="275175" y="1051900"/>
              <a:ext cx="80675" cy="62650"/>
            </a:xfrm>
            <a:custGeom>
              <a:avLst/>
              <a:gdLst/>
              <a:ahLst/>
              <a:cxnLst/>
              <a:rect l="l" t="t" r="r" b="b"/>
              <a:pathLst>
                <a:path w="3227" h="2506" extrusionOk="0">
                  <a:moveTo>
                    <a:pt x="2800" y="0"/>
                  </a:moveTo>
                  <a:cubicBezTo>
                    <a:pt x="2767" y="0"/>
                    <a:pt x="2733" y="10"/>
                    <a:pt x="2703" y="29"/>
                  </a:cubicBezTo>
                  <a:cubicBezTo>
                    <a:pt x="2322" y="327"/>
                    <a:pt x="1036" y="1018"/>
                    <a:pt x="357" y="1375"/>
                  </a:cubicBezTo>
                  <a:cubicBezTo>
                    <a:pt x="191" y="1851"/>
                    <a:pt x="71" y="2244"/>
                    <a:pt x="0" y="2506"/>
                  </a:cubicBezTo>
                  <a:cubicBezTo>
                    <a:pt x="1560" y="2304"/>
                    <a:pt x="3227" y="1030"/>
                    <a:pt x="3203" y="672"/>
                  </a:cubicBezTo>
                  <a:cubicBezTo>
                    <a:pt x="3179" y="446"/>
                    <a:pt x="3084" y="232"/>
                    <a:pt x="2929" y="53"/>
                  </a:cubicBezTo>
                  <a:cubicBezTo>
                    <a:pt x="2894" y="19"/>
                    <a:pt x="2847" y="0"/>
                    <a:pt x="28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38"/>
            <p:cNvSpPr/>
            <p:nvPr/>
          </p:nvSpPr>
          <p:spPr>
            <a:xfrm>
              <a:off x="393025" y="772150"/>
              <a:ext cx="415575" cy="572750"/>
            </a:xfrm>
            <a:custGeom>
              <a:avLst/>
              <a:gdLst/>
              <a:ahLst/>
              <a:cxnLst/>
              <a:rect l="l" t="t" r="r" b="b"/>
              <a:pathLst>
                <a:path w="16623" h="22910" extrusionOk="0">
                  <a:moveTo>
                    <a:pt x="13410" y="1"/>
                  </a:moveTo>
                  <a:cubicBezTo>
                    <a:pt x="13260" y="1"/>
                    <a:pt x="13108" y="10"/>
                    <a:pt x="12955" y="28"/>
                  </a:cubicBezTo>
                  <a:cubicBezTo>
                    <a:pt x="10836" y="278"/>
                    <a:pt x="9181" y="3849"/>
                    <a:pt x="8121" y="6647"/>
                  </a:cubicBezTo>
                  <a:cubicBezTo>
                    <a:pt x="7228" y="9052"/>
                    <a:pt x="2632" y="14946"/>
                    <a:pt x="1311" y="16625"/>
                  </a:cubicBezTo>
                  <a:cubicBezTo>
                    <a:pt x="1084" y="16899"/>
                    <a:pt x="941" y="17244"/>
                    <a:pt x="906" y="17601"/>
                  </a:cubicBezTo>
                  <a:cubicBezTo>
                    <a:pt x="703" y="19649"/>
                    <a:pt x="1" y="20768"/>
                    <a:pt x="132" y="22114"/>
                  </a:cubicBezTo>
                  <a:cubicBezTo>
                    <a:pt x="179" y="22638"/>
                    <a:pt x="320" y="22910"/>
                    <a:pt x="666" y="22910"/>
                  </a:cubicBezTo>
                  <a:cubicBezTo>
                    <a:pt x="1278" y="22910"/>
                    <a:pt x="2535" y="22059"/>
                    <a:pt x="5061" y="20256"/>
                  </a:cubicBezTo>
                  <a:cubicBezTo>
                    <a:pt x="9026" y="17423"/>
                    <a:pt x="14038" y="7386"/>
                    <a:pt x="15384" y="4183"/>
                  </a:cubicBezTo>
                  <a:cubicBezTo>
                    <a:pt x="16623" y="1233"/>
                    <a:pt x="15156" y="1"/>
                    <a:pt x="134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8"/>
            <p:cNvSpPr/>
            <p:nvPr/>
          </p:nvSpPr>
          <p:spPr>
            <a:xfrm>
              <a:off x="950250" y="673800"/>
              <a:ext cx="25150" cy="16750"/>
            </a:xfrm>
            <a:custGeom>
              <a:avLst/>
              <a:gdLst/>
              <a:ahLst/>
              <a:cxnLst/>
              <a:rect l="l" t="t" r="r" b="b"/>
              <a:pathLst>
                <a:path w="1006" h="670" extrusionOk="0">
                  <a:moveTo>
                    <a:pt x="502" y="1"/>
                  </a:moveTo>
                  <a:cubicBezTo>
                    <a:pt x="474" y="1"/>
                    <a:pt x="446" y="3"/>
                    <a:pt x="417" y="9"/>
                  </a:cubicBezTo>
                  <a:cubicBezTo>
                    <a:pt x="250" y="44"/>
                    <a:pt x="119" y="223"/>
                    <a:pt x="48" y="378"/>
                  </a:cubicBezTo>
                  <a:cubicBezTo>
                    <a:pt x="0" y="473"/>
                    <a:pt x="72" y="580"/>
                    <a:pt x="167" y="580"/>
                  </a:cubicBezTo>
                  <a:cubicBezTo>
                    <a:pt x="193" y="579"/>
                    <a:pt x="219" y="578"/>
                    <a:pt x="245" y="578"/>
                  </a:cubicBezTo>
                  <a:cubicBezTo>
                    <a:pt x="422" y="578"/>
                    <a:pt x="596" y="612"/>
                    <a:pt x="762" y="664"/>
                  </a:cubicBezTo>
                  <a:cubicBezTo>
                    <a:pt x="777" y="668"/>
                    <a:pt x="791" y="670"/>
                    <a:pt x="806" y="670"/>
                  </a:cubicBezTo>
                  <a:cubicBezTo>
                    <a:pt x="873" y="670"/>
                    <a:pt x="931" y="625"/>
                    <a:pt x="941" y="556"/>
                  </a:cubicBezTo>
                  <a:cubicBezTo>
                    <a:pt x="1006" y="264"/>
                    <a:pt x="785" y="1"/>
                    <a:pt x="502" y="1"/>
                  </a:cubicBezTo>
                  <a:close/>
                </a:path>
              </a:pathLst>
            </a:custGeom>
            <a:solidFill>
              <a:srgbClr val="328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8"/>
            <p:cNvSpPr/>
            <p:nvPr/>
          </p:nvSpPr>
          <p:spPr>
            <a:xfrm>
              <a:off x="988650" y="690150"/>
              <a:ext cx="22350" cy="19175"/>
            </a:xfrm>
            <a:custGeom>
              <a:avLst/>
              <a:gdLst/>
              <a:ahLst/>
              <a:cxnLst/>
              <a:rect l="l" t="t" r="r" b="b"/>
              <a:pathLst>
                <a:path w="894" h="767" extrusionOk="0">
                  <a:moveTo>
                    <a:pt x="441" y="0"/>
                  </a:moveTo>
                  <a:cubicBezTo>
                    <a:pt x="330" y="0"/>
                    <a:pt x="218" y="41"/>
                    <a:pt x="131" y="129"/>
                  </a:cubicBezTo>
                  <a:cubicBezTo>
                    <a:pt x="0" y="248"/>
                    <a:pt x="0" y="474"/>
                    <a:pt x="12" y="652"/>
                  </a:cubicBezTo>
                  <a:cubicBezTo>
                    <a:pt x="30" y="722"/>
                    <a:pt x="92" y="766"/>
                    <a:pt x="161" y="766"/>
                  </a:cubicBezTo>
                  <a:cubicBezTo>
                    <a:pt x="187" y="766"/>
                    <a:pt x="213" y="760"/>
                    <a:pt x="238" y="748"/>
                  </a:cubicBezTo>
                  <a:cubicBezTo>
                    <a:pt x="393" y="629"/>
                    <a:pt x="584" y="533"/>
                    <a:pt x="774" y="486"/>
                  </a:cubicBezTo>
                  <a:cubicBezTo>
                    <a:pt x="858" y="462"/>
                    <a:pt x="893" y="367"/>
                    <a:pt x="858" y="295"/>
                  </a:cubicBezTo>
                  <a:cubicBezTo>
                    <a:pt x="792" y="105"/>
                    <a:pt x="618" y="0"/>
                    <a:pt x="441" y="0"/>
                  </a:cubicBezTo>
                  <a:close/>
                </a:path>
              </a:pathLst>
            </a:custGeom>
            <a:solidFill>
              <a:srgbClr val="028C8E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8"/>
            <p:cNvSpPr/>
            <p:nvPr/>
          </p:nvSpPr>
          <p:spPr>
            <a:xfrm>
              <a:off x="1068725" y="572300"/>
              <a:ext cx="46450" cy="16750"/>
            </a:xfrm>
            <a:custGeom>
              <a:avLst/>
              <a:gdLst/>
              <a:ahLst/>
              <a:cxnLst/>
              <a:rect l="l" t="t" r="r" b="b"/>
              <a:pathLst>
                <a:path w="1858" h="670" extrusionOk="0">
                  <a:moveTo>
                    <a:pt x="230" y="0"/>
                  </a:moveTo>
                  <a:cubicBezTo>
                    <a:pt x="153" y="0"/>
                    <a:pt x="77" y="3"/>
                    <a:pt x="0" y="9"/>
                  </a:cubicBezTo>
                  <a:cubicBezTo>
                    <a:pt x="262" y="223"/>
                    <a:pt x="536" y="425"/>
                    <a:pt x="834" y="604"/>
                  </a:cubicBezTo>
                  <a:cubicBezTo>
                    <a:pt x="898" y="649"/>
                    <a:pt x="977" y="670"/>
                    <a:pt x="1056" y="670"/>
                  </a:cubicBezTo>
                  <a:cubicBezTo>
                    <a:pt x="1123" y="670"/>
                    <a:pt x="1190" y="655"/>
                    <a:pt x="1250" y="628"/>
                  </a:cubicBezTo>
                  <a:cubicBezTo>
                    <a:pt x="1441" y="533"/>
                    <a:pt x="1643" y="473"/>
                    <a:pt x="1857" y="437"/>
                  </a:cubicBezTo>
                  <a:cubicBezTo>
                    <a:pt x="1364" y="154"/>
                    <a:pt x="797" y="0"/>
                    <a:pt x="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8"/>
            <p:cNvSpPr/>
            <p:nvPr/>
          </p:nvSpPr>
          <p:spPr>
            <a:xfrm>
              <a:off x="948175" y="600475"/>
              <a:ext cx="39600" cy="30400"/>
            </a:xfrm>
            <a:custGeom>
              <a:avLst/>
              <a:gdLst/>
              <a:ahLst/>
              <a:cxnLst/>
              <a:rect l="l" t="t" r="r" b="b"/>
              <a:pathLst>
                <a:path w="1584" h="1216" extrusionOk="0">
                  <a:moveTo>
                    <a:pt x="1584" y="1"/>
                  </a:moveTo>
                  <a:lnTo>
                    <a:pt x="1584" y="1"/>
                  </a:lnTo>
                  <a:cubicBezTo>
                    <a:pt x="1024" y="334"/>
                    <a:pt x="500" y="715"/>
                    <a:pt x="0" y="1120"/>
                  </a:cubicBezTo>
                  <a:cubicBezTo>
                    <a:pt x="202" y="1168"/>
                    <a:pt x="429" y="1203"/>
                    <a:pt x="643" y="1215"/>
                  </a:cubicBezTo>
                  <a:cubicBezTo>
                    <a:pt x="703" y="1215"/>
                    <a:pt x="762" y="1203"/>
                    <a:pt x="798" y="1156"/>
                  </a:cubicBezTo>
                  <a:cubicBezTo>
                    <a:pt x="1107" y="810"/>
                    <a:pt x="1369" y="418"/>
                    <a:pt x="1584" y="1"/>
                  </a:cubicBezTo>
                  <a:close/>
                </a:path>
              </a:pathLst>
            </a:custGeom>
            <a:solidFill>
              <a:srgbClr val="028C8E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8"/>
            <p:cNvSpPr/>
            <p:nvPr/>
          </p:nvSpPr>
          <p:spPr>
            <a:xfrm>
              <a:off x="913625" y="635000"/>
              <a:ext cx="27425" cy="24050"/>
            </a:xfrm>
            <a:custGeom>
              <a:avLst/>
              <a:gdLst/>
              <a:ahLst/>
              <a:cxnLst/>
              <a:rect l="l" t="t" r="r" b="b"/>
              <a:pathLst>
                <a:path w="1097" h="962" extrusionOk="0">
                  <a:moveTo>
                    <a:pt x="1072" y="1"/>
                  </a:moveTo>
                  <a:cubicBezTo>
                    <a:pt x="703" y="299"/>
                    <a:pt x="346" y="620"/>
                    <a:pt x="1" y="930"/>
                  </a:cubicBezTo>
                  <a:cubicBezTo>
                    <a:pt x="79" y="951"/>
                    <a:pt x="158" y="961"/>
                    <a:pt x="234" y="961"/>
                  </a:cubicBezTo>
                  <a:cubicBezTo>
                    <a:pt x="665" y="961"/>
                    <a:pt x="1034" y="643"/>
                    <a:pt x="1084" y="299"/>
                  </a:cubicBezTo>
                  <a:cubicBezTo>
                    <a:pt x="1096" y="191"/>
                    <a:pt x="1096" y="96"/>
                    <a:pt x="1072" y="1"/>
                  </a:cubicBezTo>
                  <a:close/>
                </a:path>
              </a:pathLst>
            </a:custGeom>
            <a:solidFill>
              <a:srgbClr val="028C8E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8"/>
            <p:cNvSpPr/>
            <p:nvPr/>
          </p:nvSpPr>
          <p:spPr>
            <a:xfrm>
              <a:off x="400475" y="772150"/>
              <a:ext cx="388175" cy="572200"/>
            </a:xfrm>
            <a:custGeom>
              <a:avLst/>
              <a:gdLst/>
              <a:ahLst/>
              <a:cxnLst/>
              <a:rect l="l" t="t" r="r" b="b"/>
              <a:pathLst>
                <a:path w="15527" h="22888" extrusionOk="0">
                  <a:moveTo>
                    <a:pt x="13109" y="1"/>
                  </a:moveTo>
                  <a:cubicBezTo>
                    <a:pt x="12959" y="1"/>
                    <a:pt x="12808" y="10"/>
                    <a:pt x="12657" y="28"/>
                  </a:cubicBezTo>
                  <a:cubicBezTo>
                    <a:pt x="10526" y="266"/>
                    <a:pt x="8871" y="3849"/>
                    <a:pt x="7823" y="6659"/>
                  </a:cubicBezTo>
                  <a:cubicBezTo>
                    <a:pt x="6930" y="9052"/>
                    <a:pt x="2334" y="14958"/>
                    <a:pt x="1013" y="16625"/>
                  </a:cubicBezTo>
                  <a:cubicBezTo>
                    <a:pt x="786" y="16911"/>
                    <a:pt x="643" y="17256"/>
                    <a:pt x="608" y="17613"/>
                  </a:cubicBezTo>
                  <a:cubicBezTo>
                    <a:pt x="489" y="18827"/>
                    <a:pt x="191" y="19709"/>
                    <a:pt x="1" y="20518"/>
                  </a:cubicBezTo>
                  <a:cubicBezTo>
                    <a:pt x="346" y="20852"/>
                    <a:pt x="524" y="21340"/>
                    <a:pt x="477" y="21828"/>
                  </a:cubicBezTo>
                  <a:cubicBezTo>
                    <a:pt x="453" y="22185"/>
                    <a:pt x="501" y="22542"/>
                    <a:pt x="608" y="22888"/>
                  </a:cubicBezTo>
                  <a:cubicBezTo>
                    <a:pt x="822" y="22816"/>
                    <a:pt x="1036" y="22733"/>
                    <a:pt x="1239" y="22626"/>
                  </a:cubicBezTo>
                  <a:cubicBezTo>
                    <a:pt x="36" y="20280"/>
                    <a:pt x="2727" y="19578"/>
                    <a:pt x="2727" y="19578"/>
                  </a:cubicBezTo>
                  <a:cubicBezTo>
                    <a:pt x="3096" y="20078"/>
                    <a:pt x="3751" y="20411"/>
                    <a:pt x="4263" y="20625"/>
                  </a:cubicBezTo>
                  <a:lnTo>
                    <a:pt x="4775" y="20256"/>
                  </a:lnTo>
                  <a:cubicBezTo>
                    <a:pt x="4882" y="20185"/>
                    <a:pt x="4977" y="20101"/>
                    <a:pt x="5085" y="20018"/>
                  </a:cubicBezTo>
                  <a:cubicBezTo>
                    <a:pt x="4382" y="19875"/>
                    <a:pt x="3370" y="19542"/>
                    <a:pt x="3370" y="18792"/>
                  </a:cubicBezTo>
                  <a:cubicBezTo>
                    <a:pt x="3370" y="17637"/>
                    <a:pt x="4692" y="16803"/>
                    <a:pt x="4692" y="16803"/>
                  </a:cubicBezTo>
                  <a:cubicBezTo>
                    <a:pt x="4692" y="16803"/>
                    <a:pt x="5418" y="18304"/>
                    <a:pt x="6394" y="18780"/>
                  </a:cubicBezTo>
                  <a:cubicBezTo>
                    <a:pt x="6692" y="18458"/>
                    <a:pt x="6990" y="18113"/>
                    <a:pt x="7287" y="17744"/>
                  </a:cubicBezTo>
                  <a:cubicBezTo>
                    <a:pt x="6751" y="17696"/>
                    <a:pt x="5454" y="17506"/>
                    <a:pt x="5418" y="16720"/>
                  </a:cubicBezTo>
                  <a:cubicBezTo>
                    <a:pt x="5370" y="15720"/>
                    <a:pt x="6478" y="14934"/>
                    <a:pt x="6478" y="14934"/>
                  </a:cubicBezTo>
                  <a:cubicBezTo>
                    <a:pt x="6478" y="14934"/>
                    <a:pt x="7240" y="16327"/>
                    <a:pt x="8156" y="16625"/>
                  </a:cubicBezTo>
                  <a:cubicBezTo>
                    <a:pt x="8299" y="16422"/>
                    <a:pt x="8454" y="16208"/>
                    <a:pt x="8597" y="15994"/>
                  </a:cubicBezTo>
                  <a:cubicBezTo>
                    <a:pt x="7752" y="15803"/>
                    <a:pt x="7311" y="15041"/>
                    <a:pt x="6954" y="14577"/>
                  </a:cubicBezTo>
                  <a:cubicBezTo>
                    <a:pt x="6656" y="14208"/>
                    <a:pt x="7061" y="13577"/>
                    <a:pt x="7394" y="13172"/>
                  </a:cubicBezTo>
                  <a:cubicBezTo>
                    <a:pt x="7586" y="12940"/>
                    <a:pt x="7864" y="12801"/>
                    <a:pt x="8155" y="12801"/>
                  </a:cubicBezTo>
                  <a:cubicBezTo>
                    <a:pt x="8207" y="12801"/>
                    <a:pt x="8259" y="12806"/>
                    <a:pt x="8311" y="12815"/>
                  </a:cubicBezTo>
                  <a:cubicBezTo>
                    <a:pt x="8978" y="12958"/>
                    <a:pt x="9633" y="13160"/>
                    <a:pt x="10264" y="13434"/>
                  </a:cubicBezTo>
                  <a:cubicBezTo>
                    <a:pt x="10395" y="13220"/>
                    <a:pt x="10538" y="12993"/>
                    <a:pt x="10669" y="12767"/>
                  </a:cubicBezTo>
                  <a:cubicBezTo>
                    <a:pt x="10018" y="12566"/>
                    <a:pt x="9030" y="12327"/>
                    <a:pt x="8099" y="12327"/>
                  </a:cubicBezTo>
                  <a:cubicBezTo>
                    <a:pt x="7870" y="12327"/>
                    <a:pt x="7646" y="12342"/>
                    <a:pt x="7430" y="12374"/>
                  </a:cubicBezTo>
                  <a:cubicBezTo>
                    <a:pt x="7363" y="12384"/>
                    <a:pt x="7299" y="12389"/>
                    <a:pt x="7239" y="12389"/>
                  </a:cubicBezTo>
                  <a:cubicBezTo>
                    <a:pt x="6141" y="12389"/>
                    <a:pt x="6177" y="10824"/>
                    <a:pt x="8514" y="10553"/>
                  </a:cubicBezTo>
                  <a:cubicBezTo>
                    <a:pt x="8741" y="10527"/>
                    <a:pt x="8957" y="10516"/>
                    <a:pt x="9163" y="10516"/>
                  </a:cubicBezTo>
                  <a:cubicBezTo>
                    <a:pt x="10301" y="10516"/>
                    <a:pt x="11101" y="10871"/>
                    <a:pt x="11585" y="11184"/>
                  </a:cubicBezTo>
                  <a:cubicBezTo>
                    <a:pt x="11776" y="10850"/>
                    <a:pt x="11954" y="10517"/>
                    <a:pt x="12145" y="10184"/>
                  </a:cubicBezTo>
                  <a:cubicBezTo>
                    <a:pt x="11490" y="9874"/>
                    <a:pt x="10597" y="9541"/>
                    <a:pt x="9799" y="9517"/>
                  </a:cubicBezTo>
                  <a:cubicBezTo>
                    <a:pt x="8708" y="9483"/>
                    <a:pt x="8832" y="8114"/>
                    <a:pt x="10731" y="8114"/>
                  </a:cubicBezTo>
                  <a:cubicBezTo>
                    <a:pt x="10821" y="8114"/>
                    <a:pt x="10915" y="8117"/>
                    <a:pt x="11014" y="8124"/>
                  </a:cubicBezTo>
                  <a:cubicBezTo>
                    <a:pt x="11681" y="8160"/>
                    <a:pt x="12347" y="8350"/>
                    <a:pt x="12931" y="8695"/>
                  </a:cubicBezTo>
                  <a:cubicBezTo>
                    <a:pt x="13026" y="8505"/>
                    <a:pt x="13121" y="8326"/>
                    <a:pt x="13216" y="8136"/>
                  </a:cubicBezTo>
                  <a:cubicBezTo>
                    <a:pt x="12657" y="7826"/>
                    <a:pt x="11204" y="7076"/>
                    <a:pt x="9966" y="7028"/>
                  </a:cubicBezTo>
                  <a:cubicBezTo>
                    <a:pt x="8808" y="6994"/>
                    <a:pt x="8938" y="5553"/>
                    <a:pt x="10944" y="5553"/>
                  </a:cubicBezTo>
                  <a:cubicBezTo>
                    <a:pt x="11042" y="5553"/>
                    <a:pt x="11145" y="5557"/>
                    <a:pt x="11252" y="5564"/>
                  </a:cubicBezTo>
                  <a:cubicBezTo>
                    <a:pt x="12645" y="5659"/>
                    <a:pt x="13502" y="6231"/>
                    <a:pt x="13955" y="6659"/>
                  </a:cubicBezTo>
                  <a:cubicBezTo>
                    <a:pt x="14014" y="6528"/>
                    <a:pt x="14074" y="6397"/>
                    <a:pt x="14133" y="6278"/>
                  </a:cubicBezTo>
                  <a:cubicBezTo>
                    <a:pt x="13526" y="5874"/>
                    <a:pt x="12669" y="5385"/>
                    <a:pt x="11847" y="5242"/>
                  </a:cubicBezTo>
                  <a:cubicBezTo>
                    <a:pt x="10875" y="5067"/>
                    <a:pt x="11053" y="3957"/>
                    <a:pt x="12505" y="3957"/>
                  </a:cubicBezTo>
                  <a:cubicBezTo>
                    <a:pt x="12725" y="3957"/>
                    <a:pt x="12974" y="3982"/>
                    <a:pt x="13252" y="4040"/>
                  </a:cubicBezTo>
                  <a:cubicBezTo>
                    <a:pt x="13824" y="4159"/>
                    <a:pt x="14371" y="4385"/>
                    <a:pt x="14860" y="4719"/>
                  </a:cubicBezTo>
                  <a:cubicBezTo>
                    <a:pt x="14895" y="4611"/>
                    <a:pt x="14943" y="4516"/>
                    <a:pt x="14979" y="4421"/>
                  </a:cubicBezTo>
                  <a:cubicBezTo>
                    <a:pt x="14550" y="4028"/>
                    <a:pt x="13990" y="3576"/>
                    <a:pt x="13407" y="3361"/>
                  </a:cubicBezTo>
                  <a:cubicBezTo>
                    <a:pt x="12719" y="3095"/>
                    <a:pt x="12893" y="2362"/>
                    <a:pt x="13779" y="2362"/>
                  </a:cubicBezTo>
                  <a:cubicBezTo>
                    <a:pt x="14042" y="2362"/>
                    <a:pt x="14368" y="2427"/>
                    <a:pt x="14752" y="2587"/>
                  </a:cubicBezTo>
                  <a:cubicBezTo>
                    <a:pt x="15002" y="2683"/>
                    <a:pt x="15241" y="2814"/>
                    <a:pt x="15467" y="2968"/>
                  </a:cubicBezTo>
                  <a:cubicBezTo>
                    <a:pt x="15491" y="2837"/>
                    <a:pt x="15514" y="2718"/>
                    <a:pt x="15526" y="2599"/>
                  </a:cubicBezTo>
                  <a:cubicBezTo>
                    <a:pt x="15086" y="2183"/>
                    <a:pt x="14490" y="1683"/>
                    <a:pt x="13871" y="1444"/>
                  </a:cubicBezTo>
                  <a:cubicBezTo>
                    <a:pt x="13171" y="1184"/>
                    <a:pt x="13345" y="453"/>
                    <a:pt x="14232" y="453"/>
                  </a:cubicBezTo>
                  <a:cubicBezTo>
                    <a:pt x="14400" y="453"/>
                    <a:pt x="14594" y="479"/>
                    <a:pt x="14812" y="540"/>
                  </a:cubicBezTo>
                  <a:cubicBezTo>
                    <a:pt x="14367" y="172"/>
                    <a:pt x="13756" y="1"/>
                    <a:pt x="13109" y="1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8"/>
            <p:cNvSpPr/>
            <p:nvPr/>
          </p:nvSpPr>
          <p:spPr>
            <a:xfrm>
              <a:off x="395425" y="1285100"/>
              <a:ext cx="19950" cy="59950"/>
            </a:xfrm>
            <a:custGeom>
              <a:avLst/>
              <a:gdLst/>
              <a:ahLst/>
              <a:cxnLst/>
              <a:rect l="l" t="t" r="r" b="b"/>
              <a:pathLst>
                <a:path w="798" h="2398" extrusionOk="0">
                  <a:moveTo>
                    <a:pt x="203" y="0"/>
                  </a:moveTo>
                  <a:cubicBezTo>
                    <a:pt x="48" y="512"/>
                    <a:pt x="0" y="1060"/>
                    <a:pt x="36" y="1596"/>
                  </a:cubicBezTo>
                  <a:cubicBezTo>
                    <a:pt x="86" y="2128"/>
                    <a:pt x="229" y="2397"/>
                    <a:pt x="580" y="2397"/>
                  </a:cubicBezTo>
                  <a:cubicBezTo>
                    <a:pt x="645" y="2397"/>
                    <a:pt x="718" y="2388"/>
                    <a:pt x="798" y="2370"/>
                  </a:cubicBezTo>
                  <a:cubicBezTo>
                    <a:pt x="691" y="2024"/>
                    <a:pt x="643" y="1667"/>
                    <a:pt x="667" y="1310"/>
                  </a:cubicBezTo>
                  <a:cubicBezTo>
                    <a:pt x="715" y="822"/>
                    <a:pt x="536" y="345"/>
                    <a:pt x="203" y="0"/>
                  </a:cubicBezTo>
                  <a:close/>
                </a:path>
              </a:pathLst>
            </a:custGeom>
            <a:solidFill>
              <a:srgbClr val="028C8E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8"/>
            <p:cNvSpPr/>
            <p:nvPr/>
          </p:nvSpPr>
          <p:spPr>
            <a:xfrm>
              <a:off x="436200" y="1161575"/>
              <a:ext cx="61325" cy="60900"/>
            </a:xfrm>
            <a:custGeom>
              <a:avLst/>
              <a:gdLst/>
              <a:ahLst/>
              <a:cxnLst/>
              <a:rect l="l" t="t" r="r" b="b"/>
              <a:pathLst>
                <a:path w="2453" h="2436" extrusionOk="0">
                  <a:moveTo>
                    <a:pt x="1158" y="1"/>
                  </a:moveTo>
                  <a:cubicBezTo>
                    <a:pt x="1096" y="1"/>
                    <a:pt x="1035" y="25"/>
                    <a:pt x="989" y="72"/>
                  </a:cubicBezTo>
                  <a:cubicBezTo>
                    <a:pt x="738" y="286"/>
                    <a:pt x="227" y="762"/>
                    <a:pt x="48" y="1238"/>
                  </a:cubicBezTo>
                  <a:cubicBezTo>
                    <a:pt x="0" y="1369"/>
                    <a:pt x="72" y="1524"/>
                    <a:pt x="203" y="1584"/>
                  </a:cubicBezTo>
                  <a:lnTo>
                    <a:pt x="798" y="1846"/>
                  </a:lnTo>
                  <a:cubicBezTo>
                    <a:pt x="834" y="1857"/>
                    <a:pt x="881" y="1893"/>
                    <a:pt x="905" y="1929"/>
                  </a:cubicBezTo>
                  <a:cubicBezTo>
                    <a:pt x="1036" y="2096"/>
                    <a:pt x="1191" y="2250"/>
                    <a:pt x="1370" y="2381"/>
                  </a:cubicBezTo>
                  <a:cubicBezTo>
                    <a:pt x="1415" y="2419"/>
                    <a:pt x="1469" y="2436"/>
                    <a:pt x="1523" y="2436"/>
                  </a:cubicBezTo>
                  <a:cubicBezTo>
                    <a:pt x="1625" y="2436"/>
                    <a:pt x="1728" y="2375"/>
                    <a:pt x="1774" y="2274"/>
                  </a:cubicBezTo>
                  <a:cubicBezTo>
                    <a:pt x="1917" y="1929"/>
                    <a:pt x="2120" y="1607"/>
                    <a:pt x="2370" y="1310"/>
                  </a:cubicBezTo>
                  <a:cubicBezTo>
                    <a:pt x="2453" y="1215"/>
                    <a:pt x="2453" y="1060"/>
                    <a:pt x="2370" y="964"/>
                  </a:cubicBezTo>
                  <a:cubicBezTo>
                    <a:pt x="2060" y="607"/>
                    <a:pt x="1703" y="298"/>
                    <a:pt x="1298" y="48"/>
                  </a:cubicBezTo>
                  <a:cubicBezTo>
                    <a:pt x="1256" y="16"/>
                    <a:pt x="1207" y="1"/>
                    <a:pt x="1158" y="1"/>
                  </a:cubicBezTo>
                  <a:close/>
                </a:path>
              </a:pathLst>
            </a:custGeom>
            <a:solidFill>
              <a:srgbClr val="028C8E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38"/>
            <p:cNvSpPr/>
            <p:nvPr/>
          </p:nvSpPr>
          <p:spPr>
            <a:xfrm>
              <a:off x="533525" y="1029650"/>
              <a:ext cx="37525" cy="40300"/>
            </a:xfrm>
            <a:custGeom>
              <a:avLst/>
              <a:gdLst/>
              <a:ahLst/>
              <a:cxnLst/>
              <a:rect l="l" t="t" r="r" b="b"/>
              <a:pathLst>
                <a:path w="1501" h="1612" extrusionOk="0">
                  <a:moveTo>
                    <a:pt x="1194" y="1"/>
                  </a:moveTo>
                  <a:cubicBezTo>
                    <a:pt x="1121" y="1"/>
                    <a:pt x="1046" y="21"/>
                    <a:pt x="977" y="62"/>
                  </a:cubicBezTo>
                  <a:cubicBezTo>
                    <a:pt x="525" y="288"/>
                    <a:pt x="215" y="848"/>
                    <a:pt x="72" y="1181"/>
                  </a:cubicBezTo>
                  <a:cubicBezTo>
                    <a:pt x="1" y="1324"/>
                    <a:pt x="84" y="1503"/>
                    <a:pt x="227" y="1550"/>
                  </a:cubicBezTo>
                  <a:cubicBezTo>
                    <a:pt x="334" y="1586"/>
                    <a:pt x="453" y="1598"/>
                    <a:pt x="560" y="1610"/>
                  </a:cubicBezTo>
                  <a:cubicBezTo>
                    <a:pt x="566" y="1611"/>
                    <a:pt x="572" y="1611"/>
                    <a:pt x="578" y="1611"/>
                  </a:cubicBezTo>
                  <a:cubicBezTo>
                    <a:pt x="654" y="1611"/>
                    <a:pt x="715" y="1544"/>
                    <a:pt x="715" y="1467"/>
                  </a:cubicBezTo>
                  <a:cubicBezTo>
                    <a:pt x="644" y="824"/>
                    <a:pt x="1501" y="146"/>
                    <a:pt x="1501" y="146"/>
                  </a:cubicBezTo>
                  <a:cubicBezTo>
                    <a:pt x="1421" y="51"/>
                    <a:pt x="1309" y="1"/>
                    <a:pt x="1194" y="1"/>
                  </a:cubicBezTo>
                  <a:close/>
                </a:path>
              </a:pathLst>
            </a:custGeom>
            <a:solidFill>
              <a:srgbClr val="028C8E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38"/>
            <p:cNvSpPr/>
            <p:nvPr/>
          </p:nvSpPr>
          <p:spPr>
            <a:xfrm>
              <a:off x="591875" y="953950"/>
              <a:ext cx="36025" cy="29550"/>
            </a:xfrm>
            <a:custGeom>
              <a:avLst/>
              <a:gdLst/>
              <a:ahLst/>
              <a:cxnLst/>
              <a:rect l="l" t="t" r="r" b="b"/>
              <a:pathLst>
                <a:path w="1441" h="1182" extrusionOk="0">
                  <a:moveTo>
                    <a:pt x="769" y="0"/>
                  </a:moveTo>
                  <a:cubicBezTo>
                    <a:pt x="722" y="0"/>
                    <a:pt x="675" y="21"/>
                    <a:pt x="643" y="66"/>
                  </a:cubicBezTo>
                  <a:cubicBezTo>
                    <a:pt x="417" y="328"/>
                    <a:pt x="0" y="899"/>
                    <a:pt x="179" y="1126"/>
                  </a:cubicBezTo>
                  <a:cubicBezTo>
                    <a:pt x="212" y="1165"/>
                    <a:pt x="258" y="1182"/>
                    <a:pt x="313" y="1182"/>
                  </a:cubicBezTo>
                  <a:cubicBezTo>
                    <a:pt x="578" y="1182"/>
                    <a:pt x="1060" y="789"/>
                    <a:pt x="1346" y="542"/>
                  </a:cubicBezTo>
                  <a:cubicBezTo>
                    <a:pt x="1441" y="447"/>
                    <a:pt x="1405" y="292"/>
                    <a:pt x="1286" y="256"/>
                  </a:cubicBezTo>
                  <a:cubicBezTo>
                    <a:pt x="1143" y="209"/>
                    <a:pt x="1012" y="137"/>
                    <a:pt x="881" y="42"/>
                  </a:cubicBezTo>
                  <a:cubicBezTo>
                    <a:pt x="849" y="15"/>
                    <a:pt x="808" y="0"/>
                    <a:pt x="769" y="0"/>
                  </a:cubicBezTo>
                  <a:close/>
                </a:path>
              </a:pathLst>
            </a:custGeom>
            <a:solidFill>
              <a:srgbClr val="028C8E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38"/>
            <p:cNvSpPr/>
            <p:nvPr/>
          </p:nvSpPr>
          <p:spPr>
            <a:xfrm>
              <a:off x="614800" y="902000"/>
              <a:ext cx="25325" cy="28475"/>
            </a:xfrm>
            <a:custGeom>
              <a:avLst/>
              <a:gdLst/>
              <a:ahLst/>
              <a:cxnLst/>
              <a:rect l="l" t="t" r="r" b="b"/>
              <a:pathLst>
                <a:path w="1013" h="1139" extrusionOk="0">
                  <a:moveTo>
                    <a:pt x="929" y="1"/>
                  </a:moveTo>
                  <a:cubicBezTo>
                    <a:pt x="726" y="13"/>
                    <a:pt x="345" y="72"/>
                    <a:pt x="179" y="299"/>
                  </a:cubicBezTo>
                  <a:cubicBezTo>
                    <a:pt x="0" y="525"/>
                    <a:pt x="119" y="882"/>
                    <a:pt x="214" y="1108"/>
                  </a:cubicBezTo>
                  <a:cubicBezTo>
                    <a:pt x="220" y="1129"/>
                    <a:pt x="239" y="1138"/>
                    <a:pt x="259" y="1138"/>
                  </a:cubicBezTo>
                  <a:cubicBezTo>
                    <a:pt x="286" y="1138"/>
                    <a:pt x="315" y="1123"/>
                    <a:pt x="322" y="1096"/>
                  </a:cubicBezTo>
                  <a:cubicBezTo>
                    <a:pt x="405" y="680"/>
                    <a:pt x="786" y="275"/>
                    <a:pt x="976" y="96"/>
                  </a:cubicBezTo>
                  <a:cubicBezTo>
                    <a:pt x="1012" y="60"/>
                    <a:pt x="988" y="1"/>
                    <a:pt x="929" y="1"/>
                  </a:cubicBezTo>
                  <a:close/>
                </a:path>
              </a:pathLst>
            </a:custGeom>
            <a:solidFill>
              <a:srgbClr val="028C8E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8"/>
            <p:cNvSpPr/>
            <p:nvPr/>
          </p:nvSpPr>
          <p:spPr>
            <a:xfrm>
              <a:off x="634575" y="823775"/>
              <a:ext cx="30850" cy="47225"/>
            </a:xfrm>
            <a:custGeom>
              <a:avLst/>
              <a:gdLst/>
              <a:ahLst/>
              <a:cxnLst/>
              <a:rect l="l" t="t" r="r" b="b"/>
              <a:pathLst>
                <a:path w="1234" h="1889" extrusionOk="0">
                  <a:moveTo>
                    <a:pt x="1049" y="1"/>
                  </a:moveTo>
                  <a:cubicBezTo>
                    <a:pt x="1026" y="1"/>
                    <a:pt x="1002" y="11"/>
                    <a:pt x="983" y="34"/>
                  </a:cubicBezTo>
                  <a:cubicBezTo>
                    <a:pt x="662" y="427"/>
                    <a:pt x="233" y="1308"/>
                    <a:pt x="31" y="1749"/>
                  </a:cubicBezTo>
                  <a:cubicBezTo>
                    <a:pt x="1" y="1818"/>
                    <a:pt x="46" y="1888"/>
                    <a:pt x="110" y="1888"/>
                  </a:cubicBezTo>
                  <a:cubicBezTo>
                    <a:pt x="123" y="1888"/>
                    <a:pt x="136" y="1886"/>
                    <a:pt x="150" y="1880"/>
                  </a:cubicBezTo>
                  <a:cubicBezTo>
                    <a:pt x="221" y="1844"/>
                    <a:pt x="304" y="1820"/>
                    <a:pt x="400" y="1808"/>
                  </a:cubicBezTo>
                  <a:cubicBezTo>
                    <a:pt x="423" y="1808"/>
                    <a:pt x="447" y="1796"/>
                    <a:pt x="459" y="1773"/>
                  </a:cubicBezTo>
                  <a:cubicBezTo>
                    <a:pt x="769" y="1332"/>
                    <a:pt x="1031" y="844"/>
                    <a:pt x="1221" y="344"/>
                  </a:cubicBezTo>
                  <a:cubicBezTo>
                    <a:pt x="1233" y="320"/>
                    <a:pt x="1233" y="296"/>
                    <a:pt x="1221" y="272"/>
                  </a:cubicBezTo>
                  <a:lnTo>
                    <a:pt x="1138" y="70"/>
                  </a:lnTo>
                  <a:cubicBezTo>
                    <a:pt x="1123" y="26"/>
                    <a:pt x="1087" y="1"/>
                    <a:pt x="1049" y="1"/>
                  </a:cubicBezTo>
                  <a:close/>
                </a:path>
              </a:pathLst>
            </a:custGeom>
            <a:solidFill>
              <a:srgbClr val="028C8E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38"/>
            <p:cNvSpPr/>
            <p:nvPr/>
          </p:nvSpPr>
          <p:spPr>
            <a:xfrm>
              <a:off x="238250" y="1226700"/>
              <a:ext cx="33950" cy="29550"/>
            </a:xfrm>
            <a:custGeom>
              <a:avLst/>
              <a:gdLst/>
              <a:ahLst/>
              <a:cxnLst/>
              <a:rect l="l" t="t" r="r" b="b"/>
              <a:pathLst>
                <a:path w="1358" h="1182" extrusionOk="0">
                  <a:moveTo>
                    <a:pt x="692" y="1"/>
                  </a:moveTo>
                  <a:cubicBezTo>
                    <a:pt x="628" y="1"/>
                    <a:pt x="565" y="38"/>
                    <a:pt x="536" y="110"/>
                  </a:cubicBezTo>
                  <a:cubicBezTo>
                    <a:pt x="370" y="479"/>
                    <a:pt x="191" y="836"/>
                    <a:pt x="1" y="1181"/>
                  </a:cubicBezTo>
                  <a:cubicBezTo>
                    <a:pt x="477" y="1038"/>
                    <a:pt x="941" y="824"/>
                    <a:pt x="1358" y="550"/>
                  </a:cubicBezTo>
                  <a:cubicBezTo>
                    <a:pt x="1179" y="384"/>
                    <a:pt x="965" y="205"/>
                    <a:pt x="810" y="50"/>
                  </a:cubicBezTo>
                  <a:cubicBezTo>
                    <a:pt x="777" y="17"/>
                    <a:pt x="735" y="1"/>
                    <a:pt x="6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38"/>
            <p:cNvSpPr/>
            <p:nvPr/>
          </p:nvSpPr>
          <p:spPr>
            <a:xfrm>
              <a:off x="270700" y="1182100"/>
              <a:ext cx="31875" cy="43775"/>
            </a:xfrm>
            <a:custGeom>
              <a:avLst/>
              <a:gdLst/>
              <a:ahLst/>
              <a:cxnLst/>
              <a:rect l="l" t="t" r="r" b="b"/>
              <a:pathLst>
                <a:path w="1275" h="1751" extrusionOk="0">
                  <a:moveTo>
                    <a:pt x="820" y="0"/>
                  </a:moveTo>
                  <a:cubicBezTo>
                    <a:pt x="783" y="0"/>
                    <a:pt x="746" y="21"/>
                    <a:pt x="727" y="60"/>
                  </a:cubicBezTo>
                  <a:cubicBezTo>
                    <a:pt x="560" y="453"/>
                    <a:pt x="322" y="810"/>
                    <a:pt x="36" y="1108"/>
                  </a:cubicBezTo>
                  <a:cubicBezTo>
                    <a:pt x="0" y="1144"/>
                    <a:pt x="0" y="1191"/>
                    <a:pt x="24" y="1227"/>
                  </a:cubicBezTo>
                  <a:cubicBezTo>
                    <a:pt x="167" y="1441"/>
                    <a:pt x="358" y="1620"/>
                    <a:pt x="572" y="1751"/>
                  </a:cubicBezTo>
                  <a:cubicBezTo>
                    <a:pt x="822" y="1346"/>
                    <a:pt x="929" y="953"/>
                    <a:pt x="1274" y="560"/>
                  </a:cubicBezTo>
                  <a:cubicBezTo>
                    <a:pt x="1143" y="405"/>
                    <a:pt x="1012" y="227"/>
                    <a:pt x="905" y="48"/>
                  </a:cubicBezTo>
                  <a:cubicBezTo>
                    <a:pt x="883" y="15"/>
                    <a:pt x="852" y="0"/>
                    <a:pt x="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38"/>
            <p:cNvSpPr/>
            <p:nvPr/>
          </p:nvSpPr>
          <p:spPr>
            <a:xfrm>
              <a:off x="307300" y="1145025"/>
              <a:ext cx="55100" cy="38900"/>
            </a:xfrm>
            <a:custGeom>
              <a:avLst/>
              <a:gdLst/>
              <a:ahLst/>
              <a:cxnLst/>
              <a:rect l="l" t="t" r="r" b="b"/>
              <a:pathLst>
                <a:path w="2204" h="1556" extrusionOk="0">
                  <a:moveTo>
                    <a:pt x="946" y="0"/>
                  </a:moveTo>
                  <a:cubicBezTo>
                    <a:pt x="833" y="0"/>
                    <a:pt x="730" y="27"/>
                    <a:pt x="644" y="91"/>
                  </a:cubicBezTo>
                  <a:cubicBezTo>
                    <a:pt x="239" y="388"/>
                    <a:pt x="1" y="1079"/>
                    <a:pt x="430" y="1555"/>
                  </a:cubicBezTo>
                  <a:cubicBezTo>
                    <a:pt x="680" y="1400"/>
                    <a:pt x="941" y="1281"/>
                    <a:pt x="1215" y="1174"/>
                  </a:cubicBezTo>
                  <a:cubicBezTo>
                    <a:pt x="1573" y="1019"/>
                    <a:pt x="1906" y="829"/>
                    <a:pt x="2204" y="579"/>
                  </a:cubicBezTo>
                  <a:cubicBezTo>
                    <a:pt x="1904" y="363"/>
                    <a:pt x="1361" y="0"/>
                    <a:pt x="9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8"/>
            <p:cNvSpPr/>
            <p:nvPr/>
          </p:nvSpPr>
          <p:spPr>
            <a:xfrm>
              <a:off x="233200" y="11603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1512" y="0"/>
                  </a:moveTo>
                  <a:lnTo>
                    <a:pt x="1500" y="24"/>
                  </a:lnTo>
                  <a:cubicBezTo>
                    <a:pt x="1119" y="417"/>
                    <a:pt x="548" y="1096"/>
                    <a:pt x="0" y="1798"/>
                  </a:cubicBezTo>
                  <a:cubicBezTo>
                    <a:pt x="110" y="1856"/>
                    <a:pt x="216" y="1881"/>
                    <a:pt x="318" y="1881"/>
                  </a:cubicBezTo>
                  <a:cubicBezTo>
                    <a:pt x="769" y="1881"/>
                    <a:pt x="1155" y="1385"/>
                    <a:pt x="1572" y="929"/>
                  </a:cubicBezTo>
                  <a:cubicBezTo>
                    <a:pt x="1893" y="572"/>
                    <a:pt x="1739" y="239"/>
                    <a:pt x="1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8"/>
            <p:cNvSpPr/>
            <p:nvPr/>
          </p:nvSpPr>
          <p:spPr>
            <a:xfrm>
              <a:off x="1044000" y="964350"/>
              <a:ext cx="33375" cy="43950"/>
            </a:xfrm>
            <a:custGeom>
              <a:avLst/>
              <a:gdLst/>
              <a:ahLst/>
              <a:cxnLst/>
              <a:rect l="l" t="t" r="r" b="b"/>
              <a:pathLst>
                <a:path w="1335" h="1758" extrusionOk="0">
                  <a:moveTo>
                    <a:pt x="819" y="0"/>
                  </a:moveTo>
                  <a:cubicBezTo>
                    <a:pt x="778" y="0"/>
                    <a:pt x="736" y="18"/>
                    <a:pt x="703" y="55"/>
                  </a:cubicBezTo>
                  <a:cubicBezTo>
                    <a:pt x="453" y="329"/>
                    <a:pt x="1" y="924"/>
                    <a:pt x="96" y="1650"/>
                  </a:cubicBezTo>
                  <a:cubicBezTo>
                    <a:pt x="105" y="1714"/>
                    <a:pt x="157" y="1757"/>
                    <a:pt x="218" y="1757"/>
                  </a:cubicBezTo>
                  <a:cubicBezTo>
                    <a:pt x="236" y="1757"/>
                    <a:pt x="256" y="1754"/>
                    <a:pt x="275" y="1745"/>
                  </a:cubicBezTo>
                  <a:cubicBezTo>
                    <a:pt x="608" y="1591"/>
                    <a:pt x="1334" y="1114"/>
                    <a:pt x="965" y="114"/>
                  </a:cubicBezTo>
                  <a:cubicBezTo>
                    <a:pt x="944" y="42"/>
                    <a:pt x="882" y="0"/>
                    <a:pt x="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8"/>
            <p:cNvSpPr/>
            <p:nvPr/>
          </p:nvSpPr>
          <p:spPr>
            <a:xfrm>
              <a:off x="1045500" y="1012550"/>
              <a:ext cx="28200" cy="42725"/>
            </a:xfrm>
            <a:custGeom>
              <a:avLst/>
              <a:gdLst/>
              <a:ahLst/>
              <a:cxnLst/>
              <a:rect l="l" t="t" r="r" b="b"/>
              <a:pathLst>
                <a:path w="1128" h="1709" extrusionOk="0">
                  <a:moveTo>
                    <a:pt x="990" y="1"/>
                  </a:moveTo>
                  <a:cubicBezTo>
                    <a:pt x="960" y="1"/>
                    <a:pt x="930" y="11"/>
                    <a:pt x="905" y="32"/>
                  </a:cubicBezTo>
                  <a:cubicBezTo>
                    <a:pt x="655" y="234"/>
                    <a:pt x="381" y="413"/>
                    <a:pt x="96" y="568"/>
                  </a:cubicBezTo>
                  <a:cubicBezTo>
                    <a:pt x="24" y="603"/>
                    <a:pt x="0" y="687"/>
                    <a:pt x="36" y="758"/>
                  </a:cubicBezTo>
                  <a:cubicBezTo>
                    <a:pt x="179" y="1032"/>
                    <a:pt x="298" y="1318"/>
                    <a:pt x="393" y="1615"/>
                  </a:cubicBezTo>
                  <a:cubicBezTo>
                    <a:pt x="413" y="1675"/>
                    <a:pt x="470" y="1709"/>
                    <a:pt x="526" y="1709"/>
                  </a:cubicBezTo>
                  <a:cubicBezTo>
                    <a:pt x="571" y="1709"/>
                    <a:pt x="617" y="1687"/>
                    <a:pt x="643" y="1639"/>
                  </a:cubicBezTo>
                  <a:cubicBezTo>
                    <a:pt x="834" y="1282"/>
                    <a:pt x="1108" y="675"/>
                    <a:pt x="1120" y="139"/>
                  </a:cubicBezTo>
                  <a:cubicBezTo>
                    <a:pt x="1128" y="55"/>
                    <a:pt x="1060" y="1"/>
                    <a:pt x="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8"/>
            <p:cNvSpPr/>
            <p:nvPr/>
          </p:nvSpPr>
          <p:spPr>
            <a:xfrm>
              <a:off x="1001750" y="951550"/>
              <a:ext cx="36325" cy="38200"/>
            </a:xfrm>
            <a:custGeom>
              <a:avLst/>
              <a:gdLst/>
              <a:ahLst/>
              <a:cxnLst/>
              <a:rect l="l" t="t" r="r" b="b"/>
              <a:pathLst>
                <a:path w="1453" h="1528" extrusionOk="0">
                  <a:moveTo>
                    <a:pt x="302" y="1"/>
                  </a:moveTo>
                  <a:cubicBezTo>
                    <a:pt x="249" y="1"/>
                    <a:pt x="195" y="29"/>
                    <a:pt x="167" y="79"/>
                  </a:cubicBezTo>
                  <a:cubicBezTo>
                    <a:pt x="24" y="424"/>
                    <a:pt x="0" y="793"/>
                    <a:pt x="107" y="1150"/>
                  </a:cubicBezTo>
                  <a:cubicBezTo>
                    <a:pt x="192" y="1409"/>
                    <a:pt x="377" y="1527"/>
                    <a:pt x="584" y="1527"/>
                  </a:cubicBezTo>
                  <a:cubicBezTo>
                    <a:pt x="931" y="1527"/>
                    <a:pt x="1341" y="1197"/>
                    <a:pt x="1453" y="638"/>
                  </a:cubicBezTo>
                  <a:cubicBezTo>
                    <a:pt x="1453" y="614"/>
                    <a:pt x="786" y="483"/>
                    <a:pt x="405" y="43"/>
                  </a:cubicBezTo>
                  <a:cubicBezTo>
                    <a:pt x="376" y="14"/>
                    <a:pt x="339" y="1"/>
                    <a:pt x="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8"/>
            <p:cNvSpPr/>
            <p:nvPr/>
          </p:nvSpPr>
          <p:spPr>
            <a:xfrm>
              <a:off x="1018125" y="896825"/>
              <a:ext cx="46150" cy="62475"/>
            </a:xfrm>
            <a:custGeom>
              <a:avLst/>
              <a:gdLst/>
              <a:ahLst/>
              <a:cxnLst/>
              <a:rect l="l" t="t" r="r" b="b"/>
              <a:pathLst>
                <a:path w="1846" h="2499" extrusionOk="0">
                  <a:moveTo>
                    <a:pt x="811" y="0"/>
                  </a:moveTo>
                  <a:cubicBezTo>
                    <a:pt x="745" y="0"/>
                    <a:pt x="682" y="31"/>
                    <a:pt x="643" y="89"/>
                  </a:cubicBezTo>
                  <a:cubicBezTo>
                    <a:pt x="0" y="1089"/>
                    <a:pt x="250" y="2018"/>
                    <a:pt x="452" y="2208"/>
                  </a:cubicBezTo>
                  <a:cubicBezTo>
                    <a:pt x="559" y="2315"/>
                    <a:pt x="816" y="2498"/>
                    <a:pt x="1073" y="2498"/>
                  </a:cubicBezTo>
                  <a:cubicBezTo>
                    <a:pt x="1302" y="2498"/>
                    <a:pt x="1531" y="2352"/>
                    <a:pt x="1655" y="1875"/>
                  </a:cubicBezTo>
                  <a:cubicBezTo>
                    <a:pt x="1845" y="1125"/>
                    <a:pt x="1262" y="398"/>
                    <a:pt x="964" y="65"/>
                  </a:cubicBezTo>
                  <a:cubicBezTo>
                    <a:pt x="921" y="22"/>
                    <a:pt x="865" y="0"/>
                    <a:pt x="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38"/>
            <p:cNvSpPr/>
            <p:nvPr/>
          </p:nvSpPr>
          <p:spPr>
            <a:xfrm>
              <a:off x="986900" y="897225"/>
              <a:ext cx="35700" cy="41850"/>
            </a:xfrm>
            <a:custGeom>
              <a:avLst/>
              <a:gdLst/>
              <a:ahLst/>
              <a:cxnLst/>
              <a:rect l="l" t="t" r="r" b="b"/>
              <a:pathLst>
                <a:path w="1428" h="1674" extrusionOk="0">
                  <a:moveTo>
                    <a:pt x="928" y="1"/>
                  </a:moveTo>
                  <a:cubicBezTo>
                    <a:pt x="73" y="1"/>
                    <a:pt x="0" y="1086"/>
                    <a:pt x="11" y="1549"/>
                  </a:cubicBezTo>
                  <a:cubicBezTo>
                    <a:pt x="11" y="1620"/>
                    <a:pt x="79" y="1674"/>
                    <a:pt x="151" y="1674"/>
                  </a:cubicBezTo>
                  <a:cubicBezTo>
                    <a:pt x="164" y="1674"/>
                    <a:pt x="177" y="1672"/>
                    <a:pt x="189" y="1668"/>
                  </a:cubicBezTo>
                  <a:cubicBezTo>
                    <a:pt x="364" y="1610"/>
                    <a:pt x="551" y="1581"/>
                    <a:pt x="737" y="1581"/>
                  </a:cubicBezTo>
                  <a:cubicBezTo>
                    <a:pt x="817" y="1581"/>
                    <a:pt x="897" y="1586"/>
                    <a:pt x="975" y="1597"/>
                  </a:cubicBezTo>
                  <a:cubicBezTo>
                    <a:pt x="981" y="1598"/>
                    <a:pt x="987" y="1598"/>
                    <a:pt x="993" y="1598"/>
                  </a:cubicBezTo>
                  <a:cubicBezTo>
                    <a:pt x="1079" y="1598"/>
                    <a:pt x="1140" y="1520"/>
                    <a:pt x="1118" y="1442"/>
                  </a:cubicBezTo>
                  <a:cubicBezTo>
                    <a:pt x="1035" y="1025"/>
                    <a:pt x="1273" y="490"/>
                    <a:pt x="1392" y="251"/>
                  </a:cubicBezTo>
                  <a:cubicBezTo>
                    <a:pt x="1428" y="180"/>
                    <a:pt x="1392" y="97"/>
                    <a:pt x="1309" y="61"/>
                  </a:cubicBezTo>
                  <a:cubicBezTo>
                    <a:pt x="1167" y="19"/>
                    <a:pt x="1041" y="1"/>
                    <a:pt x="9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38"/>
            <p:cNvSpPr/>
            <p:nvPr/>
          </p:nvSpPr>
          <p:spPr>
            <a:xfrm>
              <a:off x="1043050" y="607100"/>
              <a:ext cx="12900" cy="10975"/>
            </a:xfrm>
            <a:custGeom>
              <a:avLst/>
              <a:gdLst/>
              <a:ahLst/>
              <a:cxnLst/>
              <a:rect l="l" t="t" r="r" b="b"/>
              <a:pathLst>
                <a:path w="516" h="439" extrusionOk="0">
                  <a:moveTo>
                    <a:pt x="261" y="1"/>
                  </a:moveTo>
                  <a:cubicBezTo>
                    <a:pt x="182" y="1"/>
                    <a:pt x="103" y="42"/>
                    <a:pt x="63" y="129"/>
                  </a:cubicBezTo>
                  <a:cubicBezTo>
                    <a:pt x="1" y="283"/>
                    <a:pt x="118" y="438"/>
                    <a:pt x="266" y="438"/>
                  </a:cubicBezTo>
                  <a:cubicBezTo>
                    <a:pt x="289" y="438"/>
                    <a:pt x="313" y="434"/>
                    <a:pt x="337" y="426"/>
                  </a:cubicBezTo>
                  <a:cubicBezTo>
                    <a:pt x="456" y="379"/>
                    <a:pt x="515" y="260"/>
                    <a:pt x="467" y="141"/>
                  </a:cubicBezTo>
                  <a:cubicBezTo>
                    <a:pt x="431" y="48"/>
                    <a:pt x="346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8"/>
            <p:cNvSpPr/>
            <p:nvPr/>
          </p:nvSpPr>
          <p:spPr>
            <a:xfrm>
              <a:off x="1072500" y="588250"/>
              <a:ext cx="17675" cy="22450"/>
            </a:xfrm>
            <a:custGeom>
              <a:avLst/>
              <a:gdLst/>
              <a:ahLst/>
              <a:cxnLst/>
              <a:rect l="l" t="t" r="r" b="b"/>
              <a:pathLst>
                <a:path w="707" h="898" extrusionOk="0">
                  <a:moveTo>
                    <a:pt x="124" y="1"/>
                  </a:moveTo>
                  <a:cubicBezTo>
                    <a:pt x="57" y="1"/>
                    <a:pt x="1" y="79"/>
                    <a:pt x="40" y="156"/>
                  </a:cubicBezTo>
                  <a:cubicBezTo>
                    <a:pt x="171" y="371"/>
                    <a:pt x="290" y="597"/>
                    <a:pt x="385" y="835"/>
                  </a:cubicBezTo>
                  <a:cubicBezTo>
                    <a:pt x="403" y="877"/>
                    <a:pt x="441" y="898"/>
                    <a:pt x="480" y="898"/>
                  </a:cubicBezTo>
                  <a:cubicBezTo>
                    <a:pt x="519" y="898"/>
                    <a:pt x="557" y="877"/>
                    <a:pt x="575" y="835"/>
                  </a:cubicBezTo>
                  <a:cubicBezTo>
                    <a:pt x="635" y="680"/>
                    <a:pt x="683" y="514"/>
                    <a:pt x="706" y="359"/>
                  </a:cubicBezTo>
                  <a:cubicBezTo>
                    <a:pt x="694" y="311"/>
                    <a:pt x="683" y="276"/>
                    <a:pt x="647" y="264"/>
                  </a:cubicBezTo>
                  <a:lnTo>
                    <a:pt x="171" y="14"/>
                  </a:lnTo>
                  <a:cubicBezTo>
                    <a:pt x="155" y="5"/>
                    <a:pt x="140" y="1"/>
                    <a:pt x="124" y="1"/>
                  </a:cubicBezTo>
                  <a:close/>
                </a:path>
              </a:pathLst>
            </a:custGeom>
            <a:solidFill>
              <a:srgbClr val="028C8E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38"/>
            <p:cNvSpPr/>
            <p:nvPr/>
          </p:nvSpPr>
          <p:spPr>
            <a:xfrm>
              <a:off x="977925" y="606900"/>
              <a:ext cx="23550" cy="23675"/>
            </a:xfrm>
            <a:custGeom>
              <a:avLst/>
              <a:gdLst/>
              <a:ahLst/>
              <a:cxnLst/>
              <a:rect l="l" t="t" r="r" b="b"/>
              <a:pathLst>
                <a:path w="942" h="947" extrusionOk="0">
                  <a:moveTo>
                    <a:pt x="720" y="1"/>
                  </a:moveTo>
                  <a:cubicBezTo>
                    <a:pt x="706" y="1"/>
                    <a:pt x="691" y="6"/>
                    <a:pt x="679" y="18"/>
                  </a:cubicBezTo>
                  <a:lnTo>
                    <a:pt x="24" y="863"/>
                  </a:lnTo>
                  <a:cubicBezTo>
                    <a:pt x="1" y="899"/>
                    <a:pt x="24" y="946"/>
                    <a:pt x="72" y="946"/>
                  </a:cubicBezTo>
                  <a:cubicBezTo>
                    <a:pt x="358" y="946"/>
                    <a:pt x="632" y="887"/>
                    <a:pt x="906" y="804"/>
                  </a:cubicBezTo>
                  <a:cubicBezTo>
                    <a:pt x="929" y="792"/>
                    <a:pt x="941" y="768"/>
                    <a:pt x="929" y="744"/>
                  </a:cubicBezTo>
                  <a:cubicBezTo>
                    <a:pt x="906" y="625"/>
                    <a:pt x="810" y="256"/>
                    <a:pt x="775" y="53"/>
                  </a:cubicBezTo>
                  <a:cubicBezTo>
                    <a:pt x="775" y="22"/>
                    <a:pt x="748" y="1"/>
                    <a:pt x="7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38"/>
            <p:cNvSpPr/>
            <p:nvPr/>
          </p:nvSpPr>
          <p:spPr>
            <a:xfrm>
              <a:off x="992800" y="634350"/>
              <a:ext cx="27725" cy="29550"/>
            </a:xfrm>
            <a:custGeom>
              <a:avLst/>
              <a:gdLst/>
              <a:ahLst/>
              <a:cxnLst/>
              <a:rect l="l" t="t" r="r" b="b"/>
              <a:pathLst>
                <a:path w="1109" h="1182" extrusionOk="0">
                  <a:moveTo>
                    <a:pt x="411" y="0"/>
                  </a:moveTo>
                  <a:cubicBezTo>
                    <a:pt x="364" y="0"/>
                    <a:pt x="197" y="305"/>
                    <a:pt x="72" y="598"/>
                  </a:cubicBezTo>
                  <a:cubicBezTo>
                    <a:pt x="1" y="753"/>
                    <a:pt x="37" y="920"/>
                    <a:pt x="168" y="1039"/>
                  </a:cubicBezTo>
                  <a:cubicBezTo>
                    <a:pt x="251" y="1134"/>
                    <a:pt x="382" y="1182"/>
                    <a:pt x="513" y="1182"/>
                  </a:cubicBezTo>
                  <a:cubicBezTo>
                    <a:pt x="703" y="1158"/>
                    <a:pt x="942" y="920"/>
                    <a:pt x="1061" y="765"/>
                  </a:cubicBezTo>
                  <a:cubicBezTo>
                    <a:pt x="1108" y="706"/>
                    <a:pt x="1096" y="622"/>
                    <a:pt x="1037" y="575"/>
                  </a:cubicBezTo>
                  <a:cubicBezTo>
                    <a:pt x="799" y="420"/>
                    <a:pt x="596" y="217"/>
                    <a:pt x="418" y="3"/>
                  </a:cubicBezTo>
                  <a:cubicBezTo>
                    <a:pt x="416" y="1"/>
                    <a:pt x="414" y="0"/>
                    <a:pt x="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38"/>
            <p:cNvSpPr/>
            <p:nvPr/>
          </p:nvSpPr>
          <p:spPr>
            <a:xfrm>
              <a:off x="939825" y="634375"/>
              <a:ext cx="36025" cy="30425"/>
            </a:xfrm>
            <a:custGeom>
              <a:avLst/>
              <a:gdLst/>
              <a:ahLst/>
              <a:cxnLst/>
              <a:rect l="l" t="t" r="r" b="b"/>
              <a:pathLst>
                <a:path w="1441" h="1217" extrusionOk="0">
                  <a:moveTo>
                    <a:pt x="1373" y="0"/>
                  </a:moveTo>
                  <a:cubicBezTo>
                    <a:pt x="1368" y="0"/>
                    <a:pt x="1363" y="1"/>
                    <a:pt x="1358" y="2"/>
                  </a:cubicBezTo>
                  <a:cubicBezTo>
                    <a:pt x="1013" y="97"/>
                    <a:pt x="144" y="407"/>
                    <a:pt x="13" y="931"/>
                  </a:cubicBezTo>
                  <a:cubicBezTo>
                    <a:pt x="1" y="978"/>
                    <a:pt x="24" y="1038"/>
                    <a:pt x="72" y="1074"/>
                  </a:cubicBezTo>
                  <a:cubicBezTo>
                    <a:pt x="191" y="1169"/>
                    <a:pt x="346" y="1217"/>
                    <a:pt x="513" y="1217"/>
                  </a:cubicBezTo>
                  <a:cubicBezTo>
                    <a:pt x="548" y="1217"/>
                    <a:pt x="572" y="1193"/>
                    <a:pt x="596" y="1169"/>
                  </a:cubicBezTo>
                  <a:cubicBezTo>
                    <a:pt x="894" y="824"/>
                    <a:pt x="1179" y="467"/>
                    <a:pt x="1429" y="86"/>
                  </a:cubicBezTo>
                  <a:cubicBezTo>
                    <a:pt x="1440" y="43"/>
                    <a:pt x="1413" y="0"/>
                    <a:pt x="13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38"/>
            <p:cNvSpPr/>
            <p:nvPr/>
          </p:nvSpPr>
          <p:spPr>
            <a:xfrm>
              <a:off x="963050" y="643050"/>
              <a:ext cx="24425" cy="26250"/>
            </a:xfrm>
            <a:custGeom>
              <a:avLst/>
              <a:gdLst/>
              <a:ahLst/>
              <a:cxnLst/>
              <a:rect l="l" t="t" r="r" b="b"/>
              <a:pathLst>
                <a:path w="977" h="1050" extrusionOk="0">
                  <a:moveTo>
                    <a:pt x="893" y="0"/>
                  </a:moveTo>
                  <a:cubicBezTo>
                    <a:pt x="893" y="0"/>
                    <a:pt x="143" y="310"/>
                    <a:pt x="12" y="822"/>
                  </a:cubicBezTo>
                  <a:cubicBezTo>
                    <a:pt x="0" y="870"/>
                    <a:pt x="24" y="917"/>
                    <a:pt x="60" y="929"/>
                  </a:cubicBezTo>
                  <a:cubicBezTo>
                    <a:pt x="221" y="1010"/>
                    <a:pt x="395" y="1050"/>
                    <a:pt x="572" y="1050"/>
                  </a:cubicBezTo>
                  <a:cubicBezTo>
                    <a:pt x="631" y="1050"/>
                    <a:pt x="691" y="1045"/>
                    <a:pt x="750" y="1036"/>
                  </a:cubicBezTo>
                  <a:cubicBezTo>
                    <a:pt x="774" y="1024"/>
                    <a:pt x="798" y="1001"/>
                    <a:pt x="810" y="977"/>
                  </a:cubicBezTo>
                  <a:cubicBezTo>
                    <a:pt x="858" y="822"/>
                    <a:pt x="977" y="298"/>
                    <a:pt x="893" y="24"/>
                  </a:cubicBezTo>
                  <a:lnTo>
                    <a:pt x="8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38"/>
            <p:cNvSpPr/>
            <p:nvPr/>
          </p:nvSpPr>
          <p:spPr>
            <a:xfrm>
              <a:off x="1008400" y="659925"/>
              <a:ext cx="35050" cy="24500"/>
            </a:xfrm>
            <a:custGeom>
              <a:avLst/>
              <a:gdLst/>
              <a:ahLst/>
              <a:cxnLst/>
              <a:rect l="l" t="t" r="r" b="b"/>
              <a:pathLst>
                <a:path w="1402" h="980" extrusionOk="0">
                  <a:moveTo>
                    <a:pt x="1313" y="1"/>
                  </a:moveTo>
                  <a:cubicBezTo>
                    <a:pt x="1165" y="1"/>
                    <a:pt x="863" y="8"/>
                    <a:pt x="667" y="8"/>
                  </a:cubicBezTo>
                  <a:cubicBezTo>
                    <a:pt x="596" y="8"/>
                    <a:pt x="538" y="7"/>
                    <a:pt x="508" y="4"/>
                  </a:cubicBezTo>
                  <a:cubicBezTo>
                    <a:pt x="504" y="4"/>
                    <a:pt x="500" y="3"/>
                    <a:pt x="496" y="3"/>
                  </a:cubicBezTo>
                  <a:cubicBezTo>
                    <a:pt x="336" y="3"/>
                    <a:pt x="1" y="442"/>
                    <a:pt x="187" y="814"/>
                  </a:cubicBezTo>
                  <a:cubicBezTo>
                    <a:pt x="243" y="923"/>
                    <a:pt x="339" y="979"/>
                    <a:pt x="455" y="979"/>
                  </a:cubicBezTo>
                  <a:cubicBezTo>
                    <a:pt x="731" y="979"/>
                    <a:pt x="1125" y="665"/>
                    <a:pt x="1401" y="4"/>
                  </a:cubicBezTo>
                  <a:cubicBezTo>
                    <a:pt x="1401" y="2"/>
                    <a:pt x="1368" y="1"/>
                    <a:pt x="1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38"/>
            <p:cNvSpPr/>
            <p:nvPr/>
          </p:nvSpPr>
          <p:spPr>
            <a:xfrm>
              <a:off x="981800" y="668225"/>
              <a:ext cx="19675" cy="21525"/>
            </a:xfrm>
            <a:custGeom>
              <a:avLst/>
              <a:gdLst/>
              <a:ahLst/>
              <a:cxnLst/>
              <a:rect l="l" t="t" r="r" b="b"/>
              <a:pathLst>
                <a:path w="787" h="861" extrusionOk="0">
                  <a:moveTo>
                    <a:pt x="432" y="1"/>
                  </a:moveTo>
                  <a:cubicBezTo>
                    <a:pt x="404" y="1"/>
                    <a:pt x="377" y="10"/>
                    <a:pt x="358" y="29"/>
                  </a:cubicBezTo>
                  <a:cubicBezTo>
                    <a:pt x="250" y="136"/>
                    <a:pt x="12" y="398"/>
                    <a:pt x="0" y="672"/>
                  </a:cubicBezTo>
                  <a:cubicBezTo>
                    <a:pt x="0" y="744"/>
                    <a:pt x="48" y="803"/>
                    <a:pt x="108" y="839"/>
                  </a:cubicBezTo>
                  <a:cubicBezTo>
                    <a:pt x="138" y="854"/>
                    <a:pt x="167" y="860"/>
                    <a:pt x="196" y="860"/>
                  </a:cubicBezTo>
                  <a:cubicBezTo>
                    <a:pt x="237" y="860"/>
                    <a:pt x="275" y="848"/>
                    <a:pt x="310" y="827"/>
                  </a:cubicBezTo>
                  <a:cubicBezTo>
                    <a:pt x="477" y="708"/>
                    <a:pt x="786" y="470"/>
                    <a:pt x="786" y="327"/>
                  </a:cubicBezTo>
                  <a:cubicBezTo>
                    <a:pt x="786" y="172"/>
                    <a:pt x="608" y="65"/>
                    <a:pt x="501" y="17"/>
                  </a:cubicBezTo>
                  <a:cubicBezTo>
                    <a:pt x="479" y="7"/>
                    <a:pt x="455" y="1"/>
                    <a:pt x="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38"/>
            <p:cNvSpPr/>
            <p:nvPr/>
          </p:nvSpPr>
          <p:spPr>
            <a:xfrm>
              <a:off x="923450" y="666750"/>
              <a:ext cx="24750" cy="14975"/>
            </a:xfrm>
            <a:custGeom>
              <a:avLst/>
              <a:gdLst/>
              <a:ahLst/>
              <a:cxnLst/>
              <a:rect l="l" t="t" r="r" b="b"/>
              <a:pathLst>
                <a:path w="990" h="599" extrusionOk="0">
                  <a:moveTo>
                    <a:pt x="304" y="0"/>
                  </a:moveTo>
                  <a:cubicBezTo>
                    <a:pt x="275" y="0"/>
                    <a:pt x="244" y="11"/>
                    <a:pt x="227" y="29"/>
                  </a:cubicBezTo>
                  <a:cubicBezTo>
                    <a:pt x="144" y="112"/>
                    <a:pt x="1" y="291"/>
                    <a:pt x="84" y="445"/>
                  </a:cubicBezTo>
                  <a:cubicBezTo>
                    <a:pt x="133" y="538"/>
                    <a:pt x="283" y="599"/>
                    <a:pt x="449" y="599"/>
                  </a:cubicBezTo>
                  <a:cubicBezTo>
                    <a:pt x="644" y="599"/>
                    <a:pt x="862" y="515"/>
                    <a:pt x="965" y="303"/>
                  </a:cubicBezTo>
                  <a:cubicBezTo>
                    <a:pt x="989" y="243"/>
                    <a:pt x="953" y="172"/>
                    <a:pt x="894" y="160"/>
                  </a:cubicBezTo>
                  <a:cubicBezTo>
                    <a:pt x="739" y="112"/>
                    <a:pt x="501" y="53"/>
                    <a:pt x="334" y="5"/>
                  </a:cubicBezTo>
                  <a:cubicBezTo>
                    <a:pt x="325" y="2"/>
                    <a:pt x="314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8"/>
            <p:cNvSpPr/>
            <p:nvPr/>
          </p:nvSpPr>
          <p:spPr>
            <a:xfrm>
              <a:off x="401375" y="1261575"/>
              <a:ext cx="105675" cy="76225"/>
            </a:xfrm>
            <a:custGeom>
              <a:avLst/>
              <a:gdLst/>
              <a:ahLst/>
              <a:cxnLst/>
              <a:rect l="l" t="t" r="r" b="b"/>
              <a:pathLst>
                <a:path w="4227" h="3049" extrusionOk="0">
                  <a:moveTo>
                    <a:pt x="2679" y="1"/>
                  </a:moveTo>
                  <a:cubicBezTo>
                    <a:pt x="2679" y="1"/>
                    <a:pt x="0" y="703"/>
                    <a:pt x="1191" y="3049"/>
                  </a:cubicBezTo>
                  <a:cubicBezTo>
                    <a:pt x="1858" y="2703"/>
                    <a:pt x="2822" y="2037"/>
                    <a:pt x="4227" y="1048"/>
                  </a:cubicBezTo>
                  <a:cubicBezTo>
                    <a:pt x="3715" y="846"/>
                    <a:pt x="3048" y="501"/>
                    <a:pt x="2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38"/>
            <p:cNvSpPr/>
            <p:nvPr/>
          </p:nvSpPr>
          <p:spPr>
            <a:xfrm>
              <a:off x="484425" y="1192225"/>
              <a:ext cx="75625" cy="80400"/>
            </a:xfrm>
            <a:custGeom>
              <a:avLst/>
              <a:gdLst/>
              <a:ahLst/>
              <a:cxnLst/>
              <a:rect l="l" t="t" r="r" b="b"/>
              <a:pathLst>
                <a:path w="3025" h="3216" extrusionOk="0">
                  <a:moveTo>
                    <a:pt x="1334" y="0"/>
                  </a:moveTo>
                  <a:cubicBezTo>
                    <a:pt x="1334" y="0"/>
                    <a:pt x="0" y="834"/>
                    <a:pt x="0" y="1989"/>
                  </a:cubicBezTo>
                  <a:cubicBezTo>
                    <a:pt x="0" y="2751"/>
                    <a:pt x="1012" y="3084"/>
                    <a:pt x="1715" y="3215"/>
                  </a:cubicBezTo>
                  <a:cubicBezTo>
                    <a:pt x="2179" y="2846"/>
                    <a:pt x="2619" y="2429"/>
                    <a:pt x="3024" y="1989"/>
                  </a:cubicBezTo>
                  <a:cubicBezTo>
                    <a:pt x="2060" y="1513"/>
                    <a:pt x="1334" y="0"/>
                    <a:pt x="1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38"/>
            <p:cNvSpPr/>
            <p:nvPr/>
          </p:nvSpPr>
          <p:spPr>
            <a:xfrm>
              <a:off x="534425" y="1145500"/>
              <a:ext cx="69675" cy="70275"/>
            </a:xfrm>
            <a:custGeom>
              <a:avLst/>
              <a:gdLst/>
              <a:ahLst/>
              <a:cxnLst/>
              <a:rect l="l" t="t" r="r" b="b"/>
              <a:pathLst>
                <a:path w="2787" h="2811" extrusionOk="0">
                  <a:moveTo>
                    <a:pt x="1108" y="0"/>
                  </a:moveTo>
                  <a:cubicBezTo>
                    <a:pt x="1108" y="0"/>
                    <a:pt x="0" y="786"/>
                    <a:pt x="48" y="1786"/>
                  </a:cubicBezTo>
                  <a:cubicBezTo>
                    <a:pt x="84" y="2572"/>
                    <a:pt x="1381" y="2762"/>
                    <a:pt x="1929" y="2810"/>
                  </a:cubicBezTo>
                  <a:cubicBezTo>
                    <a:pt x="2215" y="2453"/>
                    <a:pt x="2501" y="2084"/>
                    <a:pt x="2786" y="1691"/>
                  </a:cubicBezTo>
                  <a:cubicBezTo>
                    <a:pt x="1870" y="1393"/>
                    <a:pt x="1108" y="0"/>
                    <a:pt x="1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38"/>
            <p:cNvSpPr/>
            <p:nvPr/>
          </p:nvSpPr>
          <p:spPr>
            <a:xfrm>
              <a:off x="566875" y="1092175"/>
              <a:ext cx="90200" cy="79825"/>
            </a:xfrm>
            <a:custGeom>
              <a:avLst/>
              <a:gdLst/>
              <a:ahLst/>
              <a:cxnLst/>
              <a:rect l="l" t="t" r="r" b="b"/>
              <a:pathLst>
                <a:path w="3608" h="3193" extrusionOk="0">
                  <a:moveTo>
                    <a:pt x="1487" y="0"/>
                  </a:moveTo>
                  <a:cubicBezTo>
                    <a:pt x="1197" y="0"/>
                    <a:pt x="920" y="139"/>
                    <a:pt x="738" y="371"/>
                  </a:cubicBezTo>
                  <a:cubicBezTo>
                    <a:pt x="405" y="776"/>
                    <a:pt x="0" y="1407"/>
                    <a:pt x="286" y="1776"/>
                  </a:cubicBezTo>
                  <a:cubicBezTo>
                    <a:pt x="643" y="2240"/>
                    <a:pt x="1096" y="3002"/>
                    <a:pt x="1941" y="3193"/>
                  </a:cubicBezTo>
                  <a:cubicBezTo>
                    <a:pt x="2500" y="2383"/>
                    <a:pt x="3072" y="1526"/>
                    <a:pt x="3608" y="633"/>
                  </a:cubicBezTo>
                  <a:cubicBezTo>
                    <a:pt x="2977" y="359"/>
                    <a:pt x="2322" y="157"/>
                    <a:pt x="1643" y="14"/>
                  </a:cubicBezTo>
                  <a:cubicBezTo>
                    <a:pt x="1591" y="5"/>
                    <a:pt x="1539" y="0"/>
                    <a:pt x="1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38"/>
            <p:cNvSpPr/>
            <p:nvPr/>
          </p:nvSpPr>
          <p:spPr>
            <a:xfrm>
              <a:off x="553725" y="1035025"/>
              <a:ext cx="136400" cy="56325"/>
            </a:xfrm>
            <a:custGeom>
              <a:avLst/>
              <a:gdLst/>
              <a:ahLst/>
              <a:cxnLst/>
              <a:rect l="l" t="t" r="r" b="b"/>
              <a:pathLst>
                <a:path w="5456" h="2253" extrusionOk="0">
                  <a:moveTo>
                    <a:pt x="3033" y="1"/>
                  </a:moveTo>
                  <a:cubicBezTo>
                    <a:pt x="2827" y="1"/>
                    <a:pt x="2611" y="12"/>
                    <a:pt x="2384" y="38"/>
                  </a:cubicBezTo>
                  <a:cubicBezTo>
                    <a:pt x="47" y="309"/>
                    <a:pt x="0" y="1874"/>
                    <a:pt x="1107" y="1874"/>
                  </a:cubicBezTo>
                  <a:cubicBezTo>
                    <a:pt x="1168" y="1874"/>
                    <a:pt x="1232" y="1869"/>
                    <a:pt x="1300" y="1859"/>
                  </a:cubicBezTo>
                  <a:cubicBezTo>
                    <a:pt x="1511" y="1827"/>
                    <a:pt x="1730" y="1813"/>
                    <a:pt x="1953" y="1813"/>
                  </a:cubicBezTo>
                  <a:cubicBezTo>
                    <a:pt x="2889" y="1813"/>
                    <a:pt x="3885" y="2060"/>
                    <a:pt x="4539" y="2252"/>
                  </a:cubicBezTo>
                  <a:cubicBezTo>
                    <a:pt x="4860" y="1728"/>
                    <a:pt x="5158" y="1204"/>
                    <a:pt x="5455" y="669"/>
                  </a:cubicBezTo>
                  <a:cubicBezTo>
                    <a:pt x="4971" y="356"/>
                    <a:pt x="4171" y="1"/>
                    <a:pt x="30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38"/>
            <p:cNvSpPr/>
            <p:nvPr/>
          </p:nvSpPr>
          <p:spPr>
            <a:xfrm>
              <a:off x="618175" y="975000"/>
              <a:ext cx="105575" cy="51750"/>
            </a:xfrm>
            <a:custGeom>
              <a:avLst/>
              <a:gdLst/>
              <a:ahLst/>
              <a:cxnLst/>
              <a:rect l="l" t="t" r="r" b="b"/>
              <a:pathLst>
                <a:path w="4223" h="2070" extrusionOk="0">
                  <a:moveTo>
                    <a:pt x="2012" y="0"/>
                  </a:moveTo>
                  <a:cubicBezTo>
                    <a:pt x="124" y="0"/>
                    <a:pt x="0" y="1369"/>
                    <a:pt x="1091" y="1403"/>
                  </a:cubicBezTo>
                  <a:cubicBezTo>
                    <a:pt x="1889" y="1427"/>
                    <a:pt x="2782" y="1760"/>
                    <a:pt x="3425" y="2070"/>
                  </a:cubicBezTo>
                  <a:cubicBezTo>
                    <a:pt x="3711" y="1570"/>
                    <a:pt x="3973" y="1069"/>
                    <a:pt x="4223" y="581"/>
                  </a:cubicBezTo>
                  <a:cubicBezTo>
                    <a:pt x="3639" y="236"/>
                    <a:pt x="2973" y="46"/>
                    <a:pt x="2294" y="10"/>
                  </a:cubicBezTo>
                  <a:cubicBezTo>
                    <a:pt x="2196" y="3"/>
                    <a:pt x="2102" y="0"/>
                    <a:pt x="2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38"/>
            <p:cNvSpPr/>
            <p:nvPr/>
          </p:nvSpPr>
          <p:spPr>
            <a:xfrm>
              <a:off x="620950" y="910975"/>
              <a:ext cx="128400" cy="64875"/>
            </a:xfrm>
            <a:custGeom>
              <a:avLst/>
              <a:gdLst/>
              <a:ahLst/>
              <a:cxnLst/>
              <a:rect l="l" t="t" r="r" b="b"/>
              <a:pathLst>
                <a:path w="5136" h="2595" extrusionOk="0">
                  <a:moveTo>
                    <a:pt x="2127" y="0"/>
                  </a:moveTo>
                  <a:cubicBezTo>
                    <a:pt x="131" y="0"/>
                    <a:pt x="1" y="1441"/>
                    <a:pt x="1147" y="1475"/>
                  </a:cubicBezTo>
                  <a:cubicBezTo>
                    <a:pt x="2385" y="1523"/>
                    <a:pt x="3838" y="2273"/>
                    <a:pt x="4386" y="2595"/>
                  </a:cubicBezTo>
                  <a:cubicBezTo>
                    <a:pt x="4659" y="2071"/>
                    <a:pt x="4909" y="1571"/>
                    <a:pt x="5136" y="1106"/>
                  </a:cubicBezTo>
                  <a:cubicBezTo>
                    <a:pt x="4683" y="678"/>
                    <a:pt x="3826" y="106"/>
                    <a:pt x="2433" y="11"/>
                  </a:cubicBezTo>
                  <a:cubicBezTo>
                    <a:pt x="2326" y="4"/>
                    <a:pt x="2225" y="0"/>
                    <a:pt x="2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38"/>
            <p:cNvSpPr/>
            <p:nvPr/>
          </p:nvSpPr>
          <p:spPr>
            <a:xfrm>
              <a:off x="672350" y="871075"/>
              <a:ext cx="99625" cy="58050"/>
            </a:xfrm>
            <a:custGeom>
              <a:avLst/>
              <a:gdLst/>
              <a:ahLst/>
              <a:cxnLst/>
              <a:rect l="l" t="t" r="r" b="b"/>
              <a:pathLst>
                <a:path w="3985" h="2322" extrusionOk="0">
                  <a:moveTo>
                    <a:pt x="1634" y="0"/>
                  </a:moveTo>
                  <a:cubicBezTo>
                    <a:pt x="178" y="0"/>
                    <a:pt x="1" y="1120"/>
                    <a:pt x="984" y="1285"/>
                  </a:cubicBezTo>
                  <a:cubicBezTo>
                    <a:pt x="1794" y="1428"/>
                    <a:pt x="2663" y="1917"/>
                    <a:pt x="3258" y="2321"/>
                  </a:cubicBezTo>
                  <a:cubicBezTo>
                    <a:pt x="3532" y="1738"/>
                    <a:pt x="3782" y="1202"/>
                    <a:pt x="3985" y="762"/>
                  </a:cubicBezTo>
                  <a:cubicBezTo>
                    <a:pt x="3496" y="428"/>
                    <a:pt x="2949" y="202"/>
                    <a:pt x="2377" y="83"/>
                  </a:cubicBezTo>
                  <a:cubicBezTo>
                    <a:pt x="2100" y="25"/>
                    <a:pt x="1853" y="0"/>
                    <a:pt x="16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38"/>
            <p:cNvSpPr/>
            <p:nvPr/>
          </p:nvSpPr>
          <p:spPr>
            <a:xfrm>
              <a:off x="718425" y="831175"/>
              <a:ext cx="68725" cy="51800"/>
            </a:xfrm>
            <a:custGeom>
              <a:avLst/>
              <a:gdLst/>
              <a:ahLst/>
              <a:cxnLst/>
              <a:rect l="l" t="t" r="r" b="b"/>
              <a:pathLst>
                <a:path w="2749" h="2072" extrusionOk="0">
                  <a:moveTo>
                    <a:pt x="1061" y="1"/>
                  </a:moveTo>
                  <a:cubicBezTo>
                    <a:pt x="175" y="1"/>
                    <a:pt x="1" y="734"/>
                    <a:pt x="689" y="1000"/>
                  </a:cubicBezTo>
                  <a:cubicBezTo>
                    <a:pt x="1272" y="1215"/>
                    <a:pt x="1844" y="1667"/>
                    <a:pt x="2261" y="2072"/>
                  </a:cubicBezTo>
                  <a:lnTo>
                    <a:pt x="2368" y="1822"/>
                  </a:lnTo>
                  <a:cubicBezTo>
                    <a:pt x="2534" y="1429"/>
                    <a:pt x="2665" y="1024"/>
                    <a:pt x="2749" y="607"/>
                  </a:cubicBezTo>
                  <a:cubicBezTo>
                    <a:pt x="2523" y="465"/>
                    <a:pt x="2284" y="334"/>
                    <a:pt x="2034" y="226"/>
                  </a:cubicBezTo>
                  <a:cubicBezTo>
                    <a:pt x="1650" y="66"/>
                    <a:pt x="1324" y="1"/>
                    <a:pt x="1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38"/>
            <p:cNvSpPr/>
            <p:nvPr/>
          </p:nvSpPr>
          <p:spPr>
            <a:xfrm>
              <a:off x="729975" y="783450"/>
              <a:ext cx="61050" cy="53700"/>
            </a:xfrm>
            <a:custGeom>
              <a:avLst/>
              <a:gdLst/>
              <a:ahLst/>
              <a:cxnLst/>
              <a:rect l="l" t="t" r="r" b="b"/>
              <a:pathLst>
                <a:path w="2442" h="2148" extrusionOk="0">
                  <a:moveTo>
                    <a:pt x="1061" y="1"/>
                  </a:moveTo>
                  <a:cubicBezTo>
                    <a:pt x="168" y="1"/>
                    <a:pt x="1" y="734"/>
                    <a:pt x="691" y="1004"/>
                  </a:cubicBezTo>
                  <a:cubicBezTo>
                    <a:pt x="1310" y="1231"/>
                    <a:pt x="1918" y="1731"/>
                    <a:pt x="2346" y="2147"/>
                  </a:cubicBezTo>
                  <a:cubicBezTo>
                    <a:pt x="2442" y="1183"/>
                    <a:pt x="2144" y="504"/>
                    <a:pt x="1644" y="88"/>
                  </a:cubicBezTo>
                  <a:cubicBezTo>
                    <a:pt x="1424" y="27"/>
                    <a:pt x="1229" y="1"/>
                    <a:pt x="1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38"/>
            <p:cNvSpPr/>
            <p:nvPr/>
          </p:nvSpPr>
          <p:spPr>
            <a:xfrm>
              <a:off x="420125" y="1207100"/>
              <a:ext cx="42575" cy="57100"/>
            </a:xfrm>
            <a:custGeom>
              <a:avLst/>
              <a:gdLst/>
              <a:ahLst/>
              <a:cxnLst/>
              <a:rect l="l" t="t" r="r" b="b"/>
              <a:pathLst>
                <a:path w="1703" h="2284" extrusionOk="0">
                  <a:moveTo>
                    <a:pt x="374" y="0"/>
                  </a:moveTo>
                  <a:cubicBezTo>
                    <a:pt x="261" y="0"/>
                    <a:pt x="156" y="76"/>
                    <a:pt x="131" y="191"/>
                  </a:cubicBezTo>
                  <a:cubicBezTo>
                    <a:pt x="0" y="703"/>
                    <a:pt x="72" y="1537"/>
                    <a:pt x="131" y="2061"/>
                  </a:cubicBezTo>
                  <a:cubicBezTo>
                    <a:pt x="140" y="2196"/>
                    <a:pt x="251" y="2284"/>
                    <a:pt x="371" y="2284"/>
                  </a:cubicBezTo>
                  <a:cubicBezTo>
                    <a:pt x="419" y="2284"/>
                    <a:pt x="468" y="2270"/>
                    <a:pt x="512" y="2239"/>
                  </a:cubicBezTo>
                  <a:cubicBezTo>
                    <a:pt x="834" y="2025"/>
                    <a:pt x="1167" y="1846"/>
                    <a:pt x="1512" y="1691"/>
                  </a:cubicBezTo>
                  <a:cubicBezTo>
                    <a:pt x="1643" y="1632"/>
                    <a:pt x="1703" y="1477"/>
                    <a:pt x="1643" y="1358"/>
                  </a:cubicBezTo>
                  <a:cubicBezTo>
                    <a:pt x="1524" y="1096"/>
                    <a:pt x="1441" y="822"/>
                    <a:pt x="1381" y="548"/>
                  </a:cubicBezTo>
                  <a:cubicBezTo>
                    <a:pt x="1358" y="453"/>
                    <a:pt x="1274" y="382"/>
                    <a:pt x="1179" y="358"/>
                  </a:cubicBezTo>
                  <a:cubicBezTo>
                    <a:pt x="941" y="298"/>
                    <a:pt x="715" y="191"/>
                    <a:pt x="524" y="48"/>
                  </a:cubicBezTo>
                  <a:cubicBezTo>
                    <a:pt x="477" y="15"/>
                    <a:pt x="424" y="0"/>
                    <a:pt x="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38"/>
            <p:cNvSpPr/>
            <p:nvPr/>
          </p:nvSpPr>
          <p:spPr>
            <a:xfrm>
              <a:off x="488875" y="1129125"/>
              <a:ext cx="58075" cy="49000"/>
            </a:xfrm>
            <a:custGeom>
              <a:avLst/>
              <a:gdLst/>
              <a:ahLst/>
              <a:cxnLst/>
              <a:rect l="l" t="t" r="r" b="b"/>
              <a:pathLst>
                <a:path w="2323" h="1960" extrusionOk="0">
                  <a:moveTo>
                    <a:pt x="1132" y="0"/>
                  </a:moveTo>
                  <a:cubicBezTo>
                    <a:pt x="1096" y="0"/>
                    <a:pt x="1060" y="0"/>
                    <a:pt x="1025" y="24"/>
                  </a:cubicBezTo>
                  <a:cubicBezTo>
                    <a:pt x="548" y="274"/>
                    <a:pt x="167" y="977"/>
                    <a:pt x="36" y="1239"/>
                  </a:cubicBezTo>
                  <a:cubicBezTo>
                    <a:pt x="1" y="1298"/>
                    <a:pt x="13" y="1370"/>
                    <a:pt x="48" y="1417"/>
                  </a:cubicBezTo>
                  <a:cubicBezTo>
                    <a:pt x="155" y="1584"/>
                    <a:pt x="394" y="1905"/>
                    <a:pt x="644" y="1953"/>
                  </a:cubicBezTo>
                  <a:cubicBezTo>
                    <a:pt x="666" y="1958"/>
                    <a:pt x="690" y="1960"/>
                    <a:pt x="714" y="1960"/>
                  </a:cubicBezTo>
                  <a:cubicBezTo>
                    <a:pt x="998" y="1960"/>
                    <a:pt x="1389" y="1661"/>
                    <a:pt x="1477" y="1584"/>
                  </a:cubicBezTo>
                  <a:cubicBezTo>
                    <a:pt x="1501" y="1572"/>
                    <a:pt x="1513" y="1560"/>
                    <a:pt x="1525" y="1536"/>
                  </a:cubicBezTo>
                  <a:lnTo>
                    <a:pt x="2251" y="405"/>
                  </a:lnTo>
                  <a:cubicBezTo>
                    <a:pt x="2322" y="286"/>
                    <a:pt x="2239" y="131"/>
                    <a:pt x="2096" y="119"/>
                  </a:cubicBezTo>
                  <a:cubicBezTo>
                    <a:pt x="1775" y="107"/>
                    <a:pt x="1453" y="72"/>
                    <a:pt x="1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38"/>
            <p:cNvSpPr/>
            <p:nvPr/>
          </p:nvSpPr>
          <p:spPr>
            <a:xfrm>
              <a:off x="522825" y="1083625"/>
              <a:ext cx="46150" cy="39950"/>
            </a:xfrm>
            <a:custGeom>
              <a:avLst/>
              <a:gdLst/>
              <a:ahLst/>
              <a:cxnLst/>
              <a:rect l="l" t="t" r="r" b="b"/>
              <a:pathLst>
                <a:path w="1846" h="1598" extrusionOk="0">
                  <a:moveTo>
                    <a:pt x="678" y="0"/>
                  </a:moveTo>
                  <a:cubicBezTo>
                    <a:pt x="561" y="0"/>
                    <a:pt x="446" y="58"/>
                    <a:pt x="369" y="153"/>
                  </a:cubicBezTo>
                  <a:cubicBezTo>
                    <a:pt x="214" y="403"/>
                    <a:pt x="95" y="689"/>
                    <a:pt x="48" y="987"/>
                  </a:cubicBezTo>
                  <a:cubicBezTo>
                    <a:pt x="0" y="1189"/>
                    <a:pt x="119" y="1392"/>
                    <a:pt x="321" y="1451"/>
                  </a:cubicBezTo>
                  <a:cubicBezTo>
                    <a:pt x="548" y="1511"/>
                    <a:pt x="774" y="1558"/>
                    <a:pt x="1000" y="1594"/>
                  </a:cubicBezTo>
                  <a:cubicBezTo>
                    <a:pt x="1018" y="1596"/>
                    <a:pt x="1035" y="1597"/>
                    <a:pt x="1053" y="1597"/>
                  </a:cubicBezTo>
                  <a:cubicBezTo>
                    <a:pt x="1223" y="1597"/>
                    <a:pt x="1375" y="1494"/>
                    <a:pt x="1429" y="1332"/>
                  </a:cubicBezTo>
                  <a:cubicBezTo>
                    <a:pt x="1500" y="1189"/>
                    <a:pt x="1584" y="1058"/>
                    <a:pt x="1691" y="939"/>
                  </a:cubicBezTo>
                  <a:cubicBezTo>
                    <a:pt x="1845" y="761"/>
                    <a:pt x="1822" y="499"/>
                    <a:pt x="1619" y="356"/>
                  </a:cubicBezTo>
                  <a:cubicBezTo>
                    <a:pt x="1369" y="177"/>
                    <a:pt x="1072" y="58"/>
                    <a:pt x="762" y="11"/>
                  </a:cubicBezTo>
                  <a:cubicBezTo>
                    <a:pt x="734" y="4"/>
                    <a:pt x="706" y="0"/>
                    <a:pt x="6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38"/>
            <p:cNvSpPr/>
            <p:nvPr/>
          </p:nvSpPr>
          <p:spPr>
            <a:xfrm>
              <a:off x="573125" y="996600"/>
              <a:ext cx="46150" cy="28550"/>
            </a:xfrm>
            <a:custGeom>
              <a:avLst/>
              <a:gdLst/>
              <a:ahLst/>
              <a:cxnLst/>
              <a:rect l="l" t="t" r="r" b="b"/>
              <a:pathLst>
                <a:path w="1846" h="1142" extrusionOk="0">
                  <a:moveTo>
                    <a:pt x="1228" y="1"/>
                  </a:moveTo>
                  <a:cubicBezTo>
                    <a:pt x="1196" y="1"/>
                    <a:pt x="1163" y="9"/>
                    <a:pt x="1131" y="27"/>
                  </a:cubicBezTo>
                  <a:cubicBezTo>
                    <a:pt x="750" y="205"/>
                    <a:pt x="0" y="622"/>
                    <a:pt x="84" y="967"/>
                  </a:cubicBezTo>
                  <a:cubicBezTo>
                    <a:pt x="114" y="1095"/>
                    <a:pt x="263" y="1141"/>
                    <a:pt x="466" y="1141"/>
                  </a:cubicBezTo>
                  <a:cubicBezTo>
                    <a:pt x="813" y="1141"/>
                    <a:pt x="1317" y="1006"/>
                    <a:pt x="1655" y="908"/>
                  </a:cubicBezTo>
                  <a:cubicBezTo>
                    <a:pt x="1810" y="860"/>
                    <a:pt x="1846" y="682"/>
                    <a:pt x="1750" y="575"/>
                  </a:cubicBezTo>
                  <a:cubicBezTo>
                    <a:pt x="1608" y="444"/>
                    <a:pt x="1500" y="289"/>
                    <a:pt x="1405" y="122"/>
                  </a:cubicBezTo>
                  <a:cubicBezTo>
                    <a:pt x="1372" y="47"/>
                    <a:pt x="1303" y="1"/>
                    <a:pt x="1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38"/>
            <p:cNvSpPr/>
            <p:nvPr/>
          </p:nvSpPr>
          <p:spPr>
            <a:xfrm>
              <a:off x="654975" y="871925"/>
              <a:ext cx="24375" cy="25025"/>
            </a:xfrm>
            <a:custGeom>
              <a:avLst/>
              <a:gdLst/>
              <a:ahLst/>
              <a:cxnLst/>
              <a:rect l="l" t="t" r="r" b="b"/>
              <a:pathLst>
                <a:path w="975" h="1001" extrusionOk="0">
                  <a:moveTo>
                    <a:pt x="861" y="0"/>
                  </a:moveTo>
                  <a:cubicBezTo>
                    <a:pt x="856" y="0"/>
                    <a:pt x="851" y="0"/>
                    <a:pt x="846" y="1"/>
                  </a:cubicBezTo>
                  <a:cubicBezTo>
                    <a:pt x="119" y="120"/>
                    <a:pt x="0" y="573"/>
                    <a:pt x="0" y="787"/>
                  </a:cubicBezTo>
                  <a:cubicBezTo>
                    <a:pt x="0" y="847"/>
                    <a:pt x="48" y="882"/>
                    <a:pt x="108" y="882"/>
                  </a:cubicBezTo>
                  <a:cubicBezTo>
                    <a:pt x="153" y="874"/>
                    <a:pt x="199" y="871"/>
                    <a:pt x="246" y="871"/>
                  </a:cubicBezTo>
                  <a:cubicBezTo>
                    <a:pt x="405" y="871"/>
                    <a:pt x="567" y="916"/>
                    <a:pt x="715" y="990"/>
                  </a:cubicBezTo>
                  <a:cubicBezTo>
                    <a:pt x="727" y="997"/>
                    <a:pt x="740" y="1000"/>
                    <a:pt x="752" y="1000"/>
                  </a:cubicBezTo>
                  <a:cubicBezTo>
                    <a:pt x="800" y="1000"/>
                    <a:pt x="843" y="951"/>
                    <a:pt x="834" y="894"/>
                  </a:cubicBezTo>
                  <a:cubicBezTo>
                    <a:pt x="774" y="632"/>
                    <a:pt x="810" y="359"/>
                    <a:pt x="941" y="120"/>
                  </a:cubicBezTo>
                  <a:cubicBezTo>
                    <a:pt x="974" y="65"/>
                    <a:pt x="926" y="0"/>
                    <a:pt x="8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38"/>
            <p:cNvSpPr/>
            <p:nvPr/>
          </p:nvSpPr>
          <p:spPr>
            <a:xfrm>
              <a:off x="666350" y="838975"/>
              <a:ext cx="51150" cy="26325"/>
            </a:xfrm>
            <a:custGeom>
              <a:avLst/>
              <a:gdLst/>
              <a:ahLst/>
              <a:cxnLst/>
              <a:rect l="l" t="t" r="r" b="b"/>
              <a:pathLst>
                <a:path w="2046" h="1053" extrusionOk="0">
                  <a:moveTo>
                    <a:pt x="1365" y="1"/>
                  </a:moveTo>
                  <a:cubicBezTo>
                    <a:pt x="1303" y="1"/>
                    <a:pt x="1236" y="11"/>
                    <a:pt x="1165" y="33"/>
                  </a:cubicBezTo>
                  <a:cubicBezTo>
                    <a:pt x="712" y="164"/>
                    <a:pt x="284" y="581"/>
                    <a:pt x="34" y="843"/>
                  </a:cubicBezTo>
                  <a:cubicBezTo>
                    <a:pt x="1" y="897"/>
                    <a:pt x="38" y="952"/>
                    <a:pt x="90" y="952"/>
                  </a:cubicBezTo>
                  <a:cubicBezTo>
                    <a:pt x="95" y="952"/>
                    <a:pt x="100" y="951"/>
                    <a:pt x="105" y="950"/>
                  </a:cubicBezTo>
                  <a:cubicBezTo>
                    <a:pt x="336" y="853"/>
                    <a:pt x="685" y="733"/>
                    <a:pt x="963" y="733"/>
                  </a:cubicBezTo>
                  <a:cubicBezTo>
                    <a:pt x="1128" y="733"/>
                    <a:pt x="1268" y="775"/>
                    <a:pt x="1343" y="891"/>
                  </a:cubicBezTo>
                  <a:cubicBezTo>
                    <a:pt x="1413" y="1009"/>
                    <a:pt x="1492" y="1053"/>
                    <a:pt x="1573" y="1053"/>
                  </a:cubicBezTo>
                  <a:cubicBezTo>
                    <a:pt x="1711" y="1053"/>
                    <a:pt x="1852" y="921"/>
                    <a:pt x="1950" y="807"/>
                  </a:cubicBezTo>
                  <a:cubicBezTo>
                    <a:pt x="2034" y="712"/>
                    <a:pt x="2046" y="581"/>
                    <a:pt x="1986" y="474"/>
                  </a:cubicBezTo>
                  <a:cubicBezTo>
                    <a:pt x="1886" y="284"/>
                    <a:pt x="1693" y="1"/>
                    <a:pt x="1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38"/>
            <p:cNvSpPr/>
            <p:nvPr/>
          </p:nvSpPr>
          <p:spPr>
            <a:xfrm>
              <a:off x="680125" y="810375"/>
              <a:ext cx="50175" cy="26300"/>
            </a:xfrm>
            <a:custGeom>
              <a:avLst/>
              <a:gdLst/>
              <a:ahLst/>
              <a:cxnLst/>
              <a:rect l="l" t="t" r="r" b="b"/>
              <a:pathLst>
                <a:path w="2007" h="1052" extrusionOk="0">
                  <a:moveTo>
                    <a:pt x="1551" y="1"/>
                  </a:moveTo>
                  <a:cubicBezTo>
                    <a:pt x="875" y="1"/>
                    <a:pt x="294" y="637"/>
                    <a:pt x="30" y="975"/>
                  </a:cubicBezTo>
                  <a:cubicBezTo>
                    <a:pt x="0" y="1005"/>
                    <a:pt x="29" y="1052"/>
                    <a:pt x="67" y="1052"/>
                  </a:cubicBezTo>
                  <a:cubicBezTo>
                    <a:pt x="75" y="1052"/>
                    <a:pt x="82" y="1050"/>
                    <a:pt x="90" y="1046"/>
                  </a:cubicBezTo>
                  <a:cubicBezTo>
                    <a:pt x="465" y="864"/>
                    <a:pt x="888" y="769"/>
                    <a:pt x="1307" y="769"/>
                  </a:cubicBezTo>
                  <a:cubicBezTo>
                    <a:pt x="1354" y="769"/>
                    <a:pt x="1400" y="770"/>
                    <a:pt x="1447" y="773"/>
                  </a:cubicBezTo>
                  <a:cubicBezTo>
                    <a:pt x="1519" y="773"/>
                    <a:pt x="1590" y="725"/>
                    <a:pt x="1626" y="665"/>
                  </a:cubicBezTo>
                  <a:cubicBezTo>
                    <a:pt x="1685" y="546"/>
                    <a:pt x="1769" y="451"/>
                    <a:pt x="1876" y="380"/>
                  </a:cubicBezTo>
                  <a:cubicBezTo>
                    <a:pt x="2007" y="284"/>
                    <a:pt x="1971" y="82"/>
                    <a:pt x="1816" y="34"/>
                  </a:cubicBezTo>
                  <a:cubicBezTo>
                    <a:pt x="1727" y="11"/>
                    <a:pt x="1638" y="1"/>
                    <a:pt x="1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38"/>
            <p:cNvSpPr/>
            <p:nvPr/>
          </p:nvSpPr>
          <p:spPr>
            <a:xfrm>
              <a:off x="689675" y="779975"/>
              <a:ext cx="43300" cy="28775"/>
            </a:xfrm>
            <a:custGeom>
              <a:avLst/>
              <a:gdLst/>
              <a:ahLst/>
              <a:cxnLst/>
              <a:rect l="l" t="t" r="r" b="b"/>
              <a:pathLst>
                <a:path w="1732" h="1151" extrusionOk="0">
                  <a:moveTo>
                    <a:pt x="1577" y="0"/>
                  </a:moveTo>
                  <a:cubicBezTo>
                    <a:pt x="922" y="24"/>
                    <a:pt x="339" y="405"/>
                    <a:pt x="41" y="989"/>
                  </a:cubicBezTo>
                  <a:cubicBezTo>
                    <a:pt x="1" y="1070"/>
                    <a:pt x="64" y="1151"/>
                    <a:pt x="142" y="1151"/>
                  </a:cubicBezTo>
                  <a:cubicBezTo>
                    <a:pt x="156" y="1151"/>
                    <a:pt x="170" y="1149"/>
                    <a:pt x="184" y="1143"/>
                  </a:cubicBezTo>
                  <a:cubicBezTo>
                    <a:pt x="577" y="977"/>
                    <a:pt x="982" y="858"/>
                    <a:pt x="1398" y="798"/>
                  </a:cubicBezTo>
                  <a:cubicBezTo>
                    <a:pt x="1458" y="786"/>
                    <a:pt x="1494" y="739"/>
                    <a:pt x="1494" y="679"/>
                  </a:cubicBezTo>
                  <a:cubicBezTo>
                    <a:pt x="1494" y="500"/>
                    <a:pt x="1553" y="322"/>
                    <a:pt x="1672" y="191"/>
                  </a:cubicBezTo>
                  <a:cubicBezTo>
                    <a:pt x="1732" y="107"/>
                    <a:pt x="1672" y="0"/>
                    <a:pt x="1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38"/>
            <p:cNvSpPr/>
            <p:nvPr/>
          </p:nvSpPr>
          <p:spPr>
            <a:xfrm>
              <a:off x="621050" y="876950"/>
              <a:ext cx="24400" cy="20925"/>
            </a:xfrm>
            <a:custGeom>
              <a:avLst/>
              <a:gdLst/>
              <a:ahLst/>
              <a:cxnLst/>
              <a:rect l="l" t="t" r="r" b="b"/>
              <a:pathLst>
                <a:path w="976" h="837" extrusionOk="0">
                  <a:moveTo>
                    <a:pt x="908" y="1"/>
                  </a:moveTo>
                  <a:cubicBezTo>
                    <a:pt x="903" y="1"/>
                    <a:pt x="898" y="1"/>
                    <a:pt x="893" y="3"/>
                  </a:cubicBezTo>
                  <a:cubicBezTo>
                    <a:pt x="691" y="74"/>
                    <a:pt x="286" y="205"/>
                    <a:pt x="155" y="384"/>
                  </a:cubicBezTo>
                  <a:cubicBezTo>
                    <a:pt x="60" y="491"/>
                    <a:pt x="0" y="634"/>
                    <a:pt x="0" y="777"/>
                  </a:cubicBezTo>
                  <a:cubicBezTo>
                    <a:pt x="0" y="812"/>
                    <a:pt x="36" y="836"/>
                    <a:pt x="83" y="836"/>
                  </a:cubicBezTo>
                  <a:cubicBezTo>
                    <a:pt x="333" y="729"/>
                    <a:pt x="583" y="658"/>
                    <a:pt x="857" y="610"/>
                  </a:cubicBezTo>
                  <a:cubicBezTo>
                    <a:pt x="881" y="598"/>
                    <a:pt x="905" y="574"/>
                    <a:pt x="905" y="550"/>
                  </a:cubicBezTo>
                  <a:cubicBezTo>
                    <a:pt x="893" y="384"/>
                    <a:pt x="917" y="229"/>
                    <a:pt x="964" y="74"/>
                  </a:cubicBezTo>
                  <a:cubicBezTo>
                    <a:pt x="975" y="42"/>
                    <a:pt x="948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8" name="Google Shape;3168;p38"/>
          <p:cNvGrpSpPr/>
          <p:nvPr/>
        </p:nvGrpSpPr>
        <p:grpSpPr>
          <a:xfrm>
            <a:off x="6405820" y="-116014"/>
            <a:ext cx="2500254" cy="2368281"/>
            <a:chOff x="6405820" y="-116014"/>
            <a:chExt cx="2500254" cy="2368281"/>
          </a:xfrm>
        </p:grpSpPr>
        <p:sp>
          <p:nvSpPr>
            <p:cNvPr id="3169" name="Google Shape;3169;p38"/>
            <p:cNvSpPr/>
            <p:nvPr/>
          </p:nvSpPr>
          <p:spPr>
            <a:xfrm rot="10190353" flipH="1">
              <a:off x="6566514" y="60369"/>
              <a:ext cx="2178867" cy="2015515"/>
            </a:xfrm>
            <a:custGeom>
              <a:avLst/>
              <a:gdLst/>
              <a:ahLst/>
              <a:cxnLst/>
              <a:rect l="l" t="t" r="r" b="b"/>
              <a:pathLst>
                <a:path w="50726" h="46923" extrusionOk="0">
                  <a:moveTo>
                    <a:pt x="34807" y="11664"/>
                  </a:moveTo>
                  <a:cubicBezTo>
                    <a:pt x="35176" y="11831"/>
                    <a:pt x="35557" y="11974"/>
                    <a:pt x="35938" y="12105"/>
                  </a:cubicBezTo>
                  <a:cubicBezTo>
                    <a:pt x="35390" y="12664"/>
                    <a:pt x="35033" y="13379"/>
                    <a:pt x="34950" y="14152"/>
                  </a:cubicBezTo>
                  <a:cubicBezTo>
                    <a:pt x="34914" y="14724"/>
                    <a:pt x="34938" y="15295"/>
                    <a:pt x="35045" y="15855"/>
                  </a:cubicBezTo>
                  <a:cubicBezTo>
                    <a:pt x="35140" y="16557"/>
                    <a:pt x="35223" y="17236"/>
                    <a:pt x="35045" y="17867"/>
                  </a:cubicBezTo>
                  <a:cubicBezTo>
                    <a:pt x="34747" y="18843"/>
                    <a:pt x="33854" y="19463"/>
                    <a:pt x="32914" y="20106"/>
                  </a:cubicBezTo>
                  <a:cubicBezTo>
                    <a:pt x="32116" y="20665"/>
                    <a:pt x="31282" y="21237"/>
                    <a:pt x="30782" y="22082"/>
                  </a:cubicBezTo>
                  <a:cubicBezTo>
                    <a:pt x="30378" y="22749"/>
                    <a:pt x="30235" y="23511"/>
                    <a:pt x="30092" y="24249"/>
                  </a:cubicBezTo>
                  <a:cubicBezTo>
                    <a:pt x="30020" y="24642"/>
                    <a:pt x="29937" y="25047"/>
                    <a:pt x="29818" y="25440"/>
                  </a:cubicBezTo>
                  <a:cubicBezTo>
                    <a:pt x="29306" y="27083"/>
                    <a:pt x="27901" y="28583"/>
                    <a:pt x="25865" y="29666"/>
                  </a:cubicBezTo>
                  <a:cubicBezTo>
                    <a:pt x="24770" y="30250"/>
                    <a:pt x="23579" y="30690"/>
                    <a:pt x="22424" y="31107"/>
                  </a:cubicBezTo>
                  <a:cubicBezTo>
                    <a:pt x="22805" y="30273"/>
                    <a:pt x="23115" y="29416"/>
                    <a:pt x="23424" y="28571"/>
                  </a:cubicBezTo>
                  <a:cubicBezTo>
                    <a:pt x="23579" y="28166"/>
                    <a:pt x="23722" y="27761"/>
                    <a:pt x="23877" y="27356"/>
                  </a:cubicBezTo>
                  <a:cubicBezTo>
                    <a:pt x="24484" y="25797"/>
                    <a:pt x="25389" y="23844"/>
                    <a:pt x="26972" y="22653"/>
                  </a:cubicBezTo>
                  <a:cubicBezTo>
                    <a:pt x="27532" y="22261"/>
                    <a:pt x="28127" y="21915"/>
                    <a:pt x="28746" y="21618"/>
                  </a:cubicBezTo>
                  <a:cubicBezTo>
                    <a:pt x="29699" y="21129"/>
                    <a:pt x="30675" y="20629"/>
                    <a:pt x="31390" y="19796"/>
                  </a:cubicBezTo>
                  <a:cubicBezTo>
                    <a:pt x="32306" y="18748"/>
                    <a:pt x="32652" y="17379"/>
                    <a:pt x="32902" y="16165"/>
                  </a:cubicBezTo>
                  <a:lnTo>
                    <a:pt x="32985" y="15795"/>
                  </a:lnTo>
                  <a:cubicBezTo>
                    <a:pt x="33211" y="14688"/>
                    <a:pt x="33438" y="13557"/>
                    <a:pt x="34009" y="12617"/>
                  </a:cubicBezTo>
                  <a:cubicBezTo>
                    <a:pt x="34223" y="12247"/>
                    <a:pt x="34497" y="11938"/>
                    <a:pt x="34807" y="11664"/>
                  </a:cubicBezTo>
                  <a:close/>
                  <a:moveTo>
                    <a:pt x="42236" y="12652"/>
                  </a:moveTo>
                  <a:lnTo>
                    <a:pt x="42236" y="12652"/>
                  </a:lnTo>
                  <a:cubicBezTo>
                    <a:pt x="41712" y="14176"/>
                    <a:pt x="41605" y="15950"/>
                    <a:pt x="41605" y="17617"/>
                  </a:cubicBezTo>
                  <a:cubicBezTo>
                    <a:pt x="41605" y="20665"/>
                    <a:pt x="41439" y="23546"/>
                    <a:pt x="39510" y="25249"/>
                  </a:cubicBezTo>
                  <a:cubicBezTo>
                    <a:pt x="38629" y="26023"/>
                    <a:pt x="37521" y="26416"/>
                    <a:pt x="36343" y="26844"/>
                  </a:cubicBezTo>
                  <a:cubicBezTo>
                    <a:pt x="35223" y="27237"/>
                    <a:pt x="34069" y="27654"/>
                    <a:pt x="33128" y="28428"/>
                  </a:cubicBezTo>
                  <a:cubicBezTo>
                    <a:pt x="32044" y="29321"/>
                    <a:pt x="31378" y="30571"/>
                    <a:pt x="30735" y="31774"/>
                  </a:cubicBezTo>
                  <a:cubicBezTo>
                    <a:pt x="30128" y="32940"/>
                    <a:pt x="29544" y="34048"/>
                    <a:pt x="28615" y="34857"/>
                  </a:cubicBezTo>
                  <a:cubicBezTo>
                    <a:pt x="27520" y="35822"/>
                    <a:pt x="26127" y="36238"/>
                    <a:pt x="24651" y="36691"/>
                  </a:cubicBezTo>
                  <a:cubicBezTo>
                    <a:pt x="23496" y="37036"/>
                    <a:pt x="22305" y="37393"/>
                    <a:pt x="21257" y="38024"/>
                  </a:cubicBezTo>
                  <a:cubicBezTo>
                    <a:pt x="21138" y="38108"/>
                    <a:pt x="21019" y="38179"/>
                    <a:pt x="20900" y="38263"/>
                  </a:cubicBezTo>
                  <a:cubicBezTo>
                    <a:pt x="21496" y="37715"/>
                    <a:pt x="22103" y="37155"/>
                    <a:pt x="22746" y="36655"/>
                  </a:cubicBezTo>
                  <a:cubicBezTo>
                    <a:pt x="23770" y="35881"/>
                    <a:pt x="24913" y="35226"/>
                    <a:pt x="26020" y="34595"/>
                  </a:cubicBezTo>
                  <a:cubicBezTo>
                    <a:pt x="26675" y="34226"/>
                    <a:pt x="27342" y="33857"/>
                    <a:pt x="27984" y="33440"/>
                  </a:cubicBezTo>
                  <a:cubicBezTo>
                    <a:pt x="30187" y="32059"/>
                    <a:pt x="31592" y="30571"/>
                    <a:pt x="32295" y="28928"/>
                  </a:cubicBezTo>
                  <a:cubicBezTo>
                    <a:pt x="32556" y="28261"/>
                    <a:pt x="32771" y="27583"/>
                    <a:pt x="32937" y="26880"/>
                  </a:cubicBezTo>
                  <a:cubicBezTo>
                    <a:pt x="33295" y="25523"/>
                    <a:pt x="33628" y="24249"/>
                    <a:pt x="34616" y="23439"/>
                  </a:cubicBezTo>
                  <a:cubicBezTo>
                    <a:pt x="35045" y="23142"/>
                    <a:pt x="35497" y="22892"/>
                    <a:pt x="35985" y="22701"/>
                  </a:cubicBezTo>
                  <a:cubicBezTo>
                    <a:pt x="36390" y="22534"/>
                    <a:pt x="36783" y="22332"/>
                    <a:pt x="37152" y="22106"/>
                  </a:cubicBezTo>
                  <a:cubicBezTo>
                    <a:pt x="39069" y="20879"/>
                    <a:pt x="39700" y="18439"/>
                    <a:pt x="40022" y="16712"/>
                  </a:cubicBezTo>
                  <a:cubicBezTo>
                    <a:pt x="40069" y="16426"/>
                    <a:pt x="40117" y="16141"/>
                    <a:pt x="40165" y="15843"/>
                  </a:cubicBezTo>
                  <a:cubicBezTo>
                    <a:pt x="40343" y="14819"/>
                    <a:pt x="40522" y="13771"/>
                    <a:pt x="40855" y="12807"/>
                  </a:cubicBezTo>
                  <a:cubicBezTo>
                    <a:pt x="41319" y="12783"/>
                    <a:pt x="41772" y="12736"/>
                    <a:pt x="42236" y="12652"/>
                  </a:cubicBezTo>
                  <a:close/>
                  <a:moveTo>
                    <a:pt x="41373" y="1"/>
                  </a:moveTo>
                  <a:cubicBezTo>
                    <a:pt x="40497" y="1"/>
                    <a:pt x="39626" y="249"/>
                    <a:pt x="38914" y="758"/>
                  </a:cubicBezTo>
                  <a:cubicBezTo>
                    <a:pt x="37081" y="2068"/>
                    <a:pt x="36438" y="4663"/>
                    <a:pt x="34473" y="5747"/>
                  </a:cubicBezTo>
                  <a:cubicBezTo>
                    <a:pt x="33652" y="6199"/>
                    <a:pt x="32628" y="6390"/>
                    <a:pt x="32068" y="7140"/>
                  </a:cubicBezTo>
                  <a:cubicBezTo>
                    <a:pt x="31533" y="7854"/>
                    <a:pt x="31640" y="8914"/>
                    <a:pt x="32116" y="9664"/>
                  </a:cubicBezTo>
                  <a:cubicBezTo>
                    <a:pt x="32592" y="10426"/>
                    <a:pt x="33378" y="10938"/>
                    <a:pt x="34164" y="11354"/>
                  </a:cubicBezTo>
                  <a:lnTo>
                    <a:pt x="34247" y="11390"/>
                  </a:lnTo>
                  <a:cubicBezTo>
                    <a:pt x="33961" y="11664"/>
                    <a:pt x="33711" y="11974"/>
                    <a:pt x="33509" y="12319"/>
                  </a:cubicBezTo>
                  <a:cubicBezTo>
                    <a:pt x="32890" y="13343"/>
                    <a:pt x="32640" y="14533"/>
                    <a:pt x="32414" y="15676"/>
                  </a:cubicBezTo>
                  <a:lnTo>
                    <a:pt x="32330" y="16045"/>
                  </a:lnTo>
                  <a:cubicBezTo>
                    <a:pt x="32092" y="17188"/>
                    <a:pt x="31771" y="18474"/>
                    <a:pt x="30949" y="19415"/>
                  </a:cubicBezTo>
                  <a:cubicBezTo>
                    <a:pt x="30306" y="20165"/>
                    <a:pt x="29413" y="20617"/>
                    <a:pt x="28485" y="21106"/>
                  </a:cubicBezTo>
                  <a:cubicBezTo>
                    <a:pt x="27830" y="21415"/>
                    <a:pt x="27211" y="21784"/>
                    <a:pt x="26627" y="22201"/>
                  </a:cubicBezTo>
                  <a:cubicBezTo>
                    <a:pt x="24913" y="23475"/>
                    <a:pt x="23972" y="25523"/>
                    <a:pt x="23329" y="27154"/>
                  </a:cubicBezTo>
                  <a:cubicBezTo>
                    <a:pt x="23174" y="27559"/>
                    <a:pt x="23031" y="27964"/>
                    <a:pt x="22877" y="28380"/>
                  </a:cubicBezTo>
                  <a:cubicBezTo>
                    <a:pt x="22519" y="29404"/>
                    <a:pt x="22103" y="30416"/>
                    <a:pt x="21627" y="31393"/>
                  </a:cubicBezTo>
                  <a:cubicBezTo>
                    <a:pt x="21138" y="31571"/>
                    <a:pt x="20638" y="31750"/>
                    <a:pt x="20150" y="31952"/>
                  </a:cubicBezTo>
                  <a:cubicBezTo>
                    <a:pt x="17709" y="32940"/>
                    <a:pt x="16102" y="34095"/>
                    <a:pt x="15066" y="35584"/>
                  </a:cubicBezTo>
                  <a:cubicBezTo>
                    <a:pt x="14922" y="35805"/>
                    <a:pt x="15111" y="36026"/>
                    <a:pt x="15313" y="36026"/>
                  </a:cubicBezTo>
                  <a:cubicBezTo>
                    <a:pt x="15395" y="36026"/>
                    <a:pt x="15478" y="35990"/>
                    <a:pt x="15542" y="35905"/>
                  </a:cubicBezTo>
                  <a:cubicBezTo>
                    <a:pt x="16507" y="34524"/>
                    <a:pt x="18031" y="33429"/>
                    <a:pt x="20364" y="32488"/>
                  </a:cubicBezTo>
                  <a:cubicBezTo>
                    <a:pt x="20638" y="32369"/>
                    <a:pt x="20924" y="32262"/>
                    <a:pt x="21198" y="32167"/>
                  </a:cubicBezTo>
                  <a:lnTo>
                    <a:pt x="21198" y="32167"/>
                  </a:lnTo>
                  <a:cubicBezTo>
                    <a:pt x="21138" y="32262"/>
                    <a:pt x="21079" y="32357"/>
                    <a:pt x="21019" y="32464"/>
                  </a:cubicBezTo>
                  <a:cubicBezTo>
                    <a:pt x="19805" y="34298"/>
                    <a:pt x="17828" y="35834"/>
                    <a:pt x="15304" y="36929"/>
                  </a:cubicBezTo>
                  <a:cubicBezTo>
                    <a:pt x="13030" y="37917"/>
                    <a:pt x="10542" y="38465"/>
                    <a:pt x="8149" y="38989"/>
                  </a:cubicBezTo>
                  <a:cubicBezTo>
                    <a:pt x="7830" y="39080"/>
                    <a:pt x="7914" y="39552"/>
                    <a:pt x="8234" y="39552"/>
                  </a:cubicBezTo>
                  <a:cubicBezTo>
                    <a:pt x="8248" y="39552"/>
                    <a:pt x="8264" y="39550"/>
                    <a:pt x="8280" y="39548"/>
                  </a:cubicBezTo>
                  <a:cubicBezTo>
                    <a:pt x="10697" y="39013"/>
                    <a:pt x="13209" y="38465"/>
                    <a:pt x="15542" y="37453"/>
                  </a:cubicBezTo>
                  <a:cubicBezTo>
                    <a:pt x="18162" y="36310"/>
                    <a:pt x="20222" y="34703"/>
                    <a:pt x="21496" y="32774"/>
                  </a:cubicBezTo>
                  <a:cubicBezTo>
                    <a:pt x="21686" y="32476"/>
                    <a:pt x="21865" y="32167"/>
                    <a:pt x="22031" y="31857"/>
                  </a:cubicBezTo>
                  <a:lnTo>
                    <a:pt x="22389" y="31726"/>
                  </a:lnTo>
                  <a:cubicBezTo>
                    <a:pt x="23627" y="31274"/>
                    <a:pt x="24913" y="30809"/>
                    <a:pt x="26115" y="30178"/>
                  </a:cubicBezTo>
                  <a:cubicBezTo>
                    <a:pt x="28294" y="29023"/>
                    <a:pt x="29794" y="27404"/>
                    <a:pt x="30354" y="25606"/>
                  </a:cubicBezTo>
                  <a:cubicBezTo>
                    <a:pt x="30473" y="25201"/>
                    <a:pt x="30568" y="24773"/>
                    <a:pt x="30651" y="24356"/>
                  </a:cubicBezTo>
                  <a:cubicBezTo>
                    <a:pt x="30782" y="23642"/>
                    <a:pt x="30913" y="22963"/>
                    <a:pt x="31259" y="22380"/>
                  </a:cubicBezTo>
                  <a:cubicBezTo>
                    <a:pt x="31711" y="21630"/>
                    <a:pt x="32485" y="21106"/>
                    <a:pt x="33235" y="20582"/>
                  </a:cubicBezTo>
                  <a:cubicBezTo>
                    <a:pt x="34211" y="19903"/>
                    <a:pt x="35223" y="19201"/>
                    <a:pt x="35581" y="18034"/>
                  </a:cubicBezTo>
                  <a:cubicBezTo>
                    <a:pt x="35807" y="17284"/>
                    <a:pt x="35700" y="16510"/>
                    <a:pt x="35604" y="15772"/>
                  </a:cubicBezTo>
                  <a:cubicBezTo>
                    <a:pt x="35509" y="15260"/>
                    <a:pt x="35485" y="14736"/>
                    <a:pt x="35509" y="14212"/>
                  </a:cubicBezTo>
                  <a:cubicBezTo>
                    <a:pt x="35604" y="13474"/>
                    <a:pt x="35985" y="12783"/>
                    <a:pt x="36557" y="12307"/>
                  </a:cubicBezTo>
                  <a:cubicBezTo>
                    <a:pt x="37748" y="12652"/>
                    <a:pt x="38986" y="12831"/>
                    <a:pt x="40236" y="12831"/>
                  </a:cubicBezTo>
                  <a:cubicBezTo>
                    <a:pt x="39950" y="13783"/>
                    <a:pt x="39736" y="14772"/>
                    <a:pt x="39593" y="15760"/>
                  </a:cubicBezTo>
                  <a:cubicBezTo>
                    <a:pt x="39545" y="16045"/>
                    <a:pt x="39498" y="16331"/>
                    <a:pt x="39438" y="16617"/>
                  </a:cubicBezTo>
                  <a:cubicBezTo>
                    <a:pt x="39141" y="18236"/>
                    <a:pt x="38545" y="20522"/>
                    <a:pt x="36831" y="21630"/>
                  </a:cubicBezTo>
                  <a:cubicBezTo>
                    <a:pt x="36486" y="21844"/>
                    <a:pt x="36116" y="22022"/>
                    <a:pt x="35747" y="22177"/>
                  </a:cubicBezTo>
                  <a:cubicBezTo>
                    <a:pt x="35212" y="22392"/>
                    <a:pt x="34711" y="22665"/>
                    <a:pt x="34259" y="22999"/>
                  </a:cubicBezTo>
                  <a:cubicBezTo>
                    <a:pt x="33104" y="23927"/>
                    <a:pt x="32735" y="25356"/>
                    <a:pt x="32378" y="26749"/>
                  </a:cubicBezTo>
                  <a:cubicBezTo>
                    <a:pt x="32223" y="27416"/>
                    <a:pt x="32021" y="28071"/>
                    <a:pt x="31771" y="28702"/>
                  </a:cubicBezTo>
                  <a:cubicBezTo>
                    <a:pt x="31104" y="30250"/>
                    <a:pt x="29770" y="31643"/>
                    <a:pt x="27675" y="32964"/>
                  </a:cubicBezTo>
                  <a:cubicBezTo>
                    <a:pt x="27044" y="33357"/>
                    <a:pt x="26377" y="33738"/>
                    <a:pt x="25734" y="34107"/>
                  </a:cubicBezTo>
                  <a:cubicBezTo>
                    <a:pt x="24603" y="34738"/>
                    <a:pt x="23448" y="35405"/>
                    <a:pt x="22389" y="36215"/>
                  </a:cubicBezTo>
                  <a:cubicBezTo>
                    <a:pt x="21734" y="36727"/>
                    <a:pt x="21103" y="37298"/>
                    <a:pt x="20507" y="37846"/>
                  </a:cubicBezTo>
                  <a:cubicBezTo>
                    <a:pt x="19781" y="38548"/>
                    <a:pt x="19019" y="39191"/>
                    <a:pt x="18209" y="39787"/>
                  </a:cubicBezTo>
                  <a:cubicBezTo>
                    <a:pt x="16978" y="40654"/>
                    <a:pt x="15690" y="41110"/>
                    <a:pt x="14524" y="41110"/>
                  </a:cubicBezTo>
                  <a:cubicBezTo>
                    <a:pt x="14089" y="41110"/>
                    <a:pt x="13671" y="41047"/>
                    <a:pt x="13280" y="40918"/>
                  </a:cubicBezTo>
                  <a:cubicBezTo>
                    <a:pt x="13243" y="40904"/>
                    <a:pt x="13207" y="40898"/>
                    <a:pt x="13173" y="40898"/>
                  </a:cubicBezTo>
                  <a:cubicBezTo>
                    <a:pt x="12878" y="40898"/>
                    <a:pt x="12759" y="41369"/>
                    <a:pt x="13102" y="41465"/>
                  </a:cubicBezTo>
                  <a:cubicBezTo>
                    <a:pt x="13545" y="41610"/>
                    <a:pt x="14017" y="41681"/>
                    <a:pt x="14508" y="41681"/>
                  </a:cubicBezTo>
                  <a:cubicBezTo>
                    <a:pt x="15795" y="41681"/>
                    <a:pt x="17206" y="41191"/>
                    <a:pt x="18543" y="40251"/>
                  </a:cubicBezTo>
                  <a:cubicBezTo>
                    <a:pt x="18745" y="40120"/>
                    <a:pt x="18936" y="39965"/>
                    <a:pt x="19126" y="39822"/>
                  </a:cubicBezTo>
                  <a:lnTo>
                    <a:pt x="19126" y="39822"/>
                  </a:lnTo>
                  <a:cubicBezTo>
                    <a:pt x="18936" y="40001"/>
                    <a:pt x="18757" y="40191"/>
                    <a:pt x="18579" y="40382"/>
                  </a:cubicBezTo>
                  <a:cubicBezTo>
                    <a:pt x="17936" y="41049"/>
                    <a:pt x="17269" y="41751"/>
                    <a:pt x="16519" y="42299"/>
                  </a:cubicBezTo>
                  <a:cubicBezTo>
                    <a:pt x="14137" y="44049"/>
                    <a:pt x="11185" y="44335"/>
                    <a:pt x="8053" y="44620"/>
                  </a:cubicBezTo>
                  <a:cubicBezTo>
                    <a:pt x="5398" y="44870"/>
                    <a:pt x="2660" y="45132"/>
                    <a:pt x="302" y="46371"/>
                  </a:cubicBezTo>
                  <a:cubicBezTo>
                    <a:pt x="1" y="46506"/>
                    <a:pt x="135" y="46923"/>
                    <a:pt x="404" y="46923"/>
                  </a:cubicBezTo>
                  <a:cubicBezTo>
                    <a:pt x="443" y="46923"/>
                    <a:pt x="485" y="46914"/>
                    <a:pt x="529" y="46895"/>
                  </a:cubicBezTo>
                  <a:lnTo>
                    <a:pt x="1088" y="46692"/>
                  </a:lnTo>
                  <a:cubicBezTo>
                    <a:pt x="1160" y="46668"/>
                    <a:pt x="1207" y="46621"/>
                    <a:pt x="1243" y="46561"/>
                  </a:cubicBezTo>
                  <a:cubicBezTo>
                    <a:pt x="3350" y="45644"/>
                    <a:pt x="5755" y="45418"/>
                    <a:pt x="8101" y="45192"/>
                  </a:cubicBezTo>
                  <a:cubicBezTo>
                    <a:pt x="11173" y="44906"/>
                    <a:pt x="14340" y="44609"/>
                    <a:pt x="16852" y="42763"/>
                  </a:cubicBezTo>
                  <a:cubicBezTo>
                    <a:pt x="17638" y="42180"/>
                    <a:pt x="18328" y="41465"/>
                    <a:pt x="18983" y="40775"/>
                  </a:cubicBezTo>
                  <a:cubicBezTo>
                    <a:pt x="19805" y="39917"/>
                    <a:pt x="20579" y="39108"/>
                    <a:pt x="21543" y="38524"/>
                  </a:cubicBezTo>
                  <a:cubicBezTo>
                    <a:pt x="22508" y="37929"/>
                    <a:pt x="23686" y="37572"/>
                    <a:pt x="24794" y="37239"/>
                  </a:cubicBezTo>
                  <a:cubicBezTo>
                    <a:pt x="26270" y="36786"/>
                    <a:pt x="27794" y="36334"/>
                    <a:pt x="28985" y="35286"/>
                  </a:cubicBezTo>
                  <a:cubicBezTo>
                    <a:pt x="29985" y="34393"/>
                    <a:pt x="30616" y="33202"/>
                    <a:pt x="31235" y="32047"/>
                  </a:cubicBezTo>
                  <a:cubicBezTo>
                    <a:pt x="31878" y="30833"/>
                    <a:pt x="32485" y="29678"/>
                    <a:pt x="33485" y="28869"/>
                  </a:cubicBezTo>
                  <a:cubicBezTo>
                    <a:pt x="34342" y="28154"/>
                    <a:pt x="35402" y="27773"/>
                    <a:pt x="36533" y="27380"/>
                  </a:cubicBezTo>
                  <a:cubicBezTo>
                    <a:pt x="37700" y="26952"/>
                    <a:pt x="38914" y="26523"/>
                    <a:pt x="39879" y="25678"/>
                  </a:cubicBezTo>
                  <a:cubicBezTo>
                    <a:pt x="42153" y="23665"/>
                    <a:pt x="42165" y="20165"/>
                    <a:pt x="42165" y="17617"/>
                  </a:cubicBezTo>
                  <a:cubicBezTo>
                    <a:pt x="42165" y="15879"/>
                    <a:pt x="42284" y="14045"/>
                    <a:pt x="42891" y="12521"/>
                  </a:cubicBezTo>
                  <a:cubicBezTo>
                    <a:pt x="43236" y="12450"/>
                    <a:pt x="43582" y="12355"/>
                    <a:pt x="43915" y="12236"/>
                  </a:cubicBezTo>
                  <a:lnTo>
                    <a:pt x="43915" y="12236"/>
                  </a:lnTo>
                  <a:cubicBezTo>
                    <a:pt x="43748" y="12843"/>
                    <a:pt x="43641" y="13474"/>
                    <a:pt x="43617" y="14093"/>
                  </a:cubicBezTo>
                  <a:cubicBezTo>
                    <a:pt x="43570" y="15188"/>
                    <a:pt x="43701" y="16296"/>
                    <a:pt x="43820" y="17355"/>
                  </a:cubicBezTo>
                  <a:cubicBezTo>
                    <a:pt x="43915" y="18105"/>
                    <a:pt x="43998" y="18891"/>
                    <a:pt x="44022" y="19653"/>
                  </a:cubicBezTo>
                  <a:cubicBezTo>
                    <a:pt x="44070" y="20891"/>
                    <a:pt x="43903" y="23177"/>
                    <a:pt x="42391" y="24511"/>
                  </a:cubicBezTo>
                  <a:cubicBezTo>
                    <a:pt x="41927" y="24880"/>
                    <a:pt x="41427" y="25201"/>
                    <a:pt x="40903" y="25463"/>
                  </a:cubicBezTo>
                  <a:cubicBezTo>
                    <a:pt x="40045" y="25928"/>
                    <a:pt x="39176" y="26416"/>
                    <a:pt x="38664" y="27285"/>
                  </a:cubicBezTo>
                  <a:cubicBezTo>
                    <a:pt x="38426" y="27737"/>
                    <a:pt x="38248" y="28214"/>
                    <a:pt x="38140" y="28702"/>
                  </a:cubicBezTo>
                  <a:cubicBezTo>
                    <a:pt x="38057" y="29071"/>
                    <a:pt x="37938" y="29440"/>
                    <a:pt x="37783" y="29785"/>
                  </a:cubicBezTo>
                  <a:cubicBezTo>
                    <a:pt x="37390" y="30619"/>
                    <a:pt x="36581" y="31309"/>
                    <a:pt x="35295" y="31905"/>
                  </a:cubicBezTo>
                  <a:cubicBezTo>
                    <a:pt x="34973" y="32059"/>
                    <a:pt x="34652" y="32190"/>
                    <a:pt x="34330" y="32321"/>
                  </a:cubicBezTo>
                  <a:cubicBezTo>
                    <a:pt x="33557" y="32643"/>
                    <a:pt x="32771" y="32976"/>
                    <a:pt x="32068" y="33476"/>
                  </a:cubicBezTo>
                  <a:cubicBezTo>
                    <a:pt x="30830" y="34333"/>
                    <a:pt x="29973" y="35607"/>
                    <a:pt x="29127" y="36846"/>
                  </a:cubicBezTo>
                  <a:cubicBezTo>
                    <a:pt x="28115" y="38334"/>
                    <a:pt x="27163" y="39739"/>
                    <a:pt x="25627" y="40429"/>
                  </a:cubicBezTo>
                  <a:cubicBezTo>
                    <a:pt x="25008" y="40679"/>
                    <a:pt x="24353" y="40870"/>
                    <a:pt x="23698" y="40989"/>
                  </a:cubicBezTo>
                  <a:cubicBezTo>
                    <a:pt x="22448" y="41275"/>
                    <a:pt x="21150" y="41561"/>
                    <a:pt x="20341" y="42620"/>
                  </a:cubicBezTo>
                  <a:cubicBezTo>
                    <a:pt x="20152" y="42843"/>
                    <a:pt x="20358" y="43102"/>
                    <a:pt x="20572" y="43102"/>
                  </a:cubicBezTo>
                  <a:cubicBezTo>
                    <a:pt x="20656" y="43102"/>
                    <a:pt x="20741" y="43063"/>
                    <a:pt x="20805" y="42965"/>
                  </a:cubicBezTo>
                  <a:cubicBezTo>
                    <a:pt x="21484" y="42073"/>
                    <a:pt x="22615" y="41822"/>
                    <a:pt x="23817" y="41549"/>
                  </a:cubicBezTo>
                  <a:cubicBezTo>
                    <a:pt x="24520" y="41418"/>
                    <a:pt x="25210" y="41227"/>
                    <a:pt x="25865" y="40953"/>
                  </a:cubicBezTo>
                  <a:cubicBezTo>
                    <a:pt x="27544" y="40203"/>
                    <a:pt x="28592" y="38667"/>
                    <a:pt x="29616" y="37167"/>
                  </a:cubicBezTo>
                  <a:cubicBezTo>
                    <a:pt x="30413" y="35977"/>
                    <a:pt x="31247" y="34750"/>
                    <a:pt x="32402" y="33952"/>
                  </a:cubicBezTo>
                  <a:cubicBezTo>
                    <a:pt x="33057" y="33488"/>
                    <a:pt x="33783" y="33190"/>
                    <a:pt x="34557" y="32857"/>
                  </a:cubicBezTo>
                  <a:cubicBezTo>
                    <a:pt x="34878" y="32726"/>
                    <a:pt x="35212" y="32583"/>
                    <a:pt x="35533" y="32428"/>
                  </a:cubicBezTo>
                  <a:cubicBezTo>
                    <a:pt x="36950" y="31774"/>
                    <a:pt x="37855" y="30988"/>
                    <a:pt x="38307" y="30035"/>
                  </a:cubicBezTo>
                  <a:cubicBezTo>
                    <a:pt x="38474" y="29654"/>
                    <a:pt x="38605" y="29261"/>
                    <a:pt x="38700" y="28857"/>
                  </a:cubicBezTo>
                  <a:cubicBezTo>
                    <a:pt x="38795" y="28416"/>
                    <a:pt x="38950" y="27987"/>
                    <a:pt x="39153" y="27583"/>
                  </a:cubicBezTo>
                  <a:cubicBezTo>
                    <a:pt x="39593" y="26856"/>
                    <a:pt x="40367" y="26428"/>
                    <a:pt x="41177" y="25975"/>
                  </a:cubicBezTo>
                  <a:cubicBezTo>
                    <a:pt x="41748" y="25690"/>
                    <a:pt x="42284" y="25344"/>
                    <a:pt x="42772" y="24939"/>
                  </a:cubicBezTo>
                  <a:cubicBezTo>
                    <a:pt x="44034" y="23844"/>
                    <a:pt x="44677" y="21963"/>
                    <a:pt x="44606" y="19641"/>
                  </a:cubicBezTo>
                  <a:cubicBezTo>
                    <a:pt x="44582" y="18855"/>
                    <a:pt x="44487" y="18058"/>
                    <a:pt x="44391" y="17296"/>
                  </a:cubicBezTo>
                  <a:cubicBezTo>
                    <a:pt x="44272" y="16248"/>
                    <a:pt x="44153" y="15176"/>
                    <a:pt x="44201" y="14129"/>
                  </a:cubicBezTo>
                  <a:cubicBezTo>
                    <a:pt x="44225" y="13402"/>
                    <a:pt x="44367" y="12688"/>
                    <a:pt x="44606" y="11997"/>
                  </a:cubicBezTo>
                  <a:cubicBezTo>
                    <a:pt x="46606" y="11223"/>
                    <a:pt x="48344" y="9902"/>
                    <a:pt x="49618" y="8187"/>
                  </a:cubicBezTo>
                  <a:cubicBezTo>
                    <a:pt x="50237" y="7342"/>
                    <a:pt x="50725" y="6163"/>
                    <a:pt x="50142" y="5294"/>
                  </a:cubicBezTo>
                  <a:cubicBezTo>
                    <a:pt x="49487" y="4330"/>
                    <a:pt x="48023" y="4496"/>
                    <a:pt x="46975" y="3973"/>
                  </a:cubicBezTo>
                  <a:cubicBezTo>
                    <a:pt x="45856" y="3401"/>
                    <a:pt x="45344" y="2115"/>
                    <a:pt x="44451" y="1222"/>
                  </a:cubicBezTo>
                  <a:cubicBezTo>
                    <a:pt x="43645" y="416"/>
                    <a:pt x="42506" y="1"/>
                    <a:pt x="413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38"/>
            <p:cNvSpPr/>
            <p:nvPr/>
          </p:nvSpPr>
          <p:spPr>
            <a:xfrm rot="10190353" flipH="1">
              <a:off x="8036815" y="1418798"/>
              <a:ext cx="786610" cy="300976"/>
            </a:xfrm>
            <a:custGeom>
              <a:avLst/>
              <a:gdLst/>
              <a:ahLst/>
              <a:cxnLst/>
              <a:rect l="l" t="t" r="r" b="b"/>
              <a:pathLst>
                <a:path w="18313" h="7007" extrusionOk="0">
                  <a:moveTo>
                    <a:pt x="596" y="1608"/>
                  </a:moveTo>
                  <a:cubicBezTo>
                    <a:pt x="562" y="1628"/>
                    <a:pt x="537" y="1656"/>
                    <a:pt x="518" y="1687"/>
                  </a:cubicBezTo>
                  <a:lnTo>
                    <a:pt x="518" y="1687"/>
                  </a:lnTo>
                  <a:cubicBezTo>
                    <a:pt x="543" y="1660"/>
                    <a:pt x="569" y="1633"/>
                    <a:pt x="596" y="1608"/>
                  </a:cubicBezTo>
                  <a:close/>
                  <a:moveTo>
                    <a:pt x="18039" y="0"/>
                  </a:moveTo>
                  <a:cubicBezTo>
                    <a:pt x="18170" y="155"/>
                    <a:pt x="18158" y="369"/>
                    <a:pt x="18015" y="512"/>
                  </a:cubicBezTo>
                  <a:cubicBezTo>
                    <a:pt x="17884" y="643"/>
                    <a:pt x="17693" y="703"/>
                    <a:pt x="17503" y="703"/>
                  </a:cubicBezTo>
                  <a:cubicBezTo>
                    <a:pt x="17848" y="941"/>
                    <a:pt x="17681" y="1596"/>
                    <a:pt x="17265" y="1655"/>
                  </a:cubicBezTo>
                  <a:cubicBezTo>
                    <a:pt x="17289" y="1989"/>
                    <a:pt x="17050" y="2286"/>
                    <a:pt x="16729" y="2358"/>
                  </a:cubicBezTo>
                  <a:cubicBezTo>
                    <a:pt x="16646" y="2358"/>
                    <a:pt x="16562" y="2381"/>
                    <a:pt x="16491" y="2429"/>
                  </a:cubicBezTo>
                  <a:cubicBezTo>
                    <a:pt x="16419" y="2489"/>
                    <a:pt x="16372" y="2572"/>
                    <a:pt x="16360" y="2667"/>
                  </a:cubicBezTo>
                  <a:cubicBezTo>
                    <a:pt x="16258" y="2973"/>
                    <a:pt x="16006" y="3289"/>
                    <a:pt x="15695" y="3289"/>
                  </a:cubicBezTo>
                  <a:cubicBezTo>
                    <a:pt x="15678" y="3289"/>
                    <a:pt x="15662" y="3288"/>
                    <a:pt x="15646" y="3286"/>
                  </a:cubicBezTo>
                  <a:cubicBezTo>
                    <a:pt x="15578" y="3279"/>
                    <a:pt x="15505" y="3257"/>
                    <a:pt x="15440" y="3257"/>
                  </a:cubicBezTo>
                  <a:cubicBezTo>
                    <a:pt x="15402" y="3257"/>
                    <a:pt x="15367" y="3264"/>
                    <a:pt x="15336" y="3286"/>
                  </a:cubicBezTo>
                  <a:cubicBezTo>
                    <a:pt x="15265" y="3346"/>
                    <a:pt x="15217" y="3417"/>
                    <a:pt x="15205" y="3513"/>
                  </a:cubicBezTo>
                  <a:cubicBezTo>
                    <a:pt x="15074" y="3846"/>
                    <a:pt x="14788" y="4084"/>
                    <a:pt x="14443" y="4155"/>
                  </a:cubicBezTo>
                  <a:cubicBezTo>
                    <a:pt x="14324" y="4167"/>
                    <a:pt x="14217" y="4191"/>
                    <a:pt x="14110" y="4239"/>
                  </a:cubicBezTo>
                  <a:cubicBezTo>
                    <a:pt x="14026" y="4322"/>
                    <a:pt x="13943" y="4417"/>
                    <a:pt x="13895" y="4525"/>
                  </a:cubicBezTo>
                  <a:cubicBezTo>
                    <a:pt x="13731" y="4732"/>
                    <a:pt x="13484" y="4845"/>
                    <a:pt x="13236" y="4845"/>
                  </a:cubicBezTo>
                  <a:cubicBezTo>
                    <a:pt x="13072" y="4845"/>
                    <a:pt x="12907" y="4796"/>
                    <a:pt x="12764" y="4691"/>
                  </a:cubicBezTo>
                  <a:cubicBezTo>
                    <a:pt x="12665" y="5111"/>
                    <a:pt x="12289" y="5387"/>
                    <a:pt x="11865" y="5387"/>
                  </a:cubicBezTo>
                  <a:cubicBezTo>
                    <a:pt x="11831" y="5387"/>
                    <a:pt x="11798" y="5385"/>
                    <a:pt x="11764" y="5382"/>
                  </a:cubicBezTo>
                  <a:cubicBezTo>
                    <a:pt x="11677" y="5350"/>
                    <a:pt x="11589" y="5334"/>
                    <a:pt x="11502" y="5334"/>
                  </a:cubicBezTo>
                  <a:cubicBezTo>
                    <a:pt x="11458" y="5334"/>
                    <a:pt x="11415" y="5338"/>
                    <a:pt x="11371" y="5346"/>
                  </a:cubicBezTo>
                  <a:cubicBezTo>
                    <a:pt x="11264" y="5394"/>
                    <a:pt x="11181" y="5453"/>
                    <a:pt x="11109" y="5525"/>
                  </a:cubicBezTo>
                  <a:cubicBezTo>
                    <a:pt x="10875" y="5713"/>
                    <a:pt x="10591" y="5810"/>
                    <a:pt x="10306" y="5810"/>
                  </a:cubicBezTo>
                  <a:cubicBezTo>
                    <a:pt x="10069" y="5810"/>
                    <a:pt x="9832" y="5743"/>
                    <a:pt x="9621" y="5608"/>
                  </a:cubicBezTo>
                  <a:cubicBezTo>
                    <a:pt x="9424" y="5934"/>
                    <a:pt x="9078" y="6115"/>
                    <a:pt x="8724" y="6115"/>
                  </a:cubicBezTo>
                  <a:cubicBezTo>
                    <a:pt x="8521" y="6115"/>
                    <a:pt x="8315" y="6055"/>
                    <a:pt x="8133" y="5929"/>
                  </a:cubicBezTo>
                  <a:cubicBezTo>
                    <a:pt x="7895" y="6095"/>
                    <a:pt x="7620" y="6175"/>
                    <a:pt x="7346" y="6175"/>
                  </a:cubicBezTo>
                  <a:cubicBezTo>
                    <a:pt x="6988" y="6175"/>
                    <a:pt x="6634" y="6038"/>
                    <a:pt x="6371" y="5775"/>
                  </a:cubicBezTo>
                  <a:cubicBezTo>
                    <a:pt x="6234" y="5926"/>
                    <a:pt x="6031" y="5996"/>
                    <a:pt x="5824" y="5996"/>
                  </a:cubicBezTo>
                  <a:cubicBezTo>
                    <a:pt x="5705" y="5996"/>
                    <a:pt x="5586" y="5973"/>
                    <a:pt x="5478" y="5929"/>
                  </a:cubicBezTo>
                  <a:cubicBezTo>
                    <a:pt x="5180" y="5799"/>
                    <a:pt x="4918" y="5620"/>
                    <a:pt x="4692" y="5382"/>
                  </a:cubicBezTo>
                  <a:cubicBezTo>
                    <a:pt x="4590" y="5403"/>
                    <a:pt x="4487" y="5413"/>
                    <a:pt x="4385" y="5413"/>
                  </a:cubicBezTo>
                  <a:cubicBezTo>
                    <a:pt x="3861" y="5413"/>
                    <a:pt x="3364" y="5138"/>
                    <a:pt x="3084" y="4679"/>
                  </a:cubicBezTo>
                  <a:cubicBezTo>
                    <a:pt x="3012" y="4698"/>
                    <a:pt x="2941" y="4707"/>
                    <a:pt x="2870" y="4707"/>
                  </a:cubicBezTo>
                  <a:cubicBezTo>
                    <a:pt x="2404" y="4707"/>
                    <a:pt x="1971" y="4330"/>
                    <a:pt x="1620" y="3989"/>
                  </a:cubicBezTo>
                  <a:cubicBezTo>
                    <a:pt x="1406" y="3786"/>
                    <a:pt x="1203" y="3560"/>
                    <a:pt x="1025" y="3322"/>
                  </a:cubicBezTo>
                  <a:cubicBezTo>
                    <a:pt x="787" y="2953"/>
                    <a:pt x="608" y="2548"/>
                    <a:pt x="513" y="2108"/>
                  </a:cubicBezTo>
                  <a:cubicBezTo>
                    <a:pt x="475" y="1968"/>
                    <a:pt x="453" y="1800"/>
                    <a:pt x="518" y="1687"/>
                  </a:cubicBezTo>
                  <a:lnTo>
                    <a:pt x="518" y="1687"/>
                  </a:lnTo>
                  <a:cubicBezTo>
                    <a:pt x="291" y="1938"/>
                    <a:pt x="152" y="2252"/>
                    <a:pt x="120" y="2596"/>
                  </a:cubicBezTo>
                  <a:cubicBezTo>
                    <a:pt x="1" y="3572"/>
                    <a:pt x="560" y="4536"/>
                    <a:pt x="1334" y="5132"/>
                  </a:cubicBezTo>
                  <a:cubicBezTo>
                    <a:pt x="2096" y="5727"/>
                    <a:pt x="3061" y="6037"/>
                    <a:pt x="4013" y="6299"/>
                  </a:cubicBezTo>
                  <a:cubicBezTo>
                    <a:pt x="5491" y="6699"/>
                    <a:pt x="7023" y="7007"/>
                    <a:pt x="8548" y="7007"/>
                  </a:cubicBezTo>
                  <a:cubicBezTo>
                    <a:pt x="9062" y="7007"/>
                    <a:pt x="9575" y="6972"/>
                    <a:pt x="10085" y="6894"/>
                  </a:cubicBezTo>
                  <a:cubicBezTo>
                    <a:pt x="12740" y="6489"/>
                    <a:pt x="15110" y="4941"/>
                    <a:pt x="16967" y="3001"/>
                  </a:cubicBezTo>
                  <a:cubicBezTo>
                    <a:pt x="17646" y="2286"/>
                    <a:pt x="18313" y="1417"/>
                    <a:pt x="18217" y="441"/>
                  </a:cubicBezTo>
                  <a:cubicBezTo>
                    <a:pt x="18217" y="274"/>
                    <a:pt x="18158" y="119"/>
                    <a:pt x="18039" y="0"/>
                  </a:cubicBezTo>
                  <a:close/>
                </a:path>
              </a:pathLst>
            </a:custGeom>
            <a:solidFill>
              <a:srgbClr val="FFFFFF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38"/>
            <p:cNvSpPr/>
            <p:nvPr/>
          </p:nvSpPr>
          <p:spPr>
            <a:xfrm rot="10190353" flipH="1">
              <a:off x="8417939" y="1492115"/>
              <a:ext cx="72635" cy="110563"/>
            </a:xfrm>
            <a:custGeom>
              <a:avLst/>
              <a:gdLst/>
              <a:ahLst/>
              <a:cxnLst/>
              <a:rect l="l" t="t" r="r" b="b"/>
              <a:pathLst>
                <a:path w="1691" h="2574" extrusionOk="0">
                  <a:moveTo>
                    <a:pt x="298" y="1"/>
                  </a:moveTo>
                  <a:cubicBezTo>
                    <a:pt x="250" y="120"/>
                    <a:pt x="215" y="227"/>
                    <a:pt x="179" y="334"/>
                  </a:cubicBezTo>
                  <a:cubicBezTo>
                    <a:pt x="0" y="965"/>
                    <a:pt x="84" y="1703"/>
                    <a:pt x="536" y="2179"/>
                  </a:cubicBezTo>
                  <a:cubicBezTo>
                    <a:pt x="799" y="2432"/>
                    <a:pt x="1149" y="2574"/>
                    <a:pt x="1503" y="2574"/>
                  </a:cubicBezTo>
                  <a:cubicBezTo>
                    <a:pt x="1566" y="2574"/>
                    <a:pt x="1629" y="2569"/>
                    <a:pt x="1691" y="2560"/>
                  </a:cubicBezTo>
                  <a:cubicBezTo>
                    <a:pt x="1048" y="1822"/>
                    <a:pt x="572" y="941"/>
                    <a:pt x="298" y="1"/>
                  </a:cubicBezTo>
                  <a:close/>
                </a:path>
              </a:pathLst>
            </a:custGeom>
            <a:solidFill>
              <a:srgbClr val="FFFFFF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38"/>
            <p:cNvSpPr/>
            <p:nvPr/>
          </p:nvSpPr>
          <p:spPr>
            <a:xfrm rot="10190353" flipH="1">
              <a:off x="8442339" y="1491583"/>
              <a:ext cx="85950" cy="150939"/>
            </a:xfrm>
            <a:custGeom>
              <a:avLst/>
              <a:gdLst/>
              <a:ahLst/>
              <a:cxnLst/>
              <a:rect l="l" t="t" r="r" b="b"/>
              <a:pathLst>
                <a:path w="2001" h="3514" extrusionOk="0">
                  <a:moveTo>
                    <a:pt x="108" y="1"/>
                  </a:moveTo>
                  <a:cubicBezTo>
                    <a:pt x="108" y="203"/>
                    <a:pt x="60" y="394"/>
                    <a:pt x="0" y="584"/>
                  </a:cubicBezTo>
                  <a:cubicBezTo>
                    <a:pt x="239" y="1668"/>
                    <a:pt x="774" y="2680"/>
                    <a:pt x="1524" y="3513"/>
                  </a:cubicBezTo>
                  <a:cubicBezTo>
                    <a:pt x="1632" y="3466"/>
                    <a:pt x="1727" y="3394"/>
                    <a:pt x="1822" y="3311"/>
                  </a:cubicBezTo>
                  <a:cubicBezTo>
                    <a:pt x="1882" y="3239"/>
                    <a:pt x="1941" y="3156"/>
                    <a:pt x="2001" y="3085"/>
                  </a:cubicBezTo>
                  <a:cubicBezTo>
                    <a:pt x="1477" y="2501"/>
                    <a:pt x="1060" y="1846"/>
                    <a:pt x="739" y="1144"/>
                  </a:cubicBezTo>
                  <a:cubicBezTo>
                    <a:pt x="560" y="751"/>
                    <a:pt x="346" y="370"/>
                    <a:pt x="108" y="1"/>
                  </a:cubicBezTo>
                  <a:close/>
                </a:path>
              </a:pathLst>
            </a:custGeom>
            <a:solidFill>
              <a:srgbClr val="FFFFFF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38"/>
            <p:cNvSpPr/>
            <p:nvPr/>
          </p:nvSpPr>
          <p:spPr>
            <a:xfrm rot="10190353" flipH="1">
              <a:off x="8412384" y="1530257"/>
              <a:ext cx="234269" cy="259354"/>
            </a:xfrm>
            <a:custGeom>
              <a:avLst/>
              <a:gdLst/>
              <a:ahLst/>
              <a:cxnLst/>
              <a:rect l="l" t="t" r="r" b="b"/>
              <a:pathLst>
                <a:path w="5454" h="6038" extrusionOk="0">
                  <a:moveTo>
                    <a:pt x="95" y="1"/>
                  </a:moveTo>
                  <a:cubicBezTo>
                    <a:pt x="36" y="191"/>
                    <a:pt x="0" y="394"/>
                    <a:pt x="12" y="584"/>
                  </a:cubicBezTo>
                  <a:cubicBezTo>
                    <a:pt x="536" y="1144"/>
                    <a:pt x="1167" y="1537"/>
                    <a:pt x="1667" y="2132"/>
                  </a:cubicBezTo>
                  <a:cubicBezTo>
                    <a:pt x="2215" y="2763"/>
                    <a:pt x="2703" y="3442"/>
                    <a:pt x="3120" y="4156"/>
                  </a:cubicBezTo>
                  <a:cubicBezTo>
                    <a:pt x="3465" y="4799"/>
                    <a:pt x="3786" y="5454"/>
                    <a:pt x="4191" y="6037"/>
                  </a:cubicBezTo>
                  <a:cubicBezTo>
                    <a:pt x="4620" y="6025"/>
                    <a:pt x="5060" y="6037"/>
                    <a:pt x="5453" y="5883"/>
                  </a:cubicBezTo>
                  <a:cubicBezTo>
                    <a:pt x="5179" y="5359"/>
                    <a:pt x="4977" y="4799"/>
                    <a:pt x="4608" y="4311"/>
                  </a:cubicBezTo>
                  <a:cubicBezTo>
                    <a:pt x="4120" y="3680"/>
                    <a:pt x="3572" y="3108"/>
                    <a:pt x="2953" y="2596"/>
                  </a:cubicBezTo>
                  <a:cubicBezTo>
                    <a:pt x="2453" y="2180"/>
                    <a:pt x="1941" y="1763"/>
                    <a:pt x="1453" y="1323"/>
                  </a:cubicBezTo>
                  <a:cubicBezTo>
                    <a:pt x="1226" y="1120"/>
                    <a:pt x="524" y="561"/>
                    <a:pt x="95" y="1"/>
                  </a:cubicBezTo>
                  <a:close/>
                </a:path>
              </a:pathLst>
            </a:custGeom>
            <a:solidFill>
              <a:srgbClr val="FFFFFF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38"/>
            <p:cNvSpPr/>
            <p:nvPr/>
          </p:nvSpPr>
          <p:spPr>
            <a:xfrm rot="10190353" flipH="1">
              <a:off x="8450210" y="1582868"/>
              <a:ext cx="267988" cy="265969"/>
            </a:xfrm>
            <a:custGeom>
              <a:avLst/>
              <a:gdLst/>
              <a:ahLst/>
              <a:cxnLst/>
              <a:rect l="l" t="t" r="r" b="b"/>
              <a:pathLst>
                <a:path w="6239" h="6192" extrusionOk="0">
                  <a:moveTo>
                    <a:pt x="0" y="0"/>
                  </a:moveTo>
                  <a:cubicBezTo>
                    <a:pt x="12" y="119"/>
                    <a:pt x="24" y="250"/>
                    <a:pt x="12" y="369"/>
                  </a:cubicBezTo>
                  <a:cubicBezTo>
                    <a:pt x="726" y="1882"/>
                    <a:pt x="2619" y="2620"/>
                    <a:pt x="3727" y="3810"/>
                  </a:cubicBezTo>
                  <a:cubicBezTo>
                    <a:pt x="4370" y="4513"/>
                    <a:pt x="4882" y="5394"/>
                    <a:pt x="5465" y="6192"/>
                  </a:cubicBezTo>
                  <a:cubicBezTo>
                    <a:pt x="5667" y="6096"/>
                    <a:pt x="5894" y="6049"/>
                    <a:pt x="6120" y="6025"/>
                  </a:cubicBezTo>
                  <a:cubicBezTo>
                    <a:pt x="6156" y="6025"/>
                    <a:pt x="6203" y="6013"/>
                    <a:pt x="6239" y="6001"/>
                  </a:cubicBezTo>
                  <a:cubicBezTo>
                    <a:pt x="5906" y="5799"/>
                    <a:pt x="5596" y="5549"/>
                    <a:pt x="5334" y="5275"/>
                  </a:cubicBezTo>
                  <a:cubicBezTo>
                    <a:pt x="4489" y="4453"/>
                    <a:pt x="3727" y="3572"/>
                    <a:pt x="2965" y="2691"/>
                  </a:cubicBezTo>
                  <a:cubicBezTo>
                    <a:pt x="2191" y="1774"/>
                    <a:pt x="1310" y="953"/>
                    <a:pt x="345" y="250"/>
                  </a:cubicBezTo>
                  <a:cubicBezTo>
                    <a:pt x="226" y="167"/>
                    <a:pt x="107" y="84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38"/>
            <p:cNvSpPr/>
            <p:nvPr/>
          </p:nvSpPr>
          <p:spPr>
            <a:xfrm rot="10190353" flipH="1">
              <a:off x="8447782" y="1592947"/>
              <a:ext cx="314034" cy="301792"/>
            </a:xfrm>
            <a:custGeom>
              <a:avLst/>
              <a:gdLst/>
              <a:ahLst/>
              <a:cxnLst/>
              <a:rect l="l" t="t" r="r" b="b"/>
              <a:pathLst>
                <a:path w="7311" h="7026" extrusionOk="0">
                  <a:moveTo>
                    <a:pt x="227" y="0"/>
                  </a:moveTo>
                  <a:cubicBezTo>
                    <a:pt x="120" y="84"/>
                    <a:pt x="36" y="203"/>
                    <a:pt x="12" y="346"/>
                  </a:cubicBezTo>
                  <a:cubicBezTo>
                    <a:pt x="1" y="465"/>
                    <a:pt x="24" y="584"/>
                    <a:pt x="72" y="691"/>
                  </a:cubicBezTo>
                  <a:lnTo>
                    <a:pt x="72" y="715"/>
                  </a:lnTo>
                  <a:cubicBezTo>
                    <a:pt x="465" y="1072"/>
                    <a:pt x="989" y="1346"/>
                    <a:pt x="1346" y="1632"/>
                  </a:cubicBezTo>
                  <a:cubicBezTo>
                    <a:pt x="2013" y="2191"/>
                    <a:pt x="2644" y="2798"/>
                    <a:pt x="3203" y="3465"/>
                  </a:cubicBezTo>
                  <a:cubicBezTo>
                    <a:pt x="3906" y="4275"/>
                    <a:pt x="4596" y="5108"/>
                    <a:pt x="5358" y="5870"/>
                  </a:cubicBezTo>
                  <a:cubicBezTo>
                    <a:pt x="5811" y="6299"/>
                    <a:pt x="6251" y="6799"/>
                    <a:pt x="6811" y="7025"/>
                  </a:cubicBezTo>
                  <a:cubicBezTo>
                    <a:pt x="7025" y="6942"/>
                    <a:pt x="7204" y="6787"/>
                    <a:pt x="7311" y="6596"/>
                  </a:cubicBezTo>
                  <a:cubicBezTo>
                    <a:pt x="6227" y="6156"/>
                    <a:pt x="5287" y="5144"/>
                    <a:pt x="4608" y="4287"/>
                  </a:cubicBezTo>
                  <a:cubicBezTo>
                    <a:pt x="3715" y="3144"/>
                    <a:pt x="2715" y="2096"/>
                    <a:pt x="1596" y="1179"/>
                  </a:cubicBezTo>
                  <a:cubicBezTo>
                    <a:pt x="1120" y="798"/>
                    <a:pt x="667" y="417"/>
                    <a:pt x="227" y="0"/>
                  </a:cubicBezTo>
                  <a:close/>
                </a:path>
              </a:pathLst>
            </a:custGeom>
            <a:solidFill>
              <a:srgbClr val="FFFFFF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38"/>
            <p:cNvSpPr/>
            <p:nvPr/>
          </p:nvSpPr>
          <p:spPr>
            <a:xfrm rot="10190353" flipH="1">
              <a:off x="8473069" y="1620257"/>
              <a:ext cx="299215" cy="281346"/>
            </a:xfrm>
            <a:custGeom>
              <a:avLst/>
              <a:gdLst/>
              <a:ahLst/>
              <a:cxnLst/>
              <a:rect l="l" t="t" r="r" b="b"/>
              <a:pathLst>
                <a:path w="6966" h="6550" extrusionOk="0">
                  <a:moveTo>
                    <a:pt x="511" y="1"/>
                  </a:moveTo>
                  <a:cubicBezTo>
                    <a:pt x="336" y="1"/>
                    <a:pt x="165" y="28"/>
                    <a:pt x="0" y="85"/>
                  </a:cubicBezTo>
                  <a:cubicBezTo>
                    <a:pt x="465" y="537"/>
                    <a:pt x="977" y="942"/>
                    <a:pt x="1489" y="1347"/>
                  </a:cubicBezTo>
                  <a:cubicBezTo>
                    <a:pt x="2346" y="2037"/>
                    <a:pt x="3132" y="2823"/>
                    <a:pt x="3810" y="3692"/>
                  </a:cubicBezTo>
                  <a:cubicBezTo>
                    <a:pt x="4572" y="4657"/>
                    <a:pt x="5608" y="6038"/>
                    <a:pt x="6882" y="6550"/>
                  </a:cubicBezTo>
                  <a:cubicBezTo>
                    <a:pt x="6906" y="6264"/>
                    <a:pt x="6811" y="5954"/>
                    <a:pt x="6942" y="5704"/>
                  </a:cubicBezTo>
                  <a:cubicBezTo>
                    <a:pt x="6942" y="5692"/>
                    <a:pt x="6954" y="5680"/>
                    <a:pt x="6966" y="5680"/>
                  </a:cubicBezTo>
                  <a:cubicBezTo>
                    <a:pt x="6775" y="5573"/>
                    <a:pt x="6608" y="5454"/>
                    <a:pt x="6442" y="5347"/>
                  </a:cubicBezTo>
                  <a:cubicBezTo>
                    <a:pt x="5656" y="4823"/>
                    <a:pt x="4965" y="4180"/>
                    <a:pt x="4191" y="3633"/>
                  </a:cubicBezTo>
                  <a:cubicBezTo>
                    <a:pt x="3275" y="2990"/>
                    <a:pt x="2679" y="2085"/>
                    <a:pt x="2025" y="1192"/>
                  </a:cubicBezTo>
                  <a:cubicBezTo>
                    <a:pt x="1727" y="775"/>
                    <a:pt x="1370" y="394"/>
                    <a:pt x="977" y="61"/>
                  </a:cubicBezTo>
                  <a:cubicBezTo>
                    <a:pt x="821" y="22"/>
                    <a:pt x="664" y="1"/>
                    <a:pt x="511" y="1"/>
                  </a:cubicBezTo>
                  <a:close/>
                </a:path>
              </a:pathLst>
            </a:custGeom>
            <a:solidFill>
              <a:srgbClr val="FFFFFF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38"/>
            <p:cNvSpPr/>
            <p:nvPr/>
          </p:nvSpPr>
          <p:spPr>
            <a:xfrm rot="10190353" flipH="1">
              <a:off x="8547570" y="1655089"/>
              <a:ext cx="277738" cy="221512"/>
            </a:xfrm>
            <a:custGeom>
              <a:avLst/>
              <a:gdLst/>
              <a:ahLst/>
              <a:cxnLst/>
              <a:rect l="l" t="t" r="r" b="b"/>
              <a:pathLst>
                <a:path w="6466" h="5157" extrusionOk="0">
                  <a:moveTo>
                    <a:pt x="0" y="1"/>
                  </a:moveTo>
                  <a:lnTo>
                    <a:pt x="0" y="1"/>
                  </a:lnTo>
                  <a:cubicBezTo>
                    <a:pt x="655" y="751"/>
                    <a:pt x="1143" y="1644"/>
                    <a:pt x="1846" y="2358"/>
                  </a:cubicBezTo>
                  <a:cubicBezTo>
                    <a:pt x="2536" y="3072"/>
                    <a:pt x="3405" y="3668"/>
                    <a:pt x="4191" y="4263"/>
                  </a:cubicBezTo>
                  <a:cubicBezTo>
                    <a:pt x="4596" y="4596"/>
                    <a:pt x="5025" y="4894"/>
                    <a:pt x="5477" y="5156"/>
                  </a:cubicBezTo>
                  <a:cubicBezTo>
                    <a:pt x="5632" y="5073"/>
                    <a:pt x="5799" y="4989"/>
                    <a:pt x="5965" y="4918"/>
                  </a:cubicBezTo>
                  <a:cubicBezTo>
                    <a:pt x="6227" y="4787"/>
                    <a:pt x="6465" y="4465"/>
                    <a:pt x="6310" y="4227"/>
                  </a:cubicBezTo>
                  <a:cubicBezTo>
                    <a:pt x="6215" y="4108"/>
                    <a:pt x="6072" y="4025"/>
                    <a:pt x="5918" y="4013"/>
                  </a:cubicBezTo>
                  <a:cubicBezTo>
                    <a:pt x="5382" y="3894"/>
                    <a:pt x="4822" y="3882"/>
                    <a:pt x="4310" y="3680"/>
                  </a:cubicBezTo>
                  <a:cubicBezTo>
                    <a:pt x="3358" y="3311"/>
                    <a:pt x="2774" y="2370"/>
                    <a:pt x="2084" y="1596"/>
                  </a:cubicBezTo>
                  <a:cubicBezTo>
                    <a:pt x="1512" y="929"/>
                    <a:pt x="798" y="382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38"/>
            <p:cNvSpPr/>
            <p:nvPr/>
          </p:nvSpPr>
          <p:spPr>
            <a:xfrm rot="10190353" flipH="1">
              <a:off x="8426947" y="1539567"/>
              <a:ext cx="242430" cy="280788"/>
            </a:xfrm>
            <a:custGeom>
              <a:avLst/>
              <a:gdLst/>
              <a:ahLst/>
              <a:cxnLst/>
              <a:rect l="l" t="t" r="r" b="b"/>
              <a:pathLst>
                <a:path w="5644" h="6537" extrusionOk="0">
                  <a:moveTo>
                    <a:pt x="298" y="0"/>
                  </a:moveTo>
                  <a:lnTo>
                    <a:pt x="298" y="12"/>
                  </a:lnTo>
                  <a:cubicBezTo>
                    <a:pt x="214" y="179"/>
                    <a:pt x="119" y="333"/>
                    <a:pt x="0" y="488"/>
                  </a:cubicBezTo>
                  <a:cubicBezTo>
                    <a:pt x="548" y="1226"/>
                    <a:pt x="2000" y="2405"/>
                    <a:pt x="2227" y="2596"/>
                  </a:cubicBezTo>
                  <a:cubicBezTo>
                    <a:pt x="2870" y="3120"/>
                    <a:pt x="3489" y="3679"/>
                    <a:pt x="4072" y="4274"/>
                  </a:cubicBezTo>
                  <a:cubicBezTo>
                    <a:pt x="4703" y="4953"/>
                    <a:pt x="5013" y="5763"/>
                    <a:pt x="5453" y="6537"/>
                  </a:cubicBezTo>
                  <a:cubicBezTo>
                    <a:pt x="5453" y="6525"/>
                    <a:pt x="5465" y="6525"/>
                    <a:pt x="5465" y="6513"/>
                  </a:cubicBezTo>
                  <a:cubicBezTo>
                    <a:pt x="5644" y="6287"/>
                    <a:pt x="5489" y="5953"/>
                    <a:pt x="5584" y="5679"/>
                  </a:cubicBezTo>
                  <a:cubicBezTo>
                    <a:pt x="5596" y="5644"/>
                    <a:pt x="5608" y="5608"/>
                    <a:pt x="5632" y="5572"/>
                  </a:cubicBezTo>
                  <a:cubicBezTo>
                    <a:pt x="5025" y="4715"/>
                    <a:pt x="4489" y="3786"/>
                    <a:pt x="3739" y="3048"/>
                  </a:cubicBezTo>
                  <a:cubicBezTo>
                    <a:pt x="2679" y="2012"/>
                    <a:pt x="1095" y="1286"/>
                    <a:pt x="298" y="0"/>
                  </a:cubicBezTo>
                  <a:close/>
                </a:path>
              </a:pathLst>
            </a:custGeom>
            <a:solidFill>
              <a:srgbClr val="FFFFFF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38"/>
            <p:cNvSpPr/>
            <p:nvPr/>
          </p:nvSpPr>
          <p:spPr>
            <a:xfrm rot="10190353" flipH="1">
              <a:off x="8411976" y="1521054"/>
              <a:ext cx="161119" cy="227611"/>
            </a:xfrm>
            <a:custGeom>
              <a:avLst/>
              <a:gdLst/>
              <a:ahLst/>
              <a:cxnLst/>
              <a:rect l="l" t="t" r="r" b="b"/>
              <a:pathLst>
                <a:path w="3751" h="5299" extrusionOk="0">
                  <a:moveTo>
                    <a:pt x="0" y="0"/>
                  </a:moveTo>
                  <a:lnTo>
                    <a:pt x="0" y="0"/>
                  </a:lnTo>
                  <a:cubicBezTo>
                    <a:pt x="95" y="322"/>
                    <a:pt x="250" y="619"/>
                    <a:pt x="429" y="905"/>
                  </a:cubicBezTo>
                  <a:cubicBezTo>
                    <a:pt x="619" y="1179"/>
                    <a:pt x="786" y="1453"/>
                    <a:pt x="941" y="1739"/>
                  </a:cubicBezTo>
                  <a:cubicBezTo>
                    <a:pt x="1262" y="2143"/>
                    <a:pt x="1536" y="2584"/>
                    <a:pt x="1774" y="3036"/>
                  </a:cubicBezTo>
                  <a:cubicBezTo>
                    <a:pt x="2215" y="3882"/>
                    <a:pt x="2584" y="4632"/>
                    <a:pt x="3167" y="5299"/>
                  </a:cubicBezTo>
                  <a:cubicBezTo>
                    <a:pt x="3239" y="5191"/>
                    <a:pt x="3334" y="5096"/>
                    <a:pt x="3453" y="5037"/>
                  </a:cubicBezTo>
                  <a:cubicBezTo>
                    <a:pt x="3548" y="4989"/>
                    <a:pt x="3644" y="4965"/>
                    <a:pt x="3751" y="4965"/>
                  </a:cubicBezTo>
                  <a:cubicBezTo>
                    <a:pt x="3524" y="4608"/>
                    <a:pt x="3298" y="4227"/>
                    <a:pt x="3096" y="3846"/>
                  </a:cubicBezTo>
                  <a:cubicBezTo>
                    <a:pt x="2691" y="3060"/>
                    <a:pt x="2215" y="2310"/>
                    <a:pt x="1667" y="1620"/>
                  </a:cubicBezTo>
                  <a:cubicBezTo>
                    <a:pt x="1155" y="989"/>
                    <a:pt x="560" y="536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38"/>
            <p:cNvSpPr/>
            <p:nvPr/>
          </p:nvSpPr>
          <p:spPr>
            <a:xfrm rot="10190353" flipH="1">
              <a:off x="8285821" y="1607793"/>
              <a:ext cx="163696" cy="287188"/>
            </a:xfrm>
            <a:custGeom>
              <a:avLst/>
              <a:gdLst/>
              <a:ahLst/>
              <a:cxnLst/>
              <a:rect l="l" t="t" r="r" b="b"/>
              <a:pathLst>
                <a:path w="3811" h="6686" extrusionOk="0">
                  <a:moveTo>
                    <a:pt x="3007" y="0"/>
                  </a:moveTo>
                  <a:cubicBezTo>
                    <a:pt x="2879" y="0"/>
                    <a:pt x="2749" y="36"/>
                    <a:pt x="2644" y="101"/>
                  </a:cubicBezTo>
                  <a:cubicBezTo>
                    <a:pt x="2382" y="268"/>
                    <a:pt x="2227" y="541"/>
                    <a:pt x="2072" y="803"/>
                  </a:cubicBezTo>
                  <a:lnTo>
                    <a:pt x="1203" y="2363"/>
                  </a:lnTo>
                  <a:cubicBezTo>
                    <a:pt x="1060" y="2637"/>
                    <a:pt x="894" y="2911"/>
                    <a:pt x="703" y="3161"/>
                  </a:cubicBezTo>
                  <a:cubicBezTo>
                    <a:pt x="560" y="3304"/>
                    <a:pt x="429" y="3470"/>
                    <a:pt x="322" y="3637"/>
                  </a:cubicBezTo>
                  <a:cubicBezTo>
                    <a:pt x="215" y="3816"/>
                    <a:pt x="144" y="4006"/>
                    <a:pt x="108" y="4209"/>
                  </a:cubicBezTo>
                  <a:cubicBezTo>
                    <a:pt x="13" y="4673"/>
                    <a:pt x="1" y="5197"/>
                    <a:pt x="263" y="5590"/>
                  </a:cubicBezTo>
                  <a:cubicBezTo>
                    <a:pt x="489" y="5947"/>
                    <a:pt x="870" y="6149"/>
                    <a:pt x="1251" y="6328"/>
                  </a:cubicBezTo>
                  <a:cubicBezTo>
                    <a:pt x="1643" y="6512"/>
                    <a:pt x="2068" y="6686"/>
                    <a:pt x="2506" y="6686"/>
                  </a:cubicBezTo>
                  <a:cubicBezTo>
                    <a:pt x="2520" y="6686"/>
                    <a:pt x="2534" y="6685"/>
                    <a:pt x="2549" y="6685"/>
                  </a:cubicBezTo>
                  <a:cubicBezTo>
                    <a:pt x="3013" y="6685"/>
                    <a:pt x="3489" y="6459"/>
                    <a:pt x="3668" y="6030"/>
                  </a:cubicBezTo>
                  <a:cubicBezTo>
                    <a:pt x="3811" y="5697"/>
                    <a:pt x="3727" y="5304"/>
                    <a:pt x="3596" y="4971"/>
                  </a:cubicBezTo>
                  <a:cubicBezTo>
                    <a:pt x="3465" y="4625"/>
                    <a:pt x="3275" y="4304"/>
                    <a:pt x="3192" y="3959"/>
                  </a:cubicBezTo>
                  <a:cubicBezTo>
                    <a:pt x="3084" y="3542"/>
                    <a:pt x="3132" y="3101"/>
                    <a:pt x="2965" y="2708"/>
                  </a:cubicBezTo>
                  <a:cubicBezTo>
                    <a:pt x="2870" y="2482"/>
                    <a:pt x="2715" y="2256"/>
                    <a:pt x="2763" y="2030"/>
                  </a:cubicBezTo>
                  <a:cubicBezTo>
                    <a:pt x="2823" y="1851"/>
                    <a:pt x="2918" y="1696"/>
                    <a:pt x="3061" y="1577"/>
                  </a:cubicBezTo>
                  <a:cubicBezTo>
                    <a:pt x="3239" y="1363"/>
                    <a:pt x="3382" y="1113"/>
                    <a:pt x="3477" y="839"/>
                  </a:cubicBezTo>
                  <a:cubicBezTo>
                    <a:pt x="3561" y="637"/>
                    <a:pt x="3549" y="411"/>
                    <a:pt x="3454" y="220"/>
                  </a:cubicBezTo>
                  <a:cubicBezTo>
                    <a:pt x="3357" y="68"/>
                    <a:pt x="3184" y="0"/>
                    <a:pt x="3007" y="0"/>
                  </a:cubicBezTo>
                  <a:close/>
                </a:path>
              </a:pathLst>
            </a:custGeom>
            <a:solidFill>
              <a:srgbClr val="FFFFFF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38"/>
            <p:cNvSpPr/>
            <p:nvPr/>
          </p:nvSpPr>
          <p:spPr>
            <a:xfrm rot="10190353" flipH="1">
              <a:off x="8099620" y="1625103"/>
              <a:ext cx="83416" cy="106826"/>
            </a:xfrm>
            <a:custGeom>
              <a:avLst/>
              <a:gdLst/>
              <a:ahLst/>
              <a:cxnLst/>
              <a:rect l="l" t="t" r="r" b="b"/>
              <a:pathLst>
                <a:path w="1942" h="2487" extrusionOk="0">
                  <a:moveTo>
                    <a:pt x="1066" y="0"/>
                  </a:moveTo>
                  <a:cubicBezTo>
                    <a:pt x="1004" y="0"/>
                    <a:pt x="941" y="7"/>
                    <a:pt x="882" y="22"/>
                  </a:cubicBezTo>
                  <a:cubicBezTo>
                    <a:pt x="430" y="141"/>
                    <a:pt x="96" y="534"/>
                    <a:pt x="37" y="998"/>
                  </a:cubicBezTo>
                  <a:cubicBezTo>
                    <a:pt x="1" y="1462"/>
                    <a:pt x="191" y="1927"/>
                    <a:pt x="560" y="2224"/>
                  </a:cubicBezTo>
                  <a:cubicBezTo>
                    <a:pt x="739" y="2379"/>
                    <a:pt x="977" y="2474"/>
                    <a:pt x="1215" y="2486"/>
                  </a:cubicBezTo>
                  <a:cubicBezTo>
                    <a:pt x="1465" y="2486"/>
                    <a:pt x="1692" y="2355"/>
                    <a:pt x="1799" y="2129"/>
                  </a:cubicBezTo>
                  <a:cubicBezTo>
                    <a:pt x="1942" y="1760"/>
                    <a:pt x="1644" y="1379"/>
                    <a:pt x="1644" y="986"/>
                  </a:cubicBezTo>
                  <a:cubicBezTo>
                    <a:pt x="1644" y="772"/>
                    <a:pt x="1727" y="545"/>
                    <a:pt x="1644" y="343"/>
                  </a:cubicBezTo>
                  <a:cubicBezTo>
                    <a:pt x="1568" y="114"/>
                    <a:pt x="1316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38"/>
            <p:cNvSpPr/>
            <p:nvPr/>
          </p:nvSpPr>
          <p:spPr>
            <a:xfrm rot="10190353" flipH="1">
              <a:off x="8194738" y="1712036"/>
              <a:ext cx="35823" cy="35909"/>
            </a:xfrm>
            <a:custGeom>
              <a:avLst/>
              <a:gdLst/>
              <a:ahLst/>
              <a:cxnLst/>
              <a:rect l="l" t="t" r="r" b="b"/>
              <a:pathLst>
                <a:path w="834" h="836" extrusionOk="0">
                  <a:moveTo>
                    <a:pt x="482" y="1"/>
                  </a:moveTo>
                  <a:cubicBezTo>
                    <a:pt x="350" y="1"/>
                    <a:pt x="206" y="73"/>
                    <a:pt x="131" y="192"/>
                  </a:cubicBezTo>
                  <a:cubicBezTo>
                    <a:pt x="24" y="395"/>
                    <a:pt x="0" y="621"/>
                    <a:pt x="60" y="835"/>
                  </a:cubicBezTo>
                  <a:cubicBezTo>
                    <a:pt x="262" y="811"/>
                    <a:pt x="453" y="740"/>
                    <a:pt x="619" y="621"/>
                  </a:cubicBezTo>
                  <a:cubicBezTo>
                    <a:pt x="774" y="490"/>
                    <a:pt x="834" y="228"/>
                    <a:pt x="691" y="85"/>
                  </a:cubicBezTo>
                  <a:cubicBezTo>
                    <a:pt x="637" y="27"/>
                    <a:pt x="562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3" name="Google Shape;3183;p38"/>
          <p:cNvGrpSpPr/>
          <p:nvPr/>
        </p:nvGrpSpPr>
        <p:grpSpPr>
          <a:xfrm>
            <a:off x="6075963" y="2994792"/>
            <a:ext cx="3508898" cy="2491092"/>
            <a:chOff x="6075963" y="2994792"/>
            <a:chExt cx="3508898" cy="2491092"/>
          </a:xfrm>
        </p:grpSpPr>
        <p:grpSp>
          <p:nvGrpSpPr>
            <p:cNvPr id="3184" name="Google Shape;3184;p38"/>
            <p:cNvGrpSpPr/>
            <p:nvPr/>
          </p:nvGrpSpPr>
          <p:grpSpPr>
            <a:xfrm>
              <a:off x="8145932" y="2994792"/>
              <a:ext cx="944385" cy="1541707"/>
              <a:chOff x="3263625" y="1215725"/>
              <a:chExt cx="552175" cy="901425"/>
            </a:xfrm>
          </p:grpSpPr>
          <p:sp>
            <p:nvSpPr>
              <p:cNvPr id="3185" name="Google Shape;3185;p38"/>
              <p:cNvSpPr/>
              <p:nvPr/>
            </p:nvSpPr>
            <p:spPr>
              <a:xfrm>
                <a:off x="3532125" y="1215725"/>
                <a:ext cx="283675" cy="775525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31021" extrusionOk="0">
                    <a:moveTo>
                      <a:pt x="6497" y="1"/>
                    </a:moveTo>
                    <a:cubicBezTo>
                      <a:pt x="6494" y="1"/>
                      <a:pt x="6492" y="2"/>
                      <a:pt x="6489" y="5"/>
                    </a:cubicBezTo>
                    <a:cubicBezTo>
                      <a:pt x="4941" y="1564"/>
                      <a:pt x="4156" y="3708"/>
                      <a:pt x="4310" y="5886"/>
                    </a:cubicBezTo>
                    <a:cubicBezTo>
                      <a:pt x="4394" y="6922"/>
                      <a:pt x="4810" y="7827"/>
                      <a:pt x="4691" y="8923"/>
                    </a:cubicBezTo>
                    <a:cubicBezTo>
                      <a:pt x="4501" y="10887"/>
                      <a:pt x="2572" y="12471"/>
                      <a:pt x="2298" y="14578"/>
                    </a:cubicBezTo>
                    <a:cubicBezTo>
                      <a:pt x="2108" y="16138"/>
                      <a:pt x="3084" y="16650"/>
                      <a:pt x="3179" y="17936"/>
                    </a:cubicBezTo>
                    <a:cubicBezTo>
                      <a:pt x="3263" y="19043"/>
                      <a:pt x="2084" y="20364"/>
                      <a:pt x="1881" y="21531"/>
                    </a:cubicBezTo>
                    <a:cubicBezTo>
                      <a:pt x="1679" y="22650"/>
                      <a:pt x="2227" y="23543"/>
                      <a:pt x="2310" y="24555"/>
                    </a:cubicBezTo>
                    <a:cubicBezTo>
                      <a:pt x="2536" y="27425"/>
                      <a:pt x="0" y="31020"/>
                      <a:pt x="0" y="31020"/>
                    </a:cubicBezTo>
                    <a:cubicBezTo>
                      <a:pt x="1655" y="28735"/>
                      <a:pt x="5060" y="27163"/>
                      <a:pt x="6870" y="25317"/>
                    </a:cubicBezTo>
                    <a:cubicBezTo>
                      <a:pt x="7942" y="24210"/>
                      <a:pt x="9216" y="22639"/>
                      <a:pt x="9430" y="20995"/>
                    </a:cubicBezTo>
                    <a:cubicBezTo>
                      <a:pt x="9561" y="20019"/>
                      <a:pt x="9263" y="19102"/>
                      <a:pt x="9597" y="18102"/>
                    </a:cubicBezTo>
                    <a:cubicBezTo>
                      <a:pt x="10109" y="16531"/>
                      <a:pt x="11156" y="15280"/>
                      <a:pt x="11264" y="13578"/>
                    </a:cubicBezTo>
                    <a:cubicBezTo>
                      <a:pt x="11347" y="12125"/>
                      <a:pt x="10371" y="11732"/>
                      <a:pt x="10037" y="10613"/>
                    </a:cubicBezTo>
                    <a:cubicBezTo>
                      <a:pt x="9656" y="9339"/>
                      <a:pt x="10442" y="7660"/>
                      <a:pt x="10085" y="6410"/>
                    </a:cubicBezTo>
                    <a:cubicBezTo>
                      <a:pt x="9835" y="5553"/>
                      <a:pt x="8620" y="4255"/>
                      <a:pt x="7846" y="3398"/>
                    </a:cubicBezTo>
                    <a:cubicBezTo>
                      <a:pt x="6974" y="2444"/>
                      <a:pt x="6613" y="1"/>
                      <a:pt x="64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38"/>
              <p:cNvSpPr/>
              <p:nvPr/>
            </p:nvSpPr>
            <p:spPr>
              <a:xfrm>
                <a:off x="3518425" y="1232800"/>
                <a:ext cx="295900" cy="775125"/>
              </a:xfrm>
              <a:custGeom>
                <a:avLst/>
                <a:gdLst/>
                <a:ahLst/>
                <a:cxnLst/>
                <a:rect l="l" t="t" r="r" b="b"/>
                <a:pathLst>
                  <a:path w="11836" h="31005" extrusionOk="0">
                    <a:moveTo>
                      <a:pt x="7978" y="17014"/>
                    </a:moveTo>
                    <a:cubicBezTo>
                      <a:pt x="8097" y="16776"/>
                      <a:pt x="8240" y="16538"/>
                      <a:pt x="8406" y="16312"/>
                    </a:cubicBezTo>
                    <a:cubicBezTo>
                      <a:pt x="8787" y="15776"/>
                      <a:pt x="9228" y="15276"/>
                      <a:pt x="9704" y="14812"/>
                    </a:cubicBezTo>
                    <a:cubicBezTo>
                      <a:pt x="10323" y="14157"/>
                      <a:pt x="10978" y="13538"/>
                      <a:pt x="11562" y="12847"/>
                    </a:cubicBezTo>
                    <a:cubicBezTo>
                      <a:pt x="11657" y="12740"/>
                      <a:pt x="11752" y="12621"/>
                      <a:pt x="11835" y="12502"/>
                    </a:cubicBezTo>
                    <a:cubicBezTo>
                      <a:pt x="11835" y="12419"/>
                      <a:pt x="11823" y="12347"/>
                      <a:pt x="11800" y="12264"/>
                    </a:cubicBezTo>
                    <a:cubicBezTo>
                      <a:pt x="11681" y="12395"/>
                      <a:pt x="11562" y="12526"/>
                      <a:pt x="11431" y="12669"/>
                    </a:cubicBezTo>
                    <a:cubicBezTo>
                      <a:pt x="10823" y="13324"/>
                      <a:pt x="10192" y="13955"/>
                      <a:pt x="9561" y="14597"/>
                    </a:cubicBezTo>
                    <a:cubicBezTo>
                      <a:pt x="9073" y="15086"/>
                      <a:pt x="8633" y="15621"/>
                      <a:pt x="8252" y="16205"/>
                    </a:cubicBezTo>
                    <a:lnTo>
                      <a:pt x="8168" y="16348"/>
                    </a:lnTo>
                    <a:cubicBezTo>
                      <a:pt x="8359" y="15752"/>
                      <a:pt x="8609" y="15157"/>
                      <a:pt x="8787" y="14550"/>
                    </a:cubicBezTo>
                    <a:cubicBezTo>
                      <a:pt x="8871" y="14276"/>
                      <a:pt x="8930" y="13990"/>
                      <a:pt x="8966" y="13705"/>
                    </a:cubicBezTo>
                    <a:cubicBezTo>
                      <a:pt x="9037" y="13609"/>
                      <a:pt x="9109" y="13514"/>
                      <a:pt x="9168" y="13419"/>
                    </a:cubicBezTo>
                    <a:cubicBezTo>
                      <a:pt x="9514" y="12943"/>
                      <a:pt x="9883" y="12502"/>
                      <a:pt x="10252" y="12014"/>
                    </a:cubicBezTo>
                    <a:cubicBezTo>
                      <a:pt x="10526" y="11645"/>
                      <a:pt x="10800" y="11264"/>
                      <a:pt x="11061" y="10871"/>
                    </a:cubicBezTo>
                    <a:cubicBezTo>
                      <a:pt x="11014" y="10811"/>
                      <a:pt x="10978" y="10740"/>
                      <a:pt x="10931" y="10680"/>
                    </a:cubicBezTo>
                    <a:cubicBezTo>
                      <a:pt x="10895" y="10740"/>
                      <a:pt x="10859" y="10799"/>
                      <a:pt x="10823" y="10847"/>
                    </a:cubicBezTo>
                    <a:cubicBezTo>
                      <a:pt x="10585" y="11192"/>
                      <a:pt x="10347" y="11538"/>
                      <a:pt x="10097" y="11859"/>
                    </a:cubicBezTo>
                    <a:cubicBezTo>
                      <a:pt x="9728" y="12371"/>
                      <a:pt x="9347" y="12835"/>
                      <a:pt x="9014" y="13335"/>
                    </a:cubicBezTo>
                    <a:lnTo>
                      <a:pt x="9014" y="13252"/>
                    </a:lnTo>
                    <a:cubicBezTo>
                      <a:pt x="9026" y="12859"/>
                      <a:pt x="8990" y="12466"/>
                      <a:pt x="8906" y="12085"/>
                    </a:cubicBezTo>
                    <a:cubicBezTo>
                      <a:pt x="8883" y="11942"/>
                      <a:pt x="8835" y="11788"/>
                      <a:pt x="8799" y="11645"/>
                    </a:cubicBezTo>
                    <a:cubicBezTo>
                      <a:pt x="8883" y="11454"/>
                      <a:pt x="8930" y="11240"/>
                      <a:pt x="9014" y="11049"/>
                    </a:cubicBezTo>
                    <a:cubicBezTo>
                      <a:pt x="9430" y="10073"/>
                      <a:pt x="10073" y="9168"/>
                      <a:pt x="10585" y="8216"/>
                    </a:cubicBezTo>
                    <a:cubicBezTo>
                      <a:pt x="10609" y="8061"/>
                      <a:pt x="10633" y="7918"/>
                      <a:pt x="10645" y="7775"/>
                    </a:cubicBezTo>
                    <a:cubicBezTo>
                      <a:pt x="10550" y="7954"/>
                      <a:pt x="10442" y="8132"/>
                      <a:pt x="10335" y="8299"/>
                    </a:cubicBezTo>
                    <a:cubicBezTo>
                      <a:pt x="9930" y="8954"/>
                      <a:pt x="9490" y="9597"/>
                      <a:pt x="9121" y="10264"/>
                    </a:cubicBezTo>
                    <a:cubicBezTo>
                      <a:pt x="8942" y="10573"/>
                      <a:pt x="8799" y="10907"/>
                      <a:pt x="8680" y="11240"/>
                    </a:cubicBezTo>
                    <a:cubicBezTo>
                      <a:pt x="8502" y="10776"/>
                      <a:pt x="8394" y="10287"/>
                      <a:pt x="8347" y="9799"/>
                    </a:cubicBezTo>
                    <a:cubicBezTo>
                      <a:pt x="8335" y="9668"/>
                      <a:pt x="8335" y="9537"/>
                      <a:pt x="8347" y="9418"/>
                    </a:cubicBezTo>
                    <a:cubicBezTo>
                      <a:pt x="8454" y="9228"/>
                      <a:pt x="8561" y="9049"/>
                      <a:pt x="8668" y="8859"/>
                    </a:cubicBezTo>
                    <a:cubicBezTo>
                      <a:pt x="9121" y="8132"/>
                      <a:pt x="9633" y="7430"/>
                      <a:pt x="10061" y="6680"/>
                    </a:cubicBezTo>
                    <a:cubicBezTo>
                      <a:pt x="10264" y="6323"/>
                      <a:pt x="10442" y="5954"/>
                      <a:pt x="10585" y="5573"/>
                    </a:cubicBezTo>
                    <a:cubicBezTo>
                      <a:pt x="10561" y="5513"/>
                      <a:pt x="10526" y="5453"/>
                      <a:pt x="10502" y="5394"/>
                    </a:cubicBezTo>
                    <a:cubicBezTo>
                      <a:pt x="10299" y="5823"/>
                      <a:pt x="10061" y="6239"/>
                      <a:pt x="9799" y="6632"/>
                    </a:cubicBezTo>
                    <a:cubicBezTo>
                      <a:pt x="9347" y="7347"/>
                      <a:pt x="8835" y="8037"/>
                      <a:pt x="8454" y="8787"/>
                    </a:cubicBezTo>
                    <a:cubicBezTo>
                      <a:pt x="8430" y="8823"/>
                      <a:pt x="8418" y="8859"/>
                      <a:pt x="8406" y="8894"/>
                    </a:cubicBezTo>
                    <a:cubicBezTo>
                      <a:pt x="8502" y="8287"/>
                      <a:pt x="8692" y="7656"/>
                      <a:pt x="8752" y="7061"/>
                    </a:cubicBezTo>
                    <a:cubicBezTo>
                      <a:pt x="8764" y="6977"/>
                      <a:pt x="8764" y="6894"/>
                      <a:pt x="8764" y="6811"/>
                    </a:cubicBezTo>
                    <a:cubicBezTo>
                      <a:pt x="9037" y="6239"/>
                      <a:pt x="9264" y="5644"/>
                      <a:pt x="9430" y="5025"/>
                    </a:cubicBezTo>
                    <a:cubicBezTo>
                      <a:pt x="9514" y="4739"/>
                      <a:pt x="9585" y="4441"/>
                      <a:pt x="9633" y="4156"/>
                    </a:cubicBezTo>
                    <a:cubicBezTo>
                      <a:pt x="9561" y="4060"/>
                      <a:pt x="9490" y="3965"/>
                      <a:pt x="9407" y="3882"/>
                    </a:cubicBezTo>
                    <a:lnTo>
                      <a:pt x="9395" y="3929"/>
                    </a:lnTo>
                    <a:cubicBezTo>
                      <a:pt x="9335" y="4287"/>
                      <a:pt x="9264" y="4656"/>
                      <a:pt x="9168" y="5013"/>
                    </a:cubicBezTo>
                    <a:cubicBezTo>
                      <a:pt x="9049" y="5442"/>
                      <a:pt x="8906" y="5858"/>
                      <a:pt x="8752" y="6287"/>
                    </a:cubicBezTo>
                    <a:cubicBezTo>
                      <a:pt x="8692" y="5834"/>
                      <a:pt x="8394" y="5418"/>
                      <a:pt x="8073" y="4834"/>
                    </a:cubicBezTo>
                    <a:cubicBezTo>
                      <a:pt x="8109" y="4834"/>
                      <a:pt x="8133" y="4811"/>
                      <a:pt x="8156" y="4775"/>
                    </a:cubicBezTo>
                    <a:cubicBezTo>
                      <a:pt x="8347" y="4513"/>
                      <a:pt x="8371" y="4168"/>
                      <a:pt x="8454" y="3870"/>
                    </a:cubicBezTo>
                    <a:cubicBezTo>
                      <a:pt x="8525" y="3584"/>
                      <a:pt x="8585" y="3298"/>
                      <a:pt x="8633" y="3001"/>
                    </a:cubicBezTo>
                    <a:lnTo>
                      <a:pt x="8442" y="2786"/>
                    </a:lnTo>
                    <a:lnTo>
                      <a:pt x="8442" y="2786"/>
                    </a:lnTo>
                    <a:cubicBezTo>
                      <a:pt x="8406" y="2882"/>
                      <a:pt x="8383" y="2965"/>
                      <a:pt x="8359" y="3048"/>
                    </a:cubicBezTo>
                    <a:cubicBezTo>
                      <a:pt x="8228" y="3560"/>
                      <a:pt x="8085" y="4049"/>
                      <a:pt x="7930" y="4572"/>
                    </a:cubicBezTo>
                    <a:cubicBezTo>
                      <a:pt x="7644" y="4025"/>
                      <a:pt x="7418" y="3453"/>
                      <a:pt x="7287" y="2846"/>
                    </a:cubicBezTo>
                    <a:cubicBezTo>
                      <a:pt x="7085" y="1941"/>
                      <a:pt x="7025" y="1012"/>
                      <a:pt x="7109" y="84"/>
                    </a:cubicBezTo>
                    <a:cubicBezTo>
                      <a:pt x="7109" y="36"/>
                      <a:pt x="7073" y="0"/>
                      <a:pt x="7037" y="12"/>
                    </a:cubicBezTo>
                    <a:cubicBezTo>
                      <a:pt x="6990" y="24"/>
                      <a:pt x="6954" y="72"/>
                      <a:pt x="6954" y="120"/>
                    </a:cubicBezTo>
                    <a:cubicBezTo>
                      <a:pt x="6847" y="1048"/>
                      <a:pt x="6870" y="2001"/>
                      <a:pt x="7013" y="2929"/>
                    </a:cubicBezTo>
                    <a:cubicBezTo>
                      <a:pt x="6894" y="2775"/>
                      <a:pt x="6763" y="2632"/>
                      <a:pt x="6632" y="2477"/>
                    </a:cubicBezTo>
                    <a:cubicBezTo>
                      <a:pt x="6370" y="2203"/>
                      <a:pt x="6108" y="1941"/>
                      <a:pt x="5870" y="1632"/>
                    </a:cubicBezTo>
                    <a:cubicBezTo>
                      <a:pt x="5811" y="1536"/>
                      <a:pt x="5751" y="1441"/>
                      <a:pt x="5692" y="1346"/>
                    </a:cubicBezTo>
                    <a:cubicBezTo>
                      <a:pt x="5656" y="1417"/>
                      <a:pt x="5620" y="1489"/>
                      <a:pt x="5585" y="1548"/>
                    </a:cubicBezTo>
                    <a:cubicBezTo>
                      <a:pt x="5739" y="1834"/>
                      <a:pt x="5918" y="2096"/>
                      <a:pt x="6132" y="2334"/>
                    </a:cubicBezTo>
                    <a:cubicBezTo>
                      <a:pt x="6335" y="2596"/>
                      <a:pt x="6561" y="2834"/>
                      <a:pt x="6811" y="3048"/>
                    </a:cubicBezTo>
                    <a:cubicBezTo>
                      <a:pt x="6894" y="3132"/>
                      <a:pt x="6990" y="3215"/>
                      <a:pt x="7085" y="3287"/>
                    </a:cubicBezTo>
                    <a:cubicBezTo>
                      <a:pt x="7478" y="4977"/>
                      <a:pt x="8299" y="5715"/>
                      <a:pt x="8359" y="6525"/>
                    </a:cubicBezTo>
                    <a:cubicBezTo>
                      <a:pt x="8359" y="6632"/>
                      <a:pt x="8359" y="6739"/>
                      <a:pt x="8359" y="6858"/>
                    </a:cubicBezTo>
                    <a:cubicBezTo>
                      <a:pt x="8228" y="6620"/>
                      <a:pt x="8085" y="6406"/>
                      <a:pt x="7906" y="6204"/>
                    </a:cubicBezTo>
                    <a:cubicBezTo>
                      <a:pt x="7478" y="5751"/>
                      <a:pt x="6978" y="5382"/>
                      <a:pt x="6418" y="5096"/>
                    </a:cubicBezTo>
                    <a:cubicBezTo>
                      <a:pt x="6001" y="4930"/>
                      <a:pt x="5597" y="4751"/>
                      <a:pt x="5204" y="4537"/>
                    </a:cubicBezTo>
                    <a:cubicBezTo>
                      <a:pt x="5096" y="4477"/>
                      <a:pt x="4989" y="4406"/>
                      <a:pt x="4894" y="4322"/>
                    </a:cubicBezTo>
                    <a:cubicBezTo>
                      <a:pt x="4894" y="4406"/>
                      <a:pt x="4894" y="4489"/>
                      <a:pt x="4882" y="4561"/>
                    </a:cubicBezTo>
                    <a:cubicBezTo>
                      <a:pt x="4942" y="4620"/>
                      <a:pt x="5013" y="4680"/>
                      <a:pt x="5073" y="4739"/>
                    </a:cubicBezTo>
                    <a:cubicBezTo>
                      <a:pt x="5442" y="5001"/>
                      <a:pt x="5823" y="5239"/>
                      <a:pt x="6228" y="5453"/>
                    </a:cubicBezTo>
                    <a:cubicBezTo>
                      <a:pt x="6775" y="5704"/>
                      <a:pt x="7275" y="6037"/>
                      <a:pt x="7728" y="6442"/>
                    </a:cubicBezTo>
                    <a:cubicBezTo>
                      <a:pt x="7954" y="6644"/>
                      <a:pt x="8156" y="6882"/>
                      <a:pt x="8323" y="7132"/>
                    </a:cubicBezTo>
                    <a:cubicBezTo>
                      <a:pt x="8240" y="7799"/>
                      <a:pt x="8013" y="8501"/>
                      <a:pt x="7918" y="9168"/>
                    </a:cubicBezTo>
                    <a:cubicBezTo>
                      <a:pt x="7847" y="9061"/>
                      <a:pt x="7775" y="8942"/>
                      <a:pt x="7704" y="8835"/>
                    </a:cubicBezTo>
                    <a:cubicBezTo>
                      <a:pt x="7454" y="8490"/>
                      <a:pt x="7168" y="8180"/>
                      <a:pt x="6835" y="7918"/>
                    </a:cubicBezTo>
                    <a:cubicBezTo>
                      <a:pt x="6347" y="7573"/>
                      <a:pt x="5823" y="7287"/>
                      <a:pt x="5358" y="6918"/>
                    </a:cubicBezTo>
                    <a:cubicBezTo>
                      <a:pt x="5287" y="6858"/>
                      <a:pt x="5216" y="6799"/>
                      <a:pt x="5156" y="6739"/>
                    </a:cubicBezTo>
                    <a:cubicBezTo>
                      <a:pt x="5180" y="6870"/>
                      <a:pt x="5204" y="7001"/>
                      <a:pt x="5216" y="7120"/>
                    </a:cubicBezTo>
                    <a:cubicBezTo>
                      <a:pt x="5656" y="7537"/>
                      <a:pt x="6156" y="7859"/>
                      <a:pt x="6620" y="8251"/>
                    </a:cubicBezTo>
                    <a:cubicBezTo>
                      <a:pt x="6870" y="8442"/>
                      <a:pt x="7109" y="8668"/>
                      <a:pt x="7323" y="8894"/>
                    </a:cubicBezTo>
                    <a:cubicBezTo>
                      <a:pt x="7513" y="9109"/>
                      <a:pt x="7704" y="9335"/>
                      <a:pt x="7871" y="9573"/>
                    </a:cubicBezTo>
                    <a:cubicBezTo>
                      <a:pt x="7859" y="9716"/>
                      <a:pt x="7859" y="9859"/>
                      <a:pt x="7871" y="10002"/>
                    </a:cubicBezTo>
                    <a:cubicBezTo>
                      <a:pt x="7918" y="10811"/>
                      <a:pt x="8192" y="11454"/>
                      <a:pt x="8359" y="12169"/>
                    </a:cubicBezTo>
                    <a:cubicBezTo>
                      <a:pt x="8252" y="11978"/>
                      <a:pt x="8121" y="11788"/>
                      <a:pt x="7966" y="11621"/>
                    </a:cubicBezTo>
                    <a:cubicBezTo>
                      <a:pt x="7359" y="10918"/>
                      <a:pt x="6513" y="10466"/>
                      <a:pt x="5692" y="10025"/>
                    </a:cubicBezTo>
                    <a:cubicBezTo>
                      <a:pt x="5430" y="9871"/>
                      <a:pt x="5168" y="9752"/>
                      <a:pt x="4918" y="9597"/>
                    </a:cubicBezTo>
                    <a:cubicBezTo>
                      <a:pt x="4882" y="9692"/>
                      <a:pt x="4835" y="9787"/>
                      <a:pt x="4787" y="9883"/>
                    </a:cubicBezTo>
                    <a:cubicBezTo>
                      <a:pt x="5013" y="10073"/>
                      <a:pt x="5239" y="10240"/>
                      <a:pt x="5489" y="10395"/>
                    </a:cubicBezTo>
                    <a:cubicBezTo>
                      <a:pt x="6275" y="10871"/>
                      <a:pt x="7144" y="11228"/>
                      <a:pt x="7775" y="11871"/>
                    </a:cubicBezTo>
                    <a:cubicBezTo>
                      <a:pt x="8073" y="12157"/>
                      <a:pt x="8311" y="12514"/>
                      <a:pt x="8478" y="12895"/>
                    </a:cubicBezTo>
                    <a:cubicBezTo>
                      <a:pt x="8490" y="13073"/>
                      <a:pt x="8490" y="13240"/>
                      <a:pt x="8478" y="13407"/>
                    </a:cubicBezTo>
                    <a:cubicBezTo>
                      <a:pt x="8454" y="13788"/>
                      <a:pt x="8383" y="14157"/>
                      <a:pt x="8264" y="14514"/>
                    </a:cubicBezTo>
                    <a:cubicBezTo>
                      <a:pt x="8168" y="14824"/>
                      <a:pt x="8061" y="15121"/>
                      <a:pt x="7942" y="15431"/>
                    </a:cubicBezTo>
                    <a:cubicBezTo>
                      <a:pt x="7942" y="15407"/>
                      <a:pt x="7930" y="15395"/>
                      <a:pt x="7918" y="15371"/>
                    </a:cubicBezTo>
                    <a:cubicBezTo>
                      <a:pt x="7740" y="15002"/>
                      <a:pt x="7525" y="14657"/>
                      <a:pt x="7275" y="14324"/>
                    </a:cubicBezTo>
                    <a:cubicBezTo>
                      <a:pt x="7061" y="14014"/>
                      <a:pt x="6823" y="13716"/>
                      <a:pt x="6561" y="13431"/>
                    </a:cubicBezTo>
                    <a:cubicBezTo>
                      <a:pt x="6299" y="13169"/>
                      <a:pt x="6001" y="12931"/>
                      <a:pt x="5680" y="12728"/>
                    </a:cubicBezTo>
                    <a:cubicBezTo>
                      <a:pt x="5049" y="12359"/>
                      <a:pt x="4382" y="12050"/>
                      <a:pt x="3787" y="11633"/>
                    </a:cubicBezTo>
                    <a:cubicBezTo>
                      <a:pt x="3739" y="11704"/>
                      <a:pt x="3703" y="11788"/>
                      <a:pt x="3656" y="11859"/>
                    </a:cubicBezTo>
                    <a:cubicBezTo>
                      <a:pt x="4239" y="12300"/>
                      <a:pt x="4906" y="12597"/>
                      <a:pt x="5525" y="13002"/>
                    </a:cubicBezTo>
                    <a:cubicBezTo>
                      <a:pt x="5835" y="13193"/>
                      <a:pt x="6108" y="13431"/>
                      <a:pt x="6359" y="13693"/>
                    </a:cubicBezTo>
                    <a:cubicBezTo>
                      <a:pt x="6609" y="13966"/>
                      <a:pt x="6847" y="14252"/>
                      <a:pt x="7073" y="14562"/>
                    </a:cubicBezTo>
                    <a:cubicBezTo>
                      <a:pt x="7323" y="14871"/>
                      <a:pt x="7537" y="15193"/>
                      <a:pt x="7728" y="15538"/>
                    </a:cubicBezTo>
                    <a:cubicBezTo>
                      <a:pt x="7763" y="15621"/>
                      <a:pt x="7787" y="15693"/>
                      <a:pt x="7811" y="15776"/>
                    </a:cubicBezTo>
                    <a:cubicBezTo>
                      <a:pt x="7609" y="16300"/>
                      <a:pt x="7442" y="16824"/>
                      <a:pt x="7335" y="17372"/>
                    </a:cubicBezTo>
                    <a:cubicBezTo>
                      <a:pt x="7287" y="17598"/>
                      <a:pt x="7251" y="17824"/>
                      <a:pt x="7228" y="18050"/>
                    </a:cubicBezTo>
                    <a:cubicBezTo>
                      <a:pt x="7037" y="17753"/>
                      <a:pt x="6811" y="17479"/>
                      <a:pt x="6561" y="17253"/>
                    </a:cubicBezTo>
                    <a:cubicBezTo>
                      <a:pt x="6216" y="16943"/>
                      <a:pt x="5823" y="16681"/>
                      <a:pt x="5394" y="16491"/>
                    </a:cubicBezTo>
                    <a:cubicBezTo>
                      <a:pt x="4823" y="16217"/>
                      <a:pt x="4203" y="16014"/>
                      <a:pt x="3632" y="15752"/>
                    </a:cubicBezTo>
                    <a:cubicBezTo>
                      <a:pt x="3453" y="15681"/>
                      <a:pt x="3275" y="15598"/>
                      <a:pt x="3108" y="15514"/>
                    </a:cubicBezTo>
                    <a:cubicBezTo>
                      <a:pt x="3144" y="15621"/>
                      <a:pt x="3191" y="15717"/>
                      <a:pt x="3251" y="15824"/>
                    </a:cubicBezTo>
                    <a:cubicBezTo>
                      <a:pt x="4275" y="16419"/>
                      <a:pt x="5501" y="16645"/>
                      <a:pt x="6382" y="17491"/>
                    </a:cubicBezTo>
                    <a:cubicBezTo>
                      <a:pt x="6620" y="17717"/>
                      <a:pt x="6847" y="17979"/>
                      <a:pt x="7025" y="18253"/>
                    </a:cubicBezTo>
                    <a:cubicBezTo>
                      <a:pt x="7085" y="18348"/>
                      <a:pt x="7121" y="18443"/>
                      <a:pt x="7156" y="18550"/>
                    </a:cubicBezTo>
                    <a:cubicBezTo>
                      <a:pt x="7073" y="19324"/>
                      <a:pt x="7049" y="20039"/>
                      <a:pt x="6930" y="20789"/>
                    </a:cubicBezTo>
                    <a:cubicBezTo>
                      <a:pt x="6918" y="20860"/>
                      <a:pt x="6906" y="20943"/>
                      <a:pt x="6894" y="21027"/>
                    </a:cubicBezTo>
                    <a:cubicBezTo>
                      <a:pt x="6680" y="20634"/>
                      <a:pt x="6394" y="20289"/>
                      <a:pt x="6049" y="20015"/>
                    </a:cubicBezTo>
                    <a:cubicBezTo>
                      <a:pt x="5263" y="19384"/>
                      <a:pt x="4323" y="19038"/>
                      <a:pt x="3477" y="18527"/>
                    </a:cubicBezTo>
                    <a:cubicBezTo>
                      <a:pt x="3441" y="18610"/>
                      <a:pt x="3406" y="18693"/>
                      <a:pt x="3370" y="18765"/>
                    </a:cubicBezTo>
                    <a:cubicBezTo>
                      <a:pt x="4180" y="19289"/>
                      <a:pt x="5120" y="19622"/>
                      <a:pt x="5882" y="20253"/>
                    </a:cubicBezTo>
                    <a:cubicBezTo>
                      <a:pt x="6168" y="20479"/>
                      <a:pt x="6406" y="20741"/>
                      <a:pt x="6620" y="21039"/>
                    </a:cubicBezTo>
                    <a:cubicBezTo>
                      <a:pt x="6692" y="21146"/>
                      <a:pt x="6751" y="21265"/>
                      <a:pt x="6811" y="21384"/>
                    </a:cubicBezTo>
                    <a:cubicBezTo>
                      <a:pt x="6704" y="21896"/>
                      <a:pt x="6525" y="22384"/>
                      <a:pt x="6299" y="22848"/>
                    </a:cubicBezTo>
                    <a:cubicBezTo>
                      <a:pt x="6144" y="23146"/>
                      <a:pt x="6001" y="23444"/>
                      <a:pt x="5823" y="23730"/>
                    </a:cubicBezTo>
                    <a:cubicBezTo>
                      <a:pt x="5799" y="23432"/>
                      <a:pt x="5692" y="23158"/>
                      <a:pt x="5525" y="22920"/>
                    </a:cubicBezTo>
                    <a:cubicBezTo>
                      <a:pt x="5370" y="22694"/>
                      <a:pt x="5168" y="22503"/>
                      <a:pt x="4930" y="22348"/>
                    </a:cubicBezTo>
                    <a:cubicBezTo>
                      <a:pt x="4584" y="22158"/>
                      <a:pt x="4227" y="22003"/>
                      <a:pt x="3846" y="21896"/>
                    </a:cubicBezTo>
                    <a:lnTo>
                      <a:pt x="3215" y="21705"/>
                    </a:lnTo>
                    <a:lnTo>
                      <a:pt x="2406" y="21372"/>
                    </a:lnTo>
                    <a:lnTo>
                      <a:pt x="2406" y="21563"/>
                    </a:lnTo>
                    <a:lnTo>
                      <a:pt x="3072" y="21991"/>
                    </a:lnTo>
                    <a:lnTo>
                      <a:pt x="3680" y="22253"/>
                    </a:lnTo>
                    <a:cubicBezTo>
                      <a:pt x="4037" y="22384"/>
                      <a:pt x="4382" y="22539"/>
                      <a:pt x="4715" y="22729"/>
                    </a:cubicBezTo>
                    <a:cubicBezTo>
                      <a:pt x="4930" y="22848"/>
                      <a:pt x="5132" y="22991"/>
                      <a:pt x="5311" y="23170"/>
                    </a:cubicBezTo>
                    <a:cubicBezTo>
                      <a:pt x="5501" y="23396"/>
                      <a:pt x="5632" y="23670"/>
                      <a:pt x="5668" y="23968"/>
                    </a:cubicBezTo>
                    <a:cubicBezTo>
                      <a:pt x="5358" y="24456"/>
                      <a:pt x="5025" y="24932"/>
                      <a:pt x="4656" y="25385"/>
                    </a:cubicBezTo>
                    <a:cubicBezTo>
                      <a:pt x="4537" y="25539"/>
                      <a:pt x="4418" y="25682"/>
                      <a:pt x="4299" y="25825"/>
                    </a:cubicBezTo>
                    <a:cubicBezTo>
                      <a:pt x="4346" y="25480"/>
                      <a:pt x="4239" y="25146"/>
                      <a:pt x="3989" y="24908"/>
                    </a:cubicBezTo>
                    <a:cubicBezTo>
                      <a:pt x="3703" y="24623"/>
                      <a:pt x="3251" y="24468"/>
                      <a:pt x="2882" y="24337"/>
                    </a:cubicBezTo>
                    <a:cubicBezTo>
                      <a:pt x="2882" y="24444"/>
                      <a:pt x="2882" y="24539"/>
                      <a:pt x="2870" y="24634"/>
                    </a:cubicBezTo>
                    <a:cubicBezTo>
                      <a:pt x="3191" y="24777"/>
                      <a:pt x="3537" y="24932"/>
                      <a:pt x="3763" y="25194"/>
                    </a:cubicBezTo>
                    <a:cubicBezTo>
                      <a:pt x="3965" y="25420"/>
                      <a:pt x="4073" y="25718"/>
                      <a:pt x="3918" y="26182"/>
                    </a:cubicBezTo>
                    <a:cubicBezTo>
                      <a:pt x="3894" y="26230"/>
                      <a:pt x="3870" y="26277"/>
                      <a:pt x="3858" y="26325"/>
                    </a:cubicBezTo>
                    <a:cubicBezTo>
                      <a:pt x="2537" y="27837"/>
                      <a:pt x="1096" y="29254"/>
                      <a:pt x="24" y="30909"/>
                    </a:cubicBezTo>
                    <a:cubicBezTo>
                      <a:pt x="1" y="30933"/>
                      <a:pt x="1" y="30969"/>
                      <a:pt x="24" y="30992"/>
                    </a:cubicBezTo>
                    <a:cubicBezTo>
                      <a:pt x="48" y="31004"/>
                      <a:pt x="72" y="30992"/>
                      <a:pt x="96" y="30969"/>
                    </a:cubicBezTo>
                    <a:cubicBezTo>
                      <a:pt x="1084" y="29576"/>
                      <a:pt x="2346" y="28385"/>
                      <a:pt x="3561" y="27159"/>
                    </a:cubicBezTo>
                    <a:cubicBezTo>
                      <a:pt x="3596" y="27135"/>
                      <a:pt x="3632" y="27123"/>
                      <a:pt x="3668" y="27099"/>
                    </a:cubicBezTo>
                    <a:cubicBezTo>
                      <a:pt x="4108" y="26766"/>
                      <a:pt x="4561" y="26468"/>
                      <a:pt x="5037" y="26194"/>
                    </a:cubicBezTo>
                    <a:cubicBezTo>
                      <a:pt x="5454" y="25968"/>
                      <a:pt x="5870" y="25777"/>
                      <a:pt x="6287" y="25587"/>
                    </a:cubicBezTo>
                    <a:lnTo>
                      <a:pt x="6585" y="25444"/>
                    </a:lnTo>
                    <a:cubicBezTo>
                      <a:pt x="6811" y="25265"/>
                      <a:pt x="7013" y="25075"/>
                      <a:pt x="7216" y="24896"/>
                    </a:cubicBezTo>
                    <a:cubicBezTo>
                      <a:pt x="6894" y="25015"/>
                      <a:pt x="6585" y="25134"/>
                      <a:pt x="6263" y="25265"/>
                    </a:cubicBezTo>
                    <a:cubicBezTo>
                      <a:pt x="5823" y="25456"/>
                      <a:pt x="5406" y="25658"/>
                      <a:pt x="4989" y="25885"/>
                    </a:cubicBezTo>
                    <a:cubicBezTo>
                      <a:pt x="4846" y="25980"/>
                      <a:pt x="4680" y="26063"/>
                      <a:pt x="4525" y="26158"/>
                    </a:cubicBezTo>
                    <a:cubicBezTo>
                      <a:pt x="4656" y="26016"/>
                      <a:pt x="4799" y="25873"/>
                      <a:pt x="4930" y="25730"/>
                    </a:cubicBezTo>
                    <a:cubicBezTo>
                      <a:pt x="5358" y="25242"/>
                      <a:pt x="5751" y="24742"/>
                      <a:pt x="6132" y="24206"/>
                    </a:cubicBezTo>
                    <a:cubicBezTo>
                      <a:pt x="6228" y="24122"/>
                      <a:pt x="6335" y="24027"/>
                      <a:pt x="6442" y="23944"/>
                    </a:cubicBezTo>
                    <a:cubicBezTo>
                      <a:pt x="6918" y="23551"/>
                      <a:pt x="7430" y="23182"/>
                      <a:pt x="7906" y="22860"/>
                    </a:cubicBezTo>
                    <a:cubicBezTo>
                      <a:pt x="8502" y="22420"/>
                      <a:pt x="9085" y="22003"/>
                      <a:pt x="9657" y="21539"/>
                    </a:cubicBezTo>
                    <a:cubicBezTo>
                      <a:pt x="9716" y="21408"/>
                      <a:pt x="9764" y="21277"/>
                      <a:pt x="9811" y="21134"/>
                    </a:cubicBezTo>
                    <a:cubicBezTo>
                      <a:pt x="9156" y="21634"/>
                      <a:pt x="8490" y="22122"/>
                      <a:pt x="7823" y="22598"/>
                    </a:cubicBezTo>
                    <a:cubicBezTo>
                      <a:pt x="7406" y="22908"/>
                      <a:pt x="6942" y="23253"/>
                      <a:pt x="6513" y="23622"/>
                    </a:cubicBezTo>
                    <a:cubicBezTo>
                      <a:pt x="6620" y="23456"/>
                      <a:pt x="6728" y="23289"/>
                      <a:pt x="6823" y="23110"/>
                    </a:cubicBezTo>
                    <a:cubicBezTo>
                      <a:pt x="7025" y="22729"/>
                      <a:pt x="7204" y="22337"/>
                      <a:pt x="7335" y="21932"/>
                    </a:cubicBezTo>
                    <a:lnTo>
                      <a:pt x="7347" y="21908"/>
                    </a:lnTo>
                    <a:cubicBezTo>
                      <a:pt x="7525" y="21658"/>
                      <a:pt x="7692" y="21396"/>
                      <a:pt x="7883" y="21170"/>
                    </a:cubicBezTo>
                    <a:cubicBezTo>
                      <a:pt x="8264" y="20729"/>
                      <a:pt x="8668" y="20312"/>
                      <a:pt x="9085" y="19920"/>
                    </a:cubicBezTo>
                    <a:cubicBezTo>
                      <a:pt x="9395" y="19610"/>
                      <a:pt x="9704" y="19300"/>
                      <a:pt x="9990" y="18979"/>
                    </a:cubicBezTo>
                    <a:lnTo>
                      <a:pt x="9990" y="18586"/>
                    </a:lnTo>
                    <a:lnTo>
                      <a:pt x="9907" y="18669"/>
                    </a:lnTo>
                    <a:cubicBezTo>
                      <a:pt x="9585" y="19003"/>
                      <a:pt x="9264" y="19324"/>
                      <a:pt x="8930" y="19634"/>
                    </a:cubicBezTo>
                    <a:cubicBezTo>
                      <a:pt x="8502" y="20051"/>
                      <a:pt x="8085" y="20491"/>
                      <a:pt x="7704" y="20955"/>
                    </a:cubicBezTo>
                    <a:cubicBezTo>
                      <a:pt x="7656" y="21027"/>
                      <a:pt x="7609" y="21098"/>
                      <a:pt x="7561" y="21158"/>
                    </a:cubicBezTo>
                    <a:cubicBezTo>
                      <a:pt x="7680" y="20551"/>
                      <a:pt x="7740" y="19931"/>
                      <a:pt x="7740" y="19324"/>
                    </a:cubicBezTo>
                    <a:lnTo>
                      <a:pt x="7763" y="19300"/>
                    </a:lnTo>
                    <a:cubicBezTo>
                      <a:pt x="8109" y="18800"/>
                      <a:pt x="8406" y="18288"/>
                      <a:pt x="8787" y="17836"/>
                    </a:cubicBezTo>
                    <a:cubicBezTo>
                      <a:pt x="9180" y="17384"/>
                      <a:pt x="9621" y="16931"/>
                      <a:pt x="10061" y="16491"/>
                    </a:cubicBezTo>
                    <a:cubicBezTo>
                      <a:pt x="10383" y="16169"/>
                      <a:pt x="10716" y="15836"/>
                      <a:pt x="11026" y="15502"/>
                    </a:cubicBezTo>
                    <a:cubicBezTo>
                      <a:pt x="11085" y="15371"/>
                      <a:pt x="11157" y="15228"/>
                      <a:pt x="11216" y="15086"/>
                    </a:cubicBezTo>
                    <a:cubicBezTo>
                      <a:pt x="10811" y="15490"/>
                      <a:pt x="10371" y="15883"/>
                      <a:pt x="9942" y="16276"/>
                    </a:cubicBezTo>
                    <a:cubicBezTo>
                      <a:pt x="9478" y="16705"/>
                      <a:pt x="9037" y="17157"/>
                      <a:pt x="8633" y="17634"/>
                    </a:cubicBezTo>
                    <a:cubicBezTo>
                      <a:pt x="8299" y="17991"/>
                      <a:pt x="8013" y="18384"/>
                      <a:pt x="7763" y="18800"/>
                    </a:cubicBezTo>
                    <a:cubicBezTo>
                      <a:pt x="7775" y="18300"/>
                      <a:pt x="7823" y="17788"/>
                      <a:pt x="7894" y="17288"/>
                    </a:cubicBezTo>
                    <a:cubicBezTo>
                      <a:pt x="7930" y="17205"/>
                      <a:pt x="7954" y="17110"/>
                      <a:pt x="7978" y="170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7" name="Google Shape;3187;p38"/>
              <p:cNvSpPr/>
              <p:nvPr/>
            </p:nvSpPr>
            <p:spPr>
              <a:xfrm>
                <a:off x="3523775" y="1898050"/>
                <a:ext cx="59875" cy="100150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4006" extrusionOk="0">
                    <a:moveTo>
                      <a:pt x="2394" y="1"/>
                    </a:moveTo>
                    <a:cubicBezTo>
                      <a:pt x="2180" y="251"/>
                      <a:pt x="1954" y="513"/>
                      <a:pt x="1739" y="775"/>
                    </a:cubicBezTo>
                    <a:cubicBezTo>
                      <a:pt x="1442" y="1144"/>
                      <a:pt x="1156" y="1525"/>
                      <a:pt x="906" y="1930"/>
                    </a:cubicBezTo>
                    <a:cubicBezTo>
                      <a:pt x="715" y="2204"/>
                      <a:pt x="549" y="2501"/>
                      <a:pt x="394" y="2799"/>
                    </a:cubicBezTo>
                    <a:cubicBezTo>
                      <a:pt x="394" y="2846"/>
                      <a:pt x="394" y="2894"/>
                      <a:pt x="394" y="2942"/>
                    </a:cubicBezTo>
                    <a:cubicBezTo>
                      <a:pt x="370" y="3025"/>
                      <a:pt x="334" y="3096"/>
                      <a:pt x="299" y="3168"/>
                    </a:cubicBezTo>
                    <a:cubicBezTo>
                      <a:pt x="299" y="3204"/>
                      <a:pt x="275" y="3227"/>
                      <a:pt x="239" y="3227"/>
                    </a:cubicBezTo>
                    <a:cubicBezTo>
                      <a:pt x="227" y="3216"/>
                      <a:pt x="227" y="3216"/>
                      <a:pt x="215" y="3204"/>
                    </a:cubicBezTo>
                    <a:cubicBezTo>
                      <a:pt x="179" y="3287"/>
                      <a:pt x="144" y="3370"/>
                      <a:pt x="120" y="3454"/>
                    </a:cubicBezTo>
                    <a:cubicBezTo>
                      <a:pt x="72" y="3608"/>
                      <a:pt x="49" y="3751"/>
                      <a:pt x="13" y="3906"/>
                    </a:cubicBezTo>
                    <a:cubicBezTo>
                      <a:pt x="1" y="3942"/>
                      <a:pt x="13" y="3978"/>
                      <a:pt x="37" y="4001"/>
                    </a:cubicBezTo>
                    <a:cubicBezTo>
                      <a:pt x="43" y="4004"/>
                      <a:pt x="49" y="4006"/>
                      <a:pt x="54" y="4006"/>
                    </a:cubicBezTo>
                    <a:cubicBezTo>
                      <a:pt x="72" y="4006"/>
                      <a:pt x="87" y="3992"/>
                      <a:pt x="96" y="3966"/>
                    </a:cubicBezTo>
                    <a:cubicBezTo>
                      <a:pt x="168" y="3835"/>
                      <a:pt x="251" y="3739"/>
                      <a:pt x="310" y="3608"/>
                    </a:cubicBezTo>
                    <a:cubicBezTo>
                      <a:pt x="537" y="3108"/>
                      <a:pt x="799" y="2632"/>
                      <a:pt x="1096" y="2168"/>
                    </a:cubicBezTo>
                    <a:cubicBezTo>
                      <a:pt x="1346" y="1775"/>
                      <a:pt x="1620" y="1406"/>
                      <a:pt x="1906" y="1049"/>
                    </a:cubicBezTo>
                    <a:lnTo>
                      <a:pt x="2096" y="787"/>
                    </a:lnTo>
                    <a:cubicBezTo>
                      <a:pt x="2215" y="525"/>
                      <a:pt x="2311" y="263"/>
                      <a:pt x="2394" y="1"/>
                    </a:cubicBezTo>
                    <a:close/>
                  </a:path>
                </a:pathLst>
              </a:custGeom>
              <a:solidFill>
                <a:srgbClr val="F7E6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8" name="Google Shape;3188;p38"/>
              <p:cNvSpPr/>
              <p:nvPr/>
            </p:nvSpPr>
            <p:spPr>
              <a:xfrm>
                <a:off x="3544325" y="1903725"/>
                <a:ext cx="21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84" h="219" extrusionOk="0">
                    <a:moveTo>
                      <a:pt x="36" y="0"/>
                    </a:moveTo>
                    <a:cubicBezTo>
                      <a:pt x="24" y="60"/>
                      <a:pt x="12" y="119"/>
                      <a:pt x="0" y="179"/>
                    </a:cubicBezTo>
                    <a:cubicBezTo>
                      <a:pt x="9" y="205"/>
                      <a:pt x="25" y="219"/>
                      <a:pt x="42" y="219"/>
                    </a:cubicBezTo>
                    <a:cubicBezTo>
                      <a:pt x="48" y="219"/>
                      <a:pt x="54" y="217"/>
                      <a:pt x="60" y="214"/>
                    </a:cubicBezTo>
                    <a:cubicBezTo>
                      <a:pt x="84" y="191"/>
                      <a:pt x="84" y="155"/>
                      <a:pt x="84" y="131"/>
                    </a:cubicBezTo>
                    <a:cubicBezTo>
                      <a:pt x="72" y="83"/>
                      <a:pt x="60" y="48"/>
                      <a:pt x="36" y="0"/>
                    </a:cubicBezTo>
                    <a:close/>
                  </a:path>
                </a:pathLst>
              </a:custGeom>
              <a:solidFill>
                <a:srgbClr val="F7E6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38"/>
              <p:cNvSpPr/>
              <p:nvPr/>
            </p:nvSpPr>
            <p:spPr>
              <a:xfrm>
                <a:off x="3263625" y="1336500"/>
                <a:ext cx="342050" cy="761025"/>
              </a:xfrm>
              <a:custGeom>
                <a:avLst/>
                <a:gdLst/>
                <a:ahLst/>
                <a:cxnLst/>
                <a:rect l="l" t="t" r="r" b="b"/>
                <a:pathLst>
                  <a:path w="13682" h="30441" extrusionOk="0">
                    <a:moveTo>
                      <a:pt x="630" y="1"/>
                    </a:moveTo>
                    <a:cubicBezTo>
                      <a:pt x="625" y="1"/>
                      <a:pt x="622" y="3"/>
                      <a:pt x="620" y="8"/>
                    </a:cubicBezTo>
                    <a:cubicBezTo>
                      <a:pt x="1" y="2103"/>
                      <a:pt x="310" y="4377"/>
                      <a:pt x="1477" y="6223"/>
                    </a:cubicBezTo>
                    <a:cubicBezTo>
                      <a:pt x="2037" y="7104"/>
                      <a:pt x="2823" y="7711"/>
                      <a:pt x="3239" y="8723"/>
                    </a:cubicBezTo>
                    <a:cubicBezTo>
                      <a:pt x="4001" y="10545"/>
                      <a:pt x="3037" y="12855"/>
                      <a:pt x="3787" y="14843"/>
                    </a:cubicBezTo>
                    <a:cubicBezTo>
                      <a:pt x="4347" y="16307"/>
                      <a:pt x="5454" y="16307"/>
                      <a:pt x="6144" y="17391"/>
                    </a:cubicBezTo>
                    <a:cubicBezTo>
                      <a:pt x="6740" y="18331"/>
                      <a:pt x="6311" y="20046"/>
                      <a:pt x="6692" y="21165"/>
                    </a:cubicBezTo>
                    <a:cubicBezTo>
                      <a:pt x="7049" y="22249"/>
                      <a:pt x="7942" y="22784"/>
                      <a:pt x="8490" y="23642"/>
                    </a:cubicBezTo>
                    <a:cubicBezTo>
                      <a:pt x="10038" y="26082"/>
                      <a:pt x="9502" y="30440"/>
                      <a:pt x="9502" y="30440"/>
                    </a:cubicBezTo>
                    <a:cubicBezTo>
                      <a:pt x="9883" y="27642"/>
                      <a:pt x="12157" y="24654"/>
                      <a:pt x="12871" y="22165"/>
                    </a:cubicBezTo>
                    <a:cubicBezTo>
                      <a:pt x="13300" y="20689"/>
                      <a:pt x="13681" y="18712"/>
                      <a:pt x="13098" y="17153"/>
                    </a:cubicBezTo>
                    <a:cubicBezTo>
                      <a:pt x="12752" y="16224"/>
                      <a:pt x="12062" y="15557"/>
                      <a:pt x="11883" y="14521"/>
                    </a:cubicBezTo>
                    <a:cubicBezTo>
                      <a:pt x="11598" y="12878"/>
                      <a:pt x="11919" y="11295"/>
                      <a:pt x="11217" y="9747"/>
                    </a:cubicBezTo>
                    <a:cubicBezTo>
                      <a:pt x="10621" y="8414"/>
                      <a:pt x="9562" y="8544"/>
                      <a:pt x="8740" y="7699"/>
                    </a:cubicBezTo>
                    <a:cubicBezTo>
                      <a:pt x="7811" y="6747"/>
                      <a:pt x="7704" y="4901"/>
                      <a:pt x="6811" y="3972"/>
                    </a:cubicBezTo>
                    <a:cubicBezTo>
                      <a:pt x="6192" y="3341"/>
                      <a:pt x="4501" y="2758"/>
                      <a:pt x="3430" y="2365"/>
                    </a:cubicBezTo>
                    <a:cubicBezTo>
                      <a:pt x="2221" y="1939"/>
                      <a:pt x="768" y="1"/>
                      <a:pt x="6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38"/>
              <p:cNvSpPr/>
              <p:nvPr/>
            </p:nvSpPr>
            <p:spPr>
              <a:xfrm>
                <a:off x="3271675" y="1350075"/>
                <a:ext cx="326850" cy="767075"/>
              </a:xfrm>
              <a:custGeom>
                <a:avLst/>
                <a:gdLst/>
                <a:ahLst/>
                <a:cxnLst/>
                <a:rect l="l" t="t" r="r" b="b"/>
                <a:pathLst>
                  <a:path w="13074" h="30683" extrusionOk="0">
                    <a:moveTo>
                      <a:pt x="12990" y="17384"/>
                    </a:moveTo>
                    <a:cubicBezTo>
                      <a:pt x="12657" y="18122"/>
                      <a:pt x="12299" y="18872"/>
                      <a:pt x="11930" y="19610"/>
                    </a:cubicBezTo>
                    <a:cubicBezTo>
                      <a:pt x="11716" y="20086"/>
                      <a:pt x="11466" y="20586"/>
                      <a:pt x="11264" y="21122"/>
                    </a:cubicBezTo>
                    <a:cubicBezTo>
                      <a:pt x="11276" y="20920"/>
                      <a:pt x="11287" y="20729"/>
                      <a:pt x="11287" y="20527"/>
                    </a:cubicBezTo>
                    <a:cubicBezTo>
                      <a:pt x="11287" y="20098"/>
                      <a:pt x="11264" y="19670"/>
                      <a:pt x="11192" y="19241"/>
                    </a:cubicBezTo>
                    <a:cubicBezTo>
                      <a:pt x="11192" y="19229"/>
                      <a:pt x="11192" y="19229"/>
                      <a:pt x="11192" y="19217"/>
                    </a:cubicBezTo>
                    <a:cubicBezTo>
                      <a:pt x="11228" y="18908"/>
                      <a:pt x="11252" y="18610"/>
                      <a:pt x="11311" y="18300"/>
                    </a:cubicBezTo>
                    <a:cubicBezTo>
                      <a:pt x="11430" y="17741"/>
                      <a:pt x="11597" y="17181"/>
                      <a:pt x="11787" y="16645"/>
                    </a:cubicBezTo>
                    <a:cubicBezTo>
                      <a:pt x="11907" y="16217"/>
                      <a:pt x="12026" y="15800"/>
                      <a:pt x="12145" y="15383"/>
                    </a:cubicBezTo>
                    <a:cubicBezTo>
                      <a:pt x="12073" y="15264"/>
                      <a:pt x="12014" y="15145"/>
                      <a:pt x="11954" y="15038"/>
                    </a:cubicBezTo>
                    <a:cubicBezTo>
                      <a:pt x="11942" y="15074"/>
                      <a:pt x="11930" y="15121"/>
                      <a:pt x="11907" y="15157"/>
                    </a:cubicBezTo>
                    <a:cubicBezTo>
                      <a:pt x="11787" y="15598"/>
                      <a:pt x="11657" y="16026"/>
                      <a:pt x="11514" y="16467"/>
                    </a:cubicBezTo>
                    <a:cubicBezTo>
                      <a:pt x="11311" y="17038"/>
                      <a:pt x="11156" y="17622"/>
                      <a:pt x="11049" y="18205"/>
                    </a:cubicBezTo>
                    <a:cubicBezTo>
                      <a:pt x="11037" y="18288"/>
                      <a:pt x="11025" y="18372"/>
                      <a:pt x="11014" y="18455"/>
                    </a:cubicBezTo>
                    <a:cubicBezTo>
                      <a:pt x="10823" y="17860"/>
                      <a:pt x="10585" y="17288"/>
                      <a:pt x="10311" y="16741"/>
                    </a:cubicBezTo>
                    <a:lnTo>
                      <a:pt x="10311" y="16717"/>
                    </a:lnTo>
                    <a:cubicBezTo>
                      <a:pt x="10383" y="16122"/>
                      <a:pt x="10394" y="15526"/>
                      <a:pt x="10525" y="14943"/>
                    </a:cubicBezTo>
                    <a:cubicBezTo>
                      <a:pt x="10656" y="14359"/>
                      <a:pt x="10835" y="13752"/>
                      <a:pt x="11014" y="13157"/>
                    </a:cubicBezTo>
                    <a:cubicBezTo>
                      <a:pt x="11145" y="12704"/>
                      <a:pt x="11276" y="12264"/>
                      <a:pt x="11395" y="11823"/>
                    </a:cubicBezTo>
                    <a:cubicBezTo>
                      <a:pt x="11395" y="11680"/>
                      <a:pt x="11383" y="11526"/>
                      <a:pt x="11371" y="11371"/>
                    </a:cubicBezTo>
                    <a:cubicBezTo>
                      <a:pt x="11204" y="11919"/>
                      <a:pt x="11002" y="12466"/>
                      <a:pt x="10811" y="13026"/>
                    </a:cubicBezTo>
                    <a:cubicBezTo>
                      <a:pt x="10597" y="13609"/>
                      <a:pt x="10430" y="14217"/>
                      <a:pt x="10287" y="14824"/>
                    </a:cubicBezTo>
                    <a:cubicBezTo>
                      <a:pt x="10168" y="15300"/>
                      <a:pt x="10097" y="15776"/>
                      <a:pt x="10073" y="16264"/>
                    </a:cubicBezTo>
                    <a:cubicBezTo>
                      <a:pt x="9847" y="15812"/>
                      <a:pt x="9644" y="15348"/>
                      <a:pt x="9478" y="14871"/>
                    </a:cubicBezTo>
                    <a:cubicBezTo>
                      <a:pt x="9454" y="14788"/>
                      <a:pt x="9430" y="14693"/>
                      <a:pt x="9406" y="14609"/>
                    </a:cubicBezTo>
                    <a:cubicBezTo>
                      <a:pt x="9394" y="14336"/>
                      <a:pt x="9406" y="14062"/>
                      <a:pt x="9442" y="13788"/>
                    </a:cubicBezTo>
                    <a:cubicBezTo>
                      <a:pt x="9537" y="13133"/>
                      <a:pt x="9680" y="12478"/>
                      <a:pt x="9894" y="11847"/>
                    </a:cubicBezTo>
                    <a:cubicBezTo>
                      <a:pt x="10121" y="10978"/>
                      <a:pt x="10406" y="10133"/>
                      <a:pt x="10609" y="9240"/>
                    </a:cubicBezTo>
                    <a:cubicBezTo>
                      <a:pt x="10633" y="9097"/>
                      <a:pt x="10656" y="8954"/>
                      <a:pt x="10692" y="8811"/>
                    </a:cubicBezTo>
                    <a:cubicBezTo>
                      <a:pt x="10644" y="8740"/>
                      <a:pt x="10585" y="8680"/>
                      <a:pt x="10537" y="8609"/>
                    </a:cubicBezTo>
                    <a:cubicBezTo>
                      <a:pt x="10490" y="8787"/>
                      <a:pt x="10454" y="8966"/>
                      <a:pt x="10406" y="9144"/>
                    </a:cubicBezTo>
                    <a:cubicBezTo>
                      <a:pt x="10180" y="10014"/>
                      <a:pt x="9906" y="10859"/>
                      <a:pt x="9656" y="11728"/>
                    </a:cubicBezTo>
                    <a:cubicBezTo>
                      <a:pt x="9466" y="12383"/>
                      <a:pt x="9323" y="13062"/>
                      <a:pt x="9251" y="13752"/>
                    </a:cubicBezTo>
                    <a:lnTo>
                      <a:pt x="9251" y="13919"/>
                    </a:lnTo>
                    <a:cubicBezTo>
                      <a:pt x="9144" y="13300"/>
                      <a:pt x="9085" y="12657"/>
                      <a:pt x="8954" y="12050"/>
                    </a:cubicBezTo>
                    <a:cubicBezTo>
                      <a:pt x="8894" y="11764"/>
                      <a:pt x="8823" y="11490"/>
                      <a:pt x="8716" y="11216"/>
                    </a:cubicBezTo>
                    <a:cubicBezTo>
                      <a:pt x="8739" y="11097"/>
                      <a:pt x="8751" y="10978"/>
                      <a:pt x="8763" y="10871"/>
                    </a:cubicBezTo>
                    <a:cubicBezTo>
                      <a:pt x="8847" y="10287"/>
                      <a:pt x="8966" y="9716"/>
                      <a:pt x="9061" y="9121"/>
                    </a:cubicBezTo>
                    <a:cubicBezTo>
                      <a:pt x="9132" y="8656"/>
                      <a:pt x="9192" y="8192"/>
                      <a:pt x="9240" y="7728"/>
                    </a:cubicBezTo>
                    <a:lnTo>
                      <a:pt x="9037" y="7620"/>
                    </a:lnTo>
                    <a:lnTo>
                      <a:pt x="9013" y="7823"/>
                    </a:lnTo>
                    <a:cubicBezTo>
                      <a:pt x="8966" y="8240"/>
                      <a:pt x="8918" y="8644"/>
                      <a:pt x="8847" y="9061"/>
                    </a:cubicBezTo>
                    <a:cubicBezTo>
                      <a:pt x="8763" y="9680"/>
                      <a:pt x="8656" y="10264"/>
                      <a:pt x="8585" y="10859"/>
                    </a:cubicBezTo>
                    <a:lnTo>
                      <a:pt x="8549" y="10788"/>
                    </a:lnTo>
                    <a:cubicBezTo>
                      <a:pt x="8382" y="10442"/>
                      <a:pt x="8168" y="10109"/>
                      <a:pt x="7918" y="9811"/>
                    </a:cubicBezTo>
                    <a:cubicBezTo>
                      <a:pt x="7811" y="9692"/>
                      <a:pt x="7704" y="9585"/>
                      <a:pt x="7596" y="9466"/>
                    </a:cubicBezTo>
                    <a:cubicBezTo>
                      <a:pt x="7596" y="9252"/>
                      <a:pt x="7537" y="9049"/>
                      <a:pt x="7513" y="8835"/>
                    </a:cubicBezTo>
                    <a:cubicBezTo>
                      <a:pt x="7418" y="7787"/>
                      <a:pt x="7573" y="6680"/>
                      <a:pt x="7573" y="5596"/>
                    </a:cubicBezTo>
                    <a:cubicBezTo>
                      <a:pt x="7525" y="5454"/>
                      <a:pt x="7466" y="5323"/>
                      <a:pt x="7418" y="5180"/>
                    </a:cubicBezTo>
                    <a:cubicBezTo>
                      <a:pt x="7418" y="5382"/>
                      <a:pt x="7406" y="5585"/>
                      <a:pt x="7394" y="5787"/>
                    </a:cubicBezTo>
                    <a:cubicBezTo>
                      <a:pt x="7346" y="6561"/>
                      <a:pt x="7239" y="7335"/>
                      <a:pt x="7239" y="8097"/>
                    </a:cubicBezTo>
                    <a:cubicBezTo>
                      <a:pt x="7239" y="8454"/>
                      <a:pt x="7251" y="8811"/>
                      <a:pt x="7311" y="9168"/>
                    </a:cubicBezTo>
                    <a:cubicBezTo>
                      <a:pt x="6930" y="8835"/>
                      <a:pt x="6608" y="8466"/>
                      <a:pt x="6334" y="8049"/>
                    </a:cubicBezTo>
                    <a:cubicBezTo>
                      <a:pt x="6263" y="7942"/>
                      <a:pt x="6203" y="7835"/>
                      <a:pt x="6144" y="7716"/>
                    </a:cubicBezTo>
                    <a:cubicBezTo>
                      <a:pt x="6144" y="7501"/>
                      <a:pt x="6168" y="7287"/>
                      <a:pt x="6180" y="7073"/>
                    </a:cubicBezTo>
                    <a:cubicBezTo>
                      <a:pt x="6227" y="6216"/>
                      <a:pt x="6346" y="5358"/>
                      <a:pt x="6370" y="4501"/>
                    </a:cubicBezTo>
                    <a:cubicBezTo>
                      <a:pt x="6382" y="4084"/>
                      <a:pt x="6370" y="3680"/>
                      <a:pt x="6323" y="3263"/>
                    </a:cubicBezTo>
                    <a:cubicBezTo>
                      <a:pt x="6263" y="3227"/>
                      <a:pt x="6215" y="3191"/>
                      <a:pt x="6156" y="3156"/>
                    </a:cubicBezTo>
                    <a:cubicBezTo>
                      <a:pt x="6180" y="3632"/>
                      <a:pt x="6168" y="4108"/>
                      <a:pt x="6120" y="4584"/>
                    </a:cubicBezTo>
                    <a:cubicBezTo>
                      <a:pt x="6061" y="5418"/>
                      <a:pt x="5942" y="6263"/>
                      <a:pt x="5953" y="7109"/>
                    </a:cubicBezTo>
                    <a:lnTo>
                      <a:pt x="5953" y="7216"/>
                    </a:lnTo>
                    <a:cubicBezTo>
                      <a:pt x="5751" y="6632"/>
                      <a:pt x="5620" y="6001"/>
                      <a:pt x="5394" y="5442"/>
                    </a:cubicBezTo>
                    <a:cubicBezTo>
                      <a:pt x="5370" y="5370"/>
                      <a:pt x="5334" y="5299"/>
                      <a:pt x="5299" y="5215"/>
                    </a:cubicBezTo>
                    <a:cubicBezTo>
                      <a:pt x="5263" y="4584"/>
                      <a:pt x="5180" y="3953"/>
                      <a:pt x="5049" y="3334"/>
                    </a:cubicBezTo>
                    <a:cubicBezTo>
                      <a:pt x="4977" y="3037"/>
                      <a:pt x="4906" y="2739"/>
                      <a:pt x="4810" y="2465"/>
                    </a:cubicBezTo>
                    <a:cubicBezTo>
                      <a:pt x="4703" y="2417"/>
                      <a:pt x="4584" y="2370"/>
                      <a:pt x="4477" y="2322"/>
                    </a:cubicBezTo>
                    <a:lnTo>
                      <a:pt x="4489" y="2370"/>
                    </a:lnTo>
                    <a:cubicBezTo>
                      <a:pt x="4608" y="2727"/>
                      <a:pt x="4715" y="3072"/>
                      <a:pt x="4799" y="3441"/>
                    </a:cubicBezTo>
                    <a:cubicBezTo>
                      <a:pt x="4894" y="3870"/>
                      <a:pt x="4977" y="4311"/>
                      <a:pt x="5037" y="4751"/>
                    </a:cubicBezTo>
                    <a:cubicBezTo>
                      <a:pt x="4763" y="4394"/>
                      <a:pt x="4310" y="4156"/>
                      <a:pt x="3751" y="3799"/>
                    </a:cubicBezTo>
                    <a:cubicBezTo>
                      <a:pt x="3775" y="3775"/>
                      <a:pt x="3786" y="3751"/>
                      <a:pt x="3798" y="3715"/>
                    </a:cubicBezTo>
                    <a:cubicBezTo>
                      <a:pt x="3846" y="3382"/>
                      <a:pt x="3703" y="3072"/>
                      <a:pt x="3632" y="2775"/>
                    </a:cubicBezTo>
                    <a:cubicBezTo>
                      <a:pt x="3572" y="2489"/>
                      <a:pt x="3489" y="2203"/>
                      <a:pt x="3382" y="1917"/>
                    </a:cubicBezTo>
                    <a:lnTo>
                      <a:pt x="3108" y="1822"/>
                    </a:lnTo>
                    <a:lnTo>
                      <a:pt x="3108" y="1822"/>
                    </a:lnTo>
                    <a:cubicBezTo>
                      <a:pt x="3132" y="1917"/>
                      <a:pt x="3144" y="2001"/>
                      <a:pt x="3167" y="2096"/>
                    </a:cubicBezTo>
                    <a:cubicBezTo>
                      <a:pt x="3286" y="2608"/>
                      <a:pt x="3394" y="3096"/>
                      <a:pt x="3501" y="3632"/>
                    </a:cubicBezTo>
                    <a:cubicBezTo>
                      <a:pt x="2989" y="3287"/>
                      <a:pt x="2524" y="2882"/>
                      <a:pt x="2120" y="2417"/>
                    </a:cubicBezTo>
                    <a:cubicBezTo>
                      <a:pt x="1524" y="1703"/>
                      <a:pt x="1024" y="917"/>
                      <a:pt x="655" y="60"/>
                    </a:cubicBezTo>
                    <a:cubicBezTo>
                      <a:pt x="643" y="24"/>
                      <a:pt x="596" y="0"/>
                      <a:pt x="572" y="36"/>
                    </a:cubicBezTo>
                    <a:cubicBezTo>
                      <a:pt x="536" y="72"/>
                      <a:pt x="524" y="120"/>
                      <a:pt x="548" y="167"/>
                    </a:cubicBezTo>
                    <a:cubicBezTo>
                      <a:pt x="893" y="1048"/>
                      <a:pt x="1346" y="1870"/>
                      <a:pt x="1929" y="2632"/>
                    </a:cubicBezTo>
                    <a:cubicBezTo>
                      <a:pt x="1739" y="2560"/>
                      <a:pt x="1560" y="2477"/>
                      <a:pt x="1370" y="2417"/>
                    </a:cubicBezTo>
                    <a:cubicBezTo>
                      <a:pt x="1012" y="2286"/>
                      <a:pt x="655" y="2179"/>
                      <a:pt x="298" y="2025"/>
                    </a:cubicBezTo>
                    <a:cubicBezTo>
                      <a:pt x="203" y="1977"/>
                      <a:pt x="107" y="1917"/>
                      <a:pt x="0" y="1870"/>
                    </a:cubicBezTo>
                    <a:cubicBezTo>
                      <a:pt x="0" y="1941"/>
                      <a:pt x="12" y="2025"/>
                      <a:pt x="12" y="2084"/>
                    </a:cubicBezTo>
                    <a:cubicBezTo>
                      <a:pt x="286" y="2263"/>
                      <a:pt x="560" y="2417"/>
                      <a:pt x="858" y="2537"/>
                    </a:cubicBezTo>
                    <a:cubicBezTo>
                      <a:pt x="1167" y="2656"/>
                      <a:pt x="1477" y="2763"/>
                      <a:pt x="1798" y="2846"/>
                    </a:cubicBezTo>
                    <a:cubicBezTo>
                      <a:pt x="1917" y="2870"/>
                      <a:pt x="2036" y="2894"/>
                      <a:pt x="2155" y="2918"/>
                    </a:cubicBezTo>
                    <a:cubicBezTo>
                      <a:pt x="3286" y="4227"/>
                      <a:pt x="4358" y="4501"/>
                      <a:pt x="4799" y="5180"/>
                    </a:cubicBezTo>
                    <a:cubicBezTo>
                      <a:pt x="4846" y="5263"/>
                      <a:pt x="4894" y="5358"/>
                      <a:pt x="4941" y="5454"/>
                    </a:cubicBezTo>
                    <a:cubicBezTo>
                      <a:pt x="4727" y="5311"/>
                      <a:pt x="4501" y="5192"/>
                      <a:pt x="4251" y="5096"/>
                    </a:cubicBezTo>
                    <a:cubicBezTo>
                      <a:pt x="3656" y="4906"/>
                      <a:pt x="3036" y="4811"/>
                      <a:pt x="2417" y="4823"/>
                    </a:cubicBezTo>
                    <a:cubicBezTo>
                      <a:pt x="1977" y="4882"/>
                      <a:pt x="1524" y="4906"/>
                      <a:pt x="1084" y="4906"/>
                    </a:cubicBezTo>
                    <a:cubicBezTo>
                      <a:pt x="953" y="4906"/>
                      <a:pt x="834" y="4882"/>
                      <a:pt x="703" y="4870"/>
                    </a:cubicBezTo>
                    <a:cubicBezTo>
                      <a:pt x="738" y="4942"/>
                      <a:pt x="774" y="5013"/>
                      <a:pt x="810" y="5084"/>
                    </a:cubicBezTo>
                    <a:cubicBezTo>
                      <a:pt x="893" y="5108"/>
                      <a:pt x="977" y="5132"/>
                      <a:pt x="1060" y="5144"/>
                    </a:cubicBezTo>
                    <a:cubicBezTo>
                      <a:pt x="1512" y="5204"/>
                      <a:pt x="1965" y="5227"/>
                      <a:pt x="2417" y="5239"/>
                    </a:cubicBezTo>
                    <a:cubicBezTo>
                      <a:pt x="3013" y="5204"/>
                      <a:pt x="3620" y="5251"/>
                      <a:pt x="4203" y="5394"/>
                    </a:cubicBezTo>
                    <a:cubicBezTo>
                      <a:pt x="4501" y="5477"/>
                      <a:pt x="4787" y="5585"/>
                      <a:pt x="5060" y="5727"/>
                    </a:cubicBezTo>
                    <a:cubicBezTo>
                      <a:pt x="5310" y="6358"/>
                      <a:pt x="5430" y="7073"/>
                      <a:pt x="5656" y="7716"/>
                    </a:cubicBezTo>
                    <a:cubicBezTo>
                      <a:pt x="5537" y="7644"/>
                      <a:pt x="5430" y="7573"/>
                      <a:pt x="5310" y="7513"/>
                    </a:cubicBezTo>
                    <a:cubicBezTo>
                      <a:pt x="4929" y="7323"/>
                      <a:pt x="4537" y="7192"/>
                      <a:pt x="4120" y="7120"/>
                    </a:cubicBezTo>
                    <a:cubicBezTo>
                      <a:pt x="3525" y="7037"/>
                      <a:pt x="2929" y="7037"/>
                      <a:pt x="2346" y="6930"/>
                    </a:cubicBezTo>
                    <a:cubicBezTo>
                      <a:pt x="2251" y="6918"/>
                      <a:pt x="2167" y="6894"/>
                      <a:pt x="2084" y="6882"/>
                    </a:cubicBezTo>
                    <a:cubicBezTo>
                      <a:pt x="2155" y="6978"/>
                      <a:pt x="2239" y="7073"/>
                      <a:pt x="2322" y="7180"/>
                    </a:cubicBezTo>
                    <a:cubicBezTo>
                      <a:pt x="2894" y="7335"/>
                      <a:pt x="3489" y="7382"/>
                      <a:pt x="4084" y="7501"/>
                    </a:cubicBezTo>
                    <a:cubicBezTo>
                      <a:pt x="4394" y="7561"/>
                      <a:pt x="4715" y="7644"/>
                      <a:pt x="5013" y="7751"/>
                    </a:cubicBezTo>
                    <a:cubicBezTo>
                      <a:pt x="5287" y="7847"/>
                      <a:pt x="5549" y="7966"/>
                      <a:pt x="5811" y="8085"/>
                    </a:cubicBezTo>
                    <a:cubicBezTo>
                      <a:pt x="5870" y="8216"/>
                      <a:pt x="5930" y="8347"/>
                      <a:pt x="6001" y="8466"/>
                    </a:cubicBezTo>
                    <a:cubicBezTo>
                      <a:pt x="6430" y="9168"/>
                      <a:pt x="6977" y="9597"/>
                      <a:pt x="7466" y="10157"/>
                    </a:cubicBezTo>
                    <a:cubicBezTo>
                      <a:pt x="7275" y="10026"/>
                      <a:pt x="7073" y="9930"/>
                      <a:pt x="6858" y="9847"/>
                    </a:cubicBezTo>
                    <a:cubicBezTo>
                      <a:pt x="5989" y="9525"/>
                      <a:pt x="5037" y="9514"/>
                      <a:pt x="4096" y="9514"/>
                    </a:cubicBezTo>
                    <a:cubicBezTo>
                      <a:pt x="3798" y="9514"/>
                      <a:pt x="3501" y="9514"/>
                      <a:pt x="3215" y="9502"/>
                    </a:cubicBezTo>
                    <a:cubicBezTo>
                      <a:pt x="3215" y="9609"/>
                      <a:pt x="3227" y="9704"/>
                      <a:pt x="3227" y="9811"/>
                    </a:cubicBezTo>
                    <a:cubicBezTo>
                      <a:pt x="3513" y="9871"/>
                      <a:pt x="3798" y="9918"/>
                      <a:pt x="4084" y="9930"/>
                    </a:cubicBezTo>
                    <a:cubicBezTo>
                      <a:pt x="5013" y="9990"/>
                      <a:pt x="5942" y="9895"/>
                      <a:pt x="6799" y="10157"/>
                    </a:cubicBezTo>
                    <a:cubicBezTo>
                      <a:pt x="7204" y="10276"/>
                      <a:pt x="7585" y="10478"/>
                      <a:pt x="7906" y="10740"/>
                    </a:cubicBezTo>
                    <a:cubicBezTo>
                      <a:pt x="8001" y="10883"/>
                      <a:pt x="8085" y="11026"/>
                      <a:pt x="8156" y="11180"/>
                    </a:cubicBezTo>
                    <a:cubicBezTo>
                      <a:pt x="8311" y="11526"/>
                      <a:pt x="8418" y="11883"/>
                      <a:pt x="8478" y="12264"/>
                    </a:cubicBezTo>
                    <a:cubicBezTo>
                      <a:pt x="8549" y="12573"/>
                      <a:pt x="8585" y="12895"/>
                      <a:pt x="8632" y="13216"/>
                    </a:cubicBezTo>
                    <a:lnTo>
                      <a:pt x="8585" y="13181"/>
                    </a:lnTo>
                    <a:cubicBezTo>
                      <a:pt x="8251" y="12931"/>
                      <a:pt x="7894" y="12728"/>
                      <a:pt x="7525" y="12562"/>
                    </a:cubicBezTo>
                    <a:cubicBezTo>
                      <a:pt x="7180" y="12383"/>
                      <a:pt x="6834" y="12240"/>
                      <a:pt x="6465" y="12109"/>
                    </a:cubicBezTo>
                    <a:cubicBezTo>
                      <a:pt x="6108" y="11990"/>
                      <a:pt x="5739" y="11919"/>
                      <a:pt x="5370" y="11907"/>
                    </a:cubicBezTo>
                    <a:cubicBezTo>
                      <a:pt x="4620" y="11871"/>
                      <a:pt x="3894" y="11907"/>
                      <a:pt x="3179" y="11835"/>
                    </a:cubicBezTo>
                    <a:lnTo>
                      <a:pt x="3179" y="12085"/>
                    </a:lnTo>
                    <a:cubicBezTo>
                      <a:pt x="3894" y="12204"/>
                      <a:pt x="4632" y="12157"/>
                      <a:pt x="5358" y="12216"/>
                    </a:cubicBezTo>
                    <a:cubicBezTo>
                      <a:pt x="5727" y="12240"/>
                      <a:pt x="6084" y="12312"/>
                      <a:pt x="6418" y="12431"/>
                    </a:cubicBezTo>
                    <a:cubicBezTo>
                      <a:pt x="6775" y="12550"/>
                      <a:pt x="7120" y="12693"/>
                      <a:pt x="7466" y="12859"/>
                    </a:cubicBezTo>
                    <a:cubicBezTo>
                      <a:pt x="7823" y="13014"/>
                      <a:pt x="8180" y="13204"/>
                      <a:pt x="8501" y="13419"/>
                    </a:cubicBezTo>
                    <a:cubicBezTo>
                      <a:pt x="8573" y="13466"/>
                      <a:pt x="8632" y="13526"/>
                      <a:pt x="8692" y="13585"/>
                    </a:cubicBezTo>
                    <a:cubicBezTo>
                      <a:pt x="8751" y="14145"/>
                      <a:pt x="8859" y="14681"/>
                      <a:pt x="9013" y="15217"/>
                    </a:cubicBezTo>
                    <a:cubicBezTo>
                      <a:pt x="9085" y="15443"/>
                      <a:pt x="9168" y="15657"/>
                      <a:pt x="9240" y="15871"/>
                    </a:cubicBezTo>
                    <a:cubicBezTo>
                      <a:pt x="8942" y="15693"/>
                      <a:pt x="8609" y="15562"/>
                      <a:pt x="8275" y="15479"/>
                    </a:cubicBezTo>
                    <a:cubicBezTo>
                      <a:pt x="7823" y="15360"/>
                      <a:pt x="7358" y="15324"/>
                      <a:pt x="6894" y="15348"/>
                    </a:cubicBezTo>
                    <a:cubicBezTo>
                      <a:pt x="6263" y="15383"/>
                      <a:pt x="5620" y="15490"/>
                      <a:pt x="4989" y="15538"/>
                    </a:cubicBezTo>
                    <a:cubicBezTo>
                      <a:pt x="4799" y="15550"/>
                      <a:pt x="4608" y="15562"/>
                      <a:pt x="4406" y="15574"/>
                    </a:cubicBezTo>
                    <a:cubicBezTo>
                      <a:pt x="4501" y="15645"/>
                      <a:pt x="4596" y="15717"/>
                      <a:pt x="4679" y="15776"/>
                    </a:cubicBezTo>
                    <a:cubicBezTo>
                      <a:pt x="5870" y="15812"/>
                      <a:pt x="7049" y="15443"/>
                      <a:pt x="8239" y="15776"/>
                    </a:cubicBezTo>
                    <a:cubicBezTo>
                      <a:pt x="8561" y="15860"/>
                      <a:pt x="8870" y="15979"/>
                      <a:pt x="9168" y="16145"/>
                    </a:cubicBezTo>
                    <a:cubicBezTo>
                      <a:pt x="9263" y="16193"/>
                      <a:pt x="9347" y="16264"/>
                      <a:pt x="9418" y="16348"/>
                    </a:cubicBezTo>
                    <a:cubicBezTo>
                      <a:pt x="9716" y="17062"/>
                      <a:pt x="10013" y="17705"/>
                      <a:pt x="10275" y="18419"/>
                    </a:cubicBezTo>
                    <a:cubicBezTo>
                      <a:pt x="10299" y="18491"/>
                      <a:pt x="10323" y="18562"/>
                      <a:pt x="10347" y="18646"/>
                    </a:cubicBezTo>
                    <a:cubicBezTo>
                      <a:pt x="9978" y="18408"/>
                      <a:pt x="9561" y="18241"/>
                      <a:pt x="9132" y="18169"/>
                    </a:cubicBezTo>
                    <a:cubicBezTo>
                      <a:pt x="8144" y="17979"/>
                      <a:pt x="7156" y="18122"/>
                      <a:pt x="6168" y="18074"/>
                    </a:cubicBezTo>
                    <a:cubicBezTo>
                      <a:pt x="6168" y="18157"/>
                      <a:pt x="6180" y="18241"/>
                      <a:pt x="6180" y="18336"/>
                    </a:cubicBezTo>
                    <a:cubicBezTo>
                      <a:pt x="7156" y="18408"/>
                      <a:pt x="8132" y="18253"/>
                      <a:pt x="9109" y="18455"/>
                    </a:cubicBezTo>
                    <a:cubicBezTo>
                      <a:pt x="9454" y="18527"/>
                      <a:pt x="9799" y="18646"/>
                      <a:pt x="10121" y="18812"/>
                    </a:cubicBezTo>
                    <a:cubicBezTo>
                      <a:pt x="10240" y="18872"/>
                      <a:pt x="10347" y="18943"/>
                      <a:pt x="10454" y="19015"/>
                    </a:cubicBezTo>
                    <a:cubicBezTo>
                      <a:pt x="10597" y="19515"/>
                      <a:pt x="10680" y="20039"/>
                      <a:pt x="10692" y="20551"/>
                    </a:cubicBezTo>
                    <a:cubicBezTo>
                      <a:pt x="10704" y="20884"/>
                      <a:pt x="10704" y="21217"/>
                      <a:pt x="10692" y="21551"/>
                    </a:cubicBezTo>
                    <a:cubicBezTo>
                      <a:pt x="10537" y="21313"/>
                      <a:pt x="10311" y="21110"/>
                      <a:pt x="10061" y="20979"/>
                    </a:cubicBezTo>
                    <a:cubicBezTo>
                      <a:pt x="9811" y="20848"/>
                      <a:pt x="9549" y="20777"/>
                      <a:pt x="9263" y="20753"/>
                    </a:cubicBezTo>
                    <a:cubicBezTo>
                      <a:pt x="8870" y="20741"/>
                      <a:pt x="8478" y="20777"/>
                      <a:pt x="8097" y="20860"/>
                    </a:cubicBezTo>
                    <a:lnTo>
                      <a:pt x="7442" y="20991"/>
                    </a:lnTo>
                    <a:lnTo>
                      <a:pt x="6573" y="21075"/>
                    </a:lnTo>
                    <a:cubicBezTo>
                      <a:pt x="6608" y="21134"/>
                      <a:pt x="6644" y="21182"/>
                      <a:pt x="6668" y="21241"/>
                    </a:cubicBezTo>
                    <a:lnTo>
                      <a:pt x="7466" y="21301"/>
                    </a:lnTo>
                    <a:lnTo>
                      <a:pt x="8120" y="21253"/>
                    </a:lnTo>
                    <a:cubicBezTo>
                      <a:pt x="8501" y="21194"/>
                      <a:pt x="8870" y="21182"/>
                      <a:pt x="9251" y="21194"/>
                    </a:cubicBezTo>
                    <a:cubicBezTo>
                      <a:pt x="9501" y="21182"/>
                      <a:pt x="9752" y="21229"/>
                      <a:pt x="9990" y="21301"/>
                    </a:cubicBezTo>
                    <a:cubicBezTo>
                      <a:pt x="10263" y="21396"/>
                      <a:pt x="10514" y="21586"/>
                      <a:pt x="10680" y="21837"/>
                    </a:cubicBezTo>
                    <a:cubicBezTo>
                      <a:pt x="10633" y="22408"/>
                      <a:pt x="10561" y="22991"/>
                      <a:pt x="10454" y="23563"/>
                    </a:cubicBezTo>
                    <a:cubicBezTo>
                      <a:pt x="10025" y="25920"/>
                      <a:pt x="9180" y="28242"/>
                      <a:pt x="8978" y="30611"/>
                    </a:cubicBezTo>
                    <a:cubicBezTo>
                      <a:pt x="8978" y="30635"/>
                      <a:pt x="8990" y="30671"/>
                      <a:pt x="9013" y="30683"/>
                    </a:cubicBezTo>
                    <a:cubicBezTo>
                      <a:pt x="9037" y="30683"/>
                      <a:pt x="9061" y="30659"/>
                      <a:pt x="9073" y="30635"/>
                    </a:cubicBezTo>
                    <a:cubicBezTo>
                      <a:pt x="9382" y="28290"/>
                      <a:pt x="10311" y="26039"/>
                      <a:pt x="10859" y="23730"/>
                    </a:cubicBezTo>
                    <a:cubicBezTo>
                      <a:pt x="11014" y="23099"/>
                      <a:pt x="11133" y="22444"/>
                      <a:pt x="11216" y="21801"/>
                    </a:cubicBezTo>
                    <a:cubicBezTo>
                      <a:pt x="11264" y="21682"/>
                      <a:pt x="11311" y="21563"/>
                      <a:pt x="11359" y="21456"/>
                    </a:cubicBezTo>
                    <a:cubicBezTo>
                      <a:pt x="11597" y="20872"/>
                      <a:pt x="11883" y="20313"/>
                      <a:pt x="12145" y="19801"/>
                    </a:cubicBezTo>
                    <a:cubicBezTo>
                      <a:pt x="12454" y="19146"/>
                      <a:pt x="12776" y="18491"/>
                      <a:pt x="13073" y="17812"/>
                    </a:cubicBezTo>
                    <a:cubicBezTo>
                      <a:pt x="13050" y="17669"/>
                      <a:pt x="13026" y="17526"/>
                      <a:pt x="12990" y="173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1" name="Google Shape;3191;p38"/>
            <p:cNvGrpSpPr/>
            <p:nvPr/>
          </p:nvGrpSpPr>
          <p:grpSpPr>
            <a:xfrm>
              <a:off x="7008350" y="3930713"/>
              <a:ext cx="2576511" cy="1541770"/>
              <a:chOff x="9374600" y="1524850"/>
              <a:chExt cx="2576511" cy="1541770"/>
            </a:xfrm>
          </p:grpSpPr>
          <p:sp>
            <p:nvSpPr>
              <p:cNvPr id="3192" name="Google Shape;3192;p38"/>
              <p:cNvSpPr/>
              <p:nvPr/>
            </p:nvSpPr>
            <p:spPr>
              <a:xfrm>
                <a:off x="9504088" y="2197095"/>
                <a:ext cx="580840" cy="337709"/>
              </a:xfrm>
              <a:custGeom>
                <a:avLst/>
                <a:gdLst/>
                <a:ahLst/>
                <a:cxnLst/>
                <a:rect l="l" t="t" r="r" b="b"/>
                <a:pathLst>
                  <a:path w="11030" h="6413" extrusionOk="0">
                    <a:moveTo>
                      <a:pt x="4004" y="0"/>
                    </a:moveTo>
                    <a:cubicBezTo>
                      <a:pt x="1275" y="0"/>
                      <a:pt x="0" y="3259"/>
                      <a:pt x="3032" y="3259"/>
                    </a:cubicBezTo>
                    <a:cubicBezTo>
                      <a:pt x="3217" y="3259"/>
                      <a:pt x="3418" y="3247"/>
                      <a:pt x="3636" y="3222"/>
                    </a:cubicBezTo>
                    <a:cubicBezTo>
                      <a:pt x="3900" y="3191"/>
                      <a:pt x="4155" y="3177"/>
                      <a:pt x="4401" y="3177"/>
                    </a:cubicBezTo>
                    <a:cubicBezTo>
                      <a:pt x="8112" y="3177"/>
                      <a:pt x="9839" y="6412"/>
                      <a:pt x="9839" y="6412"/>
                    </a:cubicBezTo>
                    <a:lnTo>
                      <a:pt x="11030" y="5222"/>
                    </a:lnTo>
                    <a:cubicBezTo>
                      <a:pt x="11030" y="5222"/>
                      <a:pt x="8672" y="1221"/>
                      <a:pt x="5077" y="162"/>
                    </a:cubicBezTo>
                    <a:cubicBezTo>
                      <a:pt x="4701" y="50"/>
                      <a:pt x="4341" y="0"/>
                      <a:pt x="40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38"/>
              <p:cNvSpPr/>
              <p:nvPr/>
            </p:nvSpPr>
            <p:spPr>
              <a:xfrm>
                <a:off x="11240413" y="2206942"/>
                <a:ext cx="581419" cy="337867"/>
              </a:xfrm>
              <a:custGeom>
                <a:avLst/>
                <a:gdLst/>
                <a:ahLst/>
                <a:cxnLst/>
                <a:rect l="l" t="t" r="r" b="b"/>
                <a:pathLst>
                  <a:path w="11041" h="6416" extrusionOk="0">
                    <a:moveTo>
                      <a:pt x="7045" y="0"/>
                    </a:moveTo>
                    <a:cubicBezTo>
                      <a:pt x="6705" y="0"/>
                      <a:pt x="6344" y="51"/>
                      <a:pt x="5965" y="165"/>
                    </a:cubicBezTo>
                    <a:cubicBezTo>
                      <a:pt x="2369" y="1237"/>
                      <a:pt x="0" y="5225"/>
                      <a:pt x="0" y="5225"/>
                    </a:cubicBezTo>
                    <a:lnTo>
                      <a:pt x="1203" y="6416"/>
                    </a:lnTo>
                    <a:cubicBezTo>
                      <a:pt x="1203" y="6416"/>
                      <a:pt x="2930" y="3180"/>
                      <a:pt x="6641" y="3180"/>
                    </a:cubicBezTo>
                    <a:cubicBezTo>
                      <a:pt x="6887" y="3180"/>
                      <a:pt x="7142" y="3195"/>
                      <a:pt x="7406" y="3225"/>
                    </a:cubicBezTo>
                    <a:cubicBezTo>
                      <a:pt x="7619" y="3250"/>
                      <a:pt x="7815" y="3261"/>
                      <a:pt x="7997" y="3261"/>
                    </a:cubicBezTo>
                    <a:cubicBezTo>
                      <a:pt x="11040" y="3261"/>
                      <a:pt x="9765" y="0"/>
                      <a:pt x="7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38"/>
              <p:cNvSpPr/>
              <p:nvPr/>
            </p:nvSpPr>
            <p:spPr>
              <a:xfrm>
                <a:off x="10415932" y="1640805"/>
                <a:ext cx="642557" cy="767993"/>
              </a:xfrm>
              <a:custGeom>
                <a:avLst/>
                <a:gdLst/>
                <a:ahLst/>
                <a:cxnLst/>
                <a:rect l="l" t="t" r="r" b="b"/>
                <a:pathLst>
                  <a:path w="12202" h="14584" extrusionOk="0">
                    <a:moveTo>
                      <a:pt x="7656" y="1"/>
                    </a:moveTo>
                    <a:cubicBezTo>
                      <a:pt x="6320" y="1"/>
                      <a:pt x="4770" y="611"/>
                      <a:pt x="3584" y="2165"/>
                    </a:cubicBezTo>
                    <a:cubicBezTo>
                      <a:pt x="0" y="6892"/>
                      <a:pt x="691" y="14178"/>
                      <a:pt x="691" y="14178"/>
                    </a:cubicBezTo>
                    <a:lnTo>
                      <a:pt x="3334" y="14583"/>
                    </a:lnTo>
                    <a:cubicBezTo>
                      <a:pt x="3334" y="14583"/>
                      <a:pt x="2417" y="8059"/>
                      <a:pt x="8275" y="4749"/>
                    </a:cubicBezTo>
                    <a:cubicBezTo>
                      <a:pt x="12202" y="2522"/>
                      <a:pt x="10372" y="1"/>
                      <a:pt x="76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38"/>
              <p:cNvSpPr/>
              <p:nvPr/>
            </p:nvSpPr>
            <p:spPr>
              <a:xfrm>
                <a:off x="11185227" y="1864922"/>
                <a:ext cx="240814" cy="543241"/>
              </a:xfrm>
              <a:custGeom>
                <a:avLst/>
                <a:gdLst/>
                <a:ahLst/>
                <a:cxnLst/>
                <a:rect l="l" t="t" r="r" b="b"/>
                <a:pathLst>
                  <a:path w="4573" h="10316" extrusionOk="0">
                    <a:moveTo>
                      <a:pt x="1935" y="0"/>
                    </a:moveTo>
                    <a:cubicBezTo>
                      <a:pt x="985" y="0"/>
                      <a:pt x="319" y="844"/>
                      <a:pt x="1143" y="2660"/>
                    </a:cubicBezTo>
                    <a:cubicBezTo>
                      <a:pt x="2905" y="6541"/>
                      <a:pt x="0" y="9530"/>
                      <a:pt x="0" y="9530"/>
                    </a:cubicBezTo>
                    <a:lnTo>
                      <a:pt x="1501" y="10315"/>
                    </a:lnTo>
                    <a:cubicBezTo>
                      <a:pt x="1501" y="10315"/>
                      <a:pt x="4572" y="6851"/>
                      <a:pt x="4501" y="3088"/>
                    </a:cubicBezTo>
                    <a:cubicBezTo>
                      <a:pt x="4463" y="1092"/>
                      <a:pt x="3015" y="0"/>
                      <a:pt x="19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38"/>
              <p:cNvSpPr/>
              <p:nvPr/>
            </p:nvSpPr>
            <p:spPr>
              <a:xfrm>
                <a:off x="11240413" y="2206995"/>
                <a:ext cx="502850" cy="312116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5927" extrusionOk="0">
                    <a:moveTo>
                      <a:pt x="7044" y="1"/>
                    </a:moveTo>
                    <a:cubicBezTo>
                      <a:pt x="6705" y="1"/>
                      <a:pt x="6344" y="51"/>
                      <a:pt x="5965" y="164"/>
                    </a:cubicBezTo>
                    <a:cubicBezTo>
                      <a:pt x="2369" y="1236"/>
                      <a:pt x="0" y="5224"/>
                      <a:pt x="0" y="5224"/>
                    </a:cubicBezTo>
                    <a:lnTo>
                      <a:pt x="726" y="5927"/>
                    </a:lnTo>
                    <a:cubicBezTo>
                      <a:pt x="1000" y="5474"/>
                      <a:pt x="3286" y="1926"/>
                      <a:pt x="6656" y="914"/>
                    </a:cubicBezTo>
                    <a:cubicBezTo>
                      <a:pt x="7030" y="802"/>
                      <a:pt x="7389" y="752"/>
                      <a:pt x="7725" y="752"/>
                    </a:cubicBezTo>
                    <a:cubicBezTo>
                      <a:pt x="8457" y="752"/>
                      <a:pt x="9084" y="988"/>
                      <a:pt x="9549" y="1331"/>
                    </a:cubicBezTo>
                    <a:cubicBezTo>
                      <a:pt x="9150" y="626"/>
                      <a:pt x="8238" y="1"/>
                      <a:pt x="7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38"/>
              <p:cNvSpPr/>
              <p:nvPr/>
            </p:nvSpPr>
            <p:spPr>
              <a:xfrm>
                <a:off x="11350734" y="2313840"/>
                <a:ext cx="589055" cy="313116"/>
              </a:xfrm>
              <a:custGeom>
                <a:avLst/>
                <a:gdLst/>
                <a:ahLst/>
                <a:cxnLst/>
                <a:rect l="l" t="t" r="r" b="b"/>
                <a:pathLst>
                  <a:path w="11186" h="5946" extrusionOk="0">
                    <a:moveTo>
                      <a:pt x="7153" y="0"/>
                    </a:moveTo>
                    <a:cubicBezTo>
                      <a:pt x="6897" y="0"/>
                      <a:pt x="6628" y="28"/>
                      <a:pt x="6347" y="88"/>
                    </a:cubicBezTo>
                    <a:cubicBezTo>
                      <a:pt x="2668" y="874"/>
                      <a:pt x="1" y="4660"/>
                      <a:pt x="1" y="4660"/>
                    </a:cubicBezTo>
                    <a:lnTo>
                      <a:pt x="1108" y="5946"/>
                    </a:lnTo>
                    <a:cubicBezTo>
                      <a:pt x="1108" y="5946"/>
                      <a:pt x="2906" y="3139"/>
                      <a:pt x="6273" y="3139"/>
                    </a:cubicBezTo>
                    <a:cubicBezTo>
                      <a:pt x="6672" y="3139"/>
                      <a:pt x="7094" y="3178"/>
                      <a:pt x="7537" y="3267"/>
                    </a:cubicBezTo>
                    <a:cubicBezTo>
                      <a:pt x="7870" y="3332"/>
                      <a:pt x="8165" y="3362"/>
                      <a:pt x="8425" y="3362"/>
                    </a:cubicBezTo>
                    <a:cubicBezTo>
                      <a:pt x="11185" y="3362"/>
                      <a:pt x="9983" y="0"/>
                      <a:pt x="71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8" name="Google Shape;3198;p38"/>
              <p:cNvSpPr/>
              <p:nvPr/>
            </p:nvSpPr>
            <p:spPr>
              <a:xfrm>
                <a:off x="9899926" y="1854917"/>
                <a:ext cx="240814" cy="543188"/>
              </a:xfrm>
              <a:custGeom>
                <a:avLst/>
                <a:gdLst/>
                <a:ahLst/>
                <a:cxnLst/>
                <a:rect l="l" t="t" r="r" b="b"/>
                <a:pathLst>
                  <a:path w="4573" h="10315" extrusionOk="0">
                    <a:moveTo>
                      <a:pt x="2640" y="1"/>
                    </a:moveTo>
                    <a:cubicBezTo>
                      <a:pt x="1559" y="1"/>
                      <a:pt x="110" y="1096"/>
                      <a:pt x="72" y="3100"/>
                    </a:cubicBezTo>
                    <a:cubicBezTo>
                      <a:pt x="1" y="6850"/>
                      <a:pt x="3072" y="10315"/>
                      <a:pt x="3072" y="10315"/>
                    </a:cubicBezTo>
                    <a:lnTo>
                      <a:pt x="4573" y="9541"/>
                    </a:lnTo>
                    <a:cubicBezTo>
                      <a:pt x="4573" y="9541"/>
                      <a:pt x="1667" y="6541"/>
                      <a:pt x="3430" y="2659"/>
                    </a:cubicBezTo>
                    <a:cubicBezTo>
                      <a:pt x="4253" y="845"/>
                      <a:pt x="3589" y="1"/>
                      <a:pt x="26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9" name="Google Shape;3199;p38"/>
              <p:cNvSpPr/>
              <p:nvPr/>
            </p:nvSpPr>
            <p:spPr>
              <a:xfrm>
                <a:off x="9582656" y="2196989"/>
                <a:ext cx="502271" cy="312116"/>
              </a:xfrm>
              <a:custGeom>
                <a:avLst/>
                <a:gdLst/>
                <a:ahLst/>
                <a:cxnLst/>
                <a:rect l="l" t="t" r="r" b="b"/>
                <a:pathLst>
                  <a:path w="9538" h="5927" extrusionOk="0">
                    <a:moveTo>
                      <a:pt x="2504" y="0"/>
                    </a:moveTo>
                    <a:cubicBezTo>
                      <a:pt x="1307" y="0"/>
                      <a:pt x="390" y="626"/>
                      <a:pt x="1" y="1330"/>
                    </a:cubicBezTo>
                    <a:cubicBezTo>
                      <a:pt x="466" y="988"/>
                      <a:pt x="1094" y="757"/>
                      <a:pt x="1826" y="757"/>
                    </a:cubicBezTo>
                    <a:cubicBezTo>
                      <a:pt x="2162" y="757"/>
                      <a:pt x="2520" y="805"/>
                      <a:pt x="2894" y="914"/>
                    </a:cubicBezTo>
                    <a:cubicBezTo>
                      <a:pt x="6252" y="1926"/>
                      <a:pt x="8550" y="5474"/>
                      <a:pt x="8823" y="5926"/>
                    </a:cubicBezTo>
                    <a:lnTo>
                      <a:pt x="9538" y="5224"/>
                    </a:lnTo>
                    <a:cubicBezTo>
                      <a:pt x="9538" y="5224"/>
                      <a:pt x="7169" y="1235"/>
                      <a:pt x="3585" y="164"/>
                    </a:cubicBezTo>
                    <a:cubicBezTo>
                      <a:pt x="3206" y="50"/>
                      <a:pt x="2844" y="0"/>
                      <a:pt x="25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0" name="Google Shape;3200;p38"/>
              <p:cNvSpPr/>
              <p:nvPr/>
            </p:nvSpPr>
            <p:spPr>
              <a:xfrm>
                <a:off x="9385816" y="2304414"/>
                <a:ext cx="589423" cy="312537"/>
              </a:xfrm>
              <a:custGeom>
                <a:avLst/>
                <a:gdLst/>
                <a:ahLst/>
                <a:cxnLst/>
                <a:rect l="l" t="t" r="r" b="b"/>
                <a:pathLst>
                  <a:path w="11193" h="5935" extrusionOk="0">
                    <a:moveTo>
                      <a:pt x="4030" y="1"/>
                    </a:moveTo>
                    <a:cubicBezTo>
                      <a:pt x="1211" y="1"/>
                      <a:pt x="1" y="3353"/>
                      <a:pt x="2746" y="3353"/>
                    </a:cubicBezTo>
                    <a:cubicBezTo>
                      <a:pt x="3008" y="3353"/>
                      <a:pt x="3307" y="3322"/>
                      <a:pt x="3644" y="3255"/>
                    </a:cubicBezTo>
                    <a:cubicBezTo>
                      <a:pt x="4087" y="3167"/>
                      <a:pt x="4508" y="3127"/>
                      <a:pt x="4908" y="3127"/>
                    </a:cubicBezTo>
                    <a:cubicBezTo>
                      <a:pt x="8275" y="3127"/>
                      <a:pt x="10073" y="5934"/>
                      <a:pt x="10073" y="5934"/>
                    </a:cubicBezTo>
                    <a:lnTo>
                      <a:pt x="11192" y="4648"/>
                    </a:lnTo>
                    <a:cubicBezTo>
                      <a:pt x="11192" y="4648"/>
                      <a:pt x="8513" y="874"/>
                      <a:pt x="4834" y="88"/>
                    </a:cubicBezTo>
                    <a:cubicBezTo>
                      <a:pt x="4554" y="28"/>
                      <a:pt x="4286" y="1"/>
                      <a:pt x="40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1" name="Google Shape;3201;p38"/>
              <p:cNvSpPr/>
              <p:nvPr/>
            </p:nvSpPr>
            <p:spPr>
              <a:xfrm>
                <a:off x="9807878" y="1524850"/>
                <a:ext cx="642610" cy="767941"/>
              </a:xfrm>
              <a:custGeom>
                <a:avLst/>
                <a:gdLst/>
                <a:ahLst/>
                <a:cxnLst/>
                <a:rect l="l" t="t" r="r" b="b"/>
                <a:pathLst>
                  <a:path w="12203" h="14583" extrusionOk="0">
                    <a:moveTo>
                      <a:pt x="4543" y="0"/>
                    </a:moveTo>
                    <a:cubicBezTo>
                      <a:pt x="1831" y="0"/>
                      <a:pt x="1" y="2521"/>
                      <a:pt x="3927" y="4748"/>
                    </a:cubicBezTo>
                    <a:cubicBezTo>
                      <a:pt x="9785" y="8058"/>
                      <a:pt x="8857" y="14583"/>
                      <a:pt x="8857" y="14583"/>
                    </a:cubicBezTo>
                    <a:lnTo>
                      <a:pt x="11512" y="14178"/>
                    </a:lnTo>
                    <a:cubicBezTo>
                      <a:pt x="11512" y="14178"/>
                      <a:pt x="12202" y="6891"/>
                      <a:pt x="8607" y="2164"/>
                    </a:cubicBezTo>
                    <a:cubicBezTo>
                      <a:pt x="7425" y="610"/>
                      <a:pt x="5877" y="0"/>
                      <a:pt x="45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2" name="Google Shape;3202;p38"/>
              <p:cNvSpPr/>
              <p:nvPr/>
            </p:nvSpPr>
            <p:spPr>
              <a:xfrm>
                <a:off x="10415932" y="1641068"/>
                <a:ext cx="486578" cy="758936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14412" extrusionOk="0">
                    <a:moveTo>
                      <a:pt x="7649" y="0"/>
                    </a:moveTo>
                    <a:cubicBezTo>
                      <a:pt x="6318" y="0"/>
                      <a:pt x="4773" y="607"/>
                      <a:pt x="3584" y="2160"/>
                    </a:cubicBezTo>
                    <a:cubicBezTo>
                      <a:pt x="0" y="6887"/>
                      <a:pt x="679" y="14173"/>
                      <a:pt x="679" y="14173"/>
                    </a:cubicBezTo>
                    <a:lnTo>
                      <a:pt x="2263" y="14412"/>
                    </a:lnTo>
                    <a:cubicBezTo>
                      <a:pt x="2203" y="13578"/>
                      <a:pt x="1810" y="6911"/>
                      <a:pt x="5168" y="2493"/>
                    </a:cubicBezTo>
                    <a:cubicBezTo>
                      <a:pt x="6346" y="922"/>
                      <a:pt x="7906" y="326"/>
                      <a:pt x="9240" y="326"/>
                    </a:cubicBezTo>
                    <a:cubicBezTo>
                      <a:pt x="8784" y="119"/>
                      <a:pt x="8237" y="0"/>
                      <a:pt x="76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3" name="Google Shape;3203;p38"/>
              <p:cNvSpPr/>
              <p:nvPr/>
            </p:nvSpPr>
            <p:spPr>
              <a:xfrm>
                <a:off x="10660427" y="1667503"/>
                <a:ext cx="667781" cy="748193"/>
              </a:xfrm>
              <a:custGeom>
                <a:avLst/>
                <a:gdLst/>
                <a:ahLst/>
                <a:cxnLst/>
                <a:rect l="l" t="t" r="r" b="b"/>
                <a:pathLst>
                  <a:path w="12681" h="14208" extrusionOk="0">
                    <a:moveTo>
                      <a:pt x="7818" y="0"/>
                    </a:moveTo>
                    <a:cubicBezTo>
                      <a:pt x="6567" y="0"/>
                      <a:pt x="5139" y="520"/>
                      <a:pt x="3954" y="1849"/>
                    </a:cubicBezTo>
                    <a:cubicBezTo>
                      <a:pt x="1" y="6278"/>
                      <a:pt x="108" y="13588"/>
                      <a:pt x="108" y="13588"/>
                    </a:cubicBezTo>
                    <a:lnTo>
                      <a:pt x="2692" y="14207"/>
                    </a:lnTo>
                    <a:cubicBezTo>
                      <a:pt x="2692" y="14207"/>
                      <a:pt x="2311" y="7623"/>
                      <a:pt x="8419" y="4789"/>
                    </a:cubicBezTo>
                    <a:cubicBezTo>
                      <a:pt x="12681" y="2808"/>
                      <a:pt x="10727" y="0"/>
                      <a:pt x="78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4" name="Google Shape;3204;p38"/>
              <p:cNvSpPr/>
              <p:nvPr/>
            </p:nvSpPr>
            <p:spPr>
              <a:xfrm>
                <a:off x="11181627" y="1865297"/>
                <a:ext cx="240814" cy="543241"/>
              </a:xfrm>
              <a:custGeom>
                <a:avLst/>
                <a:gdLst/>
                <a:ahLst/>
                <a:cxnLst/>
                <a:rect l="l" t="t" r="r" b="b"/>
                <a:pathLst>
                  <a:path w="4573" h="10316" extrusionOk="0">
                    <a:moveTo>
                      <a:pt x="1935" y="0"/>
                    </a:moveTo>
                    <a:cubicBezTo>
                      <a:pt x="985" y="0"/>
                      <a:pt x="319" y="844"/>
                      <a:pt x="1143" y="2660"/>
                    </a:cubicBezTo>
                    <a:cubicBezTo>
                      <a:pt x="2905" y="6541"/>
                      <a:pt x="0" y="9530"/>
                      <a:pt x="0" y="9530"/>
                    </a:cubicBezTo>
                    <a:lnTo>
                      <a:pt x="1501" y="10315"/>
                    </a:lnTo>
                    <a:cubicBezTo>
                      <a:pt x="1501" y="10315"/>
                      <a:pt x="4572" y="6851"/>
                      <a:pt x="4501" y="3088"/>
                    </a:cubicBezTo>
                    <a:cubicBezTo>
                      <a:pt x="4463" y="1092"/>
                      <a:pt x="3015" y="0"/>
                      <a:pt x="1935" y="0"/>
                    </a:cubicBezTo>
                    <a:close/>
                  </a:path>
                </a:pathLst>
              </a:custGeom>
              <a:solidFill>
                <a:srgbClr val="011866">
                  <a:alpha val="16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5" name="Google Shape;3205;p38"/>
              <p:cNvSpPr/>
              <p:nvPr/>
            </p:nvSpPr>
            <p:spPr>
              <a:xfrm>
                <a:off x="11347134" y="2314215"/>
                <a:ext cx="589055" cy="313116"/>
              </a:xfrm>
              <a:custGeom>
                <a:avLst/>
                <a:gdLst/>
                <a:ahLst/>
                <a:cxnLst/>
                <a:rect l="l" t="t" r="r" b="b"/>
                <a:pathLst>
                  <a:path w="11186" h="5946" extrusionOk="0">
                    <a:moveTo>
                      <a:pt x="7153" y="0"/>
                    </a:moveTo>
                    <a:cubicBezTo>
                      <a:pt x="6897" y="0"/>
                      <a:pt x="6628" y="28"/>
                      <a:pt x="6347" y="88"/>
                    </a:cubicBezTo>
                    <a:cubicBezTo>
                      <a:pt x="2668" y="874"/>
                      <a:pt x="1" y="4660"/>
                      <a:pt x="1" y="4660"/>
                    </a:cubicBezTo>
                    <a:lnTo>
                      <a:pt x="1108" y="5946"/>
                    </a:lnTo>
                    <a:cubicBezTo>
                      <a:pt x="1108" y="5946"/>
                      <a:pt x="2906" y="3139"/>
                      <a:pt x="6273" y="3139"/>
                    </a:cubicBezTo>
                    <a:cubicBezTo>
                      <a:pt x="6672" y="3139"/>
                      <a:pt x="7094" y="3178"/>
                      <a:pt x="7537" y="3267"/>
                    </a:cubicBezTo>
                    <a:cubicBezTo>
                      <a:pt x="7870" y="3332"/>
                      <a:pt x="8165" y="3362"/>
                      <a:pt x="8425" y="3362"/>
                    </a:cubicBezTo>
                    <a:cubicBezTo>
                      <a:pt x="11185" y="3362"/>
                      <a:pt x="9983" y="0"/>
                      <a:pt x="7153" y="0"/>
                    </a:cubicBezTo>
                    <a:close/>
                  </a:path>
                </a:pathLst>
              </a:custGeom>
              <a:solidFill>
                <a:srgbClr val="011866">
                  <a:alpha val="16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6" name="Google Shape;3206;p38"/>
              <p:cNvSpPr/>
              <p:nvPr/>
            </p:nvSpPr>
            <p:spPr>
              <a:xfrm>
                <a:off x="9896326" y="1855292"/>
                <a:ext cx="240814" cy="543188"/>
              </a:xfrm>
              <a:custGeom>
                <a:avLst/>
                <a:gdLst/>
                <a:ahLst/>
                <a:cxnLst/>
                <a:rect l="l" t="t" r="r" b="b"/>
                <a:pathLst>
                  <a:path w="4573" h="10315" extrusionOk="0">
                    <a:moveTo>
                      <a:pt x="2640" y="1"/>
                    </a:moveTo>
                    <a:cubicBezTo>
                      <a:pt x="1559" y="1"/>
                      <a:pt x="110" y="1096"/>
                      <a:pt x="72" y="3100"/>
                    </a:cubicBezTo>
                    <a:cubicBezTo>
                      <a:pt x="1" y="6850"/>
                      <a:pt x="3072" y="10315"/>
                      <a:pt x="3072" y="10315"/>
                    </a:cubicBezTo>
                    <a:lnTo>
                      <a:pt x="4573" y="9541"/>
                    </a:lnTo>
                    <a:cubicBezTo>
                      <a:pt x="4573" y="9541"/>
                      <a:pt x="1667" y="6541"/>
                      <a:pt x="3430" y="2659"/>
                    </a:cubicBezTo>
                    <a:cubicBezTo>
                      <a:pt x="4253" y="845"/>
                      <a:pt x="3589" y="1"/>
                      <a:pt x="2640" y="1"/>
                    </a:cubicBezTo>
                    <a:close/>
                  </a:path>
                </a:pathLst>
              </a:custGeom>
              <a:solidFill>
                <a:srgbClr val="011866">
                  <a:alpha val="16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7" name="Google Shape;3207;p38"/>
              <p:cNvSpPr/>
              <p:nvPr/>
            </p:nvSpPr>
            <p:spPr>
              <a:xfrm>
                <a:off x="9382216" y="2304789"/>
                <a:ext cx="589423" cy="312537"/>
              </a:xfrm>
              <a:custGeom>
                <a:avLst/>
                <a:gdLst/>
                <a:ahLst/>
                <a:cxnLst/>
                <a:rect l="l" t="t" r="r" b="b"/>
                <a:pathLst>
                  <a:path w="11193" h="5935" extrusionOk="0">
                    <a:moveTo>
                      <a:pt x="4030" y="1"/>
                    </a:moveTo>
                    <a:cubicBezTo>
                      <a:pt x="1211" y="1"/>
                      <a:pt x="1" y="3353"/>
                      <a:pt x="2746" y="3353"/>
                    </a:cubicBezTo>
                    <a:cubicBezTo>
                      <a:pt x="3008" y="3353"/>
                      <a:pt x="3307" y="3322"/>
                      <a:pt x="3644" y="3255"/>
                    </a:cubicBezTo>
                    <a:cubicBezTo>
                      <a:pt x="4087" y="3167"/>
                      <a:pt x="4508" y="3127"/>
                      <a:pt x="4908" y="3127"/>
                    </a:cubicBezTo>
                    <a:cubicBezTo>
                      <a:pt x="8275" y="3127"/>
                      <a:pt x="10073" y="5934"/>
                      <a:pt x="10073" y="5934"/>
                    </a:cubicBezTo>
                    <a:lnTo>
                      <a:pt x="11192" y="4648"/>
                    </a:lnTo>
                    <a:cubicBezTo>
                      <a:pt x="11192" y="4648"/>
                      <a:pt x="8513" y="874"/>
                      <a:pt x="4834" y="88"/>
                    </a:cubicBezTo>
                    <a:cubicBezTo>
                      <a:pt x="4554" y="28"/>
                      <a:pt x="4286" y="1"/>
                      <a:pt x="4030" y="1"/>
                    </a:cubicBezTo>
                    <a:close/>
                  </a:path>
                </a:pathLst>
              </a:custGeom>
              <a:solidFill>
                <a:srgbClr val="011866">
                  <a:alpha val="16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8" name="Google Shape;3208;p38"/>
              <p:cNvSpPr/>
              <p:nvPr/>
            </p:nvSpPr>
            <p:spPr>
              <a:xfrm>
                <a:off x="9804278" y="1525225"/>
                <a:ext cx="642610" cy="767941"/>
              </a:xfrm>
              <a:custGeom>
                <a:avLst/>
                <a:gdLst/>
                <a:ahLst/>
                <a:cxnLst/>
                <a:rect l="l" t="t" r="r" b="b"/>
                <a:pathLst>
                  <a:path w="12203" h="14583" extrusionOk="0">
                    <a:moveTo>
                      <a:pt x="4543" y="0"/>
                    </a:moveTo>
                    <a:cubicBezTo>
                      <a:pt x="1831" y="0"/>
                      <a:pt x="1" y="2521"/>
                      <a:pt x="3927" y="4748"/>
                    </a:cubicBezTo>
                    <a:cubicBezTo>
                      <a:pt x="9785" y="8058"/>
                      <a:pt x="8857" y="14583"/>
                      <a:pt x="8857" y="14583"/>
                    </a:cubicBezTo>
                    <a:lnTo>
                      <a:pt x="11512" y="14178"/>
                    </a:lnTo>
                    <a:cubicBezTo>
                      <a:pt x="11512" y="14178"/>
                      <a:pt x="12202" y="6891"/>
                      <a:pt x="8607" y="2164"/>
                    </a:cubicBezTo>
                    <a:cubicBezTo>
                      <a:pt x="7425" y="610"/>
                      <a:pt x="5877" y="0"/>
                      <a:pt x="4543" y="0"/>
                    </a:cubicBezTo>
                    <a:close/>
                  </a:path>
                </a:pathLst>
              </a:custGeom>
              <a:solidFill>
                <a:srgbClr val="011866">
                  <a:alpha val="16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9" name="Google Shape;3209;p38"/>
              <p:cNvSpPr/>
              <p:nvPr/>
            </p:nvSpPr>
            <p:spPr>
              <a:xfrm>
                <a:off x="10656827" y="1667878"/>
                <a:ext cx="667781" cy="748193"/>
              </a:xfrm>
              <a:custGeom>
                <a:avLst/>
                <a:gdLst/>
                <a:ahLst/>
                <a:cxnLst/>
                <a:rect l="l" t="t" r="r" b="b"/>
                <a:pathLst>
                  <a:path w="12681" h="14208" extrusionOk="0">
                    <a:moveTo>
                      <a:pt x="7818" y="0"/>
                    </a:moveTo>
                    <a:cubicBezTo>
                      <a:pt x="6567" y="0"/>
                      <a:pt x="5139" y="520"/>
                      <a:pt x="3954" y="1849"/>
                    </a:cubicBezTo>
                    <a:cubicBezTo>
                      <a:pt x="1" y="6278"/>
                      <a:pt x="108" y="13588"/>
                      <a:pt x="108" y="13588"/>
                    </a:cubicBezTo>
                    <a:lnTo>
                      <a:pt x="2692" y="14207"/>
                    </a:lnTo>
                    <a:cubicBezTo>
                      <a:pt x="2692" y="14207"/>
                      <a:pt x="2311" y="7623"/>
                      <a:pt x="8419" y="4789"/>
                    </a:cubicBezTo>
                    <a:cubicBezTo>
                      <a:pt x="12681" y="2808"/>
                      <a:pt x="10727" y="0"/>
                      <a:pt x="7818" y="0"/>
                    </a:cubicBezTo>
                    <a:close/>
                  </a:path>
                </a:pathLst>
              </a:custGeom>
              <a:solidFill>
                <a:srgbClr val="011866">
                  <a:alpha val="16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0" name="Google Shape;3210;p38"/>
              <p:cNvSpPr/>
              <p:nvPr/>
            </p:nvSpPr>
            <p:spPr>
              <a:xfrm>
                <a:off x="11217191" y="1867028"/>
                <a:ext cx="208850" cy="541134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10276" extrusionOk="0">
                    <a:moveTo>
                      <a:pt x="1679" y="0"/>
                    </a:moveTo>
                    <a:lnTo>
                      <a:pt x="1679" y="0"/>
                    </a:lnTo>
                    <a:cubicBezTo>
                      <a:pt x="2370" y="500"/>
                      <a:pt x="2941" y="1393"/>
                      <a:pt x="2965" y="2632"/>
                    </a:cubicBezTo>
                    <a:cubicBezTo>
                      <a:pt x="3025" y="6144"/>
                      <a:pt x="346" y="9406"/>
                      <a:pt x="1" y="9811"/>
                    </a:cubicBezTo>
                    <a:lnTo>
                      <a:pt x="894" y="10275"/>
                    </a:lnTo>
                    <a:cubicBezTo>
                      <a:pt x="894" y="10275"/>
                      <a:pt x="3965" y="6811"/>
                      <a:pt x="3894" y="3048"/>
                    </a:cubicBezTo>
                    <a:cubicBezTo>
                      <a:pt x="3858" y="1262"/>
                      <a:pt x="2703" y="203"/>
                      <a:pt x="1679" y="0"/>
                    </a:cubicBezTo>
                    <a:close/>
                  </a:path>
                </a:pathLst>
              </a:custGeom>
              <a:solidFill>
                <a:srgbClr val="26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38"/>
              <p:cNvSpPr/>
              <p:nvPr/>
            </p:nvSpPr>
            <p:spPr>
              <a:xfrm>
                <a:off x="11350734" y="2313892"/>
                <a:ext cx="517964" cy="285470"/>
              </a:xfrm>
              <a:custGeom>
                <a:avLst/>
                <a:gdLst/>
                <a:ahLst/>
                <a:cxnLst/>
                <a:rect l="l" t="t" r="r" b="b"/>
                <a:pathLst>
                  <a:path w="9836" h="5421" extrusionOk="0">
                    <a:moveTo>
                      <a:pt x="7156" y="1"/>
                    </a:moveTo>
                    <a:cubicBezTo>
                      <a:pt x="6903" y="1"/>
                      <a:pt x="6636" y="28"/>
                      <a:pt x="6359" y="87"/>
                    </a:cubicBezTo>
                    <a:cubicBezTo>
                      <a:pt x="2679" y="873"/>
                      <a:pt x="1" y="4659"/>
                      <a:pt x="1" y="4659"/>
                    </a:cubicBezTo>
                    <a:lnTo>
                      <a:pt x="667" y="5421"/>
                    </a:lnTo>
                    <a:cubicBezTo>
                      <a:pt x="977" y="4992"/>
                      <a:pt x="3549" y="1635"/>
                      <a:pt x="6978" y="896"/>
                    </a:cubicBezTo>
                    <a:cubicBezTo>
                      <a:pt x="7257" y="836"/>
                      <a:pt x="7525" y="809"/>
                      <a:pt x="7779" y="809"/>
                    </a:cubicBezTo>
                    <a:cubicBezTo>
                      <a:pt x="8633" y="809"/>
                      <a:pt x="9340" y="1117"/>
                      <a:pt x="9835" y="1539"/>
                    </a:cubicBezTo>
                    <a:cubicBezTo>
                      <a:pt x="9465" y="749"/>
                      <a:pt x="8490" y="1"/>
                      <a:pt x="7156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38"/>
              <p:cNvSpPr/>
              <p:nvPr/>
            </p:nvSpPr>
            <p:spPr>
              <a:xfrm>
                <a:off x="11028935" y="1895622"/>
                <a:ext cx="299267" cy="536342"/>
              </a:xfrm>
              <a:custGeom>
                <a:avLst/>
                <a:gdLst/>
                <a:ahLst/>
                <a:cxnLst/>
                <a:rect l="l" t="t" r="r" b="b"/>
                <a:pathLst>
                  <a:path w="5683" h="10185" extrusionOk="0">
                    <a:moveTo>
                      <a:pt x="1963" y="1"/>
                    </a:moveTo>
                    <a:cubicBezTo>
                      <a:pt x="787" y="1"/>
                      <a:pt x="1" y="1012"/>
                      <a:pt x="1385" y="2815"/>
                    </a:cubicBezTo>
                    <a:cubicBezTo>
                      <a:pt x="3980" y="6196"/>
                      <a:pt x="1837" y="9768"/>
                      <a:pt x="1837" y="9768"/>
                    </a:cubicBezTo>
                    <a:lnTo>
                      <a:pt x="3480" y="10185"/>
                    </a:lnTo>
                    <a:cubicBezTo>
                      <a:pt x="3480" y="10185"/>
                      <a:pt x="5683" y="6101"/>
                      <a:pt x="4754" y="2470"/>
                    </a:cubicBezTo>
                    <a:cubicBezTo>
                      <a:pt x="4321" y="775"/>
                      <a:pt x="2993" y="1"/>
                      <a:pt x="19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38"/>
              <p:cNvSpPr/>
              <p:nvPr/>
            </p:nvSpPr>
            <p:spPr>
              <a:xfrm>
                <a:off x="11086807" y="1895780"/>
                <a:ext cx="241393" cy="536184"/>
              </a:xfrm>
              <a:custGeom>
                <a:avLst/>
                <a:gdLst/>
                <a:ahLst/>
                <a:cxnLst/>
                <a:rect l="l" t="t" r="r" b="b"/>
                <a:pathLst>
                  <a:path w="4584" h="10182" extrusionOk="0">
                    <a:moveTo>
                      <a:pt x="871" y="0"/>
                    </a:moveTo>
                    <a:cubicBezTo>
                      <a:pt x="535" y="0"/>
                      <a:pt x="231" y="82"/>
                      <a:pt x="0" y="240"/>
                    </a:cubicBezTo>
                    <a:cubicBezTo>
                      <a:pt x="1024" y="252"/>
                      <a:pt x="2334" y="1026"/>
                      <a:pt x="2774" y="2705"/>
                    </a:cubicBezTo>
                    <a:cubicBezTo>
                      <a:pt x="3512" y="5657"/>
                      <a:pt x="2227" y="8884"/>
                      <a:pt x="1703" y="10015"/>
                    </a:cubicBezTo>
                    <a:lnTo>
                      <a:pt x="2381" y="10182"/>
                    </a:lnTo>
                    <a:cubicBezTo>
                      <a:pt x="2381" y="10182"/>
                      <a:pt x="4584" y="6110"/>
                      <a:pt x="3655" y="2467"/>
                    </a:cubicBezTo>
                    <a:cubicBezTo>
                      <a:pt x="3224" y="770"/>
                      <a:pt x="1900" y="0"/>
                      <a:pt x="871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38"/>
              <p:cNvSpPr/>
              <p:nvPr/>
            </p:nvSpPr>
            <p:spPr>
              <a:xfrm>
                <a:off x="11355105" y="2445961"/>
                <a:ext cx="596006" cy="263774"/>
              </a:xfrm>
              <a:custGeom>
                <a:avLst/>
                <a:gdLst/>
                <a:ahLst/>
                <a:cxnLst/>
                <a:rect l="l" t="t" r="r" b="b"/>
                <a:pathLst>
                  <a:path w="11318" h="5009" extrusionOk="0">
                    <a:moveTo>
                      <a:pt x="7212" y="0"/>
                    </a:moveTo>
                    <a:cubicBezTo>
                      <a:pt x="7131" y="0"/>
                      <a:pt x="7049" y="3"/>
                      <a:pt x="6966" y="8"/>
                    </a:cubicBezTo>
                    <a:cubicBezTo>
                      <a:pt x="3216" y="234"/>
                      <a:pt x="1" y="3579"/>
                      <a:pt x="1" y="3579"/>
                    </a:cubicBezTo>
                    <a:lnTo>
                      <a:pt x="894" y="5008"/>
                    </a:lnTo>
                    <a:cubicBezTo>
                      <a:pt x="894" y="5008"/>
                      <a:pt x="2720" y="2939"/>
                      <a:pt x="5552" y="2939"/>
                    </a:cubicBezTo>
                    <a:cubicBezTo>
                      <a:pt x="6204" y="2939"/>
                      <a:pt x="6908" y="3048"/>
                      <a:pt x="7657" y="3318"/>
                    </a:cubicBezTo>
                    <a:cubicBezTo>
                      <a:pt x="8165" y="3500"/>
                      <a:pt x="8594" y="3580"/>
                      <a:pt x="8947" y="3580"/>
                    </a:cubicBezTo>
                    <a:cubicBezTo>
                      <a:pt x="11318" y="3580"/>
                      <a:pt x="10287" y="0"/>
                      <a:pt x="7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38"/>
              <p:cNvSpPr/>
              <p:nvPr/>
            </p:nvSpPr>
            <p:spPr>
              <a:xfrm>
                <a:off x="11355105" y="2533480"/>
                <a:ext cx="552772" cy="175621"/>
              </a:xfrm>
              <a:custGeom>
                <a:avLst/>
                <a:gdLst/>
                <a:ahLst/>
                <a:cxnLst/>
                <a:rect l="l" t="t" r="r" b="b"/>
                <a:pathLst>
                  <a:path w="10497" h="3335" extrusionOk="0">
                    <a:moveTo>
                      <a:pt x="10062" y="1"/>
                    </a:moveTo>
                    <a:cubicBezTo>
                      <a:pt x="9927" y="445"/>
                      <a:pt x="9522" y="763"/>
                      <a:pt x="8819" y="763"/>
                    </a:cubicBezTo>
                    <a:cubicBezTo>
                      <a:pt x="8468" y="763"/>
                      <a:pt x="8042" y="683"/>
                      <a:pt x="7538" y="501"/>
                    </a:cubicBezTo>
                    <a:cubicBezTo>
                      <a:pt x="6782" y="227"/>
                      <a:pt x="6071" y="116"/>
                      <a:pt x="5415" y="116"/>
                    </a:cubicBezTo>
                    <a:cubicBezTo>
                      <a:pt x="2587" y="116"/>
                      <a:pt x="775" y="2179"/>
                      <a:pt x="775" y="2179"/>
                    </a:cubicBezTo>
                    <a:lnTo>
                      <a:pt x="370" y="1548"/>
                    </a:lnTo>
                    <a:cubicBezTo>
                      <a:pt x="132" y="1763"/>
                      <a:pt x="1" y="1906"/>
                      <a:pt x="1" y="1906"/>
                    </a:cubicBezTo>
                    <a:lnTo>
                      <a:pt x="894" y="3334"/>
                    </a:lnTo>
                    <a:cubicBezTo>
                      <a:pt x="894" y="3334"/>
                      <a:pt x="2709" y="1276"/>
                      <a:pt x="5542" y="1276"/>
                    </a:cubicBezTo>
                    <a:cubicBezTo>
                      <a:pt x="6196" y="1276"/>
                      <a:pt x="6904" y="1385"/>
                      <a:pt x="7657" y="1656"/>
                    </a:cubicBezTo>
                    <a:cubicBezTo>
                      <a:pt x="8167" y="1841"/>
                      <a:pt x="8598" y="1921"/>
                      <a:pt x="8952" y="1921"/>
                    </a:cubicBezTo>
                    <a:cubicBezTo>
                      <a:pt x="10190" y="1921"/>
                      <a:pt x="10497" y="936"/>
                      <a:pt x="10062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38"/>
              <p:cNvSpPr/>
              <p:nvPr/>
            </p:nvSpPr>
            <p:spPr>
              <a:xfrm>
                <a:off x="11291177" y="2239696"/>
                <a:ext cx="547822" cy="392896"/>
              </a:xfrm>
              <a:custGeom>
                <a:avLst/>
                <a:gdLst/>
                <a:ahLst/>
                <a:cxnLst/>
                <a:rect l="l" t="t" r="r" b="b"/>
                <a:pathLst>
                  <a:path w="10403" h="7461" extrusionOk="0">
                    <a:moveTo>
                      <a:pt x="6541" y="1"/>
                    </a:moveTo>
                    <a:cubicBezTo>
                      <a:pt x="6027" y="1"/>
                      <a:pt x="5467" y="125"/>
                      <a:pt x="4894" y="424"/>
                    </a:cubicBezTo>
                    <a:cubicBezTo>
                      <a:pt x="1560" y="2162"/>
                      <a:pt x="0" y="6520"/>
                      <a:pt x="0" y="6520"/>
                    </a:cubicBezTo>
                    <a:lnTo>
                      <a:pt x="1405" y="7461"/>
                    </a:lnTo>
                    <a:cubicBezTo>
                      <a:pt x="1405" y="7461"/>
                      <a:pt x="2644" y="3484"/>
                      <a:pt x="6882" y="3163"/>
                    </a:cubicBezTo>
                    <a:cubicBezTo>
                      <a:pt x="10402" y="2896"/>
                      <a:pt x="9015" y="1"/>
                      <a:pt x="65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38"/>
              <p:cNvSpPr/>
              <p:nvPr/>
            </p:nvSpPr>
            <p:spPr>
              <a:xfrm>
                <a:off x="11291177" y="2239538"/>
                <a:ext cx="430180" cy="393054"/>
              </a:xfrm>
              <a:custGeom>
                <a:avLst/>
                <a:gdLst/>
                <a:ahLst/>
                <a:cxnLst/>
                <a:rect l="l" t="t" r="r" b="b"/>
                <a:pathLst>
                  <a:path w="8169" h="7464" extrusionOk="0">
                    <a:moveTo>
                      <a:pt x="6534" y="0"/>
                    </a:moveTo>
                    <a:cubicBezTo>
                      <a:pt x="6023" y="0"/>
                      <a:pt x="5466" y="125"/>
                      <a:pt x="4894" y="427"/>
                    </a:cubicBezTo>
                    <a:cubicBezTo>
                      <a:pt x="1572" y="2165"/>
                      <a:pt x="0" y="6523"/>
                      <a:pt x="0" y="6523"/>
                    </a:cubicBezTo>
                    <a:lnTo>
                      <a:pt x="1417" y="7464"/>
                    </a:lnTo>
                    <a:cubicBezTo>
                      <a:pt x="1417" y="7464"/>
                      <a:pt x="1429" y="7428"/>
                      <a:pt x="1453" y="7357"/>
                    </a:cubicBezTo>
                    <a:lnTo>
                      <a:pt x="715" y="6868"/>
                    </a:lnTo>
                    <a:cubicBezTo>
                      <a:pt x="715" y="6868"/>
                      <a:pt x="2286" y="2511"/>
                      <a:pt x="5608" y="772"/>
                    </a:cubicBezTo>
                    <a:cubicBezTo>
                      <a:pt x="6110" y="491"/>
                      <a:pt x="6664" y="351"/>
                      <a:pt x="7223" y="351"/>
                    </a:cubicBezTo>
                    <a:cubicBezTo>
                      <a:pt x="7540" y="351"/>
                      <a:pt x="7858" y="396"/>
                      <a:pt x="8168" y="487"/>
                    </a:cubicBezTo>
                    <a:cubicBezTo>
                      <a:pt x="7738" y="196"/>
                      <a:pt x="7173" y="0"/>
                      <a:pt x="6534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38"/>
              <p:cNvSpPr/>
              <p:nvPr/>
            </p:nvSpPr>
            <p:spPr>
              <a:xfrm>
                <a:off x="11137570" y="2017159"/>
                <a:ext cx="401217" cy="493793"/>
              </a:xfrm>
              <a:custGeom>
                <a:avLst/>
                <a:gdLst/>
                <a:ahLst/>
                <a:cxnLst/>
                <a:rect l="l" t="t" r="r" b="b"/>
                <a:pathLst>
                  <a:path w="7619" h="9377" extrusionOk="0">
                    <a:moveTo>
                      <a:pt x="5079" y="0"/>
                    </a:moveTo>
                    <a:cubicBezTo>
                      <a:pt x="4393" y="0"/>
                      <a:pt x="3793" y="642"/>
                      <a:pt x="3810" y="2233"/>
                    </a:cubicBezTo>
                    <a:cubicBezTo>
                      <a:pt x="3870" y="6484"/>
                      <a:pt x="0" y="8055"/>
                      <a:pt x="0" y="8055"/>
                    </a:cubicBezTo>
                    <a:lnTo>
                      <a:pt x="1060" y="9377"/>
                    </a:lnTo>
                    <a:cubicBezTo>
                      <a:pt x="1060" y="9377"/>
                      <a:pt x="5275" y="7448"/>
                      <a:pt x="6716" y="3983"/>
                    </a:cubicBezTo>
                    <a:cubicBezTo>
                      <a:pt x="7619" y="1812"/>
                      <a:pt x="6230" y="0"/>
                      <a:pt x="50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9" name="Google Shape;3219;p38"/>
              <p:cNvSpPr/>
              <p:nvPr/>
            </p:nvSpPr>
            <p:spPr>
              <a:xfrm>
                <a:off x="11160161" y="2032535"/>
                <a:ext cx="367461" cy="478416"/>
              </a:xfrm>
              <a:custGeom>
                <a:avLst/>
                <a:gdLst/>
                <a:ahLst/>
                <a:cxnLst/>
                <a:rect l="l" t="t" r="r" b="b"/>
                <a:pathLst>
                  <a:path w="6978" h="9085" extrusionOk="0">
                    <a:moveTo>
                      <a:pt x="5489" y="1"/>
                    </a:moveTo>
                    <a:lnTo>
                      <a:pt x="5489" y="1"/>
                    </a:lnTo>
                    <a:cubicBezTo>
                      <a:pt x="5917" y="739"/>
                      <a:pt x="6084" y="1775"/>
                      <a:pt x="5608" y="2918"/>
                    </a:cubicBezTo>
                    <a:cubicBezTo>
                      <a:pt x="4251" y="6168"/>
                      <a:pt x="476" y="8073"/>
                      <a:pt x="0" y="8299"/>
                    </a:cubicBezTo>
                    <a:lnTo>
                      <a:pt x="631" y="9085"/>
                    </a:lnTo>
                    <a:cubicBezTo>
                      <a:pt x="631" y="9085"/>
                      <a:pt x="4846" y="7144"/>
                      <a:pt x="6287" y="3691"/>
                    </a:cubicBezTo>
                    <a:cubicBezTo>
                      <a:pt x="6977" y="2036"/>
                      <a:pt x="6334" y="596"/>
                      <a:pt x="5489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0" name="Google Shape;3220;p38"/>
              <p:cNvSpPr/>
              <p:nvPr/>
            </p:nvSpPr>
            <p:spPr>
              <a:xfrm>
                <a:off x="11179592" y="2381296"/>
                <a:ext cx="133967" cy="113114"/>
              </a:xfrm>
              <a:custGeom>
                <a:avLst/>
                <a:gdLst/>
                <a:ahLst/>
                <a:cxnLst/>
                <a:rect l="l" t="t" r="r" b="b"/>
                <a:pathLst>
                  <a:path w="2544" h="2148" extrusionOk="0">
                    <a:moveTo>
                      <a:pt x="1188" y="1"/>
                    </a:moveTo>
                    <a:cubicBezTo>
                      <a:pt x="1120" y="1"/>
                      <a:pt x="1049" y="7"/>
                      <a:pt x="976" y="21"/>
                    </a:cubicBezTo>
                    <a:cubicBezTo>
                      <a:pt x="381" y="140"/>
                      <a:pt x="0" y="724"/>
                      <a:pt x="131" y="1319"/>
                    </a:cubicBezTo>
                    <a:cubicBezTo>
                      <a:pt x="256" y="1852"/>
                      <a:pt x="718" y="2147"/>
                      <a:pt x="1184" y="2147"/>
                    </a:cubicBezTo>
                    <a:cubicBezTo>
                      <a:pt x="1520" y="2147"/>
                      <a:pt x="1857" y="1993"/>
                      <a:pt x="2072" y="1664"/>
                    </a:cubicBezTo>
                    <a:cubicBezTo>
                      <a:pt x="2544" y="929"/>
                      <a:pt x="2004" y="1"/>
                      <a:pt x="1188" y="1"/>
                    </a:cubicBezTo>
                    <a:close/>
                  </a:path>
                </a:pathLst>
              </a:custGeom>
              <a:solidFill>
                <a:srgbClr val="DE57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38"/>
              <p:cNvSpPr/>
              <p:nvPr/>
            </p:nvSpPr>
            <p:spPr>
              <a:xfrm>
                <a:off x="11116244" y="2403255"/>
                <a:ext cx="48763" cy="41496"/>
              </a:xfrm>
              <a:custGeom>
                <a:avLst/>
                <a:gdLst/>
                <a:ahLst/>
                <a:cxnLst/>
                <a:rect l="l" t="t" r="r" b="b"/>
                <a:pathLst>
                  <a:path w="926" h="788" extrusionOk="0">
                    <a:moveTo>
                      <a:pt x="439" y="0"/>
                    </a:moveTo>
                    <a:cubicBezTo>
                      <a:pt x="413" y="0"/>
                      <a:pt x="386" y="3"/>
                      <a:pt x="358" y="9"/>
                    </a:cubicBezTo>
                    <a:cubicBezTo>
                      <a:pt x="132" y="57"/>
                      <a:pt x="1" y="259"/>
                      <a:pt x="36" y="485"/>
                    </a:cubicBezTo>
                    <a:cubicBezTo>
                      <a:pt x="85" y="678"/>
                      <a:pt x="253" y="787"/>
                      <a:pt x="422" y="787"/>
                    </a:cubicBezTo>
                    <a:cubicBezTo>
                      <a:pt x="546" y="787"/>
                      <a:pt x="671" y="730"/>
                      <a:pt x="751" y="604"/>
                    </a:cubicBezTo>
                    <a:cubicBezTo>
                      <a:pt x="925" y="342"/>
                      <a:pt x="730" y="0"/>
                      <a:pt x="439" y="0"/>
                    </a:cubicBezTo>
                    <a:close/>
                  </a:path>
                </a:pathLst>
              </a:custGeom>
              <a:solidFill>
                <a:srgbClr val="DE57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38"/>
              <p:cNvSpPr/>
              <p:nvPr/>
            </p:nvSpPr>
            <p:spPr>
              <a:xfrm>
                <a:off x="11146364" y="2467920"/>
                <a:ext cx="48868" cy="41707"/>
              </a:xfrm>
              <a:custGeom>
                <a:avLst/>
                <a:gdLst/>
                <a:ahLst/>
                <a:cxnLst/>
                <a:rect l="l" t="t" r="r" b="b"/>
                <a:pathLst>
                  <a:path w="928" h="792" extrusionOk="0">
                    <a:moveTo>
                      <a:pt x="428" y="1"/>
                    </a:moveTo>
                    <a:cubicBezTo>
                      <a:pt x="405" y="1"/>
                      <a:pt x="381" y="3"/>
                      <a:pt x="357" y="7"/>
                    </a:cubicBezTo>
                    <a:cubicBezTo>
                      <a:pt x="131" y="55"/>
                      <a:pt x="0" y="269"/>
                      <a:pt x="48" y="484"/>
                    </a:cubicBezTo>
                    <a:cubicBezTo>
                      <a:pt x="89" y="684"/>
                      <a:pt x="258" y="792"/>
                      <a:pt x="431" y="792"/>
                    </a:cubicBezTo>
                    <a:cubicBezTo>
                      <a:pt x="556" y="792"/>
                      <a:pt x="682" y="735"/>
                      <a:pt x="762" y="615"/>
                    </a:cubicBezTo>
                    <a:cubicBezTo>
                      <a:pt x="928" y="338"/>
                      <a:pt x="725" y="1"/>
                      <a:pt x="428" y="1"/>
                    </a:cubicBezTo>
                    <a:close/>
                  </a:path>
                </a:pathLst>
              </a:custGeom>
              <a:solidFill>
                <a:srgbClr val="DE57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38"/>
              <p:cNvSpPr/>
              <p:nvPr/>
            </p:nvSpPr>
            <p:spPr>
              <a:xfrm>
                <a:off x="11107449" y="2795564"/>
                <a:ext cx="131755" cy="113482"/>
              </a:xfrm>
              <a:custGeom>
                <a:avLst/>
                <a:gdLst/>
                <a:ahLst/>
                <a:cxnLst/>
                <a:rect l="l" t="t" r="r" b="b"/>
                <a:pathLst>
                  <a:path w="2502" h="2155" extrusionOk="0">
                    <a:moveTo>
                      <a:pt x="1394" y="0"/>
                    </a:moveTo>
                    <a:cubicBezTo>
                      <a:pt x="453" y="24"/>
                      <a:pt x="1" y="1179"/>
                      <a:pt x="668" y="1846"/>
                    </a:cubicBezTo>
                    <a:cubicBezTo>
                      <a:pt x="888" y="2058"/>
                      <a:pt x="1157" y="2154"/>
                      <a:pt x="1421" y="2154"/>
                    </a:cubicBezTo>
                    <a:cubicBezTo>
                      <a:pt x="1969" y="2154"/>
                      <a:pt x="2493" y="1739"/>
                      <a:pt x="2501" y="1096"/>
                    </a:cubicBezTo>
                    <a:cubicBezTo>
                      <a:pt x="2501" y="489"/>
                      <a:pt x="2001" y="0"/>
                      <a:pt x="1394" y="0"/>
                    </a:cubicBezTo>
                    <a:close/>
                  </a:path>
                </a:pathLst>
              </a:custGeom>
              <a:solidFill>
                <a:srgbClr val="AD3D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38"/>
              <p:cNvSpPr/>
              <p:nvPr/>
            </p:nvSpPr>
            <p:spPr>
              <a:xfrm>
                <a:off x="11248523" y="2868234"/>
                <a:ext cx="51712" cy="43971"/>
              </a:xfrm>
              <a:custGeom>
                <a:avLst/>
                <a:gdLst/>
                <a:ahLst/>
                <a:cxnLst/>
                <a:rect l="l" t="t" r="r" b="b"/>
                <a:pathLst>
                  <a:path w="982" h="835" extrusionOk="0">
                    <a:moveTo>
                      <a:pt x="548" y="1"/>
                    </a:moveTo>
                    <a:cubicBezTo>
                      <a:pt x="453" y="1"/>
                      <a:pt x="357" y="34"/>
                      <a:pt x="275" y="109"/>
                    </a:cubicBezTo>
                    <a:cubicBezTo>
                      <a:pt x="1" y="371"/>
                      <a:pt x="179" y="823"/>
                      <a:pt x="549" y="835"/>
                    </a:cubicBezTo>
                    <a:cubicBezTo>
                      <a:pt x="763" y="835"/>
                      <a:pt x="953" y="668"/>
                      <a:pt x="965" y="442"/>
                    </a:cubicBezTo>
                    <a:cubicBezTo>
                      <a:pt x="982" y="183"/>
                      <a:pt x="770" y="1"/>
                      <a:pt x="548" y="1"/>
                    </a:cubicBezTo>
                    <a:close/>
                  </a:path>
                </a:pathLst>
              </a:custGeom>
              <a:solidFill>
                <a:srgbClr val="AD3D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5" name="Google Shape;3225;p38"/>
              <p:cNvSpPr/>
              <p:nvPr/>
            </p:nvSpPr>
            <p:spPr>
              <a:xfrm>
                <a:off x="11237886" y="2799935"/>
                <a:ext cx="48342" cy="41707"/>
              </a:xfrm>
              <a:custGeom>
                <a:avLst/>
                <a:gdLst/>
                <a:ahLst/>
                <a:cxnLst/>
                <a:rect l="l" t="t" r="r" b="b"/>
                <a:pathLst>
                  <a:path w="918" h="792" extrusionOk="0">
                    <a:moveTo>
                      <a:pt x="512" y="1"/>
                    </a:moveTo>
                    <a:cubicBezTo>
                      <a:pt x="167" y="13"/>
                      <a:pt x="0" y="429"/>
                      <a:pt x="239" y="679"/>
                    </a:cubicBezTo>
                    <a:cubicBezTo>
                      <a:pt x="319" y="756"/>
                      <a:pt x="418" y="791"/>
                      <a:pt x="514" y="791"/>
                    </a:cubicBezTo>
                    <a:cubicBezTo>
                      <a:pt x="716" y="791"/>
                      <a:pt x="909" y="639"/>
                      <a:pt x="917" y="406"/>
                    </a:cubicBezTo>
                    <a:cubicBezTo>
                      <a:pt x="917" y="179"/>
                      <a:pt x="739" y="1"/>
                      <a:pt x="512" y="1"/>
                    </a:cubicBezTo>
                    <a:close/>
                  </a:path>
                </a:pathLst>
              </a:custGeom>
              <a:solidFill>
                <a:srgbClr val="AD3D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6" name="Google Shape;3226;p38"/>
              <p:cNvSpPr/>
              <p:nvPr/>
            </p:nvSpPr>
            <p:spPr>
              <a:xfrm>
                <a:off x="11072379" y="2858860"/>
                <a:ext cx="26383" cy="22696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31" extrusionOk="0">
                    <a:moveTo>
                      <a:pt x="286" y="1"/>
                    </a:moveTo>
                    <a:cubicBezTo>
                      <a:pt x="95" y="1"/>
                      <a:pt x="0" y="239"/>
                      <a:pt x="131" y="370"/>
                    </a:cubicBezTo>
                    <a:cubicBezTo>
                      <a:pt x="177" y="412"/>
                      <a:pt x="232" y="431"/>
                      <a:pt x="285" y="431"/>
                    </a:cubicBezTo>
                    <a:cubicBezTo>
                      <a:pt x="396" y="431"/>
                      <a:pt x="500" y="348"/>
                      <a:pt x="500" y="227"/>
                    </a:cubicBezTo>
                    <a:cubicBezTo>
                      <a:pt x="500" y="96"/>
                      <a:pt x="405" y="1"/>
                      <a:pt x="286" y="1"/>
                    </a:cubicBezTo>
                    <a:close/>
                  </a:path>
                </a:pathLst>
              </a:custGeom>
              <a:solidFill>
                <a:srgbClr val="AD3D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38"/>
              <p:cNvSpPr/>
              <p:nvPr/>
            </p:nvSpPr>
            <p:spPr>
              <a:xfrm>
                <a:off x="10929409" y="2147595"/>
                <a:ext cx="791954" cy="784423"/>
              </a:xfrm>
              <a:custGeom>
                <a:avLst/>
                <a:gdLst/>
                <a:ahLst/>
                <a:cxnLst/>
                <a:rect l="l" t="t" r="r" b="b"/>
                <a:pathLst>
                  <a:path w="15039" h="14896" extrusionOk="0">
                    <a:moveTo>
                      <a:pt x="3010" y="0"/>
                    </a:moveTo>
                    <a:cubicBezTo>
                      <a:pt x="2649" y="0"/>
                      <a:pt x="2321" y="133"/>
                      <a:pt x="2096" y="459"/>
                    </a:cubicBezTo>
                    <a:cubicBezTo>
                      <a:pt x="1584" y="1221"/>
                      <a:pt x="1108" y="3650"/>
                      <a:pt x="905" y="4876"/>
                    </a:cubicBezTo>
                    <a:cubicBezTo>
                      <a:pt x="882" y="4983"/>
                      <a:pt x="882" y="5090"/>
                      <a:pt x="905" y="5197"/>
                    </a:cubicBezTo>
                    <a:cubicBezTo>
                      <a:pt x="1" y="8531"/>
                      <a:pt x="1001" y="12770"/>
                      <a:pt x="2608" y="14044"/>
                    </a:cubicBezTo>
                    <a:cubicBezTo>
                      <a:pt x="3317" y="14607"/>
                      <a:pt x="4492" y="14895"/>
                      <a:pt x="5799" y="14895"/>
                    </a:cubicBezTo>
                    <a:cubicBezTo>
                      <a:pt x="8140" y="14895"/>
                      <a:pt x="10905" y="13973"/>
                      <a:pt x="12181" y="12055"/>
                    </a:cubicBezTo>
                    <a:cubicBezTo>
                      <a:pt x="12216" y="11996"/>
                      <a:pt x="12252" y="11924"/>
                      <a:pt x="12288" y="11865"/>
                    </a:cubicBezTo>
                    <a:cubicBezTo>
                      <a:pt x="12335" y="11829"/>
                      <a:pt x="12383" y="11793"/>
                      <a:pt x="12431" y="11746"/>
                    </a:cubicBezTo>
                    <a:cubicBezTo>
                      <a:pt x="12883" y="11258"/>
                      <a:pt x="13586" y="10603"/>
                      <a:pt x="14312" y="10258"/>
                    </a:cubicBezTo>
                    <a:cubicBezTo>
                      <a:pt x="15038" y="9924"/>
                      <a:pt x="14919" y="8841"/>
                      <a:pt x="14074" y="8424"/>
                    </a:cubicBezTo>
                    <a:cubicBezTo>
                      <a:pt x="13990" y="8388"/>
                      <a:pt x="13919" y="8353"/>
                      <a:pt x="13824" y="8317"/>
                    </a:cubicBezTo>
                    <a:cubicBezTo>
                      <a:pt x="11657" y="7340"/>
                      <a:pt x="11085" y="6519"/>
                      <a:pt x="11085" y="5507"/>
                    </a:cubicBezTo>
                    <a:cubicBezTo>
                      <a:pt x="11096" y="4585"/>
                      <a:pt x="9764" y="3489"/>
                      <a:pt x="8639" y="3489"/>
                    </a:cubicBezTo>
                    <a:cubicBezTo>
                      <a:pt x="8514" y="3489"/>
                      <a:pt x="8393" y="3502"/>
                      <a:pt x="8275" y="3530"/>
                    </a:cubicBezTo>
                    <a:cubicBezTo>
                      <a:pt x="8185" y="3552"/>
                      <a:pt x="8093" y="3561"/>
                      <a:pt x="8000" y="3561"/>
                    </a:cubicBezTo>
                    <a:cubicBezTo>
                      <a:pt x="6882" y="3561"/>
                      <a:pt x="5626" y="2126"/>
                      <a:pt x="5120" y="1268"/>
                    </a:cubicBezTo>
                    <a:cubicBezTo>
                      <a:pt x="4745" y="632"/>
                      <a:pt x="3798" y="0"/>
                      <a:pt x="30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38"/>
              <p:cNvSpPr/>
              <p:nvPr/>
            </p:nvSpPr>
            <p:spPr>
              <a:xfrm>
                <a:off x="11002132" y="2574238"/>
                <a:ext cx="719862" cy="357298"/>
              </a:xfrm>
              <a:custGeom>
                <a:avLst/>
                <a:gdLst/>
                <a:ahLst/>
                <a:cxnLst/>
                <a:rect l="l" t="t" r="r" b="b"/>
                <a:pathLst>
                  <a:path w="13670" h="6785" extrusionOk="0">
                    <a:moveTo>
                      <a:pt x="12002" y="0"/>
                    </a:moveTo>
                    <a:cubicBezTo>
                      <a:pt x="11919" y="143"/>
                      <a:pt x="11788" y="262"/>
                      <a:pt x="11633" y="322"/>
                    </a:cubicBezTo>
                    <a:cubicBezTo>
                      <a:pt x="10907" y="655"/>
                      <a:pt x="10204" y="1322"/>
                      <a:pt x="9752" y="1810"/>
                    </a:cubicBezTo>
                    <a:cubicBezTo>
                      <a:pt x="9704" y="1846"/>
                      <a:pt x="9657" y="1894"/>
                      <a:pt x="9609" y="1929"/>
                    </a:cubicBezTo>
                    <a:cubicBezTo>
                      <a:pt x="9573" y="1989"/>
                      <a:pt x="9538" y="2048"/>
                      <a:pt x="9502" y="2108"/>
                    </a:cubicBezTo>
                    <a:cubicBezTo>
                      <a:pt x="8228" y="4023"/>
                      <a:pt x="5471" y="4946"/>
                      <a:pt x="3132" y="4946"/>
                    </a:cubicBezTo>
                    <a:cubicBezTo>
                      <a:pt x="1865" y="4946"/>
                      <a:pt x="720" y="4675"/>
                      <a:pt x="1" y="4144"/>
                    </a:cubicBezTo>
                    <a:lnTo>
                      <a:pt x="1" y="4144"/>
                    </a:lnTo>
                    <a:cubicBezTo>
                      <a:pt x="334" y="4930"/>
                      <a:pt x="751" y="5561"/>
                      <a:pt x="1227" y="5930"/>
                    </a:cubicBezTo>
                    <a:cubicBezTo>
                      <a:pt x="1942" y="6495"/>
                      <a:pt x="3123" y="6784"/>
                      <a:pt x="4436" y="6784"/>
                    </a:cubicBezTo>
                    <a:cubicBezTo>
                      <a:pt x="6777" y="6784"/>
                      <a:pt x="9533" y="5864"/>
                      <a:pt x="10800" y="3941"/>
                    </a:cubicBezTo>
                    <a:cubicBezTo>
                      <a:pt x="10835" y="3882"/>
                      <a:pt x="10871" y="3822"/>
                      <a:pt x="10907" y="3763"/>
                    </a:cubicBezTo>
                    <a:cubicBezTo>
                      <a:pt x="10966" y="3727"/>
                      <a:pt x="11014" y="3691"/>
                      <a:pt x="11050" y="3644"/>
                    </a:cubicBezTo>
                    <a:cubicBezTo>
                      <a:pt x="11514" y="3156"/>
                      <a:pt x="12217" y="2489"/>
                      <a:pt x="12943" y="2156"/>
                    </a:cubicBezTo>
                    <a:cubicBezTo>
                      <a:pt x="13669" y="1822"/>
                      <a:pt x="13538" y="739"/>
                      <a:pt x="12693" y="322"/>
                    </a:cubicBezTo>
                    <a:cubicBezTo>
                      <a:pt x="12609" y="286"/>
                      <a:pt x="12538" y="251"/>
                      <a:pt x="12443" y="215"/>
                    </a:cubicBezTo>
                    <a:cubicBezTo>
                      <a:pt x="12288" y="143"/>
                      <a:pt x="12145" y="72"/>
                      <a:pt x="12002" y="0"/>
                    </a:cubicBezTo>
                    <a:close/>
                  </a:path>
                </a:pathLst>
              </a:custGeom>
              <a:solidFill>
                <a:srgbClr val="011866">
                  <a:alpha val="6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38"/>
              <p:cNvSpPr/>
              <p:nvPr/>
            </p:nvSpPr>
            <p:spPr>
              <a:xfrm>
                <a:off x="11138834" y="2321107"/>
                <a:ext cx="171198" cy="141497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2687" extrusionOk="0">
                    <a:moveTo>
                      <a:pt x="1385" y="0"/>
                    </a:moveTo>
                    <a:cubicBezTo>
                      <a:pt x="997" y="0"/>
                      <a:pt x="638" y="157"/>
                      <a:pt x="417" y="462"/>
                    </a:cubicBezTo>
                    <a:cubicBezTo>
                      <a:pt x="0" y="1021"/>
                      <a:pt x="215" y="1867"/>
                      <a:pt x="881" y="2355"/>
                    </a:cubicBezTo>
                    <a:cubicBezTo>
                      <a:pt x="1191" y="2578"/>
                      <a:pt x="1541" y="2687"/>
                      <a:pt x="1869" y="2687"/>
                    </a:cubicBezTo>
                    <a:cubicBezTo>
                      <a:pt x="2257" y="2687"/>
                      <a:pt x="2614" y="2533"/>
                      <a:pt x="2834" y="2236"/>
                    </a:cubicBezTo>
                    <a:cubicBezTo>
                      <a:pt x="3251" y="1676"/>
                      <a:pt x="3036" y="819"/>
                      <a:pt x="2358" y="331"/>
                    </a:cubicBezTo>
                    <a:cubicBezTo>
                      <a:pt x="2055" y="109"/>
                      <a:pt x="1710" y="0"/>
                      <a:pt x="13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38"/>
              <p:cNvSpPr/>
              <p:nvPr/>
            </p:nvSpPr>
            <p:spPr>
              <a:xfrm>
                <a:off x="11046681" y="2436693"/>
                <a:ext cx="71512" cy="5961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132" extrusionOk="0">
                    <a:moveTo>
                      <a:pt x="572" y="1"/>
                    </a:moveTo>
                    <a:cubicBezTo>
                      <a:pt x="411" y="1"/>
                      <a:pt x="263" y="67"/>
                      <a:pt x="167" y="196"/>
                    </a:cubicBezTo>
                    <a:cubicBezTo>
                      <a:pt x="0" y="434"/>
                      <a:pt x="83" y="791"/>
                      <a:pt x="369" y="993"/>
                    </a:cubicBezTo>
                    <a:cubicBezTo>
                      <a:pt x="500" y="1086"/>
                      <a:pt x="646" y="1131"/>
                      <a:pt x="783" y="1131"/>
                    </a:cubicBezTo>
                    <a:cubicBezTo>
                      <a:pt x="945" y="1131"/>
                      <a:pt x="1094" y="1068"/>
                      <a:pt x="1191" y="946"/>
                    </a:cubicBezTo>
                    <a:cubicBezTo>
                      <a:pt x="1357" y="707"/>
                      <a:pt x="1274" y="350"/>
                      <a:pt x="988" y="148"/>
                    </a:cubicBezTo>
                    <a:cubicBezTo>
                      <a:pt x="857" y="49"/>
                      <a:pt x="710" y="1"/>
                      <a:pt x="572" y="1"/>
                    </a:cubicBezTo>
                    <a:close/>
                  </a:path>
                </a:pathLst>
              </a:custGeom>
              <a:solidFill>
                <a:srgbClr val="DF68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38"/>
              <p:cNvSpPr/>
              <p:nvPr/>
            </p:nvSpPr>
            <p:spPr>
              <a:xfrm>
                <a:off x="11056054" y="2342592"/>
                <a:ext cx="71512" cy="59664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133" extrusionOk="0">
                    <a:moveTo>
                      <a:pt x="576" y="0"/>
                    </a:moveTo>
                    <a:cubicBezTo>
                      <a:pt x="410" y="0"/>
                      <a:pt x="259" y="66"/>
                      <a:pt x="167" y="197"/>
                    </a:cubicBezTo>
                    <a:cubicBezTo>
                      <a:pt x="1" y="435"/>
                      <a:pt x="84" y="792"/>
                      <a:pt x="370" y="994"/>
                    </a:cubicBezTo>
                    <a:cubicBezTo>
                      <a:pt x="501" y="1087"/>
                      <a:pt x="647" y="1132"/>
                      <a:pt x="784" y="1132"/>
                    </a:cubicBezTo>
                    <a:cubicBezTo>
                      <a:pt x="945" y="1132"/>
                      <a:pt x="1095" y="1069"/>
                      <a:pt x="1191" y="947"/>
                    </a:cubicBezTo>
                    <a:cubicBezTo>
                      <a:pt x="1358" y="709"/>
                      <a:pt x="1275" y="351"/>
                      <a:pt x="989" y="137"/>
                    </a:cubicBezTo>
                    <a:cubicBezTo>
                      <a:pt x="859" y="45"/>
                      <a:pt x="713" y="0"/>
                      <a:pt x="576" y="0"/>
                    </a:cubicBezTo>
                    <a:close/>
                  </a:path>
                </a:pathLst>
              </a:custGeom>
              <a:solidFill>
                <a:srgbClr val="DF68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38"/>
              <p:cNvSpPr/>
              <p:nvPr/>
            </p:nvSpPr>
            <p:spPr>
              <a:xfrm>
                <a:off x="11166428" y="2766602"/>
                <a:ext cx="168670" cy="141497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2687" extrusionOk="0">
                    <a:moveTo>
                      <a:pt x="1366" y="1"/>
                    </a:moveTo>
                    <a:cubicBezTo>
                      <a:pt x="892" y="1"/>
                      <a:pt x="470" y="230"/>
                      <a:pt x="274" y="646"/>
                    </a:cubicBezTo>
                    <a:cubicBezTo>
                      <a:pt x="0" y="1277"/>
                      <a:pt x="345" y="2110"/>
                      <a:pt x="1072" y="2491"/>
                    </a:cubicBezTo>
                    <a:cubicBezTo>
                      <a:pt x="1323" y="2623"/>
                      <a:pt x="1587" y="2686"/>
                      <a:pt x="1836" y="2686"/>
                    </a:cubicBezTo>
                    <a:cubicBezTo>
                      <a:pt x="2309" y="2686"/>
                      <a:pt x="2730" y="2459"/>
                      <a:pt x="2917" y="2039"/>
                    </a:cubicBezTo>
                    <a:cubicBezTo>
                      <a:pt x="3203" y="1408"/>
                      <a:pt x="2858" y="574"/>
                      <a:pt x="2119" y="193"/>
                    </a:cubicBezTo>
                    <a:cubicBezTo>
                      <a:pt x="1871" y="63"/>
                      <a:pt x="1611" y="1"/>
                      <a:pt x="1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38"/>
              <p:cNvSpPr/>
              <p:nvPr/>
            </p:nvSpPr>
            <p:spPr>
              <a:xfrm>
                <a:off x="11337569" y="2708887"/>
                <a:ext cx="70880" cy="59874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137" extrusionOk="0">
                    <a:moveTo>
                      <a:pt x="569" y="1"/>
                    </a:moveTo>
                    <a:cubicBezTo>
                      <a:pt x="371" y="1"/>
                      <a:pt x="197" y="99"/>
                      <a:pt x="120" y="277"/>
                    </a:cubicBezTo>
                    <a:cubicBezTo>
                      <a:pt x="1" y="539"/>
                      <a:pt x="143" y="884"/>
                      <a:pt x="453" y="1051"/>
                    </a:cubicBezTo>
                    <a:cubicBezTo>
                      <a:pt x="561" y="1109"/>
                      <a:pt x="673" y="1137"/>
                      <a:pt x="778" y="1137"/>
                    </a:cubicBezTo>
                    <a:cubicBezTo>
                      <a:pt x="975" y="1137"/>
                      <a:pt x="1149" y="1039"/>
                      <a:pt x="1227" y="861"/>
                    </a:cubicBezTo>
                    <a:cubicBezTo>
                      <a:pt x="1346" y="599"/>
                      <a:pt x="1203" y="253"/>
                      <a:pt x="894" y="87"/>
                    </a:cubicBezTo>
                    <a:cubicBezTo>
                      <a:pt x="786" y="29"/>
                      <a:pt x="674" y="1"/>
                      <a:pt x="5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38"/>
              <p:cNvSpPr/>
              <p:nvPr/>
            </p:nvSpPr>
            <p:spPr>
              <a:xfrm>
                <a:off x="11345100" y="2806043"/>
                <a:ext cx="71512" cy="59506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130" extrusionOk="0">
                    <a:moveTo>
                      <a:pt x="577" y="1"/>
                    </a:moveTo>
                    <a:cubicBezTo>
                      <a:pt x="380" y="1"/>
                      <a:pt x="204" y="96"/>
                      <a:pt x="119" y="266"/>
                    </a:cubicBezTo>
                    <a:cubicBezTo>
                      <a:pt x="0" y="540"/>
                      <a:pt x="155" y="885"/>
                      <a:pt x="465" y="1052"/>
                    </a:cubicBezTo>
                    <a:cubicBezTo>
                      <a:pt x="566" y="1104"/>
                      <a:pt x="674" y="1129"/>
                      <a:pt x="777" y="1129"/>
                    </a:cubicBezTo>
                    <a:cubicBezTo>
                      <a:pt x="977" y="1129"/>
                      <a:pt x="1160" y="1034"/>
                      <a:pt x="1239" y="861"/>
                    </a:cubicBezTo>
                    <a:cubicBezTo>
                      <a:pt x="1358" y="599"/>
                      <a:pt x="1203" y="242"/>
                      <a:pt x="905" y="87"/>
                    </a:cubicBezTo>
                    <a:cubicBezTo>
                      <a:pt x="797" y="29"/>
                      <a:pt x="684" y="1"/>
                      <a:pt x="5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38"/>
              <p:cNvSpPr/>
              <p:nvPr/>
            </p:nvSpPr>
            <p:spPr>
              <a:xfrm>
                <a:off x="9899926" y="1856970"/>
                <a:ext cx="208850" cy="541134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10276" extrusionOk="0">
                    <a:moveTo>
                      <a:pt x="2275" y="1"/>
                    </a:moveTo>
                    <a:cubicBezTo>
                      <a:pt x="1263" y="215"/>
                      <a:pt x="108" y="1275"/>
                      <a:pt x="72" y="3061"/>
                    </a:cubicBezTo>
                    <a:cubicBezTo>
                      <a:pt x="1" y="6811"/>
                      <a:pt x="3072" y="10276"/>
                      <a:pt x="3072" y="10276"/>
                    </a:cubicBezTo>
                    <a:lnTo>
                      <a:pt x="3965" y="9811"/>
                    </a:lnTo>
                    <a:cubicBezTo>
                      <a:pt x="3620" y="9407"/>
                      <a:pt x="929" y="6144"/>
                      <a:pt x="1001" y="2632"/>
                    </a:cubicBezTo>
                    <a:cubicBezTo>
                      <a:pt x="1024" y="1394"/>
                      <a:pt x="1596" y="501"/>
                      <a:pt x="2275" y="1"/>
                    </a:cubicBezTo>
                    <a:close/>
                  </a:path>
                </a:pathLst>
              </a:custGeom>
              <a:solidFill>
                <a:srgbClr val="26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38"/>
              <p:cNvSpPr/>
              <p:nvPr/>
            </p:nvSpPr>
            <p:spPr>
              <a:xfrm>
                <a:off x="9457275" y="2303887"/>
                <a:ext cx="517332" cy="285470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5421" extrusionOk="0">
                    <a:moveTo>
                      <a:pt x="2675" y="0"/>
                    </a:moveTo>
                    <a:cubicBezTo>
                      <a:pt x="1335" y="0"/>
                      <a:pt x="361" y="750"/>
                      <a:pt x="1" y="1551"/>
                    </a:cubicBezTo>
                    <a:cubicBezTo>
                      <a:pt x="494" y="1122"/>
                      <a:pt x="1190" y="819"/>
                      <a:pt x="2035" y="819"/>
                    </a:cubicBezTo>
                    <a:cubicBezTo>
                      <a:pt x="2292" y="819"/>
                      <a:pt x="2563" y="847"/>
                      <a:pt x="2846" y="908"/>
                    </a:cubicBezTo>
                    <a:cubicBezTo>
                      <a:pt x="6287" y="1634"/>
                      <a:pt x="8847" y="4992"/>
                      <a:pt x="9169" y="5420"/>
                    </a:cubicBezTo>
                    <a:lnTo>
                      <a:pt x="9823" y="4658"/>
                    </a:lnTo>
                    <a:cubicBezTo>
                      <a:pt x="9823" y="4658"/>
                      <a:pt x="7156" y="872"/>
                      <a:pt x="3477" y="86"/>
                    </a:cubicBezTo>
                    <a:cubicBezTo>
                      <a:pt x="3198" y="27"/>
                      <a:pt x="2930" y="0"/>
                      <a:pt x="2675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38"/>
              <p:cNvSpPr/>
              <p:nvPr/>
            </p:nvSpPr>
            <p:spPr>
              <a:xfrm>
                <a:off x="9997714" y="1885617"/>
                <a:ext cx="299319" cy="536342"/>
              </a:xfrm>
              <a:custGeom>
                <a:avLst/>
                <a:gdLst/>
                <a:ahLst/>
                <a:cxnLst/>
                <a:rect l="l" t="t" r="r" b="b"/>
                <a:pathLst>
                  <a:path w="5684" h="10185" extrusionOk="0">
                    <a:moveTo>
                      <a:pt x="3721" y="0"/>
                    </a:moveTo>
                    <a:cubicBezTo>
                      <a:pt x="2691" y="0"/>
                      <a:pt x="1363" y="774"/>
                      <a:pt x="930" y="2469"/>
                    </a:cubicBezTo>
                    <a:cubicBezTo>
                      <a:pt x="1" y="6100"/>
                      <a:pt x="2192" y="10184"/>
                      <a:pt x="2192" y="10184"/>
                    </a:cubicBezTo>
                    <a:lnTo>
                      <a:pt x="3835" y="9768"/>
                    </a:lnTo>
                    <a:cubicBezTo>
                      <a:pt x="3835" y="9768"/>
                      <a:pt x="1692" y="6196"/>
                      <a:pt x="4299" y="2814"/>
                    </a:cubicBezTo>
                    <a:cubicBezTo>
                      <a:pt x="5683" y="1011"/>
                      <a:pt x="4897" y="0"/>
                      <a:pt x="3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38"/>
              <p:cNvSpPr/>
              <p:nvPr/>
            </p:nvSpPr>
            <p:spPr>
              <a:xfrm>
                <a:off x="9997714" y="1885827"/>
                <a:ext cx="241446" cy="536763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10193" extrusionOk="0">
                    <a:moveTo>
                      <a:pt x="3721" y="1"/>
                    </a:moveTo>
                    <a:cubicBezTo>
                      <a:pt x="2691" y="1"/>
                      <a:pt x="1361" y="776"/>
                      <a:pt x="930" y="2477"/>
                    </a:cubicBezTo>
                    <a:cubicBezTo>
                      <a:pt x="1" y="6108"/>
                      <a:pt x="2192" y="10192"/>
                      <a:pt x="2192" y="10192"/>
                    </a:cubicBezTo>
                    <a:lnTo>
                      <a:pt x="2882" y="10014"/>
                    </a:lnTo>
                    <a:cubicBezTo>
                      <a:pt x="2358" y="8882"/>
                      <a:pt x="1061" y="5656"/>
                      <a:pt x="1811" y="2715"/>
                    </a:cubicBezTo>
                    <a:cubicBezTo>
                      <a:pt x="2251" y="1024"/>
                      <a:pt x="3561" y="250"/>
                      <a:pt x="4585" y="239"/>
                    </a:cubicBezTo>
                    <a:cubicBezTo>
                      <a:pt x="4355" y="82"/>
                      <a:pt x="4054" y="1"/>
                      <a:pt x="3721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38"/>
              <p:cNvSpPr/>
              <p:nvPr/>
            </p:nvSpPr>
            <p:spPr>
              <a:xfrm>
                <a:off x="9374600" y="2435903"/>
                <a:ext cx="596217" cy="263774"/>
              </a:xfrm>
              <a:custGeom>
                <a:avLst/>
                <a:gdLst/>
                <a:ahLst/>
                <a:cxnLst/>
                <a:rect l="l" t="t" r="r" b="b"/>
                <a:pathLst>
                  <a:path w="11322" h="5009" extrusionOk="0">
                    <a:moveTo>
                      <a:pt x="4110" y="1"/>
                    </a:moveTo>
                    <a:cubicBezTo>
                      <a:pt x="1023" y="1"/>
                      <a:pt x="0" y="3588"/>
                      <a:pt x="2383" y="3588"/>
                    </a:cubicBezTo>
                    <a:cubicBezTo>
                      <a:pt x="2735" y="3588"/>
                      <a:pt x="3161" y="3510"/>
                      <a:pt x="3666" y="3330"/>
                    </a:cubicBezTo>
                    <a:cubicBezTo>
                      <a:pt x="4417" y="3060"/>
                      <a:pt x="5123" y="2950"/>
                      <a:pt x="5776" y="2950"/>
                    </a:cubicBezTo>
                    <a:cubicBezTo>
                      <a:pt x="8602" y="2950"/>
                      <a:pt x="10417" y="5009"/>
                      <a:pt x="10417" y="5009"/>
                    </a:cubicBezTo>
                    <a:lnTo>
                      <a:pt x="11322" y="3580"/>
                    </a:lnTo>
                    <a:cubicBezTo>
                      <a:pt x="11322" y="3580"/>
                      <a:pt x="8107" y="234"/>
                      <a:pt x="4357" y="8"/>
                    </a:cubicBezTo>
                    <a:cubicBezTo>
                      <a:pt x="4273" y="3"/>
                      <a:pt x="4191" y="1"/>
                      <a:pt x="4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38"/>
              <p:cNvSpPr/>
              <p:nvPr/>
            </p:nvSpPr>
            <p:spPr>
              <a:xfrm>
                <a:off x="9417991" y="2523475"/>
                <a:ext cx="552193" cy="176200"/>
              </a:xfrm>
              <a:custGeom>
                <a:avLst/>
                <a:gdLst/>
                <a:ahLst/>
                <a:cxnLst/>
                <a:rect l="l" t="t" r="r" b="b"/>
                <a:pathLst>
                  <a:path w="10486" h="3346" extrusionOk="0">
                    <a:moveTo>
                      <a:pt x="437" y="0"/>
                    </a:moveTo>
                    <a:cubicBezTo>
                      <a:pt x="1" y="938"/>
                      <a:pt x="310" y="1926"/>
                      <a:pt x="1558" y="1926"/>
                    </a:cubicBezTo>
                    <a:cubicBezTo>
                      <a:pt x="1910" y="1926"/>
                      <a:pt x="2336" y="1848"/>
                      <a:pt x="2842" y="1667"/>
                    </a:cubicBezTo>
                    <a:cubicBezTo>
                      <a:pt x="3593" y="1397"/>
                      <a:pt x="4299" y="1287"/>
                      <a:pt x="4952" y="1287"/>
                    </a:cubicBezTo>
                    <a:cubicBezTo>
                      <a:pt x="7778" y="1287"/>
                      <a:pt x="9593" y="3346"/>
                      <a:pt x="9593" y="3346"/>
                    </a:cubicBezTo>
                    <a:lnTo>
                      <a:pt x="10486" y="1917"/>
                    </a:lnTo>
                    <a:cubicBezTo>
                      <a:pt x="10486" y="1917"/>
                      <a:pt x="10355" y="1774"/>
                      <a:pt x="10117" y="1560"/>
                    </a:cubicBezTo>
                    <a:lnTo>
                      <a:pt x="9724" y="2191"/>
                    </a:lnTo>
                    <a:cubicBezTo>
                      <a:pt x="9724" y="2191"/>
                      <a:pt x="7906" y="121"/>
                      <a:pt x="5070" y="121"/>
                    </a:cubicBezTo>
                    <a:cubicBezTo>
                      <a:pt x="4418" y="121"/>
                      <a:pt x="3712" y="231"/>
                      <a:pt x="2961" y="500"/>
                    </a:cubicBezTo>
                    <a:cubicBezTo>
                      <a:pt x="2453" y="684"/>
                      <a:pt x="2024" y="765"/>
                      <a:pt x="1671" y="765"/>
                    </a:cubicBezTo>
                    <a:cubicBezTo>
                      <a:pt x="974" y="765"/>
                      <a:pt x="572" y="451"/>
                      <a:pt x="437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38"/>
              <p:cNvSpPr/>
              <p:nvPr/>
            </p:nvSpPr>
            <p:spPr>
              <a:xfrm>
                <a:off x="9486342" y="2229691"/>
                <a:ext cx="548454" cy="393528"/>
              </a:xfrm>
              <a:custGeom>
                <a:avLst/>
                <a:gdLst/>
                <a:ahLst/>
                <a:cxnLst/>
                <a:rect l="l" t="t" r="r" b="b"/>
                <a:pathLst>
                  <a:path w="10415" h="7473" extrusionOk="0">
                    <a:moveTo>
                      <a:pt x="3873" y="0"/>
                    </a:moveTo>
                    <a:cubicBezTo>
                      <a:pt x="1396" y="0"/>
                      <a:pt x="1" y="2896"/>
                      <a:pt x="3521" y="3162"/>
                    </a:cubicBezTo>
                    <a:cubicBezTo>
                      <a:pt x="7771" y="3484"/>
                      <a:pt x="8998" y="7472"/>
                      <a:pt x="8998" y="7472"/>
                    </a:cubicBezTo>
                    <a:lnTo>
                      <a:pt x="10414" y="6532"/>
                    </a:lnTo>
                    <a:cubicBezTo>
                      <a:pt x="10414" y="6532"/>
                      <a:pt x="8843" y="2162"/>
                      <a:pt x="5521" y="424"/>
                    </a:cubicBezTo>
                    <a:cubicBezTo>
                      <a:pt x="4948" y="125"/>
                      <a:pt x="4387" y="0"/>
                      <a:pt x="38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38"/>
              <p:cNvSpPr/>
              <p:nvPr/>
            </p:nvSpPr>
            <p:spPr>
              <a:xfrm>
                <a:off x="9603983" y="2229743"/>
                <a:ext cx="430180" cy="393476"/>
              </a:xfrm>
              <a:custGeom>
                <a:avLst/>
                <a:gdLst/>
                <a:ahLst/>
                <a:cxnLst/>
                <a:rect l="l" t="t" r="r" b="b"/>
                <a:pathLst>
                  <a:path w="8169" h="7472" extrusionOk="0">
                    <a:moveTo>
                      <a:pt x="1634" y="1"/>
                    </a:moveTo>
                    <a:cubicBezTo>
                      <a:pt x="996" y="1"/>
                      <a:pt x="429" y="192"/>
                      <a:pt x="1" y="482"/>
                    </a:cubicBezTo>
                    <a:cubicBezTo>
                      <a:pt x="306" y="393"/>
                      <a:pt x="621" y="349"/>
                      <a:pt x="934" y="349"/>
                    </a:cubicBezTo>
                    <a:cubicBezTo>
                      <a:pt x="1500" y="349"/>
                      <a:pt x="2062" y="492"/>
                      <a:pt x="2561" y="768"/>
                    </a:cubicBezTo>
                    <a:cubicBezTo>
                      <a:pt x="5894" y="2506"/>
                      <a:pt x="7454" y="6876"/>
                      <a:pt x="7454" y="6876"/>
                    </a:cubicBezTo>
                    <a:lnTo>
                      <a:pt x="6728" y="7352"/>
                    </a:lnTo>
                    <a:cubicBezTo>
                      <a:pt x="6752" y="7424"/>
                      <a:pt x="6764" y="7471"/>
                      <a:pt x="6764" y="7471"/>
                    </a:cubicBezTo>
                    <a:lnTo>
                      <a:pt x="8168" y="6519"/>
                    </a:lnTo>
                    <a:cubicBezTo>
                      <a:pt x="8168" y="6519"/>
                      <a:pt x="6609" y="2161"/>
                      <a:pt x="3275" y="423"/>
                    </a:cubicBezTo>
                    <a:cubicBezTo>
                      <a:pt x="2706" y="125"/>
                      <a:pt x="2147" y="1"/>
                      <a:pt x="1634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38"/>
              <p:cNvSpPr/>
              <p:nvPr/>
            </p:nvSpPr>
            <p:spPr>
              <a:xfrm>
                <a:off x="9786762" y="2006785"/>
                <a:ext cx="401638" cy="494161"/>
              </a:xfrm>
              <a:custGeom>
                <a:avLst/>
                <a:gdLst/>
                <a:ahLst/>
                <a:cxnLst/>
                <a:rect l="l" t="t" r="r" b="b"/>
                <a:pathLst>
                  <a:path w="7627" h="9384" extrusionOk="0">
                    <a:moveTo>
                      <a:pt x="2542" y="0"/>
                    </a:moveTo>
                    <a:cubicBezTo>
                      <a:pt x="1391" y="0"/>
                      <a:pt x="1" y="1807"/>
                      <a:pt x="911" y="3978"/>
                    </a:cubicBezTo>
                    <a:cubicBezTo>
                      <a:pt x="2352" y="7443"/>
                      <a:pt x="6567" y="9383"/>
                      <a:pt x="6567" y="9383"/>
                    </a:cubicBezTo>
                    <a:lnTo>
                      <a:pt x="7626" y="8062"/>
                    </a:lnTo>
                    <a:cubicBezTo>
                      <a:pt x="7626" y="8062"/>
                      <a:pt x="3757" y="6490"/>
                      <a:pt x="3804" y="2228"/>
                    </a:cubicBezTo>
                    <a:cubicBezTo>
                      <a:pt x="3827" y="641"/>
                      <a:pt x="3227" y="0"/>
                      <a:pt x="2542" y="0"/>
                    </a:cubicBezTo>
                    <a:close/>
                  </a:path>
                </a:pathLst>
              </a:custGeom>
              <a:solidFill>
                <a:srgbClr val="2E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38"/>
              <p:cNvSpPr/>
              <p:nvPr/>
            </p:nvSpPr>
            <p:spPr>
              <a:xfrm>
                <a:off x="9798347" y="2022530"/>
                <a:ext cx="367461" cy="479048"/>
              </a:xfrm>
              <a:custGeom>
                <a:avLst/>
                <a:gdLst/>
                <a:ahLst/>
                <a:cxnLst/>
                <a:rect l="l" t="t" r="r" b="b"/>
                <a:pathLst>
                  <a:path w="6978" h="9097" extrusionOk="0">
                    <a:moveTo>
                      <a:pt x="1477" y="0"/>
                    </a:moveTo>
                    <a:lnTo>
                      <a:pt x="1477" y="0"/>
                    </a:lnTo>
                    <a:cubicBezTo>
                      <a:pt x="632" y="607"/>
                      <a:pt x="1" y="2036"/>
                      <a:pt x="691" y="3691"/>
                    </a:cubicBezTo>
                    <a:cubicBezTo>
                      <a:pt x="2132" y="7156"/>
                      <a:pt x="6347" y="9096"/>
                      <a:pt x="6347" y="9096"/>
                    </a:cubicBezTo>
                    <a:lnTo>
                      <a:pt x="6978" y="8299"/>
                    </a:lnTo>
                    <a:cubicBezTo>
                      <a:pt x="6490" y="8072"/>
                      <a:pt x="2727" y="6167"/>
                      <a:pt x="1370" y="2929"/>
                    </a:cubicBezTo>
                    <a:cubicBezTo>
                      <a:pt x="882" y="1774"/>
                      <a:pt x="1048" y="738"/>
                      <a:pt x="1477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38"/>
              <p:cNvSpPr/>
              <p:nvPr/>
            </p:nvSpPr>
            <p:spPr>
              <a:xfrm>
                <a:off x="10011721" y="2371291"/>
                <a:ext cx="134652" cy="113272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151" extrusionOk="0">
                    <a:moveTo>
                      <a:pt x="1368" y="0"/>
                    </a:moveTo>
                    <a:cubicBezTo>
                      <a:pt x="551" y="0"/>
                      <a:pt x="1" y="928"/>
                      <a:pt x="473" y="1664"/>
                    </a:cubicBezTo>
                    <a:cubicBezTo>
                      <a:pt x="694" y="1995"/>
                      <a:pt x="1037" y="2150"/>
                      <a:pt x="1376" y="2150"/>
                    </a:cubicBezTo>
                    <a:cubicBezTo>
                      <a:pt x="1842" y="2150"/>
                      <a:pt x="2302" y="1856"/>
                      <a:pt x="2426" y="1318"/>
                    </a:cubicBezTo>
                    <a:cubicBezTo>
                      <a:pt x="2557" y="735"/>
                      <a:pt x="2176" y="152"/>
                      <a:pt x="1580" y="21"/>
                    </a:cubicBezTo>
                    <a:cubicBezTo>
                      <a:pt x="1508" y="7"/>
                      <a:pt x="1437" y="0"/>
                      <a:pt x="1368" y="0"/>
                    </a:cubicBezTo>
                    <a:close/>
                  </a:path>
                </a:pathLst>
              </a:custGeom>
              <a:solidFill>
                <a:srgbClr val="DE57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38"/>
              <p:cNvSpPr/>
              <p:nvPr/>
            </p:nvSpPr>
            <p:spPr>
              <a:xfrm>
                <a:off x="10160325" y="2393197"/>
                <a:ext cx="49395" cy="41496"/>
              </a:xfrm>
              <a:custGeom>
                <a:avLst/>
                <a:gdLst/>
                <a:ahLst/>
                <a:cxnLst/>
                <a:rect l="l" t="t" r="r" b="b"/>
                <a:pathLst>
                  <a:path w="938" h="788" extrusionOk="0">
                    <a:moveTo>
                      <a:pt x="496" y="1"/>
                    </a:moveTo>
                    <a:cubicBezTo>
                      <a:pt x="196" y="1"/>
                      <a:pt x="1" y="343"/>
                      <a:pt x="175" y="605"/>
                    </a:cubicBezTo>
                    <a:cubicBezTo>
                      <a:pt x="255" y="730"/>
                      <a:pt x="380" y="788"/>
                      <a:pt x="504" y="788"/>
                    </a:cubicBezTo>
                    <a:cubicBezTo>
                      <a:pt x="673" y="788"/>
                      <a:pt x="841" y="679"/>
                      <a:pt x="890" y="486"/>
                    </a:cubicBezTo>
                    <a:cubicBezTo>
                      <a:pt x="937" y="271"/>
                      <a:pt x="794" y="57"/>
                      <a:pt x="580" y="9"/>
                    </a:cubicBezTo>
                    <a:cubicBezTo>
                      <a:pt x="551" y="4"/>
                      <a:pt x="523" y="1"/>
                      <a:pt x="496" y="1"/>
                    </a:cubicBezTo>
                    <a:close/>
                  </a:path>
                </a:pathLst>
              </a:custGeom>
              <a:solidFill>
                <a:srgbClr val="DE57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38"/>
              <p:cNvSpPr/>
              <p:nvPr/>
            </p:nvSpPr>
            <p:spPr>
              <a:xfrm>
                <a:off x="10130151" y="2457915"/>
                <a:ext cx="49448" cy="41759"/>
              </a:xfrm>
              <a:custGeom>
                <a:avLst/>
                <a:gdLst/>
                <a:ahLst/>
                <a:cxnLst/>
                <a:rect l="l" t="t" r="r" b="b"/>
                <a:pathLst>
                  <a:path w="939" h="793" extrusionOk="0">
                    <a:moveTo>
                      <a:pt x="508" y="0"/>
                    </a:moveTo>
                    <a:cubicBezTo>
                      <a:pt x="202" y="0"/>
                      <a:pt x="0" y="338"/>
                      <a:pt x="177" y="614"/>
                    </a:cubicBezTo>
                    <a:cubicBezTo>
                      <a:pt x="257" y="735"/>
                      <a:pt x="383" y="792"/>
                      <a:pt x="508" y="792"/>
                    </a:cubicBezTo>
                    <a:cubicBezTo>
                      <a:pt x="677" y="792"/>
                      <a:pt x="843" y="687"/>
                      <a:pt x="891" y="495"/>
                    </a:cubicBezTo>
                    <a:cubicBezTo>
                      <a:pt x="939" y="269"/>
                      <a:pt x="796" y="54"/>
                      <a:pt x="582" y="7"/>
                    </a:cubicBezTo>
                    <a:cubicBezTo>
                      <a:pt x="556" y="3"/>
                      <a:pt x="532" y="0"/>
                      <a:pt x="508" y="0"/>
                    </a:cubicBezTo>
                    <a:close/>
                  </a:path>
                </a:pathLst>
              </a:custGeom>
              <a:solidFill>
                <a:srgbClr val="DE57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38"/>
              <p:cNvSpPr/>
              <p:nvPr/>
            </p:nvSpPr>
            <p:spPr>
              <a:xfrm>
                <a:off x="10086760" y="2786138"/>
                <a:ext cx="131703" cy="113166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149" extrusionOk="0">
                    <a:moveTo>
                      <a:pt x="1074" y="1"/>
                    </a:moveTo>
                    <a:cubicBezTo>
                      <a:pt x="477" y="1"/>
                      <a:pt x="1" y="484"/>
                      <a:pt x="1" y="1084"/>
                    </a:cubicBezTo>
                    <a:cubicBezTo>
                      <a:pt x="9" y="1727"/>
                      <a:pt x="532" y="2148"/>
                      <a:pt x="1077" y="2148"/>
                    </a:cubicBezTo>
                    <a:cubicBezTo>
                      <a:pt x="1339" y="2148"/>
                      <a:pt x="1606" y="2051"/>
                      <a:pt x="1822" y="1834"/>
                    </a:cubicBezTo>
                    <a:cubicBezTo>
                      <a:pt x="2501" y="1168"/>
                      <a:pt x="2048" y="25"/>
                      <a:pt x="1096" y="1"/>
                    </a:cubicBezTo>
                    <a:cubicBezTo>
                      <a:pt x="1089" y="1"/>
                      <a:pt x="1081" y="1"/>
                      <a:pt x="1074" y="1"/>
                    </a:cubicBezTo>
                    <a:close/>
                  </a:path>
                </a:pathLst>
              </a:custGeom>
              <a:solidFill>
                <a:srgbClr val="AD3D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38"/>
              <p:cNvSpPr/>
              <p:nvPr/>
            </p:nvSpPr>
            <p:spPr>
              <a:xfrm>
                <a:off x="10025728" y="2858702"/>
                <a:ext cx="51659" cy="43497"/>
              </a:xfrm>
              <a:custGeom>
                <a:avLst/>
                <a:gdLst/>
                <a:ahLst/>
                <a:cxnLst/>
                <a:rect l="l" t="t" r="r" b="b"/>
                <a:pathLst>
                  <a:path w="981" h="826" extrusionOk="0">
                    <a:moveTo>
                      <a:pt x="427" y="0"/>
                    </a:moveTo>
                    <a:cubicBezTo>
                      <a:pt x="207" y="0"/>
                      <a:pt x="0" y="176"/>
                      <a:pt x="17" y="433"/>
                    </a:cubicBezTo>
                    <a:cubicBezTo>
                      <a:pt x="28" y="659"/>
                      <a:pt x="207" y="825"/>
                      <a:pt x="433" y="825"/>
                    </a:cubicBezTo>
                    <a:cubicBezTo>
                      <a:pt x="802" y="814"/>
                      <a:pt x="981" y="361"/>
                      <a:pt x="707" y="111"/>
                    </a:cubicBezTo>
                    <a:cubicBezTo>
                      <a:pt x="623" y="35"/>
                      <a:pt x="524" y="0"/>
                      <a:pt x="427" y="0"/>
                    </a:cubicBezTo>
                    <a:close/>
                  </a:path>
                </a:pathLst>
              </a:custGeom>
              <a:solidFill>
                <a:srgbClr val="AD3D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38"/>
              <p:cNvSpPr/>
              <p:nvPr/>
            </p:nvSpPr>
            <p:spPr>
              <a:xfrm>
                <a:off x="10039736" y="2789930"/>
                <a:ext cx="48342" cy="41917"/>
              </a:xfrm>
              <a:custGeom>
                <a:avLst/>
                <a:gdLst/>
                <a:ahLst/>
                <a:cxnLst/>
                <a:rect l="l" t="t" r="r" b="b"/>
                <a:pathLst>
                  <a:path w="918" h="796" extrusionOk="0">
                    <a:moveTo>
                      <a:pt x="405" y="0"/>
                    </a:moveTo>
                    <a:cubicBezTo>
                      <a:pt x="179" y="0"/>
                      <a:pt x="1" y="179"/>
                      <a:pt x="1" y="405"/>
                    </a:cubicBezTo>
                    <a:cubicBezTo>
                      <a:pt x="9" y="639"/>
                      <a:pt x="202" y="796"/>
                      <a:pt x="400" y="796"/>
                    </a:cubicBezTo>
                    <a:cubicBezTo>
                      <a:pt x="494" y="796"/>
                      <a:pt x="590" y="760"/>
                      <a:pt x="667" y="679"/>
                    </a:cubicBezTo>
                    <a:cubicBezTo>
                      <a:pt x="917" y="429"/>
                      <a:pt x="751" y="12"/>
                      <a:pt x="405" y="0"/>
                    </a:cubicBezTo>
                    <a:close/>
                  </a:path>
                </a:pathLst>
              </a:custGeom>
              <a:solidFill>
                <a:srgbClr val="AD3D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38"/>
              <p:cNvSpPr/>
              <p:nvPr/>
            </p:nvSpPr>
            <p:spPr>
              <a:xfrm>
                <a:off x="10226570" y="2848855"/>
                <a:ext cx="27015" cy="23118"/>
              </a:xfrm>
              <a:custGeom>
                <a:avLst/>
                <a:gdLst/>
                <a:ahLst/>
                <a:cxnLst/>
                <a:rect l="l" t="t" r="r" b="b"/>
                <a:pathLst>
                  <a:path w="513" h="439" extrusionOk="0">
                    <a:moveTo>
                      <a:pt x="227" y="0"/>
                    </a:moveTo>
                    <a:cubicBezTo>
                      <a:pt x="108" y="0"/>
                      <a:pt x="1" y="108"/>
                      <a:pt x="1" y="227"/>
                    </a:cubicBezTo>
                    <a:cubicBezTo>
                      <a:pt x="9" y="354"/>
                      <a:pt x="112" y="438"/>
                      <a:pt x="219" y="438"/>
                    </a:cubicBezTo>
                    <a:cubicBezTo>
                      <a:pt x="272" y="438"/>
                      <a:pt x="326" y="417"/>
                      <a:pt x="370" y="370"/>
                    </a:cubicBezTo>
                    <a:cubicBezTo>
                      <a:pt x="513" y="239"/>
                      <a:pt x="417" y="12"/>
                      <a:pt x="227" y="0"/>
                    </a:cubicBezTo>
                    <a:close/>
                  </a:path>
                </a:pathLst>
              </a:custGeom>
              <a:solidFill>
                <a:srgbClr val="AD3D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38"/>
              <p:cNvSpPr/>
              <p:nvPr/>
            </p:nvSpPr>
            <p:spPr>
              <a:xfrm>
                <a:off x="9603351" y="2137695"/>
                <a:ext cx="792586" cy="784265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4893" extrusionOk="0">
                    <a:moveTo>
                      <a:pt x="12053" y="1"/>
                    </a:moveTo>
                    <a:cubicBezTo>
                      <a:pt x="11264" y="1"/>
                      <a:pt x="10307" y="639"/>
                      <a:pt x="9931" y="1278"/>
                    </a:cubicBezTo>
                    <a:cubicBezTo>
                      <a:pt x="9438" y="2132"/>
                      <a:pt x="8188" y="3562"/>
                      <a:pt x="7074" y="3562"/>
                    </a:cubicBezTo>
                    <a:cubicBezTo>
                      <a:pt x="6977" y="3562"/>
                      <a:pt x="6881" y="3551"/>
                      <a:pt x="6787" y="3528"/>
                    </a:cubicBezTo>
                    <a:cubicBezTo>
                      <a:pt x="6674" y="3502"/>
                      <a:pt x="6557" y="3489"/>
                      <a:pt x="6438" y="3489"/>
                    </a:cubicBezTo>
                    <a:cubicBezTo>
                      <a:pt x="5309" y="3489"/>
                      <a:pt x="3966" y="4589"/>
                      <a:pt x="3966" y="5504"/>
                    </a:cubicBezTo>
                    <a:cubicBezTo>
                      <a:pt x="3978" y="6516"/>
                      <a:pt x="3406" y="7338"/>
                      <a:pt x="1227" y="8314"/>
                    </a:cubicBezTo>
                    <a:cubicBezTo>
                      <a:pt x="1144" y="8350"/>
                      <a:pt x="1072" y="8398"/>
                      <a:pt x="989" y="8433"/>
                    </a:cubicBezTo>
                    <a:cubicBezTo>
                      <a:pt x="144" y="8850"/>
                      <a:pt x="1" y="9934"/>
                      <a:pt x="751" y="10267"/>
                    </a:cubicBezTo>
                    <a:cubicBezTo>
                      <a:pt x="1477" y="10600"/>
                      <a:pt x="2180" y="11267"/>
                      <a:pt x="2632" y="11755"/>
                    </a:cubicBezTo>
                    <a:cubicBezTo>
                      <a:pt x="2680" y="11791"/>
                      <a:pt x="2727" y="11839"/>
                      <a:pt x="2775" y="11874"/>
                    </a:cubicBezTo>
                    <a:cubicBezTo>
                      <a:pt x="2811" y="11934"/>
                      <a:pt x="2835" y="11993"/>
                      <a:pt x="2882" y="12053"/>
                    </a:cubicBezTo>
                    <a:cubicBezTo>
                      <a:pt x="4158" y="13970"/>
                      <a:pt x="6918" y="14893"/>
                      <a:pt x="9258" y="14893"/>
                    </a:cubicBezTo>
                    <a:cubicBezTo>
                      <a:pt x="10566" y="14893"/>
                      <a:pt x="11742" y="14605"/>
                      <a:pt x="12455" y="14041"/>
                    </a:cubicBezTo>
                    <a:cubicBezTo>
                      <a:pt x="14050" y="12767"/>
                      <a:pt x="15050" y="8529"/>
                      <a:pt x="14157" y="5195"/>
                    </a:cubicBezTo>
                    <a:cubicBezTo>
                      <a:pt x="14169" y="5088"/>
                      <a:pt x="14169" y="4981"/>
                      <a:pt x="14157" y="4885"/>
                    </a:cubicBezTo>
                    <a:cubicBezTo>
                      <a:pt x="13943" y="3647"/>
                      <a:pt x="13479" y="1218"/>
                      <a:pt x="12955" y="456"/>
                    </a:cubicBezTo>
                    <a:cubicBezTo>
                      <a:pt x="12735" y="133"/>
                      <a:pt x="12411" y="1"/>
                      <a:pt x="120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38"/>
              <p:cNvSpPr/>
              <p:nvPr/>
            </p:nvSpPr>
            <p:spPr>
              <a:xfrm>
                <a:off x="9603351" y="2564812"/>
                <a:ext cx="719862" cy="356824"/>
              </a:xfrm>
              <a:custGeom>
                <a:avLst/>
                <a:gdLst/>
                <a:ahLst/>
                <a:cxnLst/>
                <a:rect l="l" t="t" r="r" b="b"/>
                <a:pathLst>
                  <a:path w="13670" h="6776" extrusionOk="0">
                    <a:moveTo>
                      <a:pt x="1680" y="1"/>
                    </a:moveTo>
                    <a:cubicBezTo>
                      <a:pt x="1537" y="60"/>
                      <a:pt x="1394" y="132"/>
                      <a:pt x="1227" y="203"/>
                    </a:cubicBezTo>
                    <a:cubicBezTo>
                      <a:pt x="1144" y="239"/>
                      <a:pt x="1072" y="287"/>
                      <a:pt x="989" y="322"/>
                    </a:cubicBezTo>
                    <a:cubicBezTo>
                      <a:pt x="144" y="739"/>
                      <a:pt x="1" y="1823"/>
                      <a:pt x="751" y="2144"/>
                    </a:cubicBezTo>
                    <a:cubicBezTo>
                      <a:pt x="1477" y="2477"/>
                      <a:pt x="2180" y="3144"/>
                      <a:pt x="2632" y="3632"/>
                    </a:cubicBezTo>
                    <a:cubicBezTo>
                      <a:pt x="2668" y="3680"/>
                      <a:pt x="2715" y="3716"/>
                      <a:pt x="2775" y="3751"/>
                    </a:cubicBezTo>
                    <a:cubicBezTo>
                      <a:pt x="2811" y="3811"/>
                      <a:pt x="2835" y="3870"/>
                      <a:pt x="2882" y="3930"/>
                    </a:cubicBezTo>
                    <a:cubicBezTo>
                      <a:pt x="4158" y="5855"/>
                      <a:pt x="6920" y="6776"/>
                      <a:pt x="9261" y="6776"/>
                    </a:cubicBezTo>
                    <a:cubicBezTo>
                      <a:pt x="10567" y="6776"/>
                      <a:pt x="11742" y="6489"/>
                      <a:pt x="12455" y="5930"/>
                    </a:cubicBezTo>
                    <a:cubicBezTo>
                      <a:pt x="12919" y="5561"/>
                      <a:pt x="13336" y="4930"/>
                      <a:pt x="13669" y="4144"/>
                    </a:cubicBezTo>
                    <a:lnTo>
                      <a:pt x="13669" y="4144"/>
                    </a:lnTo>
                    <a:cubicBezTo>
                      <a:pt x="12954" y="4671"/>
                      <a:pt x="11813" y="4941"/>
                      <a:pt x="10549" y="4941"/>
                    </a:cubicBezTo>
                    <a:cubicBezTo>
                      <a:pt x="8213" y="4941"/>
                      <a:pt x="5455" y="4020"/>
                      <a:pt x="4180" y="2096"/>
                    </a:cubicBezTo>
                    <a:cubicBezTo>
                      <a:pt x="4132" y="2037"/>
                      <a:pt x="4097" y="1977"/>
                      <a:pt x="4073" y="1918"/>
                    </a:cubicBezTo>
                    <a:cubicBezTo>
                      <a:pt x="4013" y="1882"/>
                      <a:pt x="3966" y="1846"/>
                      <a:pt x="3930" y="1799"/>
                    </a:cubicBezTo>
                    <a:cubicBezTo>
                      <a:pt x="3477" y="1311"/>
                      <a:pt x="2763" y="644"/>
                      <a:pt x="2049" y="322"/>
                    </a:cubicBezTo>
                    <a:cubicBezTo>
                      <a:pt x="1894" y="251"/>
                      <a:pt x="1763" y="132"/>
                      <a:pt x="1680" y="1"/>
                    </a:cubicBezTo>
                    <a:close/>
                  </a:path>
                </a:pathLst>
              </a:custGeom>
              <a:solidFill>
                <a:srgbClr val="011866">
                  <a:alpha val="6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38"/>
              <p:cNvSpPr/>
              <p:nvPr/>
            </p:nvSpPr>
            <p:spPr>
              <a:xfrm>
                <a:off x="10015934" y="2311417"/>
                <a:ext cx="171198" cy="141603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2689" extrusionOk="0">
                    <a:moveTo>
                      <a:pt x="1876" y="0"/>
                    </a:moveTo>
                    <a:cubicBezTo>
                      <a:pt x="1546" y="0"/>
                      <a:pt x="1194" y="111"/>
                      <a:pt x="881" y="336"/>
                    </a:cubicBezTo>
                    <a:cubicBezTo>
                      <a:pt x="214" y="824"/>
                      <a:pt x="0" y="1670"/>
                      <a:pt x="417" y="2229"/>
                    </a:cubicBezTo>
                    <a:cubicBezTo>
                      <a:pt x="636" y="2533"/>
                      <a:pt x="992" y="2689"/>
                      <a:pt x="1378" y="2689"/>
                    </a:cubicBezTo>
                    <a:cubicBezTo>
                      <a:pt x="1704" y="2689"/>
                      <a:pt x="2052" y="2577"/>
                      <a:pt x="2358" y="2348"/>
                    </a:cubicBezTo>
                    <a:cubicBezTo>
                      <a:pt x="3036" y="1860"/>
                      <a:pt x="3251" y="1015"/>
                      <a:pt x="2834" y="455"/>
                    </a:cubicBezTo>
                    <a:cubicBezTo>
                      <a:pt x="2615" y="153"/>
                      <a:pt x="2262" y="0"/>
                      <a:pt x="1876" y="0"/>
                    </a:cubicBezTo>
                    <a:close/>
                  </a:path>
                </a:pathLst>
              </a:custGeom>
              <a:solidFill>
                <a:srgbClr val="DF68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38"/>
              <p:cNvSpPr/>
              <p:nvPr/>
            </p:nvSpPr>
            <p:spPr>
              <a:xfrm>
                <a:off x="10207139" y="2427162"/>
                <a:ext cx="72144" cy="59558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131" extrusionOk="0">
                    <a:moveTo>
                      <a:pt x="791" y="0"/>
                    </a:moveTo>
                    <a:cubicBezTo>
                      <a:pt x="653" y="0"/>
                      <a:pt x="507" y="46"/>
                      <a:pt x="382" y="138"/>
                    </a:cubicBezTo>
                    <a:cubicBezTo>
                      <a:pt x="96" y="341"/>
                      <a:pt x="1" y="698"/>
                      <a:pt x="179" y="936"/>
                    </a:cubicBezTo>
                    <a:cubicBezTo>
                      <a:pt x="269" y="1065"/>
                      <a:pt x="418" y="1131"/>
                      <a:pt x="581" y="1131"/>
                    </a:cubicBezTo>
                    <a:cubicBezTo>
                      <a:pt x="720" y="1131"/>
                      <a:pt x="869" y="1082"/>
                      <a:pt x="1001" y="984"/>
                    </a:cubicBezTo>
                    <a:cubicBezTo>
                      <a:pt x="1275" y="781"/>
                      <a:pt x="1370" y="424"/>
                      <a:pt x="1203" y="186"/>
                    </a:cubicBezTo>
                    <a:cubicBezTo>
                      <a:pt x="1106" y="64"/>
                      <a:pt x="954" y="0"/>
                      <a:pt x="791" y="0"/>
                    </a:cubicBezTo>
                    <a:close/>
                  </a:path>
                </a:pathLst>
              </a:custGeom>
              <a:solidFill>
                <a:srgbClr val="DF68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38"/>
              <p:cNvSpPr/>
              <p:nvPr/>
            </p:nvSpPr>
            <p:spPr>
              <a:xfrm>
                <a:off x="10197713" y="2332639"/>
                <a:ext cx="72197" cy="60032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140" extrusionOk="0">
                    <a:moveTo>
                      <a:pt x="793" y="1"/>
                    </a:moveTo>
                    <a:cubicBezTo>
                      <a:pt x="654" y="1"/>
                      <a:pt x="508" y="49"/>
                      <a:pt x="382" y="147"/>
                    </a:cubicBezTo>
                    <a:cubicBezTo>
                      <a:pt x="96" y="350"/>
                      <a:pt x="1" y="707"/>
                      <a:pt x="180" y="945"/>
                    </a:cubicBezTo>
                    <a:cubicBezTo>
                      <a:pt x="269" y="1074"/>
                      <a:pt x="418" y="1140"/>
                      <a:pt x="581" y="1140"/>
                    </a:cubicBezTo>
                    <a:cubicBezTo>
                      <a:pt x="720" y="1140"/>
                      <a:pt x="869" y="1092"/>
                      <a:pt x="1001" y="993"/>
                    </a:cubicBezTo>
                    <a:cubicBezTo>
                      <a:pt x="1275" y="790"/>
                      <a:pt x="1370" y="433"/>
                      <a:pt x="1204" y="195"/>
                    </a:cubicBezTo>
                    <a:cubicBezTo>
                      <a:pt x="1107" y="67"/>
                      <a:pt x="955" y="1"/>
                      <a:pt x="793" y="1"/>
                    </a:cubicBezTo>
                    <a:close/>
                  </a:path>
                </a:pathLst>
              </a:custGeom>
              <a:solidFill>
                <a:srgbClr val="DF68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38"/>
              <p:cNvSpPr/>
              <p:nvPr/>
            </p:nvSpPr>
            <p:spPr>
              <a:xfrm>
                <a:off x="9990816" y="2756597"/>
                <a:ext cx="169355" cy="142077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2698" extrusionOk="0">
                    <a:moveTo>
                      <a:pt x="1834" y="0"/>
                    </a:moveTo>
                    <a:cubicBezTo>
                      <a:pt x="1587" y="0"/>
                      <a:pt x="1325" y="62"/>
                      <a:pt x="1072" y="193"/>
                    </a:cubicBezTo>
                    <a:cubicBezTo>
                      <a:pt x="346" y="586"/>
                      <a:pt x="1" y="1419"/>
                      <a:pt x="287" y="2050"/>
                    </a:cubicBezTo>
                    <a:cubicBezTo>
                      <a:pt x="474" y="2471"/>
                      <a:pt x="890" y="2698"/>
                      <a:pt x="1362" y="2698"/>
                    </a:cubicBezTo>
                    <a:cubicBezTo>
                      <a:pt x="1612" y="2698"/>
                      <a:pt x="1877" y="2634"/>
                      <a:pt x="2132" y="2503"/>
                    </a:cubicBezTo>
                    <a:cubicBezTo>
                      <a:pt x="2858" y="2110"/>
                      <a:pt x="3216" y="1276"/>
                      <a:pt x="2918" y="645"/>
                    </a:cubicBezTo>
                    <a:cubicBezTo>
                      <a:pt x="2730" y="230"/>
                      <a:pt x="2310" y="0"/>
                      <a:pt x="18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38"/>
              <p:cNvSpPr/>
              <p:nvPr/>
            </p:nvSpPr>
            <p:spPr>
              <a:xfrm>
                <a:off x="9916830" y="2699304"/>
                <a:ext cx="71565" cy="594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129" extrusionOk="0">
                    <a:moveTo>
                      <a:pt x="775" y="1"/>
                    </a:moveTo>
                    <a:cubicBezTo>
                      <a:pt x="673" y="1"/>
                      <a:pt x="566" y="26"/>
                      <a:pt x="465" y="78"/>
                    </a:cubicBezTo>
                    <a:cubicBezTo>
                      <a:pt x="156" y="245"/>
                      <a:pt x="1" y="590"/>
                      <a:pt x="120" y="864"/>
                    </a:cubicBezTo>
                    <a:cubicBezTo>
                      <a:pt x="205" y="1034"/>
                      <a:pt x="380" y="1129"/>
                      <a:pt x="578" y="1129"/>
                    </a:cubicBezTo>
                    <a:cubicBezTo>
                      <a:pt x="684" y="1129"/>
                      <a:pt x="797" y="1101"/>
                      <a:pt x="906" y="1043"/>
                    </a:cubicBezTo>
                    <a:cubicBezTo>
                      <a:pt x="1204" y="888"/>
                      <a:pt x="1358" y="531"/>
                      <a:pt x="1239" y="269"/>
                    </a:cubicBezTo>
                    <a:cubicBezTo>
                      <a:pt x="1153" y="96"/>
                      <a:pt x="973" y="1"/>
                      <a:pt x="7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38"/>
              <p:cNvSpPr/>
              <p:nvPr/>
            </p:nvSpPr>
            <p:spPr>
              <a:xfrm>
                <a:off x="9909352" y="2796038"/>
                <a:ext cx="70880" cy="59874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137" extrusionOk="0">
                    <a:moveTo>
                      <a:pt x="777" y="1"/>
                    </a:moveTo>
                    <a:cubicBezTo>
                      <a:pt x="672" y="1"/>
                      <a:pt x="560" y="29"/>
                      <a:pt x="453" y="87"/>
                    </a:cubicBezTo>
                    <a:cubicBezTo>
                      <a:pt x="143" y="253"/>
                      <a:pt x="0" y="599"/>
                      <a:pt x="119" y="861"/>
                    </a:cubicBezTo>
                    <a:cubicBezTo>
                      <a:pt x="197" y="1039"/>
                      <a:pt x="371" y="1137"/>
                      <a:pt x="568" y="1137"/>
                    </a:cubicBezTo>
                    <a:cubicBezTo>
                      <a:pt x="673" y="1137"/>
                      <a:pt x="785" y="1109"/>
                      <a:pt x="893" y="1051"/>
                    </a:cubicBezTo>
                    <a:cubicBezTo>
                      <a:pt x="1203" y="884"/>
                      <a:pt x="1346" y="539"/>
                      <a:pt x="1226" y="277"/>
                    </a:cubicBezTo>
                    <a:cubicBezTo>
                      <a:pt x="1149" y="99"/>
                      <a:pt x="975" y="1"/>
                      <a:pt x="7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38"/>
              <p:cNvSpPr/>
              <p:nvPr/>
            </p:nvSpPr>
            <p:spPr>
              <a:xfrm>
                <a:off x="9963275" y="1525061"/>
                <a:ext cx="487210" cy="758936"/>
              </a:xfrm>
              <a:custGeom>
                <a:avLst/>
                <a:gdLst/>
                <a:ahLst/>
                <a:cxnLst/>
                <a:rect l="l" t="t" r="r" b="b"/>
                <a:pathLst>
                  <a:path w="9252" h="14412" extrusionOk="0">
                    <a:moveTo>
                      <a:pt x="1593" y="0"/>
                    </a:moveTo>
                    <a:cubicBezTo>
                      <a:pt x="1004" y="0"/>
                      <a:pt x="456" y="119"/>
                      <a:pt x="0" y="327"/>
                    </a:cubicBezTo>
                    <a:cubicBezTo>
                      <a:pt x="1345" y="327"/>
                      <a:pt x="2893" y="922"/>
                      <a:pt x="4084" y="2494"/>
                    </a:cubicBezTo>
                    <a:cubicBezTo>
                      <a:pt x="7441" y="6911"/>
                      <a:pt x="7060" y="13578"/>
                      <a:pt x="6989" y="14412"/>
                    </a:cubicBezTo>
                    <a:lnTo>
                      <a:pt x="8561" y="14174"/>
                    </a:lnTo>
                    <a:cubicBezTo>
                      <a:pt x="8561" y="14174"/>
                      <a:pt x="9251" y="6887"/>
                      <a:pt x="5656" y="2160"/>
                    </a:cubicBezTo>
                    <a:cubicBezTo>
                      <a:pt x="4475" y="608"/>
                      <a:pt x="2927" y="0"/>
                      <a:pt x="1593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38"/>
              <p:cNvSpPr/>
              <p:nvPr/>
            </p:nvSpPr>
            <p:spPr>
              <a:xfrm>
                <a:off x="10659795" y="1667977"/>
                <a:ext cx="512961" cy="734554"/>
              </a:xfrm>
              <a:custGeom>
                <a:avLst/>
                <a:gdLst/>
                <a:ahLst/>
                <a:cxnLst/>
                <a:rect l="l" t="t" r="r" b="b"/>
                <a:pathLst>
                  <a:path w="9741" h="13949" extrusionOk="0">
                    <a:moveTo>
                      <a:pt x="7819" y="1"/>
                    </a:moveTo>
                    <a:cubicBezTo>
                      <a:pt x="6569" y="1"/>
                      <a:pt x="5143" y="520"/>
                      <a:pt x="3954" y="1851"/>
                    </a:cubicBezTo>
                    <a:cubicBezTo>
                      <a:pt x="1" y="6257"/>
                      <a:pt x="108" y="13579"/>
                      <a:pt x="108" y="13579"/>
                    </a:cubicBezTo>
                    <a:lnTo>
                      <a:pt x="1656" y="13948"/>
                    </a:lnTo>
                    <a:cubicBezTo>
                      <a:pt x="1668" y="13115"/>
                      <a:pt x="1811" y="6435"/>
                      <a:pt x="5502" y="2304"/>
                    </a:cubicBezTo>
                    <a:cubicBezTo>
                      <a:pt x="6686" y="979"/>
                      <a:pt x="8105" y="453"/>
                      <a:pt x="9352" y="453"/>
                    </a:cubicBezTo>
                    <a:cubicBezTo>
                      <a:pt x="9484" y="453"/>
                      <a:pt x="9613" y="459"/>
                      <a:pt x="9740" y="470"/>
                    </a:cubicBezTo>
                    <a:cubicBezTo>
                      <a:pt x="9214" y="177"/>
                      <a:pt x="8547" y="1"/>
                      <a:pt x="7819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38"/>
              <p:cNvSpPr/>
              <p:nvPr/>
            </p:nvSpPr>
            <p:spPr>
              <a:xfrm>
                <a:off x="9611407" y="1701100"/>
                <a:ext cx="758831" cy="701431"/>
              </a:xfrm>
              <a:custGeom>
                <a:avLst/>
                <a:gdLst/>
                <a:ahLst/>
                <a:cxnLst/>
                <a:rect l="l" t="t" r="r" b="b"/>
                <a:pathLst>
                  <a:path w="14410" h="13320" extrusionOk="0">
                    <a:moveTo>
                      <a:pt x="5420" y="0"/>
                    </a:moveTo>
                    <a:cubicBezTo>
                      <a:pt x="2123" y="0"/>
                      <a:pt x="0" y="3452"/>
                      <a:pt x="4860" y="4878"/>
                    </a:cubicBezTo>
                    <a:cubicBezTo>
                      <a:pt x="11325" y="6759"/>
                      <a:pt x="11921" y="13319"/>
                      <a:pt x="11921" y="13319"/>
                    </a:cubicBezTo>
                    <a:lnTo>
                      <a:pt x="14409" y="12331"/>
                    </a:lnTo>
                    <a:cubicBezTo>
                      <a:pt x="14409" y="12331"/>
                      <a:pt x="13409" y="5092"/>
                      <a:pt x="8837" y="1306"/>
                    </a:cubicBezTo>
                    <a:cubicBezTo>
                      <a:pt x="7708" y="371"/>
                      <a:pt x="6501" y="0"/>
                      <a:pt x="5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38"/>
              <p:cNvSpPr/>
              <p:nvPr/>
            </p:nvSpPr>
            <p:spPr>
              <a:xfrm>
                <a:off x="9722518" y="1700889"/>
                <a:ext cx="647718" cy="670888"/>
              </a:xfrm>
              <a:custGeom>
                <a:avLst/>
                <a:gdLst/>
                <a:ahLst/>
                <a:cxnLst/>
                <a:rect l="l" t="t" r="r" b="b"/>
                <a:pathLst>
                  <a:path w="12300" h="12740" extrusionOk="0">
                    <a:moveTo>
                      <a:pt x="3331" y="1"/>
                    </a:moveTo>
                    <a:cubicBezTo>
                      <a:pt x="1701" y="1"/>
                      <a:pt x="358" y="844"/>
                      <a:pt x="0" y="1869"/>
                    </a:cubicBezTo>
                    <a:cubicBezTo>
                      <a:pt x="617" y="1427"/>
                      <a:pt x="1473" y="1137"/>
                      <a:pt x="2430" y="1137"/>
                    </a:cubicBezTo>
                    <a:cubicBezTo>
                      <a:pt x="3505" y="1137"/>
                      <a:pt x="4706" y="1503"/>
                      <a:pt x="5834" y="2429"/>
                    </a:cubicBezTo>
                    <a:cubicBezTo>
                      <a:pt x="9537" y="5489"/>
                      <a:pt x="10894" y="10823"/>
                      <a:pt x="11275" y="12740"/>
                    </a:cubicBezTo>
                    <a:lnTo>
                      <a:pt x="12299" y="12335"/>
                    </a:lnTo>
                    <a:cubicBezTo>
                      <a:pt x="12299" y="12335"/>
                      <a:pt x="11311" y="5084"/>
                      <a:pt x="6739" y="1298"/>
                    </a:cubicBezTo>
                    <a:cubicBezTo>
                      <a:pt x="5611" y="369"/>
                      <a:pt x="4408" y="1"/>
                      <a:pt x="3331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38"/>
              <p:cNvSpPr/>
              <p:nvPr/>
            </p:nvSpPr>
            <p:spPr>
              <a:xfrm>
                <a:off x="10740048" y="1826217"/>
                <a:ext cx="758883" cy="701695"/>
              </a:xfrm>
              <a:custGeom>
                <a:avLst/>
                <a:gdLst/>
                <a:ahLst/>
                <a:cxnLst/>
                <a:rect l="l" t="t" r="r" b="b"/>
                <a:pathLst>
                  <a:path w="14411" h="13325" extrusionOk="0">
                    <a:moveTo>
                      <a:pt x="8973" y="0"/>
                    </a:moveTo>
                    <a:cubicBezTo>
                      <a:pt x="7893" y="0"/>
                      <a:pt x="6688" y="369"/>
                      <a:pt x="5561" y="1299"/>
                    </a:cubicBezTo>
                    <a:cubicBezTo>
                      <a:pt x="989" y="5085"/>
                      <a:pt x="1" y="12336"/>
                      <a:pt x="1" y="12336"/>
                    </a:cubicBezTo>
                    <a:lnTo>
                      <a:pt x="2489" y="13324"/>
                    </a:lnTo>
                    <a:cubicBezTo>
                      <a:pt x="2489" y="13324"/>
                      <a:pt x="3085" y="6764"/>
                      <a:pt x="9538" y="4871"/>
                    </a:cubicBezTo>
                    <a:cubicBezTo>
                      <a:pt x="14410" y="3453"/>
                      <a:pt x="12277" y="0"/>
                      <a:pt x="89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38"/>
              <p:cNvSpPr/>
              <p:nvPr/>
            </p:nvSpPr>
            <p:spPr>
              <a:xfrm>
                <a:off x="10740048" y="1853231"/>
                <a:ext cx="697271" cy="674048"/>
              </a:xfrm>
              <a:custGeom>
                <a:avLst/>
                <a:gdLst/>
                <a:ahLst/>
                <a:cxnLst/>
                <a:rect l="l" t="t" r="r" b="b"/>
                <a:pathLst>
                  <a:path w="13241" h="12800" extrusionOk="0">
                    <a:moveTo>
                      <a:pt x="11074" y="0"/>
                    </a:moveTo>
                    <a:cubicBezTo>
                      <a:pt x="11431" y="1048"/>
                      <a:pt x="10752" y="2286"/>
                      <a:pt x="8300" y="3001"/>
                    </a:cubicBezTo>
                    <a:cubicBezTo>
                      <a:pt x="1834" y="4894"/>
                      <a:pt x="1239" y="11454"/>
                      <a:pt x="1239" y="11454"/>
                    </a:cubicBezTo>
                    <a:lnTo>
                      <a:pt x="144" y="11014"/>
                    </a:lnTo>
                    <a:cubicBezTo>
                      <a:pt x="37" y="11514"/>
                      <a:pt x="1" y="11811"/>
                      <a:pt x="1" y="11811"/>
                    </a:cubicBezTo>
                    <a:lnTo>
                      <a:pt x="2477" y="12800"/>
                    </a:lnTo>
                    <a:cubicBezTo>
                      <a:pt x="2477" y="12800"/>
                      <a:pt x="3073" y="6251"/>
                      <a:pt x="9538" y="4358"/>
                    </a:cubicBezTo>
                    <a:cubicBezTo>
                      <a:pt x="13241" y="3275"/>
                      <a:pt x="12895" y="1024"/>
                      <a:pt x="11074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38"/>
              <p:cNvSpPr/>
              <p:nvPr/>
            </p:nvSpPr>
            <p:spPr>
              <a:xfrm>
                <a:off x="10502450" y="1663080"/>
                <a:ext cx="568781" cy="806541"/>
              </a:xfrm>
              <a:custGeom>
                <a:avLst/>
                <a:gdLst/>
                <a:ahLst/>
                <a:cxnLst/>
                <a:rect l="l" t="t" r="r" b="b"/>
                <a:pathLst>
                  <a:path w="10801" h="15316" extrusionOk="0">
                    <a:moveTo>
                      <a:pt x="6997" y="0"/>
                    </a:moveTo>
                    <a:cubicBezTo>
                      <a:pt x="5494" y="0"/>
                      <a:pt x="3666" y="865"/>
                      <a:pt x="2620" y="2980"/>
                    </a:cubicBezTo>
                    <a:cubicBezTo>
                      <a:pt x="0" y="8290"/>
                      <a:pt x="2060" y="15315"/>
                      <a:pt x="2060" y="15315"/>
                    </a:cubicBezTo>
                    <a:lnTo>
                      <a:pt x="4739" y="15208"/>
                    </a:lnTo>
                    <a:cubicBezTo>
                      <a:pt x="4739" y="15208"/>
                      <a:pt x="2596" y="8981"/>
                      <a:pt x="7716" y="4611"/>
                    </a:cubicBezTo>
                    <a:cubicBezTo>
                      <a:pt x="10800" y="1986"/>
                      <a:pt x="9273" y="0"/>
                      <a:pt x="69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38"/>
              <p:cNvSpPr/>
              <p:nvPr/>
            </p:nvSpPr>
            <p:spPr>
              <a:xfrm>
                <a:off x="10502450" y="1663238"/>
                <a:ext cx="361827" cy="807015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15325" extrusionOk="0">
                    <a:moveTo>
                      <a:pt x="6870" y="1"/>
                    </a:moveTo>
                    <a:cubicBezTo>
                      <a:pt x="5394" y="48"/>
                      <a:pt x="3644" y="918"/>
                      <a:pt x="2632" y="2977"/>
                    </a:cubicBezTo>
                    <a:cubicBezTo>
                      <a:pt x="0" y="8299"/>
                      <a:pt x="2060" y="15324"/>
                      <a:pt x="2060" y="15324"/>
                    </a:cubicBezTo>
                    <a:lnTo>
                      <a:pt x="4739" y="15217"/>
                    </a:lnTo>
                    <a:cubicBezTo>
                      <a:pt x="4739" y="15217"/>
                      <a:pt x="4727" y="15145"/>
                      <a:pt x="4691" y="15038"/>
                    </a:cubicBezTo>
                    <a:lnTo>
                      <a:pt x="3310" y="15086"/>
                    </a:lnTo>
                    <a:cubicBezTo>
                      <a:pt x="3310" y="15086"/>
                      <a:pt x="1251" y="8061"/>
                      <a:pt x="3870" y="2751"/>
                    </a:cubicBezTo>
                    <a:cubicBezTo>
                      <a:pt x="4620" y="1263"/>
                      <a:pt x="5739" y="382"/>
                      <a:pt x="6870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38"/>
              <p:cNvSpPr/>
              <p:nvPr/>
            </p:nvSpPr>
            <p:spPr>
              <a:xfrm>
                <a:off x="10142052" y="1619689"/>
                <a:ext cx="465146" cy="849300"/>
              </a:xfrm>
              <a:custGeom>
                <a:avLst/>
                <a:gdLst/>
                <a:ahLst/>
                <a:cxnLst/>
                <a:rect l="l" t="t" r="r" b="b"/>
                <a:pathLst>
                  <a:path w="8833" h="16128" extrusionOk="0">
                    <a:moveTo>
                      <a:pt x="3061" y="1"/>
                    </a:moveTo>
                    <a:cubicBezTo>
                      <a:pt x="1228" y="1"/>
                      <a:pt x="0" y="1581"/>
                      <a:pt x="2130" y="4435"/>
                    </a:cubicBezTo>
                    <a:cubicBezTo>
                      <a:pt x="6154" y="9829"/>
                      <a:pt x="2689" y="15425"/>
                      <a:pt x="2689" y="15425"/>
                    </a:cubicBezTo>
                    <a:lnTo>
                      <a:pt x="5273" y="16127"/>
                    </a:lnTo>
                    <a:cubicBezTo>
                      <a:pt x="5273" y="16127"/>
                      <a:pt x="8833" y="9734"/>
                      <a:pt x="7452" y="3971"/>
                    </a:cubicBezTo>
                    <a:cubicBezTo>
                      <a:pt x="6801" y="1252"/>
                      <a:pt x="4691" y="1"/>
                      <a:pt x="30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38"/>
              <p:cNvSpPr/>
              <p:nvPr/>
            </p:nvSpPr>
            <p:spPr>
              <a:xfrm>
                <a:off x="10300556" y="1619952"/>
                <a:ext cx="306639" cy="849037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16123" extrusionOk="0">
                    <a:moveTo>
                      <a:pt x="47" y="1"/>
                    </a:moveTo>
                    <a:cubicBezTo>
                      <a:pt x="32" y="1"/>
                      <a:pt x="16" y="1"/>
                      <a:pt x="1" y="1"/>
                    </a:cubicBezTo>
                    <a:cubicBezTo>
                      <a:pt x="1227" y="537"/>
                      <a:pt x="2406" y="1716"/>
                      <a:pt x="2858" y="3621"/>
                    </a:cubicBezTo>
                    <a:cubicBezTo>
                      <a:pt x="4156" y="9014"/>
                      <a:pt x="1108" y="14967"/>
                      <a:pt x="715" y="15706"/>
                    </a:cubicBezTo>
                    <a:lnTo>
                      <a:pt x="2263" y="16122"/>
                    </a:lnTo>
                    <a:cubicBezTo>
                      <a:pt x="2263" y="16122"/>
                      <a:pt x="5823" y="9729"/>
                      <a:pt x="4442" y="3966"/>
                    </a:cubicBezTo>
                    <a:cubicBezTo>
                      <a:pt x="3793" y="1242"/>
                      <a:pt x="1684" y="1"/>
                      <a:pt x="47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38"/>
              <p:cNvSpPr/>
              <p:nvPr/>
            </p:nvSpPr>
            <p:spPr>
              <a:xfrm>
                <a:off x="10313089" y="2240960"/>
                <a:ext cx="191419" cy="179571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3410" extrusionOk="0">
                    <a:moveTo>
                      <a:pt x="1874" y="0"/>
                    </a:moveTo>
                    <a:cubicBezTo>
                      <a:pt x="1438" y="0"/>
                      <a:pt x="993" y="169"/>
                      <a:pt x="644" y="543"/>
                    </a:cubicBezTo>
                    <a:cubicBezTo>
                      <a:pt x="1" y="1257"/>
                      <a:pt x="60" y="2353"/>
                      <a:pt x="775" y="2996"/>
                    </a:cubicBezTo>
                    <a:cubicBezTo>
                      <a:pt x="1110" y="3282"/>
                      <a:pt x="1496" y="3409"/>
                      <a:pt x="1872" y="3409"/>
                    </a:cubicBezTo>
                    <a:cubicBezTo>
                      <a:pt x="2781" y="3409"/>
                      <a:pt x="3635" y="2667"/>
                      <a:pt x="3585" y="1615"/>
                    </a:cubicBezTo>
                    <a:cubicBezTo>
                      <a:pt x="3530" y="627"/>
                      <a:pt x="2716" y="0"/>
                      <a:pt x="1874" y="0"/>
                    </a:cubicBezTo>
                    <a:close/>
                  </a:path>
                </a:pathLst>
              </a:custGeom>
              <a:solidFill>
                <a:srgbClr val="DE57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38"/>
              <p:cNvSpPr/>
              <p:nvPr/>
            </p:nvSpPr>
            <p:spPr>
              <a:xfrm>
                <a:off x="10232204" y="2375451"/>
                <a:ext cx="70354" cy="65720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248" extrusionOk="0">
                    <a:moveTo>
                      <a:pt x="693" y="1"/>
                    </a:moveTo>
                    <a:cubicBezTo>
                      <a:pt x="531" y="1"/>
                      <a:pt x="367" y="64"/>
                      <a:pt x="239" y="204"/>
                    </a:cubicBezTo>
                    <a:cubicBezTo>
                      <a:pt x="1" y="466"/>
                      <a:pt x="25" y="858"/>
                      <a:pt x="287" y="1097"/>
                    </a:cubicBezTo>
                    <a:cubicBezTo>
                      <a:pt x="408" y="1201"/>
                      <a:pt x="549" y="1247"/>
                      <a:pt x="686" y="1247"/>
                    </a:cubicBezTo>
                    <a:cubicBezTo>
                      <a:pt x="1020" y="1247"/>
                      <a:pt x="1336" y="973"/>
                      <a:pt x="1311" y="585"/>
                    </a:cubicBezTo>
                    <a:cubicBezTo>
                      <a:pt x="1295" y="226"/>
                      <a:pt x="999" y="1"/>
                      <a:pt x="693" y="1"/>
                    </a:cubicBezTo>
                    <a:close/>
                  </a:path>
                </a:pathLst>
              </a:custGeom>
              <a:solidFill>
                <a:srgbClr val="DE57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38"/>
              <p:cNvSpPr/>
              <p:nvPr/>
            </p:nvSpPr>
            <p:spPr>
              <a:xfrm>
                <a:off x="10331309" y="2430163"/>
                <a:ext cx="69880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252" extrusionOk="0">
                    <a:moveTo>
                      <a:pt x="674" y="1"/>
                    </a:moveTo>
                    <a:cubicBezTo>
                      <a:pt x="514" y="1"/>
                      <a:pt x="352" y="63"/>
                      <a:pt x="226" y="200"/>
                    </a:cubicBezTo>
                    <a:cubicBezTo>
                      <a:pt x="0" y="462"/>
                      <a:pt x="12" y="855"/>
                      <a:pt x="274" y="1093"/>
                    </a:cubicBezTo>
                    <a:cubicBezTo>
                      <a:pt x="398" y="1203"/>
                      <a:pt x="541" y="1252"/>
                      <a:pt x="681" y="1252"/>
                    </a:cubicBezTo>
                    <a:cubicBezTo>
                      <a:pt x="1014" y="1252"/>
                      <a:pt x="1326" y="978"/>
                      <a:pt x="1310" y="593"/>
                    </a:cubicBezTo>
                    <a:cubicBezTo>
                      <a:pt x="1286" y="232"/>
                      <a:pt x="983" y="1"/>
                      <a:pt x="674" y="1"/>
                    </a:cubicBezTo>
                    <a:close/>
                  </a:path>
                </a:pathLst>
              </a:custGeom>
              <a:solidFill>
                <a:srgbClr val="DE57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38"/>
              <p:cNvSpPr/>
              <p:nvPr/>
            </p:nvSpPr>
            <p:spPr>
              <a:xfrm>
                <a:off x="10606504" y="2825896"/>
                <a:ext cx="232494" cy="178254"/>
              </a:xfrm>
              <a:custGeom>
                <a:avLst/>
                <a:gdLst/>
                <a:ahLst/>
                <a:cxnLst/>
                <a:rect l="l" t="t" r="r" b="b"/>
                <a:pathLst>
                  <a:path w="4415" h="3385" extrusionOk="0">
                    <a:moveTo>
                      <a:pt x="2212" y="1"/>
                    </a:moveTo>
                    <a:cubicBezTo>
                      <a:pt x="1853" y="1"/>
                      <a:pt x="1491" y="111"/>
                      <a:pt x="1180" y="341"/>
                    </a:cubicBezTo>
                    <a:cubicBezTo>
                      <a:pt x="1" y="1246"/>
                      <a:pt x="489" y="3139"/>
                      <a:pt x="1965" y="3365"/>
                    </a:cubicBezTo>
                    <a:cubicBezTo>
                      <a:pt x="2053" y="3378"/>
                      <a:pt x="2139" y="3384"/>
                      <a:pt x="2224" y="3384"/>
                    </a:cubicBezTo>
                    <a:cubicBezTo>
                      <a:pt x="3557" y="3384"/>
                      <a:pt x="4415" y="1852"/>
                      <a:pt x="3608" y="698"/>
                    </a:cubicBezTo>
                    <a:cubicBezTo>
                      <a:pt x="3267" y="243"/>
                      <a:pt x="2743" y="1"/>
                      <a:pt x="2212" y="1"/>
                    </a:cubicBezTo>
                    <a:close/>
                  </a:path>
                </a:pathLst>
              </a:custGeom>
              <a:solidFill>
                <a:srgbClr val="AD3D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38"/>
              <p:cNvSpPr/>
              <p:nvPr/>
            </p:nvSpPr>
            <p:spPr>
              <a:xfrm>
                <a:off x="10841311" y="2839692"/>
                <a:ext cx="77516" cy="69037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311" extrusionOk="0">
                    <a:moveTo>
                      <a:pt x="729" y="1"/>
                    </a:moveTo>
                    <a:cubicBezTo>
                      <a:pt x="438" y="1"/>
                      <a:pt x="153" y="191"/>
                      <a:pt x="90" y="532"/>
                    </a:cubicBezTo>
                    <a:cubicBezTo>
                      <a:pt x="1" y="961"/>
                      <a:pt x="348" y="1310"/>
                      <a:pt x="729" y="1310"/>
                    </a:cubicBezTo>
                    <a:cubicBezTo>
                      <a:pt x="855" y="1310"/>
                      <a:pt x="984" y="1272"/>
                      <a:pt x="1102" y="1186"/>
                    </a:cubicBezTo>
                    <a:cubicBezTo>
                      <a:pt x="1400" y="996"/>
                      <a:pt x="1471" y="591"/>
                      <a:pt x="1281" y="305"/>
                    </a:cubicBezTo>
                    <a:cubicBezTo>
                      <a:pt x="1147" y="97"/>
                      <a:pt x="937" y="1"/>
                      <a:pt x="729" y="1"/>
                    </a:cubicBezTo>
                    <a:close/>
                  </a:path>
                </a:pathLst>
              </a:custGeom>
              <a:solidFill>
                <a:srgbClr val="AD3D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38"/>
              <p:cNvSpPr/>
              <p:nvPr/>
            </p:nvSpPr>
            <p:spPr>
              <a:xfrm>
                <a:off x="10756372" y="2764337"/>
                <a:ext cx="85573" cy="65562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1245" extrusionOk="0">
                    <a:moveTo>
                      <a:pt x="823" y="0"/>
                    </a:moveTo>
                    <a:cubicBezTo>
                      <a:pt x="690" y="0"/>
                      <a:pt x="557" y="42"/>
                      <a:pt x="441" y="129"/>
                    </a:cubicBezTo>
                    <a:cubicBezTo>
                      <a:pt x="0" y="462"/>
                      <a:pt x="191" y="1153"/>
                      <a:pt x="727" y="1236"/>
                    </a:cubicBezTo>
                    <a:cubicBezTo>
                      <a:pt x="761" y="1242"/>
                      <a:pt x="795" y="1244"/>
                      <a:pt x="828" y="1244"/>
                    </a:cubicBezTo>
                    <a:cubicBezTo>
                      <a:pt x="1318" y="1244"/>
                      <a:pt x="1624" y="684"/>
                      <a:pt x="1334" y="260"/>
                    </a:cubicBezTo>
                    <a:cubicBezTo>
                      <a:pt x="1207" y="90"/>
                      <a:pt x="1016" y="0"/>
                      <a:pt x="823" y="0"/>
                    </a:cubicBezTo>
                    <a:close/>
                  </a:path>
                </a:pathLst>
              </a:custGeom>
              <a:solidFill>
                <a:srgbClr val="AD3D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38"/>
              <p:cNvSpPr/>
              <p:nvPr/>
            </p:nvSpPr>
            <p:spPr>
              <a:xfrm>
                <a:off x="10595235" y="3007517"/>
                <a:ext cx="46499" cy="3596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83" extrusionOk="0">
                    <a:moveTo>
                      <a:pt x="445" y="0"/>
                    </a:moveTo>
                    <a:cubicBezTo>
                      <a:pt x="373" y="0"/>
                      <a:pt x="301" y="23"/>
                      <a:pt x="239" y="71"/>
                    </a:cubicBezTo>
                    <a:cubicBezTo>
                      <a:pt x="1" y="250"/>
                      <a:pt x="96" y="631"/>
                      <a:pt x="393" y="678"/>
                    </a:cubicBezTo>
                    <a:cubicBezTo>
                      <a:pt x="413" y="681"/>
                      <a:pt x="432" y="683"/>
                      <a:pt x="450" y="683"/>
                    </a:cubicBezTo>
                    <a:cubicBezTo>
                      <a:pt x="716" y="683"/>
                      <a:pt x="883" y="376"/>
                      <a:pt x="727" y="143"/>
                    </a:cubicBezTo>
                    <a:cubicBezTo>
                      <a:pt x="656" y="50"/>
                      <a:pt x="551" y="0"/>
                      <a:pt x="445" y="0"/>
                    </a:cubicBezTo>
                    <a:close/>
                  </a:path>
                </a:pathLst>
              </a:custGeom>
              <a:solidFill>
                <a:srgbClr val="AD3D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38"/>
              <p:cNvSpPr/>
              <p:nvPr/>
            </p:nvSpPr>
            <p:spPr>
              <a:xfrm>
                <a:off x="9905403" y="2025005"/>
                <a:ext cx="1334615" cy="1041615"/>
              </a:xfrm>
              <a:custGeom>
                <a:avLst/>
                <a:gdLst/>
                <a:ahLst/>
                <a:cxnLst/>
                <a:rect l="l" t="t" r="r" b="b"/>
                <a:pathLst>
                  <a:path w="25344" h="19780" extrusionOk="0">
                    <a:moveTo>
                      <a:pt x="13638" y="1"/>
                    </a:moveTo>
                    <a:cubicBezTo>
                      <a:pt x="12545" y="1"/>
                      <a:pt x="11409" y="352"/>
                      <a:pt x="10779" y="1084"/>
                    </a:cubicBezTo>
                    <a:cubicBezTo>
                      <a:pt x="10246" y="1708"/>
                      <a:pt x="9339" y="1932"/>
                      <a:pt x="8353" y="1932"/>
                    </a:cubicBezTo>
                    <a:cubicBezTo>
                      <a:pt x="7025" y="1932"/>
                      <a:pt x="5554" y="1526"/>
                      <a:pt x="4659" y="1144"/>
                    </a:cubicBezTo>
                    <a:cubicBezTo>
                      <a:pt x="4216" y="951"/>
                      <a:pt x="3648" y="850"/>
                      <a:pt x="3062" y="850"/>
                    </a:cubicBezTo>
                    <a:cubicBezTo>
                      <a:pt x="1585" y="850"/>
                      <a:pt x="0" y="1490"/>
                      <a:pt x="51" y="2906"/>
                    </a:cubicBezTo>
                    <a:cubicBezTo>
                      <a:pt x="87" y="4358"/>
                      <a:pt x="1754" y="7894"/>
                      <a:pt x="2635" y="9668"/>
                    </a:cubicBezTo>
                    <a:cubicBezTo>
                      <a:pt x="2706" y="9823"/>
                      <a:pt x="2814" y="9954"/>
                      <a:pt x="2933" y="10073"/>
                    </a:cubicBezTo>
                    <a:cubicBezTo>
                      <a:pt x="4885" y="15169"/>
                      <a:pt x="10112" y="19646"/>
                      <a:pt x="13339" y="19777"/>
                    </a:cubicBezTo>
                    <a:cubicBezTo>
                      <a:pt x="13390" y="19779"/>
                      <a:pt x="13441" y="19780"/>
                      <a:pt x="13493" y="19780"/>
                    </a:cubicBezTo>
                    <a:cubicBezTo>
                      <a:pt x="17496" y="19780"/>
                      <a:pt x="23944" y="13930"/>
                      <a:pt x="23697" y="8323"/>
                    </a:cubicBezTo>
                    <a:cubicBezTo>
                      <a:pt x="23697" y="8204"/>
                      <a:pt x="23673" y="8097"/>
                      <a:pt x="23661" y="7990"/>
                    </a:cubicBezTo>
                    <a:cubicBezTo>
                      <a:pt x="23697" y="7906"/>
                      <a:pt x="23721" y="7811"/>
                      <a:pt x="23733" y="7704"/>
                    </a:cubicBezTo>
                    <a:cubicBezTo>
                      <a:pt x="23864" y="6656"/>
                      <a:pt x="24138" y="5156"/>
                      <a:pt x="24757" y="4073"/>
                    </a:cubicBezTo>
                    <a:cubicBezTo>
                      <a:pt x="25343" y="3040"/>
                      <a:pt x="24393" y="1909"/>
                      <a:pt x="23110" y="1909"/>
                    </a:cubicBezTo>
                    <a:cubicBezTo>
                      <a:pt x="22987" y="1909"/>
                      <a:pt x="22861" y="1919"/>
                      <a:pt x="22733" y="1941"/>
                    </a:cubicBezTo>
                    <a:cubicBezTo>
                      <a:pt x="22602" y="1965"/>
                      <a:pt x="22471" y="2001"/>
                      <a:pt x="22328" y="2025"/>
                    </a:cubicBezTo>
                    <a:cubicBezTo>
                      <a:pt x="21143" y="2277"/>
                      <a:pt x="20184" y="2394"/>
                      <a:pt x="19397" y="2394"/>
                    </a:cubicBezTo>
                    <a:cubicBezTo>
                      <a:pt x="17732" y="2394"/>
                      <a:pt x="16839" y="1870"/>
                      <a:pt x="16208" y="989"/>
                    </a:cubicBezTo>
                    <a:cubicBezTo>
                      <a:pt x="15742" y="340"/>
                      <a:pt x="14711" y="1"/>
                      <a:pt x="136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38"/>
              <p:cNvSpPr/>
              <p:nvPr/>
            </p:nvSpPr>
            <p:spPr>
              <a:xfrm>
                <a:off x="9905403" y="2025005"/>
                <a:ext cx="1334615" cy="1041615"/>
              </a:xfrm>
              <a:custGeom>
                <a:avLst/>
                <a:gdLst/>
                <a:ahLst/>
                <a:cxnLst/>
                <a:rect l="l" t="t" r="r" b="b"/>
                <a:pathLst>
                  <a:path w="25344" h="19780" extrusionOk="0">
                    <a:moveTo>
                      <a:pt x="13638" y="1"/>
                    </a:moveTo>
                    <a:cubicBezTo>
                      <a:pt x="12545" y="1"/>
                      <a:pt x="11409" y="352"/>
                      <a:pt x="10779" y="1084"/>
                    </a:cubicBezTo>
                    <a:cubicBezTo>
                      <a:pt x="10246" y="1708"/>
                      <a:pt x="9339" y="1932"/>
                      <a:pt x="8353" y="1932"/>
                    </a:cubicBezTo>
                    <a:cubicBezTo>
                      <a:pt x="7025" y="1932"/>
                      <a:pt x="5554" y="1526"/>
                      <a:pt x="4659" y="1144"/>
                    </a:cubicBezTo>
                    <a:cubicBezTo>
                      <a:pt x="4216" y="951"/>
                      <a:pt x="3648" y="850"/>
                      <a:pt x="3062" y="850"/>
                    </a:cubicBezTo>
                    <a:cubicBezTo>
                      <a:pt x="1585" y="850"/>
                      <a:pt x="0" y="1490"/>
                      <a:pt x="51" y="2906"/>
                    </a:cubicBezTo>
                    <a:cubicBezTo>
                      <a:pt x="87" y="4358"/>
                      <a:pt x="1754" y="7894"/>
                      <a:pt x="2635" y="9668"/>
                    </a:cubicBezTo>
                    <a:cubicBezTo>
                      <a:pt x="2706" y="9823"/>
                      <a:pt x="2814" y="9954"/>
                      <a:pt x="2933" y="10073"/>
                    </a:cubicBezTo>
                    <a:cubicBezTo>
                      <a:pt x="4885" y="15169"/>
                      <a:pt x="10112" y="19646"/>
                      <a:pt x="13339" y="19777"/>
                    </a:cubicBezTo>
                    <a:cubicBezTo>
                      <a:pt x="13390" y="19779"/>
                      <a:pt x="13441" y="19780"/>
                      <a:pt x="13493" y="19780"/>
                    </a:cubicBezTo>
                    <a:cubicBezTo>
                      <a:pt x="17496" y="19780"/>
                      <a:pt x="23944" y="13930"/>
                      <a:pt x="23697" y="8323"/>
                    </a:cubicBezTo>
                    <a:cubicBezTo>
                      <a:pt x="23697" y="8204"/>
                      <a:pt x="23673" y="8097"/>
                      <a:pt x="23661" y="7990"/>
                    </a:cubicBezTo>
                    <a:cubicBezTo>
                      <a:pt x="23697" y="7906"/>
                      <a:pt x="23721" y="7811"/>
                      <a:pt x="23733" y="7704"/>
                    </a:cubicBezTo>
                    <a:cubicBezTo>
                      <a:pt x="23864" y="6656"/>
                      <a:pt x="24138" y="5156"/>
                      <a:pt x="24757" y="4073"/>
                    </a:cubicBezTo>
                    <a:cubicBezTo>
                      <a:pt x="25343" y="3040"/>
                      <a:pt x="24393" y="1909"/>
                      <a:pt x="23110" y="1909"/>
                    </a:cubicBezTo>
                    <a:cubicBezTo>
                      <a:pt x="22987" y="1909"/>
                      <a:pt x="22861" y="1919"/>
                      <a:pt x="22733" y="1941"/>
                    </a:cubicBezTo>
                    <a:cubicBezTo>
                      <a:pt x="22602" y="1965"/>
                      <a:pt x="22471" y="2001"/>
                      <a:pt x="22328" y="2025"/>
                    </a:cubicBezTo>
                    <a:cubicBezTo>
                      <a:pt x="21143" y="2277"/>
                      <a:pt x="20184" y="2394"/>
                      <a:pt x="19397" y="2394"/>
                    </a:cubicBezTo>
                    <a:cubicBezTo>
                      <a:pt x="17732" y="2394"/>
                      <a:pt x="16839" y="1870"/>
                      <a:pt x="16208" y="989"/>
                    </a:cubicBezTo>
                    <a:cubicBezTo>
                      <a:pt x="15742" y="340"/>
                      <a:pt x="14711" y="1"/>
                      <a:pt x="13638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38"/>
              <p:cNvSpPr/>
              <p:nvPr/>
            </p:nvSpPr>
            <p:spPr>
              <a:xfrm>
                <a:off x="10437258" y="2125531"/>
                <a:ext cx="802749" cy="940508"/>
              </a:xfrm>
              <a:custGeom>
                <a:avLst/>
                <a:gdLst/>
                <a:ahLst/>
                <a:cxnLst/>
                <a:rect l="l" t="t" r="r" b="b"/>
                <a:pathLst>
                  <a:path w="15244" h="17860" extrusionOk="0">
                    <a:moveTo>
                      <a:pt x="13010" y="0"/>
                    </a:moveTo>
                    <a:cubicBezTo>
                      <a:pt x="12887" y="0"/>
                      <a:pt x="12761" y="10"/>
                      <a:pt x="12633" y="32"/>
                    </a:cubicBezTo>
                    <a:cubicBezTo>
                      <a:pt x="12502" y="56"/>
                      <a:pt x="12371" y="92"/>
                      <a:pt x="12228" y="116"/>
                    </a:cubicBezTo>
                    <a:cubicBezTo>
                      <a:pt x="11954" y="175"/>
                      <a:pt x="11704" y="223"/>
                      <a:pt x="11454" y="270"/>
                    </a:cubicBezTo>
                    <a:cubicBezTo>
                      <a:pt x="11478" y="521"/>
                      <a:pt x="11418" y="782"/>
                      <a:pt x="11287" y="1009"/>
                    </a:cubicBezTo>
                    <a:cubicBezTo>
                      <a:pt x="10668" y="2104"/>
                      <a:pt x="10394" y="3604"/>
                      <a:pt x="10263" y="4652"/>
                    </a:cubicBezTo>
                    <a:cubicBezTo>
                      <a:pt x="10251" y="4747"/>
                      <a:pt x="10228" y="4842"/>
                      <a:pt x="10192" y="4938"/>
                    </a:cubicBezTo>
                    <a:cubicBezTo>
                      <a:pt x="10204" y="5045"/>
                      <a:pt x="10216" y="5152"/>
                      <a:pt x="10228" y="5259"/>
                    </a:cubicBezTo>
                    <a:cubicBezTo>
                      <a:pt x="10477" y="10856"/>
                      <a:pt x="4039" y="16713"/>
                      <a:pt x="25" y="16713"/>
                    </a:cubicBezTo>
                    <a:cubicBezTo>
                      <a:pt x="16" y="16713"/>
                      <a:pt x="8" y="16713"/>
                      <a:pt x="0" y="16713"/>
                    </a:cubicBezTo>
                    <a:lnTo>
                      <a:pt x="0" y="16713"/>
                    </a:lnTo>
                    <a:cubicBezTo>
                      <a:pt x="1167" y="17404"/>
                      <a:pt x="2286" y="17820"/>
                      <a:pt x="3239" y="17856"/>
                    </a:cubicBezTo>
                    <a:cubicBezTo>
                      <a:pt x="3293" y="17858"/>
                      <a:pt x="3349" y="17859"/>
                      <a:pt x="3405" y="17859"/>
                    </a:cubicBezTo>
                    <a:cubicBezTo>
                      <a:pt x="7408" y="17859"/>
                      <a:pt x="13844" y="12004"/>
                      <a:pt x="13597" y="6414"/>
                    </a:cubicBezTo>
                    <a:cubicBezTo>
                      <a:pt x="13597" y="6295"/>
                      <a:pt x="13573" y="6188"/>
                      <a:pt x="13561" y="6081"/>
                    </a:cubicBezTo>
                    <a:cubicBezTo>
                      <a:pt x="13597" y="5985"/>
                      <a:pt x="13621" y="5890"/>
                      <a:pt x="13633" y="5795"/>
                    </a:cubicBezTo>
                    <a:cubicBezTo>
                      <a:pt x="13764" y="4747"/>
                      <a:pt x="14038" y="3247"/>
                      <a:pt x="14657" y="2152"/>
                    </a:cubicBezTo>
                    <a:cubicBezTo>
                      <a:pt x="15243" y="1130"/>
                      <a:pt x="14293" y="0"/>
                      <a:pt x="13010" y="0"/>
                    </a:cubicBezTo>
                    <a:close/>
                  </a:path>
                </a:pathLst>
              </a:custGeom>
              <a:solidFill>
                <a:srgbClr val="011866">
                  <a:alpha val="3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38"/>
              <p:cNvSpPr/>
              <p:nvPr/>
            </p:nvSpPr>
            <p:spPr>
              <a:xfrm>
                <a:off x="10661059" y="2727687"/>
                <a:ext cx="269040" cy="208534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3960" extrusionOk="0">
                    <a:moveTo>
                      <a:pt x="2546" y="0"/>
                    </a:moveTo>
                    <a:cubicBezTo>
                      <a:pt x="2417" y="0"/>
                      <a:pt x="2287" y="9"/>
                      <a:pt x="2156" y="27"/>
                    </a:cubicBezTo>
                    <a:cubicBezTo>
                      <a:pt x="870" y="218"/>
                      <a:pt x="1" y="1230"/>
                      <a:pt x="227" y="2313"/>
                    </a:cubicBezTo>
                    <a:cubicBezTo>
                      <a:pt x="419" y="3276"/>
                      <a:pt x="1428" y="3960"/>
                      <a:pt x="2563" y="3960"/>
                    </a:cubicBezTo>
                    <a:cubicBezTo>
                      <a:pt x="2692" y="3960"/>
                      <a:pt x="2822" y="3951"/>
                      <a:pt x="2953" y="3933"/>
                    </a:cubicBezTo>
                    <a:cubicBezTo>
                      <a:pt x="4251" y="3754"/>
                      <a:pt x="5108" y="2730"/>
                      <a:pt x="4894" y="1647"/>
                    </a:cubicBezTo>
                    <a:cubicBezTo>
                      <a:pt x="4702" y="684"/>
                      <a:pt x="3683" y="0"/>
                      <a:pt x="25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38"/>
              <p:cNvSpPr/>
              <p:nvPr/>
            </p:nvSpPr>
            <p:spPr>
              <a:xfrm>
                <a:off x="10804028" y="2548436"/>
                <a:ext cx="113535" cy="87363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659" extrusionOk="0">
                    <a:moveTo>
                      <a:pt x="1084" y="1"/>
                    </a:moveTo>
                    <a:cubicBezTo>
                      <a:pt x="1025" y="1"/>
                      <a:pt x="965" y="5"/>
                      <a:pt x="905" y="14"/>
                    </a:cubicBezTo>
                    <a:cubicBezTo>
                      <a:pt x="369" y="86"/>
                      <a:pt x="0" y="514"/>
                      <a:pt x="96" y="967"/>
                    </a:cubicBezTo>
                    <a:cubicBezTo>
                      <a:pt x="170" y="1369"/>
                      <a:pt x="593" y="1659"/>
                      <a:pt x="1063" y="1659"/>
                    </a:cubicBezTo>
                    <a:cubicBezTo>
                      <a:pt x="1121" y="1659"/>
                      <a:pt x="1180" y="1655"/>
                      <a:pt x="1239" y="1645"/>
                    </a:cubicBezTo>
                    <a:cubicBezTo>
                      <a:pt x="1786" y="1574"/>
                      <a:pt x="2155" y="1145"/>
                      <a:pt x="2060" y="693"/>
                    </a:cubicBezTo>
                    <a:cubicBezTo>
                      <a:pt x="1975" y="290"/>
                      <a:pt x="1560" y="1"/>
                      <a:pt x="10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38"/>
              <p:cNvSpPr/>
              <p:nvPr/>
            </p:nvSpPr>
            <p:spPr>
              <a:xfrm>
                <a:off x="10904344" y="2664601"/>
                <a:ext cx="113535" cy="87837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668" extrusionOk="0">
                    <a:moveTo>
                      <a:pt x="1067" y="0"/>
                    </a:moveTo>
                    <a:cubicBezTo>
                      <a:pt x="1014" y="0"/>
                      <a:pt x="960" y="4"/>
                      <a:pt x="905" y="11"/>
                    </a:cubicBezTo>
                    <a:cubicBezTo>
                      <a:pt x="369" y="94"/>
                      <a:pt x="0" y="523"/>
                      <a:pt x="96" y="975"/>
                    </a:cubicBezTo>
                    <a:cubicBezTo>
                      <a:pt x="170" y="1378"/>
                      <a:pt x="593" y="1668"/>
                      <a:pt x="1063" y="1668"/>
                    </a:cubicBezTo>
                    <a:cubicBezTo>
                      <a:pt x="1121" y="1668"/>
                      <a:pt x="1180" y="1663"/>
                      <a:pt x="1239" y="1654"/>
                    </a:cubicBezTo>
                    <a:cubicBezTo>
                      <a:pt x="1786" y="1583"/>
                      <a:pt x="2155" y="1154"/>
                      <a:pt x="2060" y="701"/>
                    </a:cubicBezTo>
                    <a:cubicBezTo>
                      <a:pt x="1974" y="283"/>
                      <a:pt x="1551" y="0"/>
                      <a:pt x="10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38"/>
              <p:cNvSpPr/>
              <p:nvPr/>
            </p:nvSpPr>
            <p:spPr>
              <a:xfrm>
                <a:off x="9905192" y="2025005"/>
                <a:ext cx="1334246" cy="237707"/>
              </a:xfrm>
              <a:custGeom>
                <a:avLst/>
                <a:gdLst/>
                <a:ahLst/>
                <a:cxnLst/>
                <a:rect l="l" t="t" r="r" b="b"/>
                <a:pathLst>
                  <a:path w="25337" h="4514" extrusionOk="0">
                    <a:moveTo>
                      <a:pt x="13642" y="1"/>
                    </a:moveTo>
                    <a:cubicBezTo>
                      <a:pt x="12549" y="1"/>
                      <a:pt x="11413" y="352"/>
                      <a:pt x="10783" y="1084"/>
                    </a:cubicBezTo>
                    <a:cubicBezTo>
                      <a:pt x="10250" y="1708"/>
                      <a:pt x="9343" y="1932"/>
                      <a:pt x="8357" y="1932"/>
                    </a:cubicBezTo>
                    <a:cubicBezTo>
                      <a:pt x="7029" y="1932"/>
                      <a:pt x="5558" y="1526"/>
                      <a:pt x="4663" y="1144"/>
                    </a:cubicBezTo>
                    <a:cubicBezTo>
                      <a:pt x="4220" y="951"/>
                      <a:pt x="3652" y="850"/>
                      <a:pt x="3066" y="850"/>
                    </a:cubicBezTo>
                    <a:cubicBezTo>
                      <a:pt x="1588" y="850"/>
                      <a:pt x="1" y="1490"/>
                      <a:pt x="43" y="2906"/>
                    </a:cubicBezTo>
                    <a:cubicBezTo>
                      <a:pt x="91" y="3370"/>
                      <a:pt x="186" y="3834"/>
                      <a:pt x="329" y="4275"/>
                    </a:cubicBezTo>
                    <a:cubicBezTo>
                      <a:pt x="761" y="3387"/>
                      <a:pt x="2020" y="2972"/>
                      <a:pt x="3208" y="2972"/>
                    </a:cubicBezTo>
                    <a:cubicBezTo>
                      <a:pt x="3789" y="2972"/>
                      <a:pt x="4352" y="3071"/>
                      <a:pt x="4794" y="3263"/>
                    </a:cubicBezTo>
                    <a:cubicBezTo>
                      <a:pt x="5689" y="3652"/>
                      <a:pt x="7157" y="4058"/>
                      <a:pt x="8481" y="4058"/>
                    </a:cubicBezTo>
                    <a:cubicBezTo>
                      <a:pt x="9465" y="4058"/>
                      <a:pt x="10369" y="3834"/>
                      <a:pt x="10902" y="3215"/>
                    </a:cubicBezTo>
                    <a:cubicBezTo>
                      <a:pt x="11532" y="2477"/>
                      <a:pt x="12672" y="2126"/>
                      <a:pt x="13765" y="2126"/>
                    </a:cubicBezTo>
                    <a:cubicBezTo>
                      <a:pt x="14840" y="2126"/>
                      <a:pt x="15871" y="2465"/>
                      <a:pt x="16331" y="3108"/>
                    </a:cubicBezTo>
                    <a:cubicBezTo>
                      <a:pt x="16970" y="3989"/>
                      <a:pt x="17866" y="4514"/>
                      <a:pt x="19527" y="4514"/>
                    </a:cubicBezTo>
                    <a:cubicBezTo>
                      <a:pt x="20313" y="4514"/>
                      <a:pt x="21270" y="4396"/>
                      <a:pt x="22451" y="4144"/>
                    </a:cubicBezTo>
                    <a:cubicBezTo>
                      <a:pt x="22594" y="4120"/>
                      <a:pt x="22737" y="4096"/>
                      <a:pt x="22868" y="4073"/>
                    </a:cubicBezTo>
                    <a:cubicBezTo>
                      <a:pt x="22999" y="4046"/>
                      <a:pt x="23131" y="4033"/>
                      <a:pt x="23262" y="4033"/>
                    </a:cubicBezTo>
                    <a:cubicBezTo>
                      <a:pt x="23724" y="4033"/>
                      <a:pt x="24175" y="4195"/>
                      <a:pt x="24546" y="4501"/>
                    </a:cubicBezTo>
                    <a:cubicBezTo>
                      <a:pt x="24606" y="4358"/>
                      <a:pt x="24677" y="4204"/>
                      <a:pt x="24761" y="4073"/>
                    </a:cubicBezTo>
                    <a:cubicBezTo>
                      <a:pt x="25337" y="3040"/>
                      <a:pt x="24395" y="1909"/>
                      <a:pt x="23114" y="1909"/>
                    </a:cubicBezTo>
                    <a:cubicBezTo>
                      <a:pt x="22991" y="1909"/>
                      <a:pt x="22865" y="1919"/>
                      <a:pt x="22737" y="1941"/>
                    </a:cubicBezTo>
                    <a:cubicBezTo>
                      <a:pt x="22606" y="1965"/>
                      <a:pt x="22463" y="2001"/>
                      <a:pt x="22320" y="2025"/>
                    </a:cubicBezTo>
                    <a:cubicBezTo>
                      <a:pt x="21139" y="2277"/>
                      <a:pt x="20182" y="2394"/>
                      <a:pt x="19397" y="2394"/>
                    </a:cubicBezTo>
                    <a:cubicBezTo>
                      <a:pt x="17736" y="2394"/>
                      <a:pt x="16843" y="1870"/>
                      <a:pt x="16212" y="989"/>
                    </a:cubicBezTo>
                    <a:cubicBezTo>
                      <a:pt x="15746" y="340"/>
                      <a:pt x="14715" y="1"/>
                      <a:pt x="13642" y="1"/>
                    </a:cubicBezTo>
                    <a:close/>
                  </a:path>
                </a:pathLst>
              </a:custGeom>
              <a:solidFill>
                <a:srgbClr val="FFFFFF">
                  <a:alpha val="509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38"/>
              <p:cNvSpPr/>
              <p:nvPr/>
            </p:nvSpPr>
            <p:spPr>
              <a:xfrm>
                <a:off x="10222831" y="2183614"/>
                <a:ext cx="250188" cy="208218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3954" extrusionOk="0">
                    <a:moveTo>
                      <a:pt x="2370" y="1"/>
                    </a:moveTo>
                    <a:cubicBezTo>
                      <a:pt x="1072" y="1"/>
                      <a:pt x="0" y="894"/>
                      <a:pt x="0" y="1977"/>
                    </a:cubicBezTo>
                    <a:cubicBezTo>
                      <a:pt x="0" y="3061"/>
                      <a:pt x="1060" y="3954"/>
                      <a:pt x="2370" y="3954"/>
                    </a:cubicBezTo>
                    <a:cubicBezTo>
                      <a:pt x="3691" y="3954"/>
                      <a:pt x="4751" y="3073"/>
                      <a:pt x="4751" y="1977"/>
                    </a:cubicBezTo>
                    <a:cubicBezTo>
                      <a:pt x="4751" y="894"/>
                      <a:pt x="3679" y="1"/>
                      <a:pt x="23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38"/>
              <p:cNvSpPr/>
              <p:nvPr/>
            </p:nvSpPr>
            <p:spPr>
              <a:xfrm>
                <a:off x="10183337" y="2471395"/>
                <a:ext cx="105373" cy="87837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1668" extrusionOk="0">
                    <a:moveTo>
                      <a:pt x="1000" y="1"/>
                    </a:moveTo>
                    <a:cubicBezTo>
                      <a:pt x="453" y="1"/>
                      <a:pt x="0" y="382"/>
                      <a:pt x="0" y="834"/>
                    </a:cubicBezTo>
                    <a:cubicBezTo>
                      <a:pt x="0" y="1299"/>
                      <a:pt x="453" y="1668"/>
                      <a:pt x="1000" y="1668"/>
                    </a:cubicBezTo>
                    <a:cubicBezTo>
                      <a:pt x="1560" y="1668"/>
                      <a:pt x="2000" y="1299"/>
                      <a:pt x="2000" y="834"/>
                    </a:cubicBezTo>
                    <a:cubicBezTo>
                      <a:pt x="2000" y="382"/>
                      <a:pt x="1560" y="1"/>
                      <a:pt x="10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38"/>
              <p:cNvSpPr/>
              <p:nvPr/>
            </p:nvSpPr>
            <p:spPr>
              <a:xfrm>
                <a:off x="10108087" y="2342907"/>
                <a:ext cx="105373" cy="87784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1667" extrusionOk="0">
                    <a:moveTo>
                      <a:pt x="1001" y="0"/>
                    </a:moveTo>
                    <a:cubicBezTo>
                      <a:pt x="441" y="0"/>
                      <a:pt x="0" y="369"/>
                      <a:pt x="0" y="834"/>
                    </a:cubicBezTo>
                    <a:cubicBezTo>
                      <a:pt x="0" y="1286"/>
                      <a:pt x="441" y="1667"/>
                      <a:pt x="1001" y="1667"/>
                    </a:cubicBezTo>
                    <a:cubicBezTo>
                      <a:pt x="1548" y="1667"/>
                      <a:pt x="2001" y="1286"/>
                      <a:pt x="2001" y="834"/>
                    </a:cubicBezTo>
                    <a:cubicBezTo>
                      <a:pt x="2001" y="369"/>
                      <a:pt x="1548" y="0"/>
                      <a:pt x="10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87" name="Google Shape;3287;p38"/>
            <p:cNvGrpSpPr/>
            <p:nvPr/>
          </p:nvGrpSpPr>
          <p:grpSpPr>
            <a:xfrm>
              <a:off x="6075963" y="4149439"/>
              <a:ext cx="1344972" cy="1336445"/>
              <a:chOff x="2227863" y="3929589"/>
              <a:chExt cx="1344972" cy="1336445"/>
            </a:xfrm>
          </p:grpSpPr>
          <p:sp>
            <p:nvSpPr>
              <p:cNvPr id="3288" name="Google Shape;3288;p38"/>
              <p:cNvSpPr/>
              <p:nvPr/>
            </p:nvSpPr>
            <p:spPr>
              <a:xfrm>
                <a:off x="2786997" y="4016602"/>
                <a:ext cx="409395" cy="830543"/>
              </a:xfrm>
              <a:custGeom>
                <a:avLst/>
                <a:gdLst/>
                <a:ahLst/>
                <a:cxnLst/>
                <a:rect l="l" t="t" r="r" b="b"/>
                <a:pathLst>
                  <a:path w="8883" h="18021" extrusionOk="0">
                    <a:moveTo>
                      <a:pt x="6728" y="1"/>
                    </a:moveTo>
                    <a:cubicBezTo>
                      <a:pt x="5824" y="1"/>
                      <a:pt x="4788" y="1015"/>
                      <a:pt x="4799" y="2269"/>
                    </a:cubicBezTo>
                    <a:cubicBezTo>
                      <a:pt x="4799" y="2579"/>
                      <a:pt x="4870" y="2912"/>
                      <a:pt x="4751" y="3198"/>
                    </a:cubicBezTo>
                    <a:cubicBezTo>
                      <a:pt x="4597" y="3555"/>
                      <a:pt x="4227" y="3650"/>
                      <a:pt x="4085" y="4007"/>
                    </a:cubicBezTo>
                    <a:cubicBezTo>
                      <a:pt x="4001" y="4210"/>
                      <a:pt x="4013" y="4460"/>
                      <a:pt x="3977" y="4686"/>
                    </a:cubicBezTo>
                    <a:cubicBezTo>
                      <a:pt x="3894" y="5329"/>
                      <a:pt x="3465" y="5793"/>
                      <a:pt x="3120" y="6258"/>
                    </a:cubicBezTo>
                    <a:cubicBezTo>
                      <a:pt x="2763" y="6710"/>
                      <a:pt x="2430" y="7401"/>
                      <a:pt x="2596" y="7960"/>
                    </a:cubicBezTo>
                    <a:cubicBezTo>
                      <a:pt x="2668" y="8198"/>
                      <a:pt x="2823" y="8365"/>
                      <a:pt x="2870" y="8615"/>
                    </a:cubicBezTo>
                    <a:cubicBezTo>
                      <a:pt x="2989" y="9163"/>
                      <a:pt x="2573" y="9734"/>
                      <a:pt x="2203" y="10056"/>
                    </a:cubicBezTo>
                    <a:cubicBezTo>
                      <a:pt x="1822" y="10377"/>
                      <a:pt x="1358" y="10722"/>
                      <a:pt x="1239" y="11306"/>
                    </a:cubicBezTo>
                    <a:cubicBezTo>
                      <a:pt x="1132" y="11901"/>
                      <a:pt x="1453" y="12496"/>
                      <a:pt x="1287" y="13080"/>
                    </a:cubicBezTo>
                    <a:cubicBezTo>
                      <a:pt x="1084" y="13806"/>
                      <a:pt x="417" y="14342"/>
                      <a:pt x="417" y="14342"/>
                    </a:cubicBezTo>
                    <a:cubicBezTo>
                      <a:pt x="1" y="14937"/>
                      <a:pt x="239" y="15866"/>
                      <a:pt x="1179" y="16783"/>
                    </a:cubicBezTo>
                    <a:cubicBezTo>
                      <a:pt x="1691" y="17283"/>
                      <a:pt x="2180" y="17914"/>
                      <a:pt x="2858" y="18021"/>
                    </a:cubicBezTo>
                    <a:cubicBezTo>
                      <a:pt x="2858" y="18021"/>
                      <a:pt x="3835" y="16080"/>
                      <a:pt x="4001" y="15687"/>
                    </a:cubicBezTo>
                    <a:cubicBezTo>
                      <a:pt x="4311" y="14949"/>
                      <a:pt x="4632" y="14128"/>
                      <a:pt x="4561" y="13330"/>
                    </a:cubicBezTo>
                    <a:cubicBezTo>
                      <a:pt x="4537" y="13187"/>
                      <a:pt x="4525" y="13032"/>
                      <a:pt x="4537" y="12889"/>
                    </a:cubicBezTo>
                    <a:cubicBezTo>
                      <a:pt x="4573" y="12615"/>
                      <a:pt x="4692" y="12365"/>
                      <a:pt x="4859" y="12151"/>
                    </a:cubicBezTo>
                    <a:lnTo>
                      <a:pt x="6835" y="9210"/>
                    </a:lnTo>
                    <a:cubicBezTo>
                      <a:pt x="7109" y="8865"/>
                      <a:pt x="7311" y="8472"/>
                      <a:pt x="7430" y="8043"/>
                    </a:cubicBezTo>
                    <a:cubicBezTo>
                      <a:pt x="7561" y="7555"/>
                      <a:pt x="7502" y="7020"/>
                      <a:pt x="7668" y="6555"/>
                    </a:cubicBezTo>
                    <a:cubicBezTo>
                      <a:pt x="7871" y="5996"/>
                      <a:pt x="8335" y="5662"/>
                      <a:pt x="8549" y="5115"/>
                    </a:cubicBezTo>
                    <a:cubicBezTo>
                      <a:pt x="8764" y="4567"/>
                      <a:pt x="8669" y="3924"/>
                      <a:pt x="8657" y="3329"/>
                    </a:cubicBezTo>
                    <a:cubicBezTo>
                      <a:pt x="8645" y="3055"/>
                      <a:pt x="8669" y="2781"/>
                      <a:pt x="8728" y="2519"/>
                    </a:cubicBezTo>
                    <a:cubicBezTo>
                      <a:pt x="8883" y="1876"/>
                      <a:pt x="8752" y="1209"/>
                      <a:pt x="8395" y="852"/>
                    </a:cubicBezTo>
                    <a:cubicBezTo>
                      <a:pt x="7930" y="400"/>
                      <a:pt x="7430" y="54"/>
                      <a:pt x="6847" y="7"/>
                    </a:cubicBezTo>
                    <a:cubicBezTo>
                      <a:pt x="6808" y="3"/>
                      <a:pt x="6768" y="1"/>
                      <a:pt x="67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38"/>
              <p:cNvSpPr/>
              <p:nvPr/>
            </p:nvSpPr>
            <p:spPr>
              <a:xfrm>
                <a:off x="2786997" y="4016602"/>
                <a:ext cx="409395" cy="830543"/>
              </a:xfrm>
              <a:custGeom>
                <a:avLst/>
                <a:gdLst/>
                <a:ahLst/>
                <a:cxnLst/>
                <a:rect l="l" t="t" r="r" b="b"/>
                <a:pathLst>
                  <a:path w="8883" h="18021" extrusionOk="0">
                    <a:moveTo>
                      <a:pt x="6728" y="1"/>
                    </a:moveTo>
                    <a:cubicBezTo>
                      <a:pt x="5824" y="1"/>
                      <a:pt x="4788" y="1015"/>
                      <a:pt x="4799" y="2269"/>
                    </a:cubicBezTo>
                    <a:cubicBezTo>
                      <a:pt x="4799" y="2579"/>
                      <a:pt x="4870" y="2912"/>
                      <a:pt x="4751" y="3198"/>
                    </a:cubicBezTo>
                    <a:cubicBezTo>
                      <a:pt x="4597" y="3555"/>
                      <a:pt x="4227" y="3650"/>
                      <a:pt x="4085" y="4007"/>
                    </a:cubicBezTo>
                    <a:cubicBezTo>
                      <a:pt x="4001" y="4210"/>
                      <a:pt x="4013" y="4460"/>
                      <a:pt x="3977" y="4686"/>
                    </a:cubicBezTo>
                    <a:cubicBezTo>
                      <a:pt x="3894" y="5329"/>
                      <a:pt x="3465" y="5793"/>
                      <a:pt x="3120" y="6258"/>
                    </a:cubicBezTo>
                    <a:cubicBezTo>
                      <a:pt x="2763" y="6710"/>
                      <a:pt x="2430" y="7401"/>
                      <a:pt x="2596" y="7960"/>
                    </a:cubicBezTo>
                    <a:cubicBezTo>
                      <a:pt x="2668" y="8198"/>
                      <a:pt x="2823" y="8365"/>
                      <a:pt x="2870" y="8615"/>
                    </a:cubicBezTo>
                    <a:cubicBezTo>
                      <a:pt x="2989" y="9163"/>
                      <a:pt x="2573" y="9734"/>
                      <a:pt x="2203" y="10056"/>
                    </a:cubicBezTo>
                    <a:cubicBezTo>
                      <a:pt x="1822" y="10377"/>
                      <a:pt x="1358" y="10722"/>
                      <a:pt x="1239" y="11306"/>
                    </a:cubicBezTo>
                    <a:cubicBezTo>
                      <a:pt x="1132" y="11901"/>
                      <a:pt x="1453" y="12496"/>
                      <a:pt x="1287" y="13080"/>
                    </a:cubicBezTo>
                    <a:cubicBezTo>
                      <a:pt x="1084" y="13806"/>
                      <a:pt x="417" y="14342"/>
                      <a:pt x="417" y="14342"/>
                    </a:cubicBezTo>
                    <a:cubicBezTo>
                      <a:pt x="1" y="14937"/>
                      <a:pt x="239" y="15866"/>
                      <a:pt x="1179" y="16783"/>
                    </a:cubicBezTo>
                    <a:cubicBezTo>
                      <a:pt x="1691" y="17283"/>
                      <a:pt x="2180" y="17914"/>
                      <a:pt x="2858" y="18021"/>
                    </a:cubicBezTo>
                    <a:cubicBezTo>
                      <a:pt x="2858" y="18021"/>
                      <a:pt x="3835" y="16080"/>
                      <a:pt x="4001" y="15687"/>
                    </a:cubicBezTo>
                    <a:cubicBezTo>
                      <a:pt x="4311" y="14949"/>
                      <a:pt x="4632" y="14128"/>
                      <a:pt x="4561" y="13330"/>
                    </a:cubicBezTo>
                    <a:cubicBezTo>
                      <a:pt x="4537" y="13187"/>
                      <a:pt x="4525" y="13032"/>
                      <a:pt x="4537" y="12889"/>
                    </a:cubicBezTo>
                    <a:cubicBezTo>
                      <a:pt x="4573" y="12615"/>
                      <a:pt x="4692" y="12365"/>
                      <a:pt x="4859" y="12151"/>
                    </a:cubicBezTo>
                    <a:lnTo>
                      <a:pt x="6835" y="9210"/>
                    </a:lnTo>
                    <a:cubicBezTo>
                      <a:pt x="7109" y="8865"/>
                      <a:pt x="7311" y="8472"/>
                      <a:pt x="7430" y="8043"/>
                    </a:cubicBezTo>
                    <a:cubicBezTo>
                      <a:pt x="7561" y="7555"/>
                      <a:pt x="7502" y="7020"/>
                      <a:pt x="7668" y="6555"/>
                    </a:cubicBezTo>
                    <a:cubicBezTo>
                      <a:pt x="7871" y="5996"/>
                      <a:pt x="8335" y="5662"/>
                      <a:pt x="8549" y="5115"/>
                    </a:cubicBezTo>
                    <a:cubicBezTo>
                      <a:pt x="8764" y="4567"/>
                      <a:pt x="8669" y="3924"/>
                      <a:pt x="8657" y="3329"/>
                    </a:cubicBezTo>
                    <a:cubicBezTo>
                      <a:pt x="8645" y="3055"/>
                      <a:pt x="8669" y="2781"/>
                      <a:pt x="8728" y="2519"/>
                    </a:cubicBezTo>
                    <a:cubicBezTo>
                      <a:pt x="8883" y="1876"/>
                      <a:pt x="8752" y="1209"/>
                      <a:pt x="8395" y="852"/>
                    </a:cubicBezTo>
                    <a:cubicBezTo>
                      <a:pt x="7930" y="400"/>
                      <a:pt x="7430" y="54"/>
                      <a:pt x="6847" y="7"/>
                    </a:cubicBezTo>
                    <a:cubicBezTo>
                      <a:pt x="6808" y="3"/>
                      <a:pt x="6768" y="1"/>
                      <a:pt x="6728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38"/>
              <p:cNvSpPr/>
              <p:nvPr/>
            </p:nvSpPr>
            <p:spPr>
              <a:xfrm>
                <a:off x="2898943" y="4023285"/>
                <a:ext cx="293623" cy="411607"/>
              </a:xfrm>
              <a:custGeom>
                <a:avLst/>
                <a:gdLst/>
                <a:ahLst/>
                <a:cxnLst/>
                <a:rect l="l" t="t" r="r" b="b"/>
                <a:pathLst>
                  <a:path w="6371" h="8931" extrusionOk="0">
                    <a:moveTo>
                      <a:pt x="4108" y="1"/>
                    </a:moveTo>
                    <a:cubicBezTo>
                      <a:pt x="4012" y="1"/>
                      <a:pt x="3916" y="7"/>
                      <a:pt x="3823" y="17"/>
                    </a:cubicBezTo>
                    <a:cubicBezTo>
                      <a:pt x="3763" y="28"/>
                      <a:pt x="3703" y="40"/>
                      <a:pt x="3644" y="64"/>
                    </a:cubicBezTo>
                    <a:cubicBezTo>
                      <a:pt x="3584" y="88"/>
                      <a:pt x="3525" y="112"/>
                      <a:pt x="3465" y="148"/>
                    </a:cubicBezTo>
                    <a:cubicBezTo>
                      <a:pt x="3287" y="255"/>
                      <a:pt x="3120" y="386"/>
                      <a:pt x="2977" y="552"/>
                    </a:cubicBezTo>
                    <a:cubicBezTo>
                      <a:pt x="2775" y="743"/>
                      <a:pt x="2620" y="993"/>
                      <a:pt x="2549" y="1267"/>
                    </a:cubicBezTo>
                    <a:cubicBezTo>
                      <a:pt x="2430" y="1541"/>
                      <a:pt x="2370" y="1838"/>
                      <a:pt x="2382" y="2124"/>
                    </a:cubicBezTo>
                    <a:cubicBezTo>
                      <a:pt x="2382" y="2445"/>
                      <a:pt x="2441" y="2779"/>
                      <a:pt x="2322" y="3053"/>
                    </a:cubicBezTo>
                    <a:cubicBezTo>
                      <a:pt x="2179" y="3410"/>
                      <a:pt x="1810" y="3505"/>
                      <a:pt x="1656" y="3862"/>
                    </a:cubicBezTo>
                    <a:cubicBezTo>
                      <a:pt x="1572" y="4077"/>
                      <a:pt x="1584" y="4315"/>
                      <a:pt x="1560" y="4553"/>
                    </a:cubicBezTo>
                    <a:cubicBezTo>
                      <a:pt x="1465" y="5184"/>
                      <a:pt x="1036" y="5648"/>
                      <a:pt x="691" y="6113"/>
                    </a:cubicBezTo>
                    <a:cubicBezTo>
                      <a:pt x="346" y="6577"/>
                      <a:pt x="1" y="7256"/>
                      <a:pt x="167" y="7815"/>
                    </a:cubicBezTo>
                    <a:cubicBezTo>
                      <a:pt x="239" y="8053"/>
                      <a:pt x="394" y="8220"/>
                      <a:pt x="441" y="8470"/>
                    </a:cubicBezTo>
                    <a:cubicBezTo>
                      <a:pt x="465" y="8530"/>
                      <a:pt x="465" y="8601"/>
                      <a:pt x="465" y="8660"/>
                    </a:cubicBezTo>
                    <a:cubicBezTo>
                      <a:pt x="465" y="8810"/>
                      <a:pt x="549" y="8910"/>
                      <a:pt x="646" y="8910"/>
                    </a:cubicBezTo>
                    <a:cubicBezTo>
                      <a:pt x="665" y="8910"/>
                      <a:pt x="684" y="8906"/>
                      <a:pt x="703" y="8899"/>
                    </a:cubicBezTo>
                    <a:cubicBezTo>
                      <a:pt x="937" y="8821"/>
                      <a:pt x="1177" y="8793"/>
                      <a:pt x="1418" y="8793"/>
                    </a:cubicBezTo>
                    <a:cubicBezTo>
                      <a:pt x="1730" y="8793"/>
                      <a:pt x="2044" y="8840"/>
                      <a:pt x="2346" y="8887"/>
                    </a:cubicBezTo>
                    <a:cubicBezTo>
                      <a:pt x="2512" y="8916"/>
                      <a:pt x="2680" y="8931"/>
                      <a:pt x="2849" y="8931"/>
                    </a:cubicBezTo>
                    <a:cubicBezTo>
                      <a:pt x="3154" y="8931"/>
                      <a:pt x="3460" y="8883"/>
                      <a:pt x="3751" y="8791"/>
                    </a:cubicBezTo>
                    <a:cubicBezTo>
                      <a:pt x="4001" y="8696"/>
                      <a:pt x="3989" y="8196"/>
                      <a:pt x="3739" y="8196"/>
                    </a:cubicBezTo>
                    <a:cubicBezTo>
                      <a:pt x="3168" y="8196"/>
                      <a:pt x="2596" y="8053"/>
                      <a:pt x="2072" y="7791"/>
                    </a:cubicBezTo>
                    <a:cubicBezTo>
                      <a:pt x="1858" y="7684"/>
                      <a:pt x="1953" y="7220"/>
                      <a:pt x="2203" y="7208"/>
                    </a:cubicBezTo>
                    <a:cubicBezTo>
                      <a:pt x="2465" y="7208"/>
                      <a:pt x="2727" y="7184"/>
                      <a:pt x="2989" y="7148"/>
                    </a:cubicBezTo>
                    <a:cubicBezTo>
                      <a:pt x="3203" y="7125"/>
                      <a:pt x="3287" y="6720"/>
                      <a:pt x="3108" y="6589"/>
                    </a:cubicBezTo>
                    <a:lnTo>
                      <a:pt x="3108" y="6589"/>
                    </a:lnTo>
                    <a:cubicBezTo>
                      <a:pt x="3178" y="6608"/>
                      <a:pt x="3250" y="6617"/>
                      <a:pt x="3323" y="6617"/>
                    </a:cubicBezTo>
                    <a:cubicBezTo>
                      <a:pt x="3474" y="6617"/>
                      <a:pt x="3627" y="6578"/>
                      <a:pt x="3763" y="6505"/>
                    </a:cubicBezTo>
                    <a:cubicBezTo>
                      <a:pt x="3870" y="6434"/>
                      <a:pt x="3894" y="6220"/>
                      <a:pt x="3787" y="6160"/>
                    </a:cubicBezTo>
                    <a:cubicBezTo>
                      <a:pt x="3620" y="6053"/>
                      <a:pt x="3430" y="5993"/>
                      <a:pt x="3239" y="5958"/>
                    </a:cubicBezTo>
                    <a:cubicBezTo>
                      <a:pt x="3525" y="5910"/>
                      <a:pt x="3799" y="5803"/>
                      <a:pt x="4061" y="5660"/>
                    </a:cubicBezTo>
                    <a:cubicBezTo>
                      <a:pt x="4227" y="5541"/>
                      <a:pt x="4251" y="5303"/>
                      <a:pt x="4132" y="5136"/>
                    </a:cubicBezTo>
                    <a:lnTo>
                      <a:pt x="4132" y="5136"/>
                    </a:lnTo>
                    <a:cubicBezTo>
                      <a:pt x="4263" y="5196"/>
                      <a:pt x="4382" y="5231"/>
                      <a:pt x="4513" y="5255"/>
                    </a:cubicBezTo>
                    <a:cubicBezTo>
                      <a:pt x="4518" y="5256"/>
                      <a:pt x="4523" y="5257"/>
                      <a:pt x="4529" y="5257"/>
                    </a:cubicBezTo>
                    <a:cubicBezTo>
                      <a:pt x="4651" y="5257"/>
                      <a:pt x="4734" y="4991"/>
                      <a:pt x="4608" y="4922"/>
                    </a:cubicBezTo>
                    <a:cubicBezTo>
                      <a:pt x="4263" y="4779"/>
                      <a:pt x="3942" y="4612"/>
                      <a:pt x="3620" y="4410"/>
                    </a:cubicBezTo>
                    <a:lnTo>
                      <a:pt x="3608" y="4398"/>
                    </a:lnTo>
                    <a:lnTo>
                      <a:pt x="3608" y="4398"/>
                    </a:lnTo>
                    <a:cubicBezTo>
                      <a:pt x="3661" y="4417"/>
                      <a:pt x="3715" y="4426"/>
                      <a:pt x="3766" y="4426"/>
                    </a:cubicBezTo>
                    <a:cubicBezTo>
                      <a:pt x="3876" y="4426"/>
                      <a:pt x="3980" y="4384"/>
                      <a:pt x="4061" y="4303"/>
                    </a:cubicBezTo>
                    <a:cubicBezTo>
                      <a:pt x="4120" y="4267"/>
                      <a:pt x="4168" y="4208"/>
                      <a:pt x="4204" y="4148"/>
                    </a:cubicBezTo>
                    <a:cubicBezTo>
                      <a:pt x="4227" y="4112"/>
                      <a:pt x="4227" y="4065"/>
                      <a:pt x="4192" y="4041"/>
                    </a:cubicBezTo>
                    <a:cubicBezTo>
                      <a:pt x="4215" y="4005"/>
                      <a:pt x="4204" y="3958"/>
                      <a:pt x="4180" y="3922"/>
                    </a:cubicBezTo>
                    <a:cubicBezTo>
                      <a:pt x="4136" y="3895"/>
                      <a:pt x="4088" y="3885"/>
                      <a:pt x="4037" y="3885"/>
                    </a:cubicBezTo>
                    <a:cubicBezTo>
                      <a:pt x="3908" y="3885"/>
                      <a:pt x="3764" y="3949"/>
                      <a:pt x="3644" y="3958"/>
                    </a:cubicBezTo>
                    <a:lnTo>
                      <a:pt x="3537" y="3958"/>
                    </a:lnTo>
                    <a:cubicBezTo>
                      <a:pt x="3549" y="3946"/>
                      <a:pt x="3561" y="3946"/>
                      <a:pt x="3584" y="3934"/>
                    </a:cubicBezTo>
                    <a:cubicBezTo>
                      <a:pt x="4037" y="3838"/>
                      <a:pt x="4477" y="3624"/>
                      <a:pt x="4835" y="3326"/>
                    </a:cubicBezTo>
                    <a:cubicBezTo>
                      <a:pt x="5001" y="3207"/>
                      <a:pt x="5013" y="2898"/>
                      <a:pt x="4870" y="2791"/>
                    </a:cubicBezTo>
                    <a:cubicBezTo>
                      <a:pt x="4358" y="2457"/>
                      <a:pt x="3894" y="2064"/>
                      <a:pt x="3465" y="1636"/>
                    </a:cubicBezTo>
                    <a:lnTo>
                      <a:pt x="3465" y="1624"/>
                    </a:lnTo>
                    <a:cubicBezTo>
                      <a:pt x="3346" y="1457"/>
                      <a:pt x="3287" y="1255"/>
                      <a:pt x="3299" y="1040"/>
                    </a:cubicBezTo>
                    <a:cubicBezTo>
                      <a:pt x="3311" y="957"/>
                      <a:pt x="3334" y="874"/>
                      <a:pt x="3370" y="802"/>
                    </a:cubicBezTo>
                    <a:cubicBezTo>
                      <a:pt x="3453" y="683"/>
                      <a:pt x="3549" y="588"/>
                      <a:pt x="3644" y="493"/>
                    </a:cubicBezTo>
                    <a:cubicBezTo>
                      <a:pt x="3656" y="481"/>
                      <a:pt x="3668" y="469"/>
                      <a:pt x="3680" y="457"/>
                    </a:cubicBezTo>
                    <a:cubicBezTo>
                      <a:pt x="3739" y="433"/>
                      <a:pt x="3787" y="398"/>
                      <a:pt x="3846" y="374"/>
                    </a:cubicBezTo>
                    <a:cubicBezTo>
                      <a:pt x="4049" y="267"/>
                      <a:pt x="4275" y="207"/>
                      <a:pt x="4501" y="183"/>
                    </a:cubicBezTo>
                    <a:cubicBezTo>
                      <a:pt x="4716" y="183"/>
                      <a:pt x="4930" y="267"/>
                      <a:pt x="5108" y="398"/>
                    </a:cubicBezTo>
                    <a:cubicBezTo>
                      <a:pt x="5287" y="529"/>
                      <a:pt x="5466" y="683"/>
                      <a:pt x="5620" y="862"/>
                    </a:cubicBezTo>
                    <a:cubicBezTo>
                      <a:pt x="5775" y="1029"/>
                      <a:pt x="5894" y="1231"/>
                      <a:pt x="5989" y="1445"/>
                    </a:cubicBezTo>
                    <a:cubicBezTo>
                      <a:pt x="6073" y="1636"/>
                      <a:pt x="6061" y="1862"/>
                      <a:pt x="5942" y="2053"/>
                    </a:cubicBezTo>
                    <a:cubicBezTo>
                      <a:pt x="5811" y="2255"/>
                      <a:pt x="5597" y="2362"/>
                      <a:pt x="5370" y="2481"/>
                    </a:cubicBezTo>
                    <a:lnTo>
                      <a:pt x="5370" y="2529"/>
                    </a:lnTo>
                    <a:cubicBezTo>
                      <a:pt x="5420" y="2534"/>
                      <a:pt x="5469" y="2537"/>
                      <a:pt x="5518" y="2537"/>
                    </a:cubicBezTo>
                    <a:cubicBezTo>
                      <a:pt x="5588" y="2537"/>
                      <a:pt x="5658" y="2531"/>
                      <a:pt x="5728" y="2517"/>
                    </a:cubicBezTo>
                    <a:cubicBezTo>
                      <a:pt x="5859" y="2481"/>
                      <a:pt x="5989" y="2410"/>
                      <a:pt x="6085" y="2303"/>
                    </a:cubicBezTo>
                    <a:cubicBezTo>
                      <a:pt x="6228" y="2160"/>
                      <a:pt x="6311" y="1969"/>
                      <a:pt x="6347" y="1779"/>
                    </a:cubicBezTo>
                    <a:cubicBezTo>
                      <a:pt x="6370" y="1588"/>
                      <a:pt x="6359" y="1386"/>
                      <a:pt x="6299" y="1195"/>
                    </a:cubicBezTo>
                    <a:cubicBezTo>
                      <a:pt x="6240" y="1052"/>
                      <a:pt x="6168" y="910"/>
                      <a:pt x="6073" y="790"/>
                    </a:cubicBezTo>
                    <a:lnTo>
                      <a:pt x="5942" y="636"/>
                    </a:lnTo>
                    <a:cubicBezTo>
                      <a:pt x="5906" y="588"/>
                      <a:pt x="5859" y="552"/>
                      <a:pt x="5811" y="505"/>
                    </a:cubicBezTo>
                    <a:cubicBezTo>
                      <a:pt x="5632" y="338"/>
                      <a:pt x="5418" y="219"/>
                      <a:pt x="5180" y="159"/>
                    </a:cubicBezTo>
                    <a:cubicBezTo>
                      <a:pt x="4966" y="112"/>
                      <a:pt x="4739" y="64"/>
                      <a:pt x="4513" y="40"/>
                    </a:cubicBezTo>
                    <a:cubicBezTo>
                      <a:pt x="4381" y="12"/>
                      <a:pt x="4244" y="1"/>
                      <a:pt x="4108" y="1"/>
                    </a:cubicBezTo>
                    <a:close/>
                  </a:path>
                </a:pathLst>
              </a:custGeom>
              <a:solidFill>
                <a:srgbClr val="FFFFFF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38"/>
              <p:cNvSpPr/>
              <p:nvPr/>
            </p:nvSpPr>
            <p:spPr>
              <a:xfrm>
                <a:off x="2865484" y="3963970"/>
                <a:ext cx="575633" cy="969911"/>
              </a:xfrm>
              <a:custGeom>
                <a:avLst/>
                <a:gdLst/>
                <a:ahLst/>
                <a:cxnLst/>
                <a:rect l="l" t="t" r="r" b="b"/>
                <a:pathLst>
                  <a:path w="12490" h="21045" extrusionOk="0">
                    <a:moveTo>
                      <a:pt x="9862" y="0"/>
                    </a:moveTo>
                    <a:cubicBezTo>
                      <a:pt x="8871" y="0"/>
                      <a:pt x="7772" y="885"/>
                      <a:pt x="7620" y="2256"/>
                    </a:cubicBezTo>
                    <a:cubicBezTo>
                      <a:pt x="7573" y="2637"/>
                      <a:pt x="7597" y="3066"/>
                      <a:pt x="7418" y="3375"/>
                    </a:cubicBezTo>
                    <a:cubicBezTo>
                      <a:pt x="7180" y="3768"/>
                      <a:pt x="6739" y="3780"/>
                      <a:pt x="6501" y="4173"/>
                    </a:cubicBezTo>
                    <a:cubicBezTo>
                      <a:pt x="6370" y="4399"/>
                      <a:pt x="6358" y="4709"/>
                      <a:pt x="6275" y="4983"/>
                    </a:cubicBezTo>
                    <a:cubicBezTo>
                      <a:pt x="6073" y="5745"/>
                      <a:pt x="5501" y="6173"/>
                      <a:pt x="5013" y="6649"/>
                    </a:cubicBezTo>
                    <a:cubicBezTo>
                      <a:pt x="4537" y="7114"/>
                      <a:pt x="4037" y="7852"/>
                      <a:pt x="4144" y="8578"/>
                    </a:cubicBezTo>
                    <a:cubicBezTo>
                      <a:pt x="4191" y="8888"/>
                      <a:pt x="4346" y="9150"/>
                      <a:pt x="4370" y="9459"/>
                    </a:cubicBezTo>
                    <a:cubicBezTo>
                      <a:pt x="4418" y="10174"/>
                      <a:pt x="3846" y="10757"/>
                      <a:pt x="3346" y="11043"/>
                    </a:cubicBezTo>
                    <a:cubicBezTo>
                      <a:pt x="2846" y="11317"/>
                      <a:pt x="2251" y="11602"/>
                      <a:pt x="2036" y="12293"/>
                    </a:cubicBezTo>
                    <a:cubicBezTo>
                      <a:pt x="1810" y="12984"/>
                      <a:pt x="2084" y="13817"/>
                      <a:pt x="1810" y="14484"/>
                    </a:cubicBezTo>
                    <a:cubicBezTo>
                      <a:pt x="1465" y="15317"/>
                      <a:pt x="596" y="15782"/>
                      <a:pt x="596" y="15782"/>
                    </a:cubicBezTo>
                    <a:cubicBezTo>
                      <a:pt x="0" y="16377"/>
                      <a:pt x="155" y="17591"/>
                      <a:pt x="1120" y="19020"/>
                    </a:cubicBezTo>
                    <a:cubicBezTo>
                      <a:pt x="1643" y="19770"/>
                      <a:pt x="2132" y="20699"/>
                      <a:pt x="2905" y="21044"/>
                    </a:cubicBezTo>
                    <a:cubicBezTo>
                      <a:pt x="2905" y="21044"/>
                      <a:pt x="4358" y="18960"/>
                      <a:pt x="4620" y="18508"/>
                    </a:cubicBezTo>
                    <a:cubicBezTo>
                      <a:pt x="5096" y="17687"/>
                      <a:pt x="5596" y="16782"/>
                      <a:pt x="5632" y="15782"/>
                    </a:cubicBezTo>
                    <a:cubicBezTo>
                      <a:pt x="5632" y="15591"/>
                      <a:pt x="5644" y="15412"/>
                      <a:pt x="5668" y="15222"/>
                    </a:cubicBezTo>
                    <a:cubicBezTo>
                      <a:pt x="5751" y="14924"/>
                      <a:pt x="5930" y="14639"/>
                      <a:pt x="6168" y="14424"/>
                    </a:cubicBezTo>
                    <a:cubicBezTo>
                      <a:pt x="7096" y="13424"/>
                      <a:pt x="8025" y="12412"/>
                      <a:pt x="8954" y="11412"/>
                    </a:cubicBezTo>
                    <a:cubicBezTo>
                      <a:pt x="9287" y="11055"/>
                      <a:pt x="9644" y="10674"/>
                      <a:pt x="9835" y="10150"/>
                    </a:cubicBezTo>
                    <a:cubicBezTo>
                      <a:pt x="10061" y="9590"/>
                      <a:pt x="10085" y="8912"/>
                      <a:pt x="10347" y="8388"/>
                    </a:cubicBezTo>
                    <a:cubicBezTo>
                      <a:pt x="10668" y="7757"/>
                      <a:pt x="11264" y="7495"/>
                      <a:pt x="11597" y="6888"/>
                    </a:cubicBezTo>
                    <a:cubicBezTo>
                      <a:pt x="11930" y="6280"/>
                      <a:pt x="11930" y="5459"/>
                      <a:pt x="12002" y="4721"/>
                    </a:cubicBezTo>
                    <a:cubicBezTo>
                      <a:pt x="12038" y="4387"/>
                      <a:pt x="12109" y="4054"/>
                      <a:pt x="12216" y="3744"/>
                    </a:cubicBezTo>
                    <a:cubicBezTo>
                      <a:pt x="12490" y="2994"/>
                      <a:pt x="12454" y="2137"/>
                      <a:pt x="12073" y="1589"/>
                    </a:cubicBezTo>
                    <a:cubicBezTo>
                      <a:pt x="11597" y="899"/>
                      <a:pt x="11061" y="327"/>
                      <a:pt x="10383" y="89"/>
                    </a:cubicBezTo>
                    <a:cubicBezTo>
                      <a:pt x="10217" y="29"/>
                      <a:pt x="10041" y="0"/>
                      <a:pt x="98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38"/>
              <p:cNvSpPr/>
              <p:nvPr/>
            </p:nvSpPr>
            <p:spPr>
              <a:xfrm>
                <a:off x="2865484" y="3963970"/>
                <a:ext cx="575633" cy="969911"/>
              </a:xfrm>
              <a:custGeom>
                <a:avLst/>
                <a:gdLst/>
                <a:ahLst/>
                <a:cxnLst/>
                <a:rect l="l" t="t" r="r" b="b"/>
                <a:pathLst>
                  <a:path w="12490" h="21045" extrusionOk="0">
                    <a:moveTo>
                      <a:pt x="9862" y="0"/>
                    </a:moveTo>
                    <a:cubicBezTo>
                      <a:pt x="8871" y="0"/>
                      <a:pt x="7772" y="885"/>
                      <a:pt x="7620" y="2256"/>
                    </a:cubicBezTo>
                    <a:cubicBezTo>
                      <a:pt x="7573" y="2637"/>
                      <a:pt x="7597" y="3066"/>
                      <a:pt x="7418" y="3375"/>
                    </a:cubicBezTo>
                    <a:cubicBezTo>
                      <a:pt x="7180" y="3768"/>
                      <a:pt x="6739" y="3780"/>
                      <a:pt x="6501" y="4173"/>
                    </a:cubicBezTo>
                    <a:cubicBezTo>
                      <a:pt x="6370" y="4399"/>
                      <a:pt x="6358" y="4709"/>
                      <a:pt x="6275" y="4983"/>
                    </a:cubicBezTo>
                    <a:cubicBezTo>
                      <a:pt x="6073" y="5745"/>
                      <a:pt x="5501" y="6173"/>
                      <a:pt x="5013" y="6649"/>
                    </a:cubicBezTo>
                    <a:cubicBezTo>
                      <a:pt x="4537" y="7114"/>
                      <a:pt x="4037" y="7852"/>
                      <a:pt x="4144" y="8578"/>
                    </a:cubicBezTo>
                    <a:cubicBezTo>
                      <a:pt x="4191" y="8888"/>
                      <a:pt x="4346" y="9150"/>
                      <a:pt x="4370" y="9459"/>
                    </a:cubicBezTo>
                    <a:cubicBezTo>
                      <a:pt x="4418" y="10174"/>
                      <a:pt x="3846" y="10757"/>
                      <a:pt x="3346" y="11043"/>
                    </a:cubicBezTo>
                    <a:cubicBezTo>
                      <a:pt x="2846" y="11317"/>
                      <a:pt x="2251" y="11602"/>
                      <a:pt x="2036" y="12293"/>
                    </a:cubicBezTo>
                    <a:cubicBezTo>
                      <a:pt x="1810" y="12984"/>
                      <a:pt x="2084" y="13817"/>
                      <a:pt x="1810" y="14484"/>
                    </a:cubicBezTo>
                    <a:cubicBezTo>
                      <a:pt x="1465" y="15317"/>
                      <a:pt x="596" y="15782"/>
                      <a:pt x="596" y="15782"/>
                    </a:cubicBezTo>
                    <a:cubicBezTo>
                      <a:pt x="0" y="16377"/>
                      <a:pt x="155" y="17591"/>
                      <a:pt x="1120" y="19020"/>
                    </a:cubicBezTo>
                    <a:cubicBezTo>
                      <a:pt x="1643" y="19770"/>
                      <a:pt x="2132" y="20699"/>
                      <a:pt x="2905" y="21044"/>
                    </a:cubicBezTo>
                    <a:cubicBezTo>
                      <a:pt x="2905" y="21044"/>
                      <a:pt x="4358" y="18960"/>
                      <a:pt x="4620" y="18508"/>
                    </a:cubicBezTo>
                    <a:cubicBezTo>
                      <a:pt x="5096" y="17687"/>
                      <a:pt x="5596" y="16782"/>
                      <a:pt x="5632" y="15782"/>
                    </a:cubicBezTo>
                    <a:cubicBezTo>
                      <a:pt x="5632" y="15591"/>
                      <a:pt x="5644" y="15412"/>
                      <a:pt x="5668" y="15222"/>
                    </a:cubicBezTo>
                    <a:cubicBezTo>
                      <a:pt x="5751" y="14924"/>
                      <a:pt x="5930" y="14639"/>
                      <a:pt x="6168" y="14424"/>
                    </a:cubicBezTo>
                    <a:cubicBezTo>
                      <a:pt x="7096" y="13424"/>
                      <a:pt x="8025" y="12412"/>
                      <a:pt x="8954" y="11412"/>
                    </a:cubicBezTo>
                    <a:cubicBezTo>
                      <a:pt x="9287" y="11055"/>
                      <a:pt x="9644" y="10674"/>
                      <a:pt x="9835" y="10150"/>
                    </a:cubicBezTo>
                    <a:cubicBezTo>
                      <a:pt x="10061" y="9590"/>
                      <a:pt x="10085" y="8912"/>
                      <a:pt x="10347" y="8388"/>
                    </a:cubicBezTo>
                    <a:cubicBezTo>
                      <a:pt x="10668" y="7757"/>
                      <a:pt x="11264" y="7495"/>
                      <a:pt x="11597" y="6888"/>
                    </a:cubicBezTo>
                    <a:cubicBezTo>
                      <a:pt x="11930" y="6280"/>
                      <a:pt x="11930" y="5459"/>
                      <a:pt x="12002" y="4721"/>
                    </a:cubicBezTo>
                    <a:cubicBezTo>
                      <a:pt x="12038" y="4387"/>
                      <a:pt x="12109" y="4054"/>
                      <a:pt x="12216" y="3744"/>
                    </a:cubicBezTo>
                    <a:cubicBezTo>
                      <a:pt x="12490" y="2994"/>
                      <a:pt x="12454" y="2137"/>
                      <a:pt x="12073" y="1589"/>
                    </a:cubicBezTo>
                    <a:cubicBezTo>
                      <a:pt x="11597" y="899"/>
                      <a:pt x="11061" y="327"/>
                      <a:pt x="10383" y="89"/>
                    </a:cubicBezTo>
                    <a:cubicBezTo>
                      <a:pt x="10217" y="29"/>
                      <a:pt x="10041" y="0"/>
                      <a:pt x="9862" y="0"/>
                    </a:cubicBezTo>
                    <a:close/>
                  </a:path>
                </a:pathLst>
              </a:custGeom>
              <a:solidFill>
                <a:srgbClr val="FFFFFF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38"/>
              <p:cNvSpPr/>
              <p:nvPr/>
            </p:nvSpPr>
            <p:spPr>
              <a:xfrm>
                <a:off x="3325667" y="4216760"/>
                <a:ext cx="62771" cy="50881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104" extrusionOk="0">
                    <a:moveTo>
                      <a:pt x="624" y="1"/>
                    </a:moveTo>
                    <a:cubicBezTo>
                      <a:pt x="492" y="1"/>
                      <a:pt x="355" y="43"/>
                      <a:pt x="223" y="129"/>
                    </a:cubicBezTo>
                    <a:lnTo>
                      <a:pt x="223" y="129"/>
                    </a:lnTo>
                    <a:cubicBezTo>
                      <a:pt x="214" y="133"/>
                      <a:pt x="204" y="136"/>
                      <a:pt x="195" y="141"/>
                    </a:cubicBezTo>
                    <a:cubicBezTo>
                      <a:pt x="72" y="193"/>
                      <a:pt x="0" y="318"/>
                      <a:pt x="6" y="447"/>
                    </a:cubicBezTo>
                    <a:lnTo>
                      <a:pt x="6" y="447"/>
                    </a:lnTo>
                    <a:cubicBezTo>
                      <a:pt x="1" y="514"/>
                      <a:pt x="13" y="581"/>
                      <a:pt x="40" y="641"/>
                    </a:cubicBezTo>
                    <a:cubicBezTo>
                      <a:pt x="109" y="744"/>
                      <a:pt x="195" y="840"/>
                      <a:pt x="291" y="913"/>
                    </a:cubicBezTo>
                    <a:lnTo>
                      <a:pt x="291" y="913"/>
                    </a:lnTo>
                    <a:cubicBezTo>
                      <a:pt x="436" y="1039"/>
                      <a:pt x="606" y="1103"/>
                      <a:pt x="783" y="1103"/>
                    </a:cubicBezTo>
                    <a:cubicBezTo>
                      <a:pt x="920" y="1103"/>
                      <a:pt x="1060" y="1065"/>
                      <a:pt x="1195" y="986"/>
                    </a:cubicBezTo>
                    <a:cubicBezTo>
                      <a:pt x="1314" y="903"/>
                      <a:pt x="1362" y="748"/>
                      <a:pt x="1326" y="617"/>
                    </a:cubicBezTo>
                    <a:cubicBezTo>
                      <a:pt x="1191" y="212"/>
                      <a:pt x="920" y="1"/>
                      <a:pt x="624" y="1"/>
                    </a:cubicBezTo>
                    <a:close/>
                  </a:path>
                </a:pathLst>
              </a:custGeom>
              <a:solidFill>
                <a:srgbClr val="F7B3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38"/>
              <p:cNvSpPr/>
              <p:nvPr/>
            </p:nvSpPr>
            <p:spPr>
              <a:xfrm>
                <a:off x="3240958" y="4030152"/>
                <a:ext cx="1383" cy="1521"/>
              </a:xfrm>
              <a:custGeom>
                <a:avLst/>
                <a:gdLst/>
                <a:ahLst/>
                <a:cxnLst/>
                <a:rect l="l" t="t" r="r" b="b"/>
                <a:pathLst>
                  <a:path w="30" h="33" extrusionOk="0">
                    <a:moveTo>
                      <a:pt x="16" y="0"/>
                    </a:moveTo>
                    <a:cubicBezTo>
                      <a:pt x="10" y="0"/>
                      <a:pt x="1" y="14"/>
                      <a:pt x="9" y="22"/>
                    </a:cubicBezTo>
                    <a:cubicBezTo>
                      <a:pt x="13" y="30"/>
                      <a:pt x="17" y="33"/>
                      <a:pt x="19" y="33"/>
                    </a:cubicBezTo>
                    <a:cubicBezTo>
                      <a:pt x="26" y="33"/>
                      <a:pt x="29" y="19"/>
                      <a:pt x="21" y="10"/>
                    </a:cubicBezTo>
                    <a:cubicBezTo>
                      <a:pt x="21" y="3"/>
                      <a:pt x="19" y="0"/>
                      <a:pt x="16" y="0"/>
                    </a:cubicBezTo>
                    <a:close/>
                  </a:path>
                </a:pathLst>
              </a:custGeom>
              <a:solidFill>
                <a:srgbClr val="3FAF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38"/>
              <p:cNvSpPr/>
              <p:nvPr/>
            </p:nvSpPr>
            <p:spPr>
              <a:xfrm>
                <a:off x="3212891" y="4147721"/>
                <a:ext cx="111854" cy="127570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2768" extrusionOk="0">
                    <a:moveTo>
                      <a:pt x="155" y="0"/>
                    </a:moveTo>
                    <a:cubicBezTo>
                      <a:pt x="78" y="0"/>
                      <a:pt x="0" y="89"/>
                      <a:pt x="35" y="210"/>
                    </a:cubicBezTo>
                    <a:cubicBezTo>
                      <a:pt x="404" y="1341"/>
                      <a:pt x="1285" y="2365"/>
                      <a:pt x="2130" y="2758"/>
                    </a:cubicBezTo>
                    <a:cubicBezTo>
                      <a:pt x="2145" y="2764"/>
                      <a:pt x="2160" y="2768"/>
                      <a:pt x="2174" y="2768"/>
                    </a:cubicBezTo>
                    <a:cubicBezTo>
                      <a:pt x="2312" y="2768"/>
                      <a:pt x="2426" y="2484"/>
                      <a:pt x="2297" y="2377"/>
                    </a:cubicBezTo>
                    <a:cubicBezTo>
                      <a:pt x="1928" y="2079"/>
                      <a:pt x="1547" y="1817"/>
                      <a:pt x="1213" y="1448"/>
                    </a:cubicBezTo>
                    <a:cubicBezTo>
                      <a:pt x="844" y="1031"/>
                      <a:pt x="559" y="507"/>
                      <a:pt x="237" y="43"/>
                    </a:cubicBezTo>
                    <a:cubicBezTo>
                      <a:pt x="214" y="13"/>
                      <a:pt x="184" y="0"/>
                      <a:pt x="155" y="0"/>
                    </a:cubicBezTo>
                    <a:close/>
                  </a:path>
                </a:pathLst>
              </a:custGeom>
              <a:solidFill>
                <a:srgbClr val="F7E8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38"/>
              <p:cNvSpPr/>
              <p:nvPr/>
            </p:nvSpPr>
            <p:spPr>
              <a:xfrm>
                <a:off x="3244323" y="4192196"/>
                <a:ext cx="53047" cy="26039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565" extrusionOk="0">
                    <a:moveTo>
                      <a:pt x="73" y="0"/>
                    </a:moveTo>
                    <a:cubicBezTo>
                      <a:pt x="32" y="0"/>
                      <a:pt x="0" y="93"/>
                      <a:pt x="31" y="114"/>
                    </a:cubicBezTo>
                    <a:lnTo>
                      <a:pt x="43" y="114"/>
                    </a:lnTo>
                    <a:cubicBezTo>
                      <a:pt x="235" y="269"/>
                      <a:pt x="546" y="565"/>
                      <a:pt x="831" y="565"/>
                    </a:cubicBezTo>
                    <a:cubicBezTo>
                      <a:pt x="918" y="565"/>
                      <a:pt x="1002" y="538"/>
                      <a:pt x="1079" y="471"/>
                    </a:cubicBezTo>
                    <a:cubicBezTo>
                      <a:pt x="1127" y="435"/>
                      <a:pt x="1151" y="316"/>
                      <a:pt x="1079" y="293"/>
                    </a:cubicBezTo>
                    <a:cubicBezTo>
                      <a:pt x="936" y="233"/>
                      <a:pt x="770" y="269"/>
                      <a:pt x="627" y="245"/>
                    </a:cubicBezTo>
                    <a:cubicBezTo>
                      <a:pt x="436" y="197"/>
                      <a:pt x="246" y="114"/>
                      <a:pt x="91" y="7"/>
                    </a:cubicBezTo>
                    <a:cubicBezTo>
                      <a:pt x="85" y="2"/>
                      <a:pt x="79" y="0"/>
                      <a:pt x="73" y="0"/>
                    </a:cubicBezTo>
                    <a:close/>
                  </a:path>
                </a:pathLst>
              </a:custGeom>
              <a:solidFill>
                <a:srgbClr val="F7E8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38"/>
              <p:cNvSpPr/>
              <p:nvPr/>
            </p:nvSpPr>
            <p:spPr>
              <a:xfrm>
                <a:off x="3231418" y="4176987"/>
                <a:ext cx="72542" cy="38990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846" extrusionOk="0">
                    <a:moveTo>
                      <a:pt x="129" y="0"/>
                    </a:moveTo>
                    <a:cubicBezTo>
                      <a:pt x="65" y="0"/>
                      <a:pt x="0" y="105"/>
                      <a:pt x="49" y="194"/>
                    </a:cubicBezTo>
                    <a:cubicBezTo>
                      <a:pt x="204" y="480"/>
                      <a:pt x="454" y="694"/>
                      <a:pt x="764" y="777"/>
                    </a:cubicBezTo>
                    <a:cubicBezTo>
                      <a:pt x="871" y="807"/>
                      <a:pt x="1017" y="846"/>
                      <a:pt x="1160" y="846"/>
                    </a:cubicBezTo>
                    <a:cubicBezTo>
                      <a:pt x="1303" y="846"/>
                      <a:pt x="1442" y="807"/>
                      <a:pt x="1538" y="682"/>
                    </a:cubicBezTo>
                    <a:cubicBezTo>
                      <a:pt x="1573" y="634"/>
                      <a:pt x="1573" y="563"/>
                      <a:pt x="1526" y="515"/>
                    </a:cubicBezTo>
                    <a:cubicBezTo>
                      <a:pt x="1483" y="488"/>
                      <a:pt x="1439" y="481"/>
                      <a:pt x="1395" y="481"/>
                    </a:cubicBezTo>
                    <a:cubicBezTo>
                      <a:pt x="1342" y="481"/>
                      <a:pt x="1287" y="492"/>
                      <a:pt x="1228" y="492"/>
                    </a:cubicBezTo>
                    <a:cubicBezTo>
                      <a:pt x="1205" y="494"/>
                      <a:pt x="1181" y="495"/>
                      <a:pt x="1158" y="495"/>
                    </a:cubicBezTo>
                    <a:cubicBezTo>
                      <a:pt x="1047" y="495"/>
                      <a:pt x="933" y="473"/>
                      <a:pt x="835" y="444"/>
                    </a:cubicBezTo>
                    <a:cubicBezTo>
                      <a:pt x="585" y="349"/>
                      <a:pt x="359" y="206"/>
                      <a:pt x="169" y="15"/>
                    </a:cubicBezTo>
                    <a:cubicBezTo>
                      <a:pt x="156" y="5"/>
                      <a:pt x="143" y="0"/>
                      <a:pt x="129" y="0"/>
                    </a:cubicBezTo>
                    <a:close/>
                  </a:path>
                </a:pathLst>
              </a:custGeom>
              <a:solidFill>
                <a:srgbClr val="F7E8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38"/>
              <p:cNvSpPr/>
              <p:nvPr/>
            </p:nvSpPr>
            <p:spPr>
              <a:xfrm>
                <a:off x="3227132" y="4168737"/>
                <a:ext cx="76828" cy="38714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840" extrusionOk="0">
                    <a:moveTo>
                      <a:pt x="139" y="0"/>
                    </a:moveTo>
                    <a:cubicBezTo>
                      <a:pt x="67" y="0"/>
                      <a:pt x="0" y="149"/>
                      <a:pt x="71" y="230"/>
                    </a:cubicBezTo>
                    <a:lnTo>
                      <a:pt x="83" y="230"/>
                    </a:lnTo>
                    <a:cubicBezTo>
                      <a:pt x="297" y="480"/>
                      <a:pt x="523" y="706"/>
                      <a:pt x="821" y="766"/>
                    </a:cubicBezTo>
                    <a:cubicBezTo>
                      <a:pt x="956" y="793"/>
                      <a:pt x="1126" y="839"/>
                      <a:pt x="1289" y="839"/>
                    </a:cubicBezTo>
                    <a:cubicBezTo>
                      <a:pt x="1413" y="839"/>
                      <a:pt x="1533" y="812"/>
                      <a:pt x="1631" y="730"/>
                    </a:cubicBezTo>
                    <a:cubicBezTo>
                      <a:pt x="1666" y="682"/>
                      <a:pt x="1666" y="623"/>
                      <a:pt x="1631" y="575"/>
                    </a:cubicBezTo>
                    <a:cubicBezTo>
                      <a:pt x="1464" y="421"/>
                      <a:pt x="1202" y="492"/>
                      <a:pt x="1000" y="456"/>
                    </a:cubicBezTo>
                    <a:cubicBezTo>
                      <a:pt x="690" y="397"/>
                      <a:pt x="404" y="242"/>
                      <a:pt x="178" y="16"/>
                    </a:cubicBezTo>
                    <a:cubicBezTo>
                      <a:pt x="165" y="5"/>
                      <a:pt x="152" y="0"/>
                      <a:pt x="139" y="0"/>
                    </a:cubicBezTo>
                    <a:close/>
                  </a:path>
                </a:pathLst>
              </a:custGeom>
              <a:solidFill>
                <a:srgbClr val="F7E8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38"/>
              <p:cNvSpPr/>
              <p:nvPr/>
            </p:nvSpPr>
            <p:spPr>
              <a:xfrm>
                <a:off x="2865484" y="4454480"/>
                <a:ext cx="280995" cy="47696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10349" extrusionOk="0">
                    <a:moveTo>
                      <a:pt x="3943" y="1"/>
                    </a:moveTo>
                    <a:cubicBezTo>
                      <a:pt x="3900" y="1"/>
                      <a:pt x="3858" y="19"/>
                      <a:pt x="3834" y="55"/>
                    </a:cubicBezTo>
                    <a:cubicBezTo>
                      <a:pt x="3679" y="186"/>
                      <a:pt x="3525" y="317"/>
                      <a:pt x="3346" y="412"/>
                    </a:cubicBezTo>
                    <a:cubicBezTo>
                      <a:pt x="2846" y="697"/>
                      <a:pt x="2251" y="971"/>
                      <a:pt x="2036" y="1662"/>
                    </a:cubicBezTo>
                    <a:cubicBezTo>
                      <a:pt x="1810" y="2352"/>
                      <a:pt x="2084" y="3186"/>
                      <a:pt x="1810" y="3853"/>
                    </a:cubicBezTo>
                    <a:cubicBezTo>
                      <a:pt x="1465" y="4674"/>
                      <a:pt x="596" y="5139"/>
                      <a:pt x="596" y="5139"/>
                    </a:cubicBezTo>
                    <a:cubicBezTo>
                      <a:pt x="0" y="5734"/>
                      <a:pt x="143" y="6948"/>
                      <a:pt x="1120" y="8377"/>
                    </a:cubicBezTo>
                    <a:cubicBezTo>
                      <a:pt x="1608" y="9091"/>
                      <a:pt x="2072" y="9961"/>
                      <a:pt x="2786" y="10342"/>
                    </a:cubicBezTo>
                    <a:cubicBezTo>
                      <a:pt x="2804" y="10347"/>
                      <a:pt x="2822" y="10349"/>
                      <a:pt x="2840" y="10349"/>
                    </a:cubicBezTo>
                    <a:cubicBezTo>
                      <a:pt x="2907" y="10349"/>
                      <a:pt x="2975" y="10315"/>
                      <a:pt x="3013" y="10258"/>
                    </a:cubicBezTo>
                    <a:cubicBezTo>
                      <a:pt x="3144" y="10056"/>
                      <a:pt x="3394" y="9687"/>
                      <a:pt x="3667" y="9294"/>
                    </a:cubicBezTo>
                    <a:cubicBezTo>
                      <a:pt x="3739" y="9187"/>
                      <a:pt x="3751" y="9044"/>
                      <a:pt x="3691" y="8925"/>
                    </a:cubicBezTo>
                    <a:cubicBezTo>
                      <a:pt x="3513" y="8627"/>
                      <a:pt x="3322" y="8329"/>
                      <a:pt x="3132" y="8044"/>
                    </a:cubicBezTo>
                    <a:cubicBezTo>
                      <a:pt x="3003" y="7873"/>
                      <a:pt x="3125" y="7567"/>
                      <a:pt x="3298" y="7567"/>
                    </a:cubicBezTo>
                    <a:cubicBezTo>
                      <a:pt x="3317" y="7567"/>
                      <a:pt x="3337" y="7571"/>
                      <a:pt x="3358" y="7579"/>
                    </a:cubicBezTo>
                    <a:cubicBezTo>
                      <a:pt x="3715" y="7734"/>
                      <a:pt x="4084" y="7841"/>
                      <a:pt x="4477" y="7901"/>
                    </a:cubicBezTo>
                    <a:lnTo>
                      <a:pt x="4668" y="7782"/>
                    </a:lnTo>
                    <a:cubicBezTo>
                      <a:pt x="4953" y="7305"/>
                      <a:pt x="5203" y="6805"/>
                      <a:pt x="5394" y="6293"/>
                    </a:cubicBezTo>
                    <a:cubicBezTo>
                      <a:pt x="5442" y="6174"/>
                      <a:pt x="5418" y="6043"/>
                      <a:pt x="5334" y="5948"/>
                    </a:cubicBezTo>
                    <a:cubicBezTo>
                      <a:pt x="4334" y="5186"/>
                      <a:pt x="3156" y="4686"/>
                      <a:pt x="2620" y="3436"/>
                    </a:cubicBezTo>
                    <a:cubicBezTo>
                      <a:pt x="2533" y="3242"/>
                      <a:pt x="2662" y="2999"/>
                      <a:pt x="2820" y="2999"/>
                    </a:cubicBezTo>
                    <a:cubicBezTo>
                      <a:pt x="2836" y="2999"/>
                      <a:pt x="2853" y="3002"/>
                      <a:pt x="2870" y="3007"/>
                    </a:cubicBezTo>
                    <a:lnTo>
                      <a:pt x="3703" y="3341"/>
                    </a:lnTo>
                    <a:cubicBezTo>
                      <a:pt x="3721" y="3347"/>
                      <a:pt x="3738" y="3350"/>
                      <a:pt x="3755" y="3350"/>
                    </a:cubicBezTo>
                    <a:cubicBezTo>
                      <a:pt x="3922" y="3350"/>
                      <a:pt x="4048" y="3049"/>
                      <a:pt x="3929" y="2876"/>
                    </a:cubicBezTo>
                    <a:lnTo>
                      <a:pt x="3906" y="2841"/>
                    </a:lnTo>
                    <a:cubicBezTo>
                      <a:pt x="3787" y="2668"/>
                      <a:pt x="3913" y="2367"/>
                      <a:pt x="4089" y="2367"/>
                    </a:cubicBezTo>
                    <a:cubicBezTo>
                      <a:pt x="4107" y="2367"/>
                      <a:pt x="4125" y="2370"/>
                      <a:pt x="4144" y="2376"/>
                    </a:cubicBezTo>
                    <a:cubicBezTo>
                      <a:pt x="4580" y="2532"/>
                      <a:pt x="5033" y="2616"/>
                      <a:pt x="5495" y="2616"/>
                    </a:cubicBezTo>
                    <a:cubicBezTo>
                      <a:pt x="5600" y="2616"/>
                      <a:pt x="5705" y="2611"/>
                      <a:pt x="5811" y="2602"/>
                    </a:cubicBezTo>
                    <a:cubicBezTo>
                      <a:pt x="6001" y="2591"/>
                      <a:pt x="6096" y="2257"/>
                      <a:pt x="5953" y="2102"/>
                    </a:cubicBezTo>
                    <a:cubicBezTo>
                      <a:pt x="5334" y="1412"/>
                      <a:pt x="4691" y="733"/>
                      <a:pt x="4060" y="55"/>
                    </a:cubicBezTo>
                    <a:cubicBezTo>
                      <a:pt x="4031" y="19"/>
                      <a:pt x="3986" y="1"/>
                      <a:pt x="3943" y="1"/>
                    </a:cubicBezTo>
                    <a:close/>
                  </a:path>
                </a:pathLst>
              </a:custGeom>
              <a:solidFill>
                <a:srgbClr val="F7B3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38"/>
              <p:cNvSpPr/>
              <p:nvPr/>
            </p:nvSpPr>
            <p:spPr>
              <a:xfrm>
                <a:off x="3051493" y="3968210"/>
                <a:ext cx="387458" cy="496408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10771" extrusionOk="0">
                    <a:moveTo>
                      <a:pt x="5501" y="0"/>
                    </a:moveTo>
                    <a:cubicBezTo>
                      <a:pt x="5466" y="0"/>
                      <a:pt x="5430" y="3"/>
                      <a:pt x="5394" y="9"/>
                    </a:cubicBezTo>
                    <a:cubicBezTo>
                      <a:pt x="5323" y="21"/>
                      <a:pt x="5251" y="33"/>
                      <a:pt x="5180" y="69"/>
                    </a:cubicBezTo>
                    <a:cubicBezTo>
                      <a:pt x="5061" y="92"/>
                      <a:pt x="4942" y="140"/>
                      <a:pt x="4846" y="200"/>
                    </a:cubicBezTo>
                    <a:cubicBezTo>
                      <a:pt x="4739" y="259"/>
                      <a:pt x="4632" y="330"/>
                      <a:pt x="4549" y="414"/>
                    </a:cubicBezTo>
                    <a:cubicBezTo>
                      <a:pt x="4263" y="581"/>
                      <a:pt x="4049" y="842"/>
                      <a:pt x="3918" y="1152"/>
                    </a:cubicBezTo>
                    <a:cubicBezTo>
                      <a:pt x="3739" y="1462"/>
                      <a:pt x="3632" y="1807"/>
                      <a:pt x="3596" y="2164"/>
                    </a:cubicBezTo>
                    <a:cubicBezTo>
                      <a:pt x="3549" y="2545"/>
                      <a:pt x="3572" y="2974"/>
                      <a:pt x="3382" y="3283"/>
                    </a:cubicBezTo>
                    <a:cubicBezTo>
                      <a:pt x="3156" y="3676"/>
                      <a:pt x="2703" y="3688"/>
                      <a:pt x="2477" y="4081"/>
                    </a:cubicBezTo>
                    <a:cubicBezTo>
                      <a:pt x="2346" y="4307"/>
                      <a:pt x="2334" y="4617"/>
                      <a:pt x="2251" y="4891"/>
                    </a:cubicBezTo>
                    <a:cubicBezTo>
                      <a:pt x="2048" y="5653"/>
                      <a:pt x="1477" y="6081"/>
                      <a:pt x="989" y="6557"/>
                    </a:cubicBezTo>
                    <a:cubicBezTo>
                      <a:pt x="501" y="7022"/>
                      <a:pt x="1" y="7760"/>
                      <a:pt x="120" y="8498"/>
                    </a:cubicBezTo>
                    <a:cubicBezTo>
                      <a:pt x="167" y="8808"/>
                      <a:pt x="310" y="9058"/>
                      <a:pt x="334" y="9379"/>
                    </a:cubicBezTo>
                    <a:cubicBezTo>
                      <a:pt x="346" y="9463"/>
                      <a:pt x="346" y="9534"/>
                      <a:pt x="334" y="9617"/>
                    </a:cubicBezTo>
                    <a:cubicBezTo>
                      <a:pt x="311" y="9824"/>
                      <a:pt x="421" y="9987"/>
                      <a:pt x="568" y="9987"/>
                    </a:cubicBezTo>
                    <a:cubicBezTo>
                      <a:pt x="574" y="9987"/>
                      <a:pt x="579" y="9987"/>
                      <a:pt x="584" y="9986"/>
                    </a:cubicBezTo>
                    <a:cubicBezTo>
                      <a:pt x="646" y="9981"/>
                      <a:pt x="707" y="9978"/>
                      <a:pt x="769" y="9978"/>
                    </a:cubicBezTo>
                    <a:cubicBezTo>
                      <a:pt x="1364" y="9978"/>
                      <a:pt x="1964" y="10224"/>
                      <a:pt x="2525" y="10451"/>
                    </a:cubicBezTo>
                    <a:cubicBezTo>
                      <a:pt x="2954" y="10627"/>
                      <a:pt x="3424" y="10770"/>
                      <a:pt x="3888" y="10770"/>
                    </a:cubicBezTo>
                    <a:cubicBezTo>
                      <a:pt x="3990" y="10770"/>
                      <a:pt x="4091" y="10763"/>
                      <a:pt x="4192" y="10748"/>
                    </a:cubicBezTo>
                    <a:cubicBezTo>
                      <a:pt x="4501" y="10713"/>
                      <a:pt x="4573" y="10106"/>
                      <a:pt x="4275" y="10022"/>
                    </a:cubicBezTo>
                    <a:cubicBezTo>
                      <a:pt x="3572" y="9844"/>
                      <a:pt x="2930" y="9498"/>
                      <a:pt x="2370" y="9034"/>
                    </a:cubicBezTo>
                    <a:cubicBezTo>
                      <a:pt x="2144" y="8853"/>
                      <a:pt x="2304" y="8351"/>
                      <a:pt x="2565" y="8351"/>
                    </a:cubicBezTo>
                    <a:cubicBezTo>
                      <a:pt x="2579" y="8351"/>
                      <a:pt x="2593" y="8352"/>
                      <a:pt x="2608" y="8355"/>
                    </a:cubicBezTo>
                    <a:cubicBezTo>
                      <a:pt x="2918" y="8427"/>
                      <a:pt x="3227" y="8486"/>
                      <a:pt x="3549" y="8522"/>
                    </a:cubicBezTo>
                    <a:cubicBezTo>
                      <a:pt x="3555" y="8523"/>
                      <a:pt x="3561" y="8523"/>
                      <a:pt x="3567" y="8523"/>
                    </a:cubicBezTo>
                    <a:cubicBezTo>
                      <a:pt x="3829" y="8523"/>
                      <a:pt x="3972" y="8018"/>
                      <a:pt x="3751" y="7831"/>
                    </a:cubicBezTo>
                    <a:lnTo>
                      <a:pt x="3727" y="7808"/>
                    </a:lnTo>
                    <a:cubicBezTo>
                      <a:pt x="3506" y="7621"/>
                      <a:pt x="3649" y="7116"/>
                      <a:pt x="3912" y="7116"/>
                    </a:cubicBezTo>
                    <a:cubicBezTo>
                      <a:pt x="3918" y="7116"/>
                      <a:pt x="3924" y="7117"/>
                      <a:pt x="3930" y="7117"/>
                    </a:cubicBezTo>
                    <a:cubicBezTo>
                      <a:pt x="4027" y="7130"/>
                      <a:pt x="4125" y="7136"/>
                      <a:pt x="4223" y="7136"/>
                    </a:cubicBezTo>
                    <a:cubicBezTo>
                      <a:pt x="4497" y="7136"/>
                      <a:pt x="4774" y="7089"/>
                      <a:pt x="5037" y="7010"/>
                    </a:cubicBezTo>
                    <a:cubicBezTo>
                      <a:pt x="5263" y="6927"/>
                      <a:pt x="5346" y="6534"/>
                      <a:pt x="5192" y="6343"/>
                    </a:cubicBezTo>
                    <a:cubicBezTo>
                      <a:pt x="4930" y="6045"/>
                      <a:pt x="4692" y="5712"/>
                      <a:pt x="4489" y="5367"/>
                    </a:cubicBezTo>
                    <a:cubicBezTo>
                      <a:pt x="4360" y="5132"/>
                      <a:pt x="4508" y="4747"/>
                      <a:pt x="4741" y="4747"/>
                    </a:cubicBezTo>
                    <a:cubicBezTo>
                      <a:pt x="4744" y="4747"/>
                      <a:pt x="4748" y="4748"/>
                      <a:pt x="4751" y="4748"/>
                    </a:cubicBezTo>
                    <a:cubicBezTo>
                      <a:pt x="4774" y="4748"/>
                      <a:pt x="4797" y="4748"/>
                      <a:pt x="4820" y="4748"/>
                    </a:cubicBezTo>
                    <a:cubicBezTo>
                      <a:pt x="5344" y="4748"/>
                      <a:pt x="5855" y="4618"/>
                      <a:pt x="6323" y="4379"/>
                    </a:cubicBezTo>
                    <a:cubicBezTo>
                      <a:pt x="6537" y="4236"/>
                      <a:pt x="6597" y="3938"/>
                      <a:pt x="6442" y="3724"/>
                    </a:cubicBezTo>
                    <a:cubicBezTo>
                      <a:pt x="5882" y="3164"/>
                      <a:pt x="5394" y="2545"/>
                      <a:pt x="4954" y="1902"/>
                    </a:cubicBezTo>
                    <a:cubicBezTo>
                      <a:pt x="4954" y="1890"/>
                      <a:pt x="4954" y="1878"/>
                      <a:pt x="4954" y="1878"/>
                    </a:cubicBezTo>
                    <a:cubicBezTo>
                      <a:pt x="4870" y="1664"/>
                      <a:pt x="4775" y="1378"/>
                      <a:pt x="4835" y="1116"/>
                    </a:cubicBezTo>
                    <a:cubicBezTo>
                      <a:pt x="4870" y="1009"/>
                      <a:pt x="4906" y="926"/>
                      <a:pt x="4977" y="842"/>
                    </a:cubicBezTo>
                    <a:cubicBezTo>
                      <a:pt x="5085" y="723"/>
                      <a:pt x="5204" y="628"/>
                      <a:pt x="5346" y="545"/>
                    </a:cubicBezTo>
                    <a:cubicBezTo>
                      <a:pt x="5358" y="533"/>
                      <a:pt x="5370" y="521"/>
                      <a:pt x="5382" y="509"/>
                    </a:cubicBezTo>
                    <a:cubicBezTo>
                      <a:pt x="5454" y="497"/>
                      <a:pt x="5537" y="473"/>
                      <a:pt x="5597" y="461"/>
                    </a:cubicBezTo>
                    <a:cubicBezTo>
                      <a:pt x="5754" y="419"/>
                      <a:pt x="5911" y="397"/>
                      <a:pt x="6071" y="397"/>
                    </a:cubicBezTo>
                    <a:cubicBezTo>
                      <a:pt x="6177" y="397"/>
                      <a:pt x="6285" y="407"/>
                      <a:pt x="6394" y="426"/>
                    </a:cubicBezTo>
                    <a:cubicBezTo>
                      <a:pt x="6656" y="497"/>
                      <a:pt x="6894" y="652"/>
                      <a:pt x="7085" y="866"/>
                    </a:cubicBezTo>
                    <a:cubicBezTo>
                      <a:pt x="7275" y="1092"/>
                      <a:pt x="7454" y="1331"/>
                      <a:pt x="7609" y="1593"/>
                    </a:cubicBezTo>
                    <a:cubicBezTo>
                      <a:pt x="7763" y="1843"/>
                      <a:pt x="7883" y="2128"/>
                      <a:pt x="7954" y="2426"/>
                    </a:cubicBezTo>
                    <a:cubicBezTo>
                      <a:pt x="8025" y="2676"/>
                      <a:pt x="7978" y="2950"/>
                      <a:pt x="7799" y="3152"/>
                    </a:cubicBezTo>
                    <a:cubicBezTo>
                      <a:pt x="7621" y="3367"/>
                      <a:pt x="7359" y="3438"/>
                      <a:pt x="7073" y="3521"/>
                    </a:cubicBezTo>
                    <a:lnTo>
                      <a:pt x="7073" y="3569"/>
                    </a:lnTo>
                    <a:cubicBezTo>
                      <a:pt x="7204" y="3629"/>
                      <a:pt x="7347" y="3652"/>
                      <a:pt x="7490" y="3664"/>
                    </a:cubicBezTo>
                    <a:cubicBezTo>
                      <a:pt x="7656" y="3664"/>
                      <a:pt x="7811" y="3617"/>
                      <a:pt x="7954" y="3509"/>
                    </a:cubicBezTo>
                    <a:cubicBezTo>
                      <a:pt x="8133" y="3367"/>
                      <a:pt x="8264" y="3164"/>
                      <a:pt x="8335" y="2950"/>
                    </a:cubicBezTo>
                    <a:cubicBezTo>
                      <a:pt x="8394" y="2700"/>
                      <a:pt x="8406" y="2450"/>
                      <a:pt x="8359" y="2200"/>
                    </a:cubicBezTo>
                    <a:cubicBezTo>
                      <a:pt x="8311" y="2009"/>
                      <a:pt x="8252" y="1819"/>
                      <a:pt x="8156" y="1640"/>
                    </a:cubicBezTo>
                    <a:lnTo>
                      <a:pt x="8025" y="1414"/>
                    </a:lnTo>
                    <a:cubicBezTo>
                      <a:pt x="7990" y="1343"/>
                      <a:pt x="7930" y="1271"/>
                      <a:pt x="7883" y="1212"/>
                    </a:cubicBezTo>
                    <a:cubicBezTo>
                      <a:pt x="7704" y="950"/>
                      <a:pt x="7466" y="747"/>
                      <a:pt x="7192" y="604"/>
                    </a:cubicBezTo>
                    <a:cubicBezTo>
                      <a:pt x="6942" y="461"/>
                      <a:pt x="6680" y="354"/>
                      <a:pt x="6418" y="247"/>
                    </a:cubicBezTo>
                    <a:cubicBezTo>
                      <a:pt x="6168" y="128"/>
                      <a:pt x="5894" y="45"/>
                      <a:pt x="5608" y="9"/>
                    </a:cubicBezTo>
                    <a:cubicBezTo>
                      <a:pt x="5573" y="3"/>
                      <a:pt x="5537" y="0"/>
                      <a:pt x="55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38"/>
              <p:cNvSpPr/>
              <p:nvPr/>
            </p:nvSpPr>
            <p:spPr>
              <a:xfrm>
                <a:off x="3161918" y="4230863"/>
                <a:ext cx="108582" cy="106416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2309" extrusionOk="0">
                    <a:moveTo>
                      <a:pt x="149" y="1"/>
                    </a:moveTo>
                    <a:cubicBezTo>
                      <a:pt x="76" y="1"/>
                      <a:pt x="0" y="85"/>
                      <a:pt x="10" y="204"/>
                    </a:cubicBezTo>
                    <a:cubicBezTo>
                      <a:pt x="52" y="1208"/>
                      <a:pt x="1092" y="2308"/>
                      <a:pt x="1890" y="2308"/>
                    </a:cubicBezTo>
                    <a:cubicBezTo>
                      <a:pt x="1982" y="2308"/>
                      <a:pt x="2070" y="2294"/>
                      <a:pt x="2153" y="2263"/>
                    </a:cubicBezTo>
                    <a:cubicBezTo>
                      <a:pt x="2308" y="2180"/>
                      <a:pt x="2355" y="1990"/>
                      <a:pt x="2248" y="1847"/>
                    </a:cubicBezTo>
                    <a:cubicBezTo>
                      <a:pt x="1927" y="1513"/>
                      <a:pt x="1486" y="1442"/>
                      <a:pt x="1141" y="1120"/>
                    </a:cubicBezTo>
                    <a:cubicBezTo>
                      <a:pt x="795" y="811"/>
                      <a:pt x="557" y="311"/>
                      <a:pt x="212" y="25"/>
                    </a:cubicBezTo>
                    <a:cubicBezTo>
                      <a:pt x="193" y="8"/>
                      <a:pt x="171" y="1"/>
                      <a:pt x="149" y="1"/>
                    </a:cubicBezTo>
                    <a:close/>
                  </a:path>
                </a:pathLst>
              </a:custGeom>
              <a:solidFill>
                <a:srgbClr val="F7E8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38"/>
              <p:cNvSpPr/>
              <p:nvPr/>
            </p:nvSpPr>
            <p:spPr>
              <a:xfrm>
                <a:off x="2786997" y="4459688"/>
                <a:ext cx="214076" cy="386444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8385" extrusionOk="0">
                    <a:moveTo>
                      <a:pt x="2670" y="0"/>
                    </a:moveTo>
                    <a:cubicBezTo>
                      <a:pt x="2627" y="0"/>
                      <a:pt x="2584" y="26"/>
                      <a:pt x="2561" y="73"/>
                    </a:cubicBezTo>
                    <a:cubicBezTo>
                      <a:pt x="2453" y="204"/>
                      <a:pt x="2334" y="334"/>
                      <a:pt x="2203" y="442"/>
                    </a:cubicBezTo>
                    <a:cubicBezTo>
                      <a:pt x="1822" y="775"/>
                      <a:pt x="1358" y="1108"/>
                      <a:pt x="1251" y="1704"/>
                    </a:cubicBezTo>
                    <a:cubicBezTo>
                      <a:pt x="1132" y="2287"/>
                      <a:pt x="1453" y="2894"/>
                      <a:pt x="1287" y="3478"/>
                    </a:cubicBezTo>
                    <a:cubicBezTo>
                      <a:pt x="1084" y="4192"/>
                      <a:pt x="417" y="4728"/>
                      <a:pt x="417" y="4728"/>
                    </a:cubicBezTo>
                    <a:cubicBezTo>
                      <a:pt x="1" y="5323"/>
                      <a:pt x="239" y="6252"/>
                      <a:pt x="1179" y="7169"/>
                    </a:cubicBezTo>
                    <a:cubicBezTo>
                      <a:pt x="1668" y="7633"/>
                      <a:pt x="2132" y="8228"/>
                      <a:pt x="2751" y="8383"/>
                    </a:cubicBezTo>
                    <a:cubicBezTo>
                      <a:pt x="2760" y="8384"/>
                      <a:pt x="2768" y="8385"/>
                      <a:pt x="2776" y="8385"/>
                    </a:cubicBezTo>
                    <a:cubicBezTo>
                      <a:pt x="2849" y="8385"/>
                      <a:pt x="2908" y="8340"/>
                      <a:pt x="2930" y="8276"/>
                    </a:cubicBezTo>
                    <a:cubicBezTo>
                      <a:pt x="3025" y="8097"/>
                      <a:pt x="3192" y="7752"/>
                      <a:pt x="3370" y="7383"/>
                    </a:cubicBezTo>
                    <a:cubicBezTo>
                      <a:pt x="3418" y="7288"/>
                      <a:pt x="3418" y="7181"/>
                      <a:pt x="3358" y="7085"/>
                    </a:cubicBezTo>
                    <a:cubicBezTo>
                      <a:pt x="3180" y="6883"/>
                      <a:pt x="2989" y="6692"/>
                      <a:pt x="2799" y="6514"/>
                    </a:cubicBezTo>
                    <a:cubicBezTo>
                      <a:pt x="2675" y="6390"/>
                      <a:pt x="2764" y="6094"/>
                      <a:pt x="2916" y="6094"/>
                    </a:cubicBezTo>
                    <a:cubicBezTo>
                      <a:pt x="2924" y="6094"/>
                      <a:pt x="2933" y="6095"/>
                      <a:pt x="2942" y="6097"/>
                    </a:cubicBezTo>
                    <a:cubicBezTo>
                      <a:pt x="3129" y="6126"/>
                      <a:pt x="3321" y="6142"/>
                      <a:pt x="3514" y="6142"/>
                    </a:cubicBezTo>
                    <a:cubicBezTo>
                      <a:pt x="3640" y="6142"/>
                      <a:pt x="3767" y="6135"/>
                      <a:pt x="3894" y="6121"/>
                    </a:cubicBezTo>
                    <a:lnTo>
                      <a:pt x="4037" y="5990"/>
                    </a:lnTo>
                    <a:cubicBezTo>
                      <a:pt x="4227" y="5561"/>
                      <a:pt x="4382" y="5121"/>
                      <a:pt x="4489" y="4668"/>
                    </a:cubicBezTo>
                    <a:cubicBezTo>
                      <a:pt x="4513" y="4573"/>
                      <a:pt x="4478" y="4478"/>
                      <a:pt x="4394" y="4418"/>
                    </a:cubicBezTo>
                    <a:cubicBezTo>
                      <a:pt x="3501" y="4013"/>
                      <a:pt x="2477" y="3859"/>
                      <a:pt x="1906" y="2978"/>
                    </a:cubicBezTo>
                    <a:cubicBezTo>
                      <a:pt x="1813" y="2826"/>
                      <a:pt x="1913" y="2584"/>
                      <a:pt x="2062" y="2584"/>
                    </a:cubicBezTo>
                    <a:cubicBezTo>
                      <a:pt x="2065" y="2584"/>
                      <a:pt x="2069" y="2584"/>
                      <a:pt x="2072" y="2585"/>
                    </a:cubicBezTo>
                    <a:lnTo>
                      <a:pt x="2799" y="2680"/>
                    </a:lnTo>
                    <a:cubicBezTo>
                      <a:pt x="2804" y="2681"/>
                      <a:pt x="2810" y="2681"/>
                      <a:pt x="2816" y="2681"/>
                    </a:cubicBezTo>
                    <a:cubicBezTo>
                      <a:pt x="2961" y="2681"/>
                      <a:pt x="3056" y="2390"/>
                      <a:pt x="2930" y="2275"/>
                    </a:cubicBezTo>
                    <a:lnTo>
                      <a:pt x="2906" y="2251"/>
                    </a:lnTo>
                    <a:cubicBezTo>
                      <a:pt x="2791" y="2125"/>
                      <a:pt x="2875" y="1833"/>
                      <a:pt x="3031" y="1833"/>
                    </a:cubicBezTo>
                    <a:cubicBezTo>
                      <a:pt x="3037" y="1833"/>
                      <a:pt x="3043" y="1834"/>
                      <a:pt x="3049" y="1835"/>
                    </a:cubicBezTo>
                    <a:cubicBezTo>
                      <a:pt x="3157" y="1846"/>
                      <a:pt x="3266" y="1851"/>
                      <a:pt x="3374" y="1851"/>
                    </a:cubicBezTo>
                    <a:cubicBezTo>
                      <a:pt x="3740" y="1851"/>
                      <a:pt x="4102" y="1790"/>
                      <a:pt x="4442" y="1680"/>
                    </a:cubicBezTo>
                    <a:cubicBezTo>
                      <a:pt x="4608" y="1597"/>
                      <a:pt x="4644" y="1382"/>
                      <a:pt x="4513" y="1251"/>
                    </a:cubicBezTo>
                    <a:lnTo>
                      <a:pt x="2739" y="25"/>
                    </a:lnTo>
                    <a:cubicBezTo>
                      <a:pt x="2718" y="8"/>
                      <a:pt x="2694" y="0"/>
                      <a:pt x="2670" y="0"/>
                    </a:cubicBezTo>
                    <a:close/>
                  </a:path>
                </a:pathLst>
              </a:custGeom>
              <a:solidFill>
                <a:srgbClr val="F7B3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38"/>
              <p:cNvSpPr/>
              <p:nvPr/>
            </p:nvSpPr>
            <p:spPr>
              <a:xfrm>
                <a:off x="3024762" y="4086333"/>
                <a:ext cx="968" cy="1014"/>
              </a:xfrm>
              <a:custGeom>
                <a:avLst/>
                <a:gdLst/>
                <a:ahLst/>
                <a:cxnLst/>
                <a:rect l="l" t="t" r="r" b="b"/>
                <a:pathLst>
                  <a:path w="21" h="22" extrusionOk="0">
                    <a:moveTo>
                      <a:pt x="11" y="1"/>
                    </a:moveTo>
                    <a:cubicBezTo>
                      <a:pt x="4" y="1"/>
                      <a:pt x="1" y="9"/>
                      <a:pt x="9" y="18"/>
                    </a:cubicBezTo>
                    <a:cubicBezTo>
                      <a:pt x="9" y="20"/>
                      <a:pt x="10" y="21"/>
                      <a:pt x="10" y="21"/>
                    </a:cubicBezTo>
                    <a:cubicBezTo>
                      <a:pt x="13" y="21"/>
                      <a:pt x="21" y="6"/>
                      <a:pt x="21" y="6"/>
                    </a:cubicBezTo>
                    <a:cubicBezTo>
                      <a:pt x="17" y="2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rgbClr val="85CE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38"/>
              <p:cNvSpPr/>
              <p:nvPr/>
            </p:nvSpPr>
            <p:spPr>
              <a:xfrm>
                <a:off x="2573565" y="3932078"/>
                <a:ext cx="412667" cy="994937"/>
              </a:xfrm>
              <a:custGeom>
                <a:avLst/>
                <a:gdLst/>
                <a:ahLst/>
                <a:cxnLst/>
                <a:rect l="l" t="t" r="r" b="b"/>
                <a:pathLst>
                  <a:path w="8954" h="21588" extrusionOk="0">
                    <a:moveTo>
                      <a:pt x="3212" y="0"/>
                    </a:moveTo>
                    <a:cubicBezTo>
                      <a:pt x="2564" y="0"/>
                      <a:pt x="1951" y="121"/>
                      <a:pt x="1429" y="507"/>
                    </a:cubicBezTo>
                    <a:cubicBezTo>
                      <a:pt x="453" y="1222"/>
                      <a:pt x="0" y="3186"/>
                      <a:pt x="846" y="4436"/>
                    </a:cubicBezTo>
                    <a:cubicBezTo>
                      <a:pt x="1048" y="4734"/>
                      <a:pt x="1322" y="5008"/>
                      <a:pt x="1381" y="5377"/>
                    </a:cubicBezTo>
                    <a:cubicBezTo>
                      <a:pt x="1453" y="5853"/>
                      <a:pt x="1155" y="6258"/>
                      <a:pt x="1227" y="6722"/>
                    </a:cubicBezTo>
                    <a:cubicBezTo>
                      <a:pt x="1286" y="6996"/>
                      <a:pt x="1453" y="7222"/>
                      <a:pt x="1572" y="7472"/>
                    </a:cubicBezTo>
                    <a:cubicBezTo>
                      <a:pt x="1881" y="8163"/>
                      <a:pt x="1762" y="8973"/>
                      <a:pt x="1715" y="9711"/>
                    </a:cubicBezTo>
                    <a:cubicBezTo>
                      <a:pt x="1667" y="10461"/>
                      <a:pt x="1762" y="11401"/>
                      <a:pt x="2286" y="11794"/>
                    </a:cubicBezTo>
                    <a:cubicBezTo>
                      <a:pt x="2512" y="11961"/>
                      <a:pt x="2762" y="11997"/>
                      <a:pt x="2977" y="12187"/>
                    </a:cubicBezTo>
                    <a:cubicBezTo>
                      <a:pt x="3441" y="12628"/>
                      <a:pt x="3405" y="13533"/>
                      <a:pt x="3227" y="14164"/>
                    </a:cubicBezTo>
                    <a:cubicBezTo>
                      <a:pt x="3060" y="14795"/>
                      <a:pt x="2822" y="15521"/>
                      <a:pt x="3084" y="16188"/>
                    </a:cubicBezTo>
                    <a:cubicBezTo>
                      <a:pt x="3346" y="16855"/>
                      <a:pt x="4036" y="17164"/>
                      <a:pt x="4251" y="17867"/>
                    </a:cubicBezTo>
                    <a:cubicBezTo>
                      <a:pt x="4513" y="18724"/>
                      <a:pt x="4191" y="19807"/>
                      <a:pt x="4191" y="19807"/>
                    </a:cubicBezTo>
                    <a:cubicBezTo>
                      <a:pt x="4156" y="20748"/>
                      <a:pt x="4989" y="21427"/>
                      <a:pt x="6513" y="21510"/>
                    </a:cubicBezTo>
                    <a:cubicBezTo>
                      <a:pt x="6899" y="21533"/>
                      <a:pt x="7301" y="21588"/>
                      <a:pt x="7697" y="21588"/>
                    </a:cubicBezTo>
                    <a:cubicBezTo>
                      <a:pt x="8132" y="21588"/>
                      <a:pt x="8561" y="21521"/>
                      <a:pt x="8954" y="21272"/>
                    </a:cubicBezTo>
                    <a:cubicBezTo>
                      <a:pt x="8954" y="21272"/>
                      <a:pt x="8680" y="18581"/>
                      <a:pt x="8597" y="18045"/>
                    </a:cubicBezTo>
                    <a:cubicBezTo>
                      <a:pt x="8430" y="17069"/>
                      <a:pt x="8227" y="16009"/>
                      <a:pt x="7644" y="15307"/>
                    </a:cubicBezTo>
                    <a:cubicBezTo>
                      <a:pt x="7525" y="15176"/>
                      <a:pt x="7430" y="15045"/>
                      <a:pt x="7334" y="14902"/>
                    </a:cubicBezTo>
                    <a:cubicBezTo>
                      <a:pt x="7192" y="14604"/>
                      <a:pt x="7192" y="14247"/>
                      <a:pt x="7192" y="13914"/>
                    </a:cubicBezTo>
                    <a:lnTo>
                      <a:pt x="7275" y="9389"/>
                    </a:lnTo>
                    <a:cubicBezTo>
                      <a:pt x="7287" y="8854"/>
                      <a:pt x="7299" y="8282"/>
                      <a:pt x="7132" y="7758"/>
                    </a:cubicBezTo>
                    <a:cubicBezTo>
                      <a:pt x="6942" y="7175"/>
                      <a:pt x="6549" y="6710"/>
                      <a:pt x="6418" y="6115"/>
                    </a:cubicBezTo>
                    <a:cubicBezTo>
                      <a:pt x="6251" y="5413"/>
                      <a:pt x="6501" y="4710"/>
                      <a:pt x="6358" y="3996"/>
                    </a:cubicBezTo>
                    <a:cubicBezTo>
                      <a:pt x="6227" y="3281"/>
                      <a:pt x="5727" y="2734"/>
                      <a:pt x="5334" y="2174"/>
                    </a:cubicBezTo>
                    <a:cubicBezTo>
                      <a:pt x="5144" y="1912"/>
                      <a:pt x="5001" y="1626"/>
                      <a:pt x="4882" y="1329"/>
                    </a:cubicBezTo>
                    <a:cubicBezTo>
                      <a:pt x="4620" y="579"/>
                      <a:pt x="4072" y="43"/>
                      <a:pt x="3489" y="7"/>
                    </a:cubicBezTo>
                    <a:cubicBezTo>
                      <a:pt x="3396" y="3"/>
                      <a:pt x="3304" y="0"/>
                      <a:pt x="32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38"/>
              <p:cNvSpPr/>
              <p:nvPr/>
            </p:nvSpPr>
            <p:spPr>
              <a:xfrm>
                <a:off x="2816354" y="4262571"/>
                <a:ext cx="54890" cy="37884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822" extrusionOk="0">
                    <a:moveTo>
                      <a:pt x="939" y="1"/>
                    </a:moveTo>
                    <a:cubicBezTo>
                      <a:pt x="930" y="1"/>
                      <a:pt x="921" y="2"/>
                      <a:pt x="912" y="4"/>
                    </a:cubicBezTo>
                    <a:cubicBezTo>
                      <a:pt x="685" y="39"/>
                      <a:pt x="471" y="147"/>
                      <a:pt x="257" y="218"/>
                    </a:cubicBezTo>
                    <a:cubicBezTo>
                      <a:pt x="0" y="285"/>
                      <a:pt x="88" y="821"/>
                      <a:pt x="325" y="821"/>
                    </a:cubicBezTo>
                    <a:cubicBezTo>
                      <a:pt x="341" y="821"/>
                      <a:pt x="358" y="819"/>
                      <a:pt x="376" y="813"/>
                    </a:cubicBezTo>
                    <a:cubicBezTo>
                      <a:pt x="638" y="754"/>
                      <a:pt x="888" y="611"/>
                      <a:pt x="1078" y="409"/>
                    </a:cubicBezTo>
                    <a:cubicBezTo>
                      <a:pt x="1191" y="274"/>
                      <a:pt x="1091" y="1"/>
                      <a:pt x="939" y="1"/>
                    </a:cubicBezTo>
                    <a:close/>
                  </a:path>
                </a:pathLst>
              </a:custGeom>
              <a:solidFill>
                <a:srgbClr val="FFFFFF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38"/>
              <p:cNvSpPr/>
              <p:nvPr/>
            </p:nvSpPr>
            <p:spPr>
              <a:xfrm>
                <a:off x="2605919" y="4088775"/>
                <a:ext cx="1152" cy="1152"/>
              </a:xfrm>
              <a:custGeom>
                <a:avLst/>
                <a:gdLst/>
                <a:ahLst/>
                <a:cxnLst/>
                <a:rect l="l" t="t" r="r" b="b"/>
                <a:pathLst>
                  <a:path w="25" h="25" extrusionOk="0">
                    <a:moveTo>
                      <a:pt x="13" y="0"/>
                    </a:moveTo>
                    <a:cubicBezTo>
                      <a:pt x="1" y="0"/>
                      <a:pt x="1" y="24"/>
                      <a:pt x="13" y="24"/>
                    </a:cubicBezTo>
                    <a:cubicBezTo>
                      <a:pt x="25" y="24"/>
                      <a:pt x="25" y="0"/>
                      <a:pt x="13" y="0"/>
                    </a:cubicBezTo>
                    <a:close/>
                  </a:path>
                </a:pathLst>
              </a:custGeom>
              <a:solidFill>
                <a:srgbClr val="3FAF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38"/>
              <p:cNvSpPr/>
              <p:nvPr/>
            </p:nvSpPr>
            <p:spPr>
              <a:xfrm>
                <a:off x="2784277" y="4100389"/>
                <a:ext cx="58762" cy="5701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37" extrusionOk="0">
                    <a:moveTo>
                      <a:pt x="790" y="0"/>
                    </a:moveTo>
                    <a:cubicBezTo>
                      <a:pt x="445" y="0"/>
                      <a:pt x="162" y="279"/>
                      <a:pt x="60" y="725"/>
                    </a:cubicBezTo>
                    <a:cubicBezTo>
                      <a:pt x="60" y="737"/>
                      <a:pt x="48" y="749"/>
                      <a:pt x="36" y="772"/>
                    </a:cubicBezTo>
                    <a:cubicBezTo>
                      <a:pt x="0" y="868"/>
                      <a:pt x="12" y="975"/>
                      <a:pt x="60" y="1070"/>
                    </a:cubicBezTo>
                    <a:cubicBezTo>
                      <a:pt x="60" y="1082"/>
                      <a:pt x="60" y="1082"/>
                      <a:pt x="60" y="1082"/>
                    </a:cubicBezTo>
                    <a:cubicBezTo>
                      <a:pt x="95" y="1165"/>
                      <a:pt x="167" y="1237"/>
                      <a:pt x="238" y="1237"/>
                    </a:cubicBezTo>
                    <a:cubicBezTo>
                      <a:pt x="334" y="1237"/>
                      <a:pt x="441" y="1225"/>
                      <a:pt x="536" y="1201"/>
                    </a:cubicBezTo>
                    <a:cubicBezTo>
                      <a:pt x="857" y="1142"/>
                      <a:pt x="1131" y="856"/>
                      <a:pt x="1238" y="427"/>
                    </a:cubicBezTo>
                    <a:cubicBezTo>
                      <a:pt x="1274" y="296"/>
                      <a:pt x="1215" y="153"/>
                      <a:pt x="1096" y="70"/>
                    </a:cubicBezTo>
                    <a:cubicBezTo>
                      <a:pt x="991" y="23"/>
                      <a:pt x="888" y="0"/>
                      <a:pt x="790" y="0"/>
                    </a:cubicBezTo>
                    <a:close/>
                  </a:path>
                </a:pathLst>
              </a:custGeom>
              <a:solidFill>
                <a:srgbClr val="FFFFFF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38"/>
              <p:cNvSpPr/>
              <p:nvPr/>
            </p:nvSpPr>
            <p:spPr>
              <a:xfrm>
                <a:off x="2590019" y="3929589"/>
                <a:ext cx="395661" cy="995260"/>
              </a:xfrm>
              <a:custGeom>
                <a:avLst/>
                <a:gdLst/>
                <a:ahLst/>
                <a:cxnLst/>
                <a:rect l="l" t="t" r="r" b="b"/>
                <a:pathLst>
                  <a:path w="8585" h="21595" extrusionOk="0">
                    <a:moveTo>
                      <a:pt x="2782" y="0"/>
                    </a:moveTo>
                    <a:cubicBezTo>
                      <a:pt x="2507" y="0"/>
                      <a:pt x="2244" y="71"/>
                      <a:pt x="2001" y="204"/>
                    </a:cubicBezTo>
                    <a:cubicBezTo>
                      <a:pt x="1751" y="347"/>
                      <a:pt x="1501" y="490"/>
                      <a:pt x="1262" y="657"/>
                    </a:cubicBezTo>
                    <a:cubicBezTo>
                      <a:pt x="1001" y="811"/>
                      <a:pt x="762" y="1002"/>
                      <a:pt x="560" y="1216"/>
                    </a:cubicBezTo>
                    <a:cubicBezTo>
                      <a:pt x="500" y="1276"/>
                      <a:pt x="453" y="1347"/>
                      <a:pt x="417" y="1419"/>
                    </a:cubicBezTo>
                    <a:cubicBezTo>
                      <a:pt x="370" y="1490"/>
                      <a:pt x="322" y="1561"/>
                      <a:pt x="298" y="1645"/>
                    </a:cubicBezTo>
                    <a:cubicBezTo>
                      <a:pt x="227" y="1764"/>
                      <a:pt x="179" y="1907"/>
                      <a:pt x="143" y="2038"/>
                    </a:cubicBezTo>
                    <a:cubicBezTo>
                      <a:pt x="12" y="2514"/>
                      <a:pt x="0" y="3026"/>
                      <a:pt x="84" y="3514"/>
                    </a:cubicBezTo>
                    <a:cubicBezTo>
                      <a:pt x="143" y="3859"/>
                      <a:pt x="274" y="4193"/>
                      <a:pt x="477" y="4478"/>
                    </a:cubicBezTo>
                    <a:cubicBezTo>
                      <a:pt x="548" y="4597"/>
                      <a:pt x="631" y="4705"/>
                      <a:pt x="715" y="4812"/>
                    </a:cubicBezTo>
                    <a:cubicBezTo>
                      <a:pt x="774" y="4883"/>
                      <a:pt x="822" y="4967"/>
                      <a:pt x="870" y="5038"/>
                    </a:cubicBezTo>
                    <a:cubicBezTo>
                      <a:pt x="905" y="5121"/>
                      <a:pt x="953" y="5205"/>
                      <a:pt x="977" y="5288"/>
                    </a:cubicBezTo>
                    <a:cubicBezTo>
                      <a:pt x="977" y="5312"/>
                      <a:pt x="989" y="5348"/>
                      <a:pt x="1001" y="5371"/>
                    </a:cubicBezTo>
                    <a:cubicBezTo>
                      <a:pt x="1001" y="5407"/>
                      <a:pt x="1001" y="5407"/>
                      <a:pt x="1012" y="5431"/>
                    </a:cubicBezTo>
                    <a:cubicBezTo>
                      <a:pt x="1012" y="5431"/>
                      <a:pt x="1012" y="5443"/>
                      <a:pt x="1012" y="5443"/>
                    </a:cubicBezTo>
                    <a:cubicBezTo>
                      <a:pt x="1012" y="5502"/>
                      <a:pt x="1012" y="5550"/>
                      <a:pt x="1024" y="5598"/>
                    </a:cubicBezTo>
                    <a:cubicBezTo>
                      <a:pt x="1012" y="5645"/>
                      <a:pt x="1012" y="5693"/>
                      <a:pt x="1001" y="5740"/>
                    </a:cubicBezTo>
                    <a:cubicBezTo>
                      <a:pt x="965" y="6086"/>
                      <a:pt x="798" y="6407"/>
                      <a:pt x="858" y="6764"/>
                    </a:cubicBezTo>
                    <a:lnTo>
                      <a:pt x="858" y="6776"/>
                    </a:lnTo>
                    <a:cubicBezTo>
                      <a:pt x="858" y="6800"/>
                      <a:pt x="870" y="6824"/>
                      <a:pt x="881" y="6848"/>
                    </a:cubicBezTo>
                    <a:cubicBezTo>
                      <a:pt x="893" y="6883"/>
                      <a:pt x="893" y="6931"/>
                      <a:pt x="917" y="6967"/>
                    </a:cubicBezTo>
                    <a:cubicBezTo>
                      <a:pt x="929" y="7003"/>
                      <a:pt x="953" y="7062"/>
                      <a:pt x="977" y="7110"/>
                    </a:cubicBezTo>
                    <a:cubicBezTo>
                      <a:pt x="1001" y="7169"/>
                      <a:pt x="1024" y="7205"/>
                      <a:pt x="1060" y="7264"/>
                    </a:cubicBezTo>
                    <a:lnTo>
                      <a:pt x="1096" y="7336"/>
                    </a:lnTo>
                    <a:cubicBezTo>
                      <a:pt x="1132" y="7395"/>
                      <a:pt x="1155" y="7455"/>
                      <a:pt x="1191" y="7515"/>
                    </a:cubicBezTo>
                    <a:cubicBezTo>
                      <a:pt x="1227" y="7598"/>
                      <a:pt x="1251" y="7681"/>
                      <a:pt x="1274" y="7765"/>
                    </a:cubicBezTo>
                    <a:lnTo>
                      <a:pt x="1286" y="7800"/>
                    </a:lnTo>
                    <a:cubicBezTo>
                      <a:pt x="1310" y="7872"/>
                      <a:pt x="1334" y="7955"/>
                      <a:pt x="1346" y="8038"/>
                    </a:cubicBezTo>
                    <a:lnTo>
                      <a:pt x="1346" y="8074"/>
                    </a:lnTo>
                    <a:cubicBezTo>
                      <a:pt x="1358" y="8157"/>
                      <a:pt x="1370" y="8241"/>
                      <a:pt x="1382" y="8324"/>
                    </a:cubicBezTo>
                    <a:cubicBezTo>
                      <a:pt x="1382" y="8336"/>
                      <a:pt x="1382" y="8348"/>
                      <a:pt x="1382" y="8360"/>
                    </a:cubicBezTo>
                    <a:cubicBezTo>
                      <a:pt x="1382" y="8443"/>
                      <a:pt x="1382" y="8527"/>
                      <a:pt x="1382" y="8610"/>
                    </a:cubicBezTo>
                    <a:lnTo>
                      <a:pt x="1382" y="8634"/>
                    </a:lnTo>
                    <a:lnTo>
                      <a:pt x="1382" y="8848"/>
                    </a:lnTo>
                    <a:lnTo>
                      <a:pt x="1382" y="8991"/>
                    </a:lnTo>
                    <a:lnTo>
                      <a:pt x="1382" y="9146"/>
                    </a:lnTo>
                    <a:cubicBezTo>
                      <a:pt x="1382" y="9193"/>
                      <a:pt x="1382" y="9241"/>
                      <a:pt x="1370" y="9289"/>
                    </a:cubicBezTo>
                    <a:cubicBezTo>
                      <a:pt x="1358" y="9443"/>
                      <a:pt x="1346" y="9610"/>
                      <a:pt x="1334" y="9765"/>
                    </a:cubicBezTo>
                    <a:cubicBezTo>
                      <a:pt x="1334" y="9824"/>
                      <a:pt x="1322" y="9896"/>
                      <a:pt x="1322" y="9967"/>
                    </a:cubicBezTo>
                    <a:cubicBezTo>
                      <a:pt x="1322" y="9979"/>
                      <a:pt x="1322" y="10003"/>
                      <a:pt x="1322" y="10015"/>
                    </a:cubicBezTo>
                    <a:lnTo>
                      <a:pt x="1322" y="10217"/>
                    </a:lnTo>
                    <a:lnTo>
                      <a:pt x="1322" y="10253"/>
                    </a:lnTo>
                    <a:cubicBezTo>
                      <a:pt x="1322" y="10324"/>
                      <a:pt x="1322" y="10396"/>
                      <a:pt x="1334" y="10455"/>
                    </a:cubicBezTo>
                    <a:lnTo>
                      <a:pt x="1334" y="10479"/>
                    </a:lnTo>
                    <a:cubicBezTo>
                      <a:pt x="1334" y="10551"/>
                      <a:pt x="1346" y="10622"/>
                      <a:pt x="1358" y="10693"/>
                    </a:cubicBezTo>
                    <a:cubicBezTo>
                      <a:pt x="1358" y="10705"/>
                      <a:pt x="1358" y="10729"/>
                      <a:pt x="1358" y="10741"/>
                    </a:cubicBezTo>
                    <a:cubicBezTo>
                      <a:pt x="1370" y="10813"/>
                      <a:pt x="1382" y="10872"/>
                      <a:pt x="1405" y="10944"/>
                    </a:cubicBezTo>
                    <a:lnTo>
                      <a:pt x="1405" y="10967"/>
                    </a:lnTo>
                    <a:cubicBezTo>
                      <a:pt x="1417" y="11027"/>
                      <a:pt x="1429" y="11098"/>
                      <a:pt x="1453" y="11158"/>
                    </a:cubicBezTo>
                    <a:cubicBezTo>
                      <a:pt x="1453" y="11158"/>
                      <a:pt x="1453" y="11170"/>
                      <a:pt x="1465" y="11182"/>
                    </a:cubicBezTo>
                    <a:cubicBezTo>
                      <a:pt x="1477" y="11253"/>
                      <a:pt x="1501" y="11313"/>
                      <a:pt x="1536" y="11372"/>
                    </a:cubicBezTo>
                    <a:cubicBezTo>
                      <a:pt x="1536" y="11384"/>
                      <a:pt x="1548" y="11396"/>
                      <a:pt x="1548" y="11408"/>
                    </a:cubicBezTo>
                    <a:cubicBezTo>
                      <a:pt x="1608" y="11515"/>
                      <a:pt x="1667" y="11610"/>
                      <a:pt x="1751" y="11706"/>
                    </a:cubicBezTo>
                    <a:lnTo>
                      <a:pt x="1774" y="11729"/>
                    </a:lnTo>
                    <a:cubicBezTo>
                      <a:pt x="1810" y="11777"/>
                      <a:pt x="1846" y="11813"/>
                      <a:pt x="1894" y="11848"/>
                    </a:cubicBezTo>
                    <a:cubicBezTo>
                      <a:pt x="2001" y="11920"/>
                      <a:pt x="2120" y="11979"/>
                      <a:pt x="2239" y="12027"/>
                    </a:cubicBezTo>
                    <a:lnTo>
                      <a:pt x="2358" y="12086"/>
                    </a:lnTo>
                    <a:lnTo>
                      <a:pt x="2382" y="12098"/>
                    </a:lnTo>
                    <a:cubicBezTo>
                      <a:pt x="2417" y="12122"/>
                      <a:pt x="2465" y="12146"/>
                      <a:pt x="2501" y="12170"/>
                    </a:cubicBezTo>
                    <a:cubicBezTo>
                      <a:pt x="2525" y="12194"/>
                      <a:pt x="2548" y="12217"/>
                      <a:pt x="2584" y="12241"/>
                    </a:cubicBezTo>
                    <a:cubicBezTo>
                      <a:pt x="2632" y="12289"/>
                      <a:pt x="2679" y="12348"/>
                      <a:pt x="2727" y="12408"/>
                    </a:cubicBezTo>
                    <a:cubicBezTo>
                      <a:pt x="2929" y="12706"/>
                      <a:pt x="2977" y="13122"/>
                      <a:pt x="2953" y="13527"/>
                    </a:cubicBezTo>
                    <a:lnTo>
                      <a:pt x="2953" y="13539"/>
                    </a:lnTo>
                    <a:cubicBezTo>
                      <a:pt x="2941" y="13765"/>
                      <a:pt x="2894" y="13991"/>
                      <a:pt x="2846" y="14206"/>
                    </a:cubicBezTo>
                    <a:cubicBezTo>
                      <a:pt x="2822" y="14301"/>
                      <a:pt x="2786" y="14384"/>
                      <a:pt x="2763" y="14480"/>
                    </a:cubicBezTo>
                    <a:lnTo>
                      <a:pt x="2739" y="14599"/>
                    </a:lnTo>
                    <a:cubicBezTo>
                      <a:pt x="2620" y="14968"/>
                      <a:pt x="2572" y="15337"/>
                      <a:pt x="2584" y="15718"/>
                    </a:cubicBezTo>
                    <a:cubicBezTo>
                      <a:pt x="2584" y="15766"/>
                      <a:pt x="2596" y="15801"/>
                      <a:pt x="2596" y="15849"/>
                    </a:cubicBezTo>
                    <a:cubicBezTo>
                      <a:pt x="2608" y="15896"/>
                      <a:pt x="2608" y="15896"/>
                      <a:pt x="2620" y="15932"/>
                    </a:cubicBezTo>
                    <a:cubicBezTo>
                      <a:pt x="2620" y="15956"/>
                      <a:pt x="2620" y="15980"/>
                      <a:pt x="2632" y="16004"/>
                    </a:cubicBezTo>
                    <a:cubicBezTo>
                      <a:pt x="2644" y="16075"/>
                      <a:pt x="2667" y="16158"/>
                      <a:pt x="2703" y="16230"/>
                    </a:cubicBezTo>
                    <a:cubicBezTo>
                      <a:pt x="2727" y="16301"/>
                      <a:pt x="2775" y="16385"/>
                      <a:pt x="2810" y="16456"/>
                    </a:cubicBezTo>
                    <a:cubicBezTo>
                      <a:pt x="2822" y="16480"/>
                      <a:pt x="2846" y="16492"/>
                      <a:pt x="2858" y="16516"/>
                    </a:cubicBezTo>
                    <a:cubicBezTo>
                      <a:pt x="2870" y="16539"/>
                      <a:pt x="2917" y="16611"/>
                      <a:pt x="2953" y="16658"/>
                    </a:cubicBezTo>
                    <a:cubicBezTo>
                      <a:pt x="2989" y="16694"/>
                      <a:pt x="3001" y="16706"/>
                      <a:pt x="3013" y="16730"/>
                    </a:cubicBezTo>
                    <a:cubicBezTo>
                      <a:pt x="3037" y="16754"/>
                      <a:pt x="3084" y="16801"/>
                      <a:pt x="3108" y="16849"/>
                    </a:cubicBezTo>
                    <a:cubicBezTo>
                      <a:pt x="3144" y="16885"/>
                      <a:pt x="3167" y="16897"/>
                      <a:pt x="3191" y="16932"/>
                    </a:cubicBezTo>
                    <a:lnTo>
                      <a:pt x="3215" y="16956"/>
                    </a:lnTo>
                    <a:lnTo>
                      <a:pt x="3298" y="17051"/>
                    </a:lnTo>
                    <a:cubicBezTo>
                      <a:pt x="3370" y="17123"/>
                      <a:pt x="3453" y="17206"/>
                      <a:pt x="3513" y="17290"/>
                    </a:cubicBezTo>
                    <a:cubicBezTo>
                      <a:pt x="3548" y="17337"/>
                      <a:pt x="3596" y="17385"/>
                      <a:pt x="3632" y="17432"/>
                    </a:cubicBezTo>
                    <a:cubicBezTo>
                      <a:pt x="3727" y="17575"/>
                      <a:pt x="3810" y="17730"/>
                      <a:pt x="3858" y="17897"/>
                    </a:cubicBezTo>
                    <a:cubicBezTo>
                      <a:pt x="3894" y="18004"/>
                      <a:pt x="3918" y="18123"/>
                      <a:pt x="3941" y="18230"/>
                    </a:cubicBezTo>
                    <a:cubicBezTo>
                      <a:pt x="3953" y="18337"/>
                      <a:pt x="3965" y="18456"/>
                      <a:pt x="3965" y="18563"/>
                    </a:cubicBezTo>
                    <a:lnTo>
                      <a:pt x="3965" y="18730"/>
                    </a:lnTo>
                    <a:cubicBezTo>
                      <a:pt x="3965" y="18837"/>
                      <a:pt x="3953" y="18944"/>
                      <a:pt x="3941" y="19052"/>
                    </a:cubicBezTo>
                    <a:cubicBezTo>
                      <a:pt x="3941" y="19099"/>
                      <a:pt x="3941" y="19159"/>
                      <a:pt x="3929" y="19195"/>
                    </a:cubicBezTo>
                    <a:cubicBezTo>
                      <a:pt x="3929" y="19218"/>
                      <a:pt x="3929" y="19230"/>
                      <a:pt x="3918" y="19254"/>
                    </a:cubicBezTo>
                    <a:lnTo>
                      <a:pt x="3906" y="19337"/>
                    </a:lnTo>
                    <a:cubicBezTo>
                      <a:pt x="3906" y="19361"/>
                      <a:pt x="3906" y="19373"/>
                      <a:pt x="3906" y="19397"/>
                    </a:cubicBezTo>
                    <a:cubicBezTo>
                      <a:pt x="3894" y="19409"/>
                      <a:pt x="3894" y="19445"/>
                      <a:pt x="3882" y="19468"/>
                    </a:cubicBezTo>
                    <a:cubicBezTo>
                      <a:pt x="3882" y="19492"/>
                      <a:pt x="3882" y="19504"/>
                      <a:pt x="3882" y="19528"/>
                    </a:cubicBezTo>
                    <a:cubicBezTo>
                      <a:pt x="3870" y="19540"/>
                      <a:pt x="3870" y="19564"/>
                      <a:pt x="3870" y="19587"/>
                    </a:cubicBezTo>
                    <a:cubicBezTo>
                      <a:pt x="3858" y="19611"/>
                      <a:pt x="3870" y="19623"/>
                      <a:pt x="3858" y="19635"/>
                    </a:cubicBezTo>
                    <a:cubicBezTo>
                      <a:pt x="3846" y="19647"/>
                      <a:pt x="3846" y="19671"/>
                      <a:pt x="3846" y="19683"/>
                    </a:cubicBezTo>
                    <a:cubicBezTo>
                      <a:pt x="3834" y="19706"/>
                      <a:pt x="3846" y="19706"/>
                      <a:pt x="3846" y="19718"/>
                    </a:cubicBezTo>
                    <a:cubicBezTo>
                      <a:pt x="3846" y="19730"/>
                      <a:pt x="3834" y="19742"/>
                      <a:pt x="3834" y="19766"/>
                    </a:cubicBezTo>
                    <a:cubicBezTo>
                      <a:pt x="3834" y="19778"/>
                      <a:pt x="3834" y="19778"/>
                      <a:pt x="3834" y="19778"/>
                    </a:cubicBezTo>
                    <a:cubicBezTo>
                      <a:pt x="3834" y="19790"/>
                      <a:pt x="3834" y="19802"/>
                      <a:pt x="3822" y="19814"/>
                    </a:cubicBezTo>
                    <a:lnTo>
                      <a:pt x="3822" y="19826"/>
                    </a:lnTo>
                    <a:lnTo>
                      <a:pt x="3822" y="19837"/>
                    </a:lnTo>
                    <a:cubicBezTo>
                      <a:pt x="3810" y="20159"/>
                      <a:pt x="3906" y="20480"/>
                      <a:pt x="4108" y="20730"/>
                    </a:cubicBezTo>
                    <a:cubicBezTo>
                      <a:pt x="4120" y="20742"/>
                      <a:pt x="4132" y="20754"/>
                      <a:pt x="4132" y="20766"/>
                    </a:cubicBezTo>
                    <a:cubicBezTo>
                      <a:pt x="4191" y="20826"/>
                      <a:pt x="4239" y="20885"/>
                      <a:pt x="4299" y="20933"/>
                    </a:cubicBezTo>
                    <a:lnTo>
                      <a:pt x="4346" y="20969"/>
                    </a:lnTo>
                    <a:cubicBezTo>
                      <a:pt x="4418" y="21028"/>
                      <a:pt x="4477" y="21076"/>
                      <a:pt x="4561" y="21123"/>
                    </a:cubicBezTo>
                    <a:cubicBezTo>
                      <a:pt x="4608" y="21147"/>
                      <a:pt x="4656" y="21183"/>
                      <a:pt x="4715" y="21207"/>
                    </a:cubicBezTo>
                    <a:lnTo>
                      <a:pt x="4775" y="21230"/>
                    </a:lnTo>
                    <a:cubicBezTo>
                      <a:pt x="4811" y="21254"/>
                      <a:pt x="4858" y="21266"/>
                      <a:pt x="4894" y="21290"/>
                    </a:cubicBezTo>
                    <a:lnTo>
                      <a:pt x="4977" y="21314"/>
                    </a:lnTo>
                    <a:cubicBezTo>
                      <a:pt x="5013" y="21326"/>
                      <a:pt x="5049" y="21350"/>
                      <a:pt x="5096" y="21361"/>
                    </a:cubicBezTo>
                    <a:lnTo>
                      <a:pt x="5180" y="21385"/>
                    </a:lnTo>
                    <a:cubicBezTo>
                      <a:pt x="5215" y="21397"/>
                      <a:pt x="5263" y="21409"/>
                      <a:pt x="5311" y="21421"/>
                    </a:cubicBezTo>
                    <a:lnTo>
                      <a:pt x="5394" y="21445"/>
                    </a:lnTo>
                    <a:lnTo>
                      <a:pt x="5549" y="21469"/>
                    </a:lnTo>
                    <a:lnTo>
                      <a:pt x="5632" y="21492"/>
                    </a:lnTo>
                    <a:lnTo>
                      <a:pt x="5799" y="21516"/>
                    </a:lnTo>
                    <a:lnTo>
                      <a:pt x="5882" y="21516"/>
                    </a:lnTo>
                    <a:cubicBezTo>
                      <a:pt x="5965" y="21528"/>
                      <a:pt x="6061" y="21540"/>
                      <a:pt x="6144" y="21540"/>
                    </a:cubicBezTo>
                    <a:lnTo>
                      <a:pt x="6299" y="21552"/>
                    </a:lnTo>
                    <a:lnTo>
                      <a:pt x="6537" y="21552"/>
                    </a:lnTo>
                    <a:lnTo>
                      <a:pt x="6775" y="21576"/>
                    </a:lnTo>
                    <a:lnTo>
                      <a:pt x="6811" y="21576"/>
                    </a:lnTo>
                    <a:cubicBezTo>
                      <a:pt x="6976" y="21586"/>
                      <a:pt x="7142" y="21594"/>
                      <a:pt x="7306" y="21594"/>
                    </a:cubicBezTo>
                    <a:cubicBezTo>
                      <a:pt x="7708" y="21594"/>
                      <a:pt x="8102" y="21544"/>
                      <a:pt x="8466" y="21350"/>
                    </a:cubicBezTo>
                    <a:cubicBezTo>
                      <a:pt x="8549" y="21290"/>
                      <a:pt x="8585" y="21195"/>
                      <a:pt x="8573" y="21088"/>
                    </a:cubicBezTo>
                    <a:cubicBezTo>
                      <a:pt x="8549" y="20897"/>
                      <a:pt x="8501" y="20409"/>
                      <a:pt x="8454" y="19897"/>
                    </a:cubicBezTo>
                    <a:cubicBezTo>
                      <a:pt x="8442" y="19778"/>
                      <a:pt x="8359" y="19671"/>
                      <a:pt x="8240" y="19635"/>
                    </a:cubicBezTo>
                    <a:cubicBezTo>
                      <a:pt x="7930" y="19587"/>
                      <a:pt x="7632" y="19564"/>
                      <a:pt x="7323" y="19552"/>
                    </a:cubicBezTo>
                    <a:cubicBezTo>
                      <a:pt x="7108" y="19540"/>
                      <a:pt x="7013" y="19147"/>
                      <a:pt x="7192" y="19028"/>
                    </a:cubicBezTo>
                    <a:cubicBezTo>
                      <a:pt x="7549" y="18802"/>
                      <a:pt x="7870" y="18540"/>
                      <a:pt x="8156" y="18242"/>
                    </a:cubicBezTo>
                    <a:cubicBezTo>
                      <a:pt x="8180" y="18159"/>
                      <a:pt x="8192" y="18075"/>
                      <a:pt x="8216" y="17992"/>
                    </a:cubicBezTo>
                    <a:cubicBezTo>
                      <a:pt x="8132" y="17432"/>
                      <a:pt x="8001" y="16873"/>
                      <a:pt x="7823" y="16337"/>
                    </a:cubicBezTo>
                    <a:cubicBezTo>
                      <a:pt x="7783" y="16229"/>
                      <a:pt x="7695" y="16161"/>
                      <a:pt x="7612" y="16161"/>
                    </a:cubicBezTo>
                    <a:cubicBezTo>
                      <a:pt x="7595" y="16161"/>
                      <a:pt x="7577" y="16164"/>
                      <a:pt x="7561" y="16170"/>
                    </a:cubicBezTo>
                    <a:cubicBezTo>
                      <a:pt x="6930" y="16385"/>
                      <a:pt x="6299" y="16706"/>
                      <a:pt x="5668" y="16873"/>
                    </a:cubicBezTo>
                    <a:cubicBezTo>
                      <a:pt x="5632" y="16837"/>
                      <a:pt x="5584" y="16789"/>
                      <a:pt x="5537" y="16754"/>
                    </a:cubicBezTo>
                    <a:cubicBezTo>
                      <a:pt x="5430" y="16670"/>
                      <a:pt x="5334" y="16575"/>
                      <a:pt x="5239" y="16468"/>
                    </a:cubicBezTo>
                    <a:cubicBezTo>
                      <a:pt x="5084" y="16254"/>
                      <a:pt x="5049" y="15944"/>
                      <a:pt x="5013" y="15670"/>
                    </a:cubicBezTo>
                    <a:lnTo>
                      <a:pt x="4894" y="14587"/>
                    </a:lnTo>
                    <a:cubicBezTo>
                      <a:pt x="5275" y="14265"/>
                      <a:pt x="5596" y="13896"/>
                      <a:pt x="5870" y="13491"/>
                    </a:cubicBezTo>
                    <a:cubicBezTo>
                      <a:pt x="5997" y="13319"/>
                      <a:pt x="5868" y="13014"/>
                      <a:pt x="5688" y="13014"/>
                    </a:cubicBezTo>
                    <a:cubicBezTo>
                      <a:pt x="5681" y="13014"/>
                      <a:pt x="5675" y="13014"/>
                      <a:pt x="5668" y="13015"/>
                    </a:cubicBezTo>
                    <a:lnTo>
                      <a:pt x="4739" y="13146"/>
                    </a:lnTo>
                    <a:lnTo>
                      <a:pt x="4584" y="11801"/>
                    </a:lnTo>
                    <a:cubicBezTo>
                      <a:pt x="4572" y="11598"/>
                      <a:pt x="4537" y="11396"/>
                      <a:pt x="4513" y="11194"/>
                    </a:cubicBezTo>
                    <a:lnTo>
                      <a:pt x="4751" y="11027"/>
                    </a:lnTo>
                    <a:cubicBezTo>
                      <a:pt x="5287" y="10693"/>
                      <a:pt x="5739" y="10253"/>
                      <a:pt x="6085" y="9729"/>
                    </a:cubicBezTo>
                    <a:cubicBezTo>
                      <a:pt x="6232" y="9483"/>
                      <a:pt x="6038" y="9116"/>
                      <a:pt x="5826" y="9116"/>
                    </a:cubicBezTo>
                    <a:cubicBezTo>
                      <a:pt x="5781" y="9116"/>
                      <a:pt x="5735" y="9132"/>
                      <a:pt x="5692" y="9169"/>
                    </a:cubicBezTo>
                    <a:cubicBezTo>
                      <a:pt x="5227" y="9586"/>
                      <a:pt x="4680" y="9896"/>
                      <a:pt x="4084" y="10110"/>
                    </a:cubicBezTo>
                    <a:cubicBezTo>
                      <a:pt x="3941" y="9896"/>
                      <a:pt x="3775" y="9693"/>
                      <a:pt x="3644" y="9455"/>
                    </a:cubicBezTo>
                    <a:cubicBezTo>
                      <a:pt x="3858" y="9253"/>
                      <a:pt x="4084" y="9039"/>
                      <a:pt x="4287" y="8812"/>
                    </a:cubicBezTo>
                    <a:cubicBezTo>
                      <a:pt x="4475" y="8601"/>
                      <a:pt x="4312" y="8162"/>
                      <a:pt x="4067" y="8162"/>
                    </a:cubicBezTo>
                    <a:cubicBezTo>
                      <a:pt x="4049" y="8162"/>
                      <a:pt x="4031" y="8165"/>
                      <a:pt x="4013" y="8169"/>
                    </a:cubicBezTo>
                    <a:lnTo>
                      <a:pt x="3989" y="8169"/>
                    </a:lnTo>
                    <a:cubicBezTo>
                      <a:pt x="3971" y="8174"/>
                      <a:pt x="3953" y="8176"/>
                      <a:pt x="3935" y="8176"/>
                    </a:cubicBezTo>
                    <a:cubicBezTo>
                      <a:pt x="3688" y="8176"/>
                      <a:pt x="3514" y="7737"/>
                      <a:pt x="3703" y="7526"/>
                    </a:cubicBezTo>
                    <a:cubicBezTo>
                      <a:pt x="3989" y="7205"/>
                      <a:pt x="4227" y="6848"/>
                      <a:pt x="4394" y="6455"/>
                    </a:cubicBezTo>
                    <a:cubicBezTo>
                      <a:pt x="4497" y="6213"/>
                      <a:pt x="4334" y="5882"/>
                      <a:pt x="4118" y="5882"/>
                    </a:cubicBezTo>
                    <a:cubicBezTo>
                      <a:pt x="4111" y="5882"/>
                      <a:pt x="4104" y="5883"/>
                      <a:pt x="4096" y="5883"/>
                    </a:cubicBezTo>
                    <a:cubicBezTo>
                      <a:pt x="3958" y="5893"/>
                      <a:pt x="3819" y="5898"/>
                      <a:pt x="3682" y="5898"/>
                    </a:cubicBezTo>
                    <a:cubicBezTo>
                      <a:pt x="3464" y="5898"/>
                      <a:pt x="3248" y="5884"/>
                      <a:pt x="3037" y="5848"/>
                    </a:cubicBezTo>
                    <a:cubicBezTo>
                      <a:pt x="2798" y="5812"/>
                      <a:pt x="2667" y="5407"/>
                      <a:pt x="2834" y="5205"/>
                    </a:cubicBezTo>
                    <a:cubicBezTo>
                      <a:pt x="3215" y="4705"/>
                      <a:pt x="3513" y="4145"/>
                      <a:pt x="3691" y="3538"/>
                    </a:cubicBezTo>
                    <a:cubicBezTo>
                      <a:pt x="3759" y="3301"/>
                      <a:pt x="3602" y="2999"/>
                      <a:pt x="3403" y="2999"/>
                    </a:cubicBezTo>
                    <a:cubicBezTo>
                      <a:pt x="3392" y="2999"/>
                      <a:pt x="3381" y="3000"/>
                      <a:pt x="3370" y="3002"/>
                    </a:cubicBezTo>
                    <a:cubicBezTo>
                      <a:pt x="2895" y="3074"/>
                      <a:pt x="2421" y="3109"/>
                      <a:pt x="1943" y="3109"/>
                    </a:cubicBezTo>
                    <a:cubicBezTo>
                      <a:pt x="1713" y="3109"/>
                      <a:pt x="1482" y="3101"/>
                      <a:pt x="1251" y="3085"/>
                    </a:cubicBezTo>
                    <a:lnTo>
                      <a:pt x="1239" y="3073"/>
                    </a:lnTo>
                    <a:cubicBezTo>
                      <a:pt x="1048" y="3002"/>
                      <a:pt x="810" y="2907"/>
                      <a:pt x="703" y="2669"/>
                    </a:cubicBezTo>
                    <a:cubicBezTo>
                      <a:pt x="655" y="2573"/>
                      <a:pt x="631" y="2466"/>
                      <a:pt x="620" y="2371"/>
                    </a:cubicBezTo>
                    <a:cubicBezTo>
                      <a:pt x="631" y="2192"/>
                      <a:pt x="655" y="2014"/>
                      <a:pt x="691" y="1835"/>
                    </a:cubicBezTo>
                    <a:cubicBezTo>
                      <a:pt x="691" y="1811"/>
                      <a:pt x="691" y="1788"/>
                      <a:pt x="691" y="1776"/>
                    </a:cubicBezTo>
                    <a:cubicBezTo>
                      <a:pt x="739" y="1704"/>
                      <a:pt x="774" y="1621"/>
                      <a:pt x="810" y="1549"/>
                    </a:cubicBezTo>
                    <a:cubicBezTo>
                      <a:pt x="941" y="1276"/>
                      <a:pt x="1120" y="1026"/>
                      <a:pt x="1334" y="811"/>
                    </a:cubicBezTo>
                    <a:cubicBezTo>
                      <a:pt x="1548" y="633"/>
                      <a:pt x="1798" y="526"/>
                      <a:pt x="2072" y="490"/>
                    </a:cubicBezTo>
                    <a:cubicBezTo>
                      <a:pt x="2195" y="479"/>
                      <a:pt x="2316" y="473"/>
                      <a:pt x="2435" y="473"/>
                    </a:cubicBezTo>
                    <a:cubicBezTo>
                      <a:pt x="2581" y="473"/>
                      <a:pt x="2726" y="482"/>
                      <a:pt x="2870" y="502"/>
                    </a:cubicBezTo>
                    <a:cubicBezTo>
                      <a:pt x="3132" y="537"/>
                      <a:pt x="3382" y="621"/>
                      <a:pt x="3620" y="752"/>
                    </a:cubicBezTo>
                    <a:cubicBezTo>
                      <a:pt x="3834" y="883"/>
                      <a:pt x="3965" y="1121"/>
                      <a:pt x="3953" y="1383"/>
                    </a:cubicBezTo>
                    <a:cubicBezTo>
                      <a:pt x="3953" y="1680"/>
                      <a:pt x="3810" y="1978"/>
                      <a:pt x="3679" y="2276"/>
                    </a:cubicBezTo>
                    <a:lnTo>
                      <a:pt x="3703" y="2323"/>
                    </a:lnTo>
                    <a:cubicBezTo>
                      <a:pt x="3834" y="2228"/>
                      <a:pt x="3941" y="2133"/>
                      <a:pt x="4037" y="2002"/>
                    </a:cubicBezTo>
                    <a:cubicBezTo>
                      <a:pt x="4156" y="1859"/>
                      <a:pt x="4239" y="1680"/>
                      <a:pt x="4263" y="1490"/>
                    </a:cubicBezTo>
                    <a:cubicBezTo>
                      <a:pt x="4310" y="1252"/>
                      <a:pt x="4287" y="1002"/>
                      <a:pt x="4180" y="764"/>
                    </a:cubicBezTo>
                    <a:cubicBezTo>
                      <a:pt x="4096" y="561"/>
                      <a:pt x="3953" y="383"/>
                      <a:pt x="3763" y="252"/>
                    </a:cubicBezTo>
                    <a:cubicBezTo>
                      <a:pt x="3620" y="156"/>
                      <a:pt x="3465" y="85"/>
                      <a:pt x="3287" y="49"/>
                    </a:cubicBezTo>
                    <a:lnTo>
                      <a:pt x="3072" y="14"/>
                    </a:lnTo>
                    <a:cubicBezTo>
                      <a:pt x="2989" y="14"/>
                      <a:pt x="2917" y="14"/>
                      <a:pt x="2846" y="2"/>
                    </a:cubicBezTo>
                    <a:cubicBezTo>
                      <a:pt x="2825" y="1"/>
                      <a:pt x="2803" y="0"/>
                      <a:pt x="2782" y="0"/>
                    </a:cubicBezTo>
                    <a:close/>
                  </a:path>
                </a:pathLst>
              </a:custGeom>
              <a:solidFill>
                <a:srgbClr val="FFFFFF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38"/>
              <p:cNvSpPr/>
              <p:nvPr/>
            </p:nvSpPr>
            <p:spPr>
              <a:xfrm>
                <a:off x="2464891" y="4166110"/>
                <a:ext cx="413820" cy="794410"/>
              </a:xfrm>
              <a:custGeom>
                <a:avLst/>
                <a:gdLst/>
                <a:ahLst/>
                <a:cxnLst/>
                <a:rect l="l" t="t" r="r" b="b"/>
                <a:pathLst>
                  <a:path w="8979" h="17237" extrusionOk="0">
                    <a:moveTo>
                      <a:pt x="2537" y="0"/>
                    </a:moveTo>
                    <a:cubicBezTo>
                      <a:pt x="2489" y="0"/>
                      <a:pt x="2441" y="5"/>
                      <a:pt x="2394" y="13"/>
                    </a:cubicBezTo>
                    <a:cubicBezTo>
                      <a:pt x="1811" y="120"/>
                      <a:pt x="1263" y="347"/>
                      <a:pt x="834" y="823"/>
                    </a:cubicBezTo>
                    <a:cubicBezTo>
                      <a:pt x="144" y="1597"/>
                      <a:pt x="1" y="3311"/>
                      <a:pt x="799" y="4180"/>
                    </a:cubicBezTo>
                    <a:cubicBezTo>
                      <a:pt x="989" y="4383"/>
                      <a:pt x="1227" y="4549"/>
                      <a:pt x="1322" y="4847"/>
                    </a:cubicBezTo>
                    <a:cubicBezTo>
                      <a:pt x="1430" y="5228"/>
                      <a:pt x="1239" y="5609"/>
                      <a:pt x="1358" y="5990"/>
                    </a:cubicBezTo>
                    <a:cubicBezTo>
                      <a:pt x="1418" y="6204"/>
                      <a:pt x="1584" y="6359"/>
                      <a:pt x="1703" y="6538"/>
                    </a:cubicBezTo>
                    <a:cubicBezTo>
                      <a:pt x="2025" y="7050"/>
                      <a:pt x="2013" y="7728"/>
                      <a:pt x="2049" y="8359"/>
                    </a:cubicBezTo>
                    <a:cubicBezTo>
                      <a:pt x="2084" y="9002"/>
                      <a:pt x="2275" y="9752"/>
                      <a:pt x="2727" y="9979"/>
                    </a:cubicBezTo>
                    <a:cubicBezTo>
                      <a:pt x="2918" y="10074"/>
                      <a:pt x="3120" y="10050"/>
                      <a:pt x="3299" y="10169"/>
                    </a:cubicBezTo>
                    <a:cubicBezTo>
                      <a:pt x="3716" y="10431"/>
                      <a:pt x="3787" y="11181"/>
                      <a:pt x="3716" y="11741"/>
                    </a:cubicBezTo>
                    <a:cubicBezTo>
                      <a:pt x="3644" y="12300"/>
                      <a:pt x="3537" y="12943"/>
                      <a:pt x="3823" y="13443"/>
                    </a:cubicBezTo>
                    <a:cubicBezTo>
                      <a:pt x="4108" y="13932"/>
                      <a:pt x="4680" y="14063"/>
                      <a:pt x="4918" y="14598"/>
                    </a:cubicBezTo>
                    <a:cubicBezTo>
                      <a:pt x="5216" y="15253"/>
                      <a:pt x="5085" y="16218"/>
                      <a:pt x="5085" y="16218"/>
                    </a:cubicBezTo>
                    <a:cubicBezTo>
                      <a:pt x="5143" y="16844"/>
                      <a:pt x="5630" y="17237"/>
                      <a:pt x="6452" y="17237"/>
                    </a:cubicBezTo>
                    <a:cubicBezTo>
                      <a:pt x="6645" y="17237"/>
                      <a:pt x="6856" y="17215"/>
                      <a:pt x="7085" y="17170"/>
                    </a:cubicBezTo>
                    <a:cubicBezTo>
                      <a:pt x="7728" y="17051"/>
                      <a:pt x="8442" y="17039"/>
                      <a:pt x="8978" y="16503"/>
                    </a:cubicBezTo>
                    <a:cubicBezTo>
                      <a:pt x="8978" y="16503"/>
                      <a:pt x="8478" y="14336"/>
                      <a:pt x="8347" y="13920"/>
                    </a:cubicBezTo>
                    <a:cubicBezTo>
                      <a:pt x="8109" y="13134"/>
                      <a:pt x="7847" y="12300"/>
                      <a:pt x="7311" y="11836"/>
                    </a:cubicBezTo>
                    <a:cubicBezTo>
                      <a:pt x="7204" y="11753"/>
                      <a:pt x="7109" y="11657"/>
                      <a:pt x="7025" y="11562"/>
                    </a:cubicBezTo>
                    <a:cubicBezTo>
                      <a:pt x="6871" y="11348"/>
                      <a:pt x="6835" y="11050"/>
                      <a:pt x="6799" y="10776"/>
                    </a:cubicBezTo>
                    <a:cubicBezTo>
                      <a:pt x="6668" y="9526"/>
                      <a:pt x="6525" y="8276"/>
                      <a:pt x="6394" y="7026"/>
                    </a:cubicBezTo>
                    <a:cubicBezTo>
                      <a:pt x="6335" y="6585"/>
                      <a:pt x="6287" y="6109"/>
                      <a:pt x="6097" y="5704"/>
                    </a:cubicBezTo>
                    <a:cubicBezTo>
                      <a:pt x="5882" y="5264"/>
                      <a:pt x="5525" y="4954"/>
                      <a:pt x="5347" y="4490"/>
                    </a:cubicBezTo>
                    <a:cubicBezTo>
                      <a:pt x="5144" y="3942"/>
                      <a:pt x="5263" y="3299"/>
                      <a:pt x="5085" y="2752"/>
                    </a:cubicBezTo>
                    <a:cubicBezTo>
                      <a:pt x="4894" y="2192"/>
                      <a:pt x="4442" y="1835"/>
                      <a:pt x="4073" y="1442"/>
                    </a:cubicBezTo>
                    <a:cubicBezTo>
                      <a:pt x="3894" y="1263"/>
                      <a:pt x="3751" y="1049"/>
                      <a:pt x="3632" y="835"/>
                    </a:cubicBezTo>
                    <a:cubicBezTo>
                      <a:pt x="3376" y="322"/>
                      <a:pt x="2956" y="0"/>
                      <a:pt x="25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38"/>
              <p:cNvSpPr/>
              <p:nvPr/>
            </p:nvSpPr>
            <p:spPr>
              <a:xfrm>
                <a:off x="2677262" y="4414844"/>
                <a:ext cx="42447" cy="37193"/>
              </a:xfrm>
              <a:custGeom>
                <a:avLst/>
                <a:gdLst/>
                <a:ahLst/>
                <a:cxnLst/>
                <a:rect l="l" t="t" r="r" b="b"/>
                <a:pathLst>
                  <a:path w="921" h="807" extrusionOk="0">
                    <a:moveTo>
                      <a:pt x="721" y="0"/>
                    </a:moveTo>
                    <a:cubicBezTo>
                      <a:pt x="707" y="0"/>
                      <a:pt x="693" y="3"/>
                      <a:pt x="679" y="10"/>
                    </a:cubicBezTo>
                    <a:cubicBezTo>
                      <a:pt x="501" y="93"/>
                      <a:pt x="358" y="224"/>
                      <a:pt x="179" y="319"/>
                    </a:cubicBezTo>
                    <a:cubicBezTo>
                      <a:pt x="1" y="424"/>
                      <a:pt x="100" y="806"/>
                      <a:pt x="264" y="806"/>
                    </a:cubicBezTo>
                    <a:cubicBezTo>
                      <a:pt x="286" y="806"/>
                      <a:pt x="310" y="799"/>
                      <a:pt x="334" y="784"/>
                    </a:cubicBezTo>
                    <a:cubicBezTo>
                      <a:pt x="548" y="688"/>
                      <a:pt x="727" y="522"/>
                      <a:pt x="846" y="319"/>
                    </a:cubicBezTo>
                    <a:cubicBezTo>
                      <a:pt x="920" y="202"/>
                      <a:pt x="833" y="0"/>
                      <a:pt x="721" y="0"/>
                    </a:cubicBezTo>
                    <a:close/>
                  </a:path>
                </a:pathLst>
              </a:custGeom>
              <a:solidFill>
                <a:srgbClr val="FFFFFF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38"/>
              <p:cNvSpPr/>
              <p:nvPr/>
            </p:nvSpPr>
            <p:spPr>
              <a:xfrm>
                <a:off x="2637212" y="4287781"/>
                <a:ext cx="43368" cy="52448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138" extrusionOk="0">
                    <a:moveTo>
                      <a:pt x="645" y="1"/>
                    </a:moveTo>
                    <a:cubicBezTo>
                      <a:pt x="315" y="1"/>
                      <a:pt x="68" y="321"/>
                      <a:pt x="36" y="755"/>
                    </a:cubicBezTo>
                    <a:cubicBezTo>
                      <a:pt x="36" y="778"/>
                      <a:pt x="24" y="790"/>
                      <a:pt x="24" y="802"/>
                    </a:cubicBezTo>
                    <a:cubicBezTo>
                      <a:pt x="0" y="886"/>
                      <a:pt x="24" y="981"/>
                      <a:pt x="72" y="1052"/>
                    </a:cubicBezTo>
                    <a:cubicBezTo>
                      <a:pt x="113" y="1104"/>
                      <a:pt x="164" y="1138"/>
                      <a:pt x="208" y="1138"/>
                    </a:cubicBezTo>
                    <a:cubicBezTo>
                      <a:pt x="214" y="1138"/>
                      <a:pt x="220" y="1137"/>
                      <a:pt x="227" y="1136"/>
                    </a:cubicBezTo>
                    <a:cubicBezTo>
                      <a:pt x="298" y="1124"/>
                      <a:pt x="381" y="1100"/>
                      <a:pt x="453" y="1052"/>
                    </a:cubicBezTo>
                    <a:cubicBezTo>
                      <a:pt x="703" y="945"/>
                      <a:pt x="881" y="659"/>
                      <a:pt x="929" y="290"/>
                    </a:cubicBezTo>
                    <a:cubicBezTo>
                      <a:pt x="941" y="171"/>
                      <a:pt x="881" y="64"/>
                      <a:pt x="774" y="16"/>
                    </a:cubicBezTo>
                    <a:cubicBezTo>
                      <a:pt x="730" y="6"/>
                      <a:pt x="687" y="1"/>
                      <a:pt x="645" y="1"/>
                    </a:cubicBezTo>
                    <a:close/>
                  </a:path>
                </a:pathLst>
              </a:custGeom>
              <a:solidFill>
                <a:srgbClr val="FFFFFF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38"/>
              <p:cNvSpPr/>
              <p:nvPr/>
            </p:nvSpPr>
            <p:spPr>
              <a:xfrm>
                <a:off x="2491806" y="4320319"/>
                <a:ext cx="1106" cy="1152"/>
              </a:xfrm>
              <a:custGeom>
                <a:avLst/>
                <a:gdLst/>
                <a:ahLst/>
                <a:cxnLst/>
                <a:rect l="l" t="t" r="r" b="b"/>
                <a:pathLst>
                  <a:path w="24" h="25" extrusionOk="0">
                    <a:moveTo>
                      <a:pt x="12" y="1"/>
                    </a:moveTo>
                    <a:cubicBezTo>
                      <a:pt x="0" y="1"/>
                      <a:pt x="0" y="25"/>
                      <a:pt x="12" y="25"/>
                    </a:cubicBezTo>
                    <a:cubicBezTo>
                      <a:pt x="24" y="25"/>
                      <a:pt x="24" y="1"/>
                      <a:pt x="12" y="1"/>
                    </a:cubicBezTo>
                    <a:close/>
                  </a:path>
                </a:pathLst>
              </a:custGeom>
              <a:solidFill>
                <a:srgbClr val="85CE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38"/>
              <p:cNvSpPr/>
              <p:nvPr/>
            </p:nvSpPr>
            <p:spPr>
              <a:xfrm>
                <a:off x="2474800" y="4163944"/>
                <a:ext cx="260625" cy="481845"/>
              </a:xfrm>
              <a:custGeom>
                <a:avLst/>
                <a:gdLst/>
                <a:ahLst/>
                <a:cxnLst/>
                <a:rect l="l" t="t" r="r" b="b"/>
                <a:pathLst>
                  <a:path w="5655" h="10455" extrusionOk="0">
                    <a:moveTo>
                      <a:pt x="2310" y="1"/>
                    </a:moveTo>
                    <a:lnTo>
                      <a:pt x="2119" y="13"/>
                    </a:lnTo>
                    <a:cubicBezTo>
                      <a:pt x="2060" y="24"/>
                      <a:pt x="2012" y="36"/>
                      <a:pt x="1953" y="48"/>
                    </a:cubicBezTo>
                    <a:cubicBezTo>
                      <a:pt x="1715" y="108"/>
                      <a:pt x="1488" y="227"/>
                      <a:pt x="1310" y="382"/>
                    </a:cubicBezTo>
                    <a:cubicBezTo>
                      <a:pt x="1131" y="548"/>
                      <a:pt x="953" y="727"/>
                      <a:pt x="786" y="906"/>
                    </a:cubicBezTo>
                    <a:cubicBezTo>
                      <a:pt x="595" y="1084"/>
                      <a:pt x="429" y="1275"/>
                      <a:pt x="298" y="1501"/>
                    </a:cubicBezTo>
                    <a:cubicBezTo>
                      <a:pt x="262" y="1560"/>
                      <a:pt x="226" y="1620"/>
                      <a:pt x="203" y="1691"/>
                    </a:cubicBezTo>
                    <a:cubicBezTo>
                      <a:pt x="167" y="1763"/>
                      <a:pt x="143" y="1822"/>
                      <a:pt x="131" y="1906"/>
                    </a:cubicBezTo>
                    <a:cubicBezTo>
                      <a:pt x="107" y="2001"/>
                      <a:pt x="83" y="2108"/>
                      <a:pt x="72" y="2215"/>
                    </a:cubicBezTo>
                    <a:cubicBezTo>
                      <a:pt x="48" y="2346"/>
                      <a:pt x="36" y="2477"/>
                      <a:pt x="36" y="2608"/>
                    </a:cubicBezTo>
                    <a:cubicBezTo>
                      <a:pt x="0" y="2965"/>
                      <a:pt x="72" y="3322"/>
                      <a:pt x="262" y="3632"/>
                    </a:cubicBezTo>
                    <a:cubicBezTo>
                      <a:pt x="333" y="3882"/>
                      <a:pt x="476" y="4120"/>
                      <a:pt x="643" y="4311"/>
                    </a:cubicBezTo>
                    <a:cubicBezTo>
                      <a:pt x="834" y="4513"/>
                      <a:pt x="1084" y="4680"/>
                      <a:pt x="1167" y="4977"/>
                    </a:cubicBezTo>
                    <a:cubicBezTo>
                      <a:pt x="1274" y="5347"/>
                      <a:pt x="1084" y="5739"/>
                      <a:pt x="1203" y="6109"/>
                    </a:cubicBezTo>
                    <a:cubicBezTo>
                      <a:pt x="1262" y="6323"/>
                      <a:pt x="1429" y="6478"/>
                      <a:pt x="1536" y="6656"/>
                    </a:cubicBezTo>
                    <a:cubicBezTo>
                      <a:pt x="1857" y="7156"/>
                      <a:pt x="1857" y="7847"/>
                      <a:pt x="1893" y="8466"/>
                    </a:cubicBezTo>
                    <a:cubicBezTo>
                      <a:pt x="1929" y="9085"/>
                      <a:pt x="2119" y="9859"/>
                      <a:pt x="2560" y="10085"/>
                    </a:cubicBezTo>
                    <a:cubicBezTo>
                      <a:pt x="2750" y="10169"/>
                      <a:pt x="2953" y="10157"/>
                      <a:pt x="3131" y="10276"/>
                    </a:cubicBezTo>
                    <a:cubicBezTo>
                      <a:pt x="3179" y="10300"/>
                      <a:pt x="3227" y="10335"/>
                      <a:pt x="3262" y="10383"/>
                    </a:cubicBezTo>
                    <a:cubicBezTo>
                      <a:pt x="3297" y="10432"/>
                      <a:pt x="3349" y="10455"/>
                      <a:pt x="3401" y="10455"/>
                    </a:cubicBezTo>
                    <a:cubicBezTo>
                      <a:pt x="3476" y="10455"/>
                      <a:pt x="3551" y="10408"/>
                      <a:pt x="3572" y="10323"/>
                    </a:cubicBezTo>
                    <a:cubicBezTo>
                      <a:pt x="3822" y="9728"/>
                      <a:pt x="4263" y="9287"/>
                      <a:pt x="4679" y="8859"/>
                    </a:cubicBezTo>
                    <a:cubicBezTo>
                      <a:pt x="5048" y="8478"/>
                      <a:pt x="5358" y="8037"/>
                      <a:pt x="5572" y="7549"/>
                    </a:cubicBezTo>
                    <a:cubicBezTo>
                      <a:pt x="5655" y="7328"/>
                      <a:pt x="5496" y="7086"/>
                      <a:pt x="5337" y="7086"/>
                    </a:cubicBezTo>
                    <a:cubicBezTo>
                      <a:pt x="5291" y="7086"/>
                      <a:pt x="5244" y="7107"/>
                      <a:pt x="5203" y="7156"/>
                    </a:cubicBezTo>
                    <a:cubicBezTo>
                      <a:pt x="4834" y="7656"/>
                      <a:pt x="4370" y="8061"/>
                      <a:pt x="3834" y="8371"/>
                    </a:cubicBezTo>
                    <a:cubicBezTo>
                      <a:pt x="3808" y="8386"/>
                      <a:pt x="3782" y="8393"/>
                      <a:pt x="3757" y="8393"/>
                    </a:cubicBezTo>
                    <a:cubicBezTo>
                      <a:pt x="3580" y="8393"/>
                      <a:pt x="3426" y="8068"/>
                      <a:pt x="3572" y="7871"/>
                    </a:cubicBezTo>
                    <a:cubicBezTo>
                      <a:pt x="3739" y="7656"/>
                      <a:pt x="3917" y="7394"/>
                      <a:pt x="4072" y="7132"/>
                    </a:cubicBezTo>
                    <a:cubicBezTo>
                      <a:pt x="4187" y="6935"/>
                      <a:pt x="4037" y="6637"/>
                      <a:pt x="3862" y="6637"/>
                    </a:cubicBezTo>
                    <a:cubicBezTo>
                      <a:pt x="3837" y="6637"/>
                      <a:pt x="3812" y="6643"/>
                      <a:pt x="3786" y="6656"/>
                    </a:cubicBezTo>
                    <a:lnTo>
                      <a:pt x="3774" y="6668"/>
                    </a:lnTo>
                    <a:cubicBezTo>
                      <a:pt x="3747" y="6682"/>
                      <a:pt x="3721" y="6688"/>
                      <a:pt x="3694" y="6688"/>
                    </a:cubicBezTo>
                    <a:cubicBezTo>
                      <a:pt x="3512" y="6688"/>
                      <a:pt x="3364" y="6390"/>
                      <a:pt x="3489" y="6192"/>
                    </a:cubicBezTo>
                    <a:cubicBezTo>
                      <a:pt x="3667" y="5882"/>
                      <a:pt x="3810" y="5537"/>
                      <a:pt x="3905" y="5180"/>
                    </a:cubicBezTo>
                    <a:cubicBezTo>
                      <a:pt x="3959" y="4978"/>
                      <a:pt x="3821" y="4766"/>
                      <a:pt x="3664" y="4766"/>
                    </a:cubicBezTo>
                    <a:cubicBezTo>
                      <a:pt x="3645" y="4766"/>
                      <a:pt x="3627" y="4769"/>
                      <a:pt x="3608" y="4775"/>
                    </a:cubicBezTo>
                    <a:cubicBezTo>
                      <a:pt x="3334" y="4870"/>
                      <a:pt x="3060" y="4930"/>
                      <a:pt x="2774" y="4954"/>
                    </a:cubicBezTo>
                    <a:cubicBezTo>
                      <a:pt x="2771" y="4954"/>
                      <a:pt x="2767" y="4954"/>
                      <a:pt x="2764" y="4954"/>
                    </a:cubicBezTo>
                    <a:cubicBezTo>
                      <a:pt x="2578" y="4954"/>
                      <a:pt x="2443" y="4652"/>
                      <a:pt x="2548" y="4465"/>
                    </a:cubicBezTo>
                    <a:cubicBezTo>
                      <a:pt x="2798" y="3989"/>
                      <a:pt x="2965" y="3465"/>
                      <a:pt x="3036" y="2941"/>
                    </a:cubicBezTo>
                    <a:cubicBezTo>
                      <a:pt x="3067" y="2744"/>
                      <a:pt x="2936" y="2547"/>
                      <a:pt x="2799" y="2547"/>
                    </a:cubicBezTo>
                    <a:cubicBezTo>
                      <a:pt x="2779" y="2547"/>
                      <a:pt x="2758" y="2551"/>
                      <a:pt x="2739" y="2560"/>
                    </a:cubicBezTo>
                    <a:cubicBezTo>
                      <a:pt x="2227" y="2775"/>
                      <a:pt x="1691" y="2930"/>
                      <a:pt x="1143" y="3025"/>
                    </a:cubicBezTo>
                    <a:cubicBezTo>
                      <a:pt x="1131" y="2965"/>
                      <a:pt x="1084" y="2930"/>
                      <a:pt x="1024" y="2918"/>
                    </a:cubicBezTo>
                    <a:cubicBezTo>
                      <a:pt x="845" y="2906"/>
                      <a:pt x="667" y="2822"/>
                      <a:pt x="560" y="2680"/>
                    </a:cubicBezTo>
                    <a:cubicBezTo>
                      <a:pt x="512" y="2596"/>
                      <a:pt x="476" y="2501"/>
                      <a:pt x="464" y="2406"/>
                    </a:cubicBezTo>
                    <a:cubicBezTo>
                      <a:pt x="453" y="2263"/>
                      <a:pt x="453" y="2132"/>
                      <a:pt x="464" y="1989"/>
                    </a:cubicBezTo>
                    <a:cubicBezTo>
                      <a:pt x="464" y="1965"/>
                      <a:pt x="464" y="1953"/>
                      <a:pt x="464" y="1941"/>
                    </a:cubicBezTo>
                    <a:cubicBezTo>
                      <a:pt x="488" y="1870"/>
                      <a:pt x="512" y="1798"/>
                      <a:pt x="536" y="1727"/>
                    </a:cubicBezTo>
                    <a:cubicBezTo>
                      <a:pt x="607" y="1477"/>
                      <a:pt x="714" y="1239"/>
                      <a:pt x="869" y="1025"/>
                    </a:cubicBezTo>
                    <a:cubicBezTo>
                      <a:pt x="1000" y="834"/>
                      <a:pt x="1191" y="703"/>
                      <a:pt x="1405" y="620"/>
                    </a:cubicBezTo>
                    <a:cubicBezTo>
                      <a:pt x="1607" y="536"/>
                      <a:pt x="1822" y="489"/>
                      <a:pt x="2036" y="465"/>
                    </a:cubicBezTo>
                    <a:cubicBezTo>
                      <a:pt x="2088" y="459"/>
                      <a:pt x="2141" y="456"/>
                      <a:pt x="2193" y="456"/>
                    </a:cubicBezTo>
                    <a:cubicBezTo>
                      <a:pt x="2343" y="456"/>
                      <a:pt x="2493" y="480"/>
                      <a:pt x="2643" y="525"/>
                    </a:cubicBezTo>
                    <a:cubicBezTo>
                      <a:pt x="2834" y="596"/>
                      <a:pt x="2965" y="775"/>
                      <a:pt x="2977" y="977"/>
                    </a:cubicBezTo>
                    <a:cubicBezTo>
                      <a:pt x="2989" y="1251"/>
                      <a:pt x="2941" y="1513"/>
                      <a:pt x="2858" y="1775"/>
                    </a:cubicBezTo>
                    <a:lnTo>
                      <a:pt x="2881" y="1798"/>
                    </a:lnTo>
                    <a:cubicBezTo>
                      <a:pt x="2977" y="1703"/>
                      <a:pt x="3048" y="1596"/>
                      <a:pt x="3108" y="1477"/>
                    </a:cubicBezTo>
                    <a:cubicBezTo>
                      <a:pt x="3191" y="1334"/>
                      <a:pt x="3227" y="1167"/>
                      <a:pt x="3239" y="1013"/>
                    </a:cubicBezTo>
                    <a:cubicBezTo>
                      <a:pt x="3239" y="810"/>
                      <a:pt x="3191" y="608"/>
                      <a:pt x="3084" y="429"/>
                    </a:cubicBezTo>
                    <a:cubicBezTo>
                      <a:pt x="2989" y="274"/>
                      <a:pt x="2858" y="155"/>
                      <a:pt x="2703" y="84"/>
                    </a:cubicBezTo>
                    <a:cubicBezTo>
                      <a:pt x="2572" y="24"/>
                      <a:pt x="2441" y="1"/>
                      <a:pt x="2310" y="1"/>
                    </a:cubicBezTo>
                    <a:close/>
                  </a:path>
                </a:pathLst>
              </a:custGeom>
              <a:solidFill>
                <a:srgbClr val="FFFFFF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38"/>
              <p:cNvSpPr/>
              <p:nvPr/>
            </p:nvSpPr>
            <p:spPr>
              <a:xfrm>
                <a:off x="2543931" y="4339952"/>
                <a:ext cx="116786" cy="62264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1351" extrusionOk="0">
                    <a:moveTo>
                      <a:pt x="1419" y="1"/>
                    </a:moveTo>
                    <a:cubicBezTo>
                      <a:pt x="1414" y="1"/>
                      <a:pt x="1409" y="1"/>
                      <a:pt x="1405" y="4"/>
                    </a:cubicBezTo>
                    <a:cubicBezTo>
                      <a:pt x="1250" y="75"/>
                      <a:pt x="1167" y="337"/>
                      <a:pt x="1060" y="504"/>
                    </a:cubicBezTo>
                    <a:cubicBezTo>
                      <a:pt x="929" y="718"/>
                      <a:pt x="727" y="885"/>
                      <a:pt x="512" y="992"/>
                    </a:cubicBezTo>
                    <a:cubicBezTo>
                      <a:pt x="381" y="1016"/>
                      <a:pt x="238" y="1027"/>
                      <a:pt x="107" y="1063"/>
                    </a:cubicBezTo>
                    <a:cubicBezTo>
                      <a:pt x="24" y="1075"/>
                      <a:pt x="0" y="1278"/>
                      <a:pt x="107" y="1301"/>
                    </a:cubicBezTo>
                    <a:cubicBezTo>
                      <a:pt x="255" y="1335"/>
                      <a:pt x="408" y="1351"/>
                      <a:pt x="564" y="1351"/>
                    </a:cubicBezTo>
                    <a:cubicBezTo>
                      <a:pt x="1238" y="1351"/>
                      <a:pt x="1955" y="1053"/>
                      <a:pt x="2429" y="599"/>
                    </a:cubicBezTo>
                    <a:cubicBezTo>
                      <a:pt x="2533" y="505"/>
                      <a:pt x="2455" y="274"/>
                      <a:pt x="2346" y="274"/>
                    </a:cubicBezTo>
                    <a:cubicBezTo>
                      <a:pt x="2331" y="274"/>
                      <a:pt x="2314" y="279"/>
                      <a:pt x="2298" y="289"/>
                    </a:cubicBezTo>
                    <a:cubicBezTo>
                      <a:pt x="1989" y="492"/>
                      <a:pt x="1655" y="670"/>
                      <a:pt x="1310" y="825"/>
                    </a:cubicBezTo>
                    <a:lnTo>
                      <a:pt x="1298" y="825"/>
                    </a:lnTo>
                    <a:cubicBezTo>
                      <a:pt x="1441" y="718"/>
                      <a:pt x="1536" y="539"/>
                      <a:pt x="1548" y="361"/>
                    </a:cubicBezTo>
                    <a:cubicBezTo>
                      <a:pt x="1572" y="289"/>
                      <a:pt x="1572" y="206"/>
                      <a:pt x="1560" y="135"/>
                    </a:cubicBezTo>
                    <a:cubicBezTo>
                      <a:pt x="1550" y="93"/>
                      <a:pt x="1521" y="61"/>
                      <a:pt x="1498" y="61"/>
                    </a:cubicBezTo>
                    <a:cubicBezTo>
                      <a:pt x="1495" y="61"/>
                      <a:pt x="1492" y="62"/>
                      <a:pt x="1489" y="63"/>
                    </a:cubicBezTo>
                    <a:cubicBezTo>
                      <a:pt x="1479" y="24"/>
                      <a:pt x="1444" y="1"/>
                      <a:pt x="14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38"/>
              <p:cNvSpPr/>
              <p:nvPr/>
            </p:nvSpPr>
            <p:spPr>
              <a:xfrm>
                <a:off x="2566975" y="4424753"/>
                <a:ext cx="101346" cy="64200"/>
              </a:xfrm>
              <a:custGeom>
                <a:avLst/>
                <a:gdLst/>
                <a:ahLst/>
                <a:cxnLst/>
                <a:rect l="l" t="t" r="r" b="b"/>
                <a:pathLst>
                  <a:path w="2199" h="1393" extrusionOk="0">
                    <a:moveTo>
                      <a:pt x="2027" y="1"/>
                    </a:moveTo>
                    <a:cubicBezTo>
                      <a:pt x="2014" y="1"/>
                      <a:pt x="2001" y="3"/>
                      <a:pt x="1989" y="9"/>
                    </a:cubicBezTo>
                    <a:cubicBezTo>
                      <a:pt x="1667" y="152"/>
                      <a:pt x="1417" y="497"/>
                      <a:pt x="1096" y="664"/>
                    </a:cubicBezTo>
                    <a:cubicBezTo>
                      <a:pt x="762" y="819"/>
                      <a:pt x="393" y="807"/>
                      <a:pt x="84" y="985"/>
                    </a:cubicBezTo>
                    <a:cubicBezTo>
                      <a:pt x="0" y="1045"/>
                      <a:pt x="0" y="1176"/>
                      <a:pt x="84" y="1235"/>
                    </a:cubicBezTo>
                    <a:cubicBezTo>
                      <a:pt x="238" y="1344"/>
                      <a:pt x="427" y="1393"/>
                      <a:pt x="628" y="1393"/>
                    </a:cubicBezTo>
                    <a:cubicBezTo>
                      <a:pt x="1262" y="1393"/>
                      <a:pt x="2014" y="904"/>
                      <a:pt x="2167" y="271"/>
                    </a:cubicBezTo>
                    <a:cubicBezTo>
                      <a:pt x="2199" y="145"/>
                      <a:pt x="2119" y="1"/>
                      <a:pt x="20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38"/>
              <p:cNvSpPr/>
              <p:nvPr/>
            </p:nvSpPr>
            <p:spPr>
              <a:xfrm>
                <a:off x="2894565" y="4347649"/>
                <a:ext cx="187161" cy="582408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12637" extrusionOk="0">
                    <a:moveTo>
                      <a:pt x="1679" y="0"/>
                    </a:moveTo>
                    <a:cubicBezTo>
                      <a:pt x="1361" y="0"/>
                      <a:pt x="1101" y="266"/>
                      <a:pt x="1001" y="658"/>
                    </a:cubicBezTo>
                    <a:cubicBezTo>
                      <a:pt x="953" y="825"/>
                      <a:pt x="893" y="980"/>
                      <a:pt x="798" y="1122"/>
                    </a:cubicBezTo>
                    <a:cubicBezTo>
                      <a:pt x="596" y="1432"/>
                      <a:pt x="346" y="1706"/>
                      <a:pt x="310" y="2123"/>
                    </a:cubicBezTo>
                    <a:cubicBezTo>
                      <a:pt x="286" y="2539"/>
                      <a:pt x="489" y="2992"/>
                      <a:pt x="441" y="3396"/>
                    </a:cubicBezTo>
                    <a:cubicBezTo>
                      <a:pt x="405" y="3742"/>
                      <a:pt x="203" y="3992"/>
                      <a:pt x="131" y="4313"/>
                    </a:cubicBezTo>
                    <a:cubicBezTo>
                      <a:pt x="84" y="4635"/>
                      <a:pt x="96" y="4968"/>
                      <a:pt x="155" y="5290"/>
                    </a:cubicBezTo>
                    <a:cubicBezTo>
                      <a:pt x="286" y="6194"/>
                      <a:pt x="417" y="7099"/>
                      <a:pt x="548" y="8004"/>
                    </a:cubicBezTo>
                    <a:cubicBezTo>
                      <a:pt x="584" y="8195"/>
                      <a:pt x="584" y="8397"/>
                      <a:pt x="524" y="8588"/>
                    </a:cubicBezTo>
                    <a:cubicBezTo>
                      <a:pt x="489" y="8659"/>
                      <a:pt x="441" y="8730"/>
                      <a:pt x="381" y="8802"/>
                    </a:cubicBezTo>
                    <a:cubicBezTo>
                      <a:pt x="84" y="9171"/>
                      <a:pt x="36" y="9790"/>
                      <a:pt x="12" y="10362"/>
                    </a:cubicBezTo>
                    <a:cubicBezTo>
                      <a:pt x="0" y="10671"/>
                      <a:pt x="36" y="12255"/>
                      <a:pt x="36" y="12255"/>
                    </a:cubicBezTo>
                    <a:cubicBezTo>
                      <a:pt x="512" y="12612"/>
                      <a:pt x="1024" y="12576"/>
                      <a:pt x="1512" y="12624"/>
                    </a:cubicBezTo>
                    <a:cubicBezTo>
                      <a:pt x="1605" y="12632"/>
                      <a:pt x="1693" y="12637"/>
                      <a:pt x="1776" y="12637"/>
                    </a:cubicBezTo>
                    <a:cubicBezTo>
                      <a:pt x="2502" y="12637"/>
                      <a:pt x="2849" y="12316"/>
                      <a:pt x="2775" y="11814"/>
                    </a:cubicBezTo>
                    <a:cubicBezTo>
                      <a:pt x="2775" y="11814"/>
                      <a:pt x="2501" y="11136"/>
                      <a:pt x="2596" y="10635"/>
                    </a:cubicBezTo>
                    <a:cubicBezTo>
                      <a:pt x="2667" y="10243"/>
                      <a:pt x="3060" y="10124"/>
                      <a:pt x="3167" y="9743"/>
                    </a:cubicBezTo>
                    <a:cubicBezTo>
                      <a:pt x="3275" y="9373"/>
                      <a:pt x="3084" y="8921"/>
                      <a:pt x="2929" y="8516"/>
                    </a:cubicBezTo>
                    <a:cubicBezTo>
                      <a:pt x="2775" y="8123"/>
                      <a:pt x="2691" y="7576"/>
                      <a:pt x="2941" y="7361"/>
                    </a:cubicBezTo>
                    <a:cubicBezTo>
                      <a:pt x="3048" y="7266"/>
                      <a:pt x="3203" y="7266"/>
                      <a:pt x="3322" y="7183"/>
                    </a:cubicBezTo>
                    <a:cubicBezTo>
                      <a:pt x="3608" y="6992"/>
                      <a:pt x="3584" y="6444"/>
                      <a:pt x="3513" y="5992"/>
                    </a:cubicBezTo>
                    <a:cubicBezTo>
                      <a:pt x="3429" y="5528"/>
                      <a:pt x="3287" y="5028"/>
                      <a:pt x="3429" y="4647"/>
                    </a:cubicBezTo>
                    <a:cubicBezTo>
                      <a:pt x="3501" y="4516"/>
                      <a:pt x="3548" y="4373"/>
                      <a:pt x="3584" y="4230"/>
                    </a:cubicBezTo>
                    <a:cubicBezTo>
                      <a:pt x="3596" y="3956"/>
                      <a:pt x="3382" y="3682"/>
                      <a:pt x="3394" y="3408"/>
                    </a:cubicBezTo>
                    <a:cubicBezTo>
                      <a:pt x="3406" y="3194"/>
                      <a:pt x="3548" y="3051"/>
                      <a:pt x="3644" y="2896"/>
                    </a:cubicBezTo>
                    <a:cubicBezTo>
                      <a:pt x="4060" y="2218"/>
                      <a:pt x="3644" y="991"/>
                      <a:pt x="3013" y="479"/>
                    </a:cubicBezTo>
                    <a:cubicBezTo>
                      <a:pt x="2644" y="194"/>
                      <a:pt x="2203" y="27"/>
                      <a:pt x="1739" y="3"/>
                    </a:cubicBezTo>
                    <a:cubicBezTo>
                      <a:pt x="1718" y="1"/>
                      <a:pt x="1698" y="0"/>
                      <a:pt x="16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38"/>
              <p:cNvSpPr/>
              <p:nvPr/>
            </p:nvSpPr>
            <p:spPr>
              <a:xfrm>
                <a:off x="3061908" y="4452590"/>
                <a:ext cx="1152" cy="1152"/>
              </a:xfrm>
              <a:custGeom>
                <a:avLst/>
                <a:gdLst/>
                <a:ahLst/>
                <a:cxnLst/>
                <a:rect l="l" t="t" r="r" b="b"/>
                <a:pathLst>
                  <a:path w="25" h="25" extrusionOk="0">
                    <a:moveTo>
                      <a:pt x="13" y="0"/>
                    </a:moveTo>
                    <a:cubicBezTo>
                      <a:pt x="1" y="0"/>
                      <a:pt x="13" y="24"/>
                      <a:pt x="13" y="24"/>
                    </a:cubicBezTo>
                    <a:cubicBezTo>
                      <a:pt x="25" y="24"/>
                      <a:pt x="25" y="0"/>
                      <a:pt x="13" y="0"/>
                    </a:cubicBezTo>
                    <a:close/>
                  </a:path>
                </a:pathLst>
              </a:custGeom>
              <a:solidFill>
                <a:srgbClr val="85CE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38"/>
              <p:cNvSpPr/>
              <p:nvPr/>
            </p:nvSpPr>
            <p:spPr>
              <a:xfrm>
                <a:off x="2921065" y="4346128"/>
                <a:ext cx="150245" cy="347223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7534" extrusionOk="0">
                    <a:moveTo>
                      <a:pt x="1068" y="1"/>
                    </a:moveTo>
                    <a:cubicBezTo>
                      <a:pt x="973" y="12"/>
                      <a:pt x="878" y="36"/>
                      <a:pt x="807" y="84"/>
                    </a:cubicBezTo>
                    <a:cubicBezTo>
                      <a:pt x="699" y="143"/>
                      <a:pt x="628" y="239"/>
                      <a:pt x="592" y="358"/>
                    </a:cubicBezTo>
                    <a:cubicBezTo>
                      <a:pt x="545" y="489"/>
                      <a:pt x="545" y="643"/>
                      <a:pt x="592" y="786"/>
                    </a:cubicBezTo>
                    <a:cubicBezTo>
                      <a:pt x="628" y="905"/>
                      <a:pt x="687" y="1013"/>
                      <a:pt x="759" y="1108"/>
                    </a:cubicBezTo>
                    <a:cubicBezTo>
                      <a:pt x="830" y="1191"/>
                      <a:pt x="902" y="1263"/>
                      <a:pt x="985" y="1334"/>
                    </a:cubicBezTo>
                    <a:lnTo>
                      <a:pt x="997" y="1310"/>
                    </a:lnTo>
                    <a:cubicBezTo>
                      <a:pt x="890" y="1132"/>
                      <a:pt x="807" y="941"/>
                      <a:pt x="771" y="739"/>
                    </a:cubicBezTo>
                    <a:cubicBezTo>
                      <a:pt x="735" y="608"/>
                      <a:pt x="795" y="465"/>
                      <a:pt x="926" y="393"/>
                    </a:cubicBezTo>
                    <a:cubicBezTo>
                      <a:pt x="1057" y="334"/>
                      <a:pt x="1199" y="310"/>
                      <a:pt x="1342" y="310"/>
                    </a:cubicBezTo>
                    <a:cubicBezTo>
                      <a:pt x="1509" y="322"/>
                      <a:pt x="1664" y="346"/>
                      <a:pt x="1819" y="382"/>
                    </a:cubicBezTo>
                    <a:cubicBezTo>
                      <a:pt x="1997" y="429"/>
                      <a:pt x="2152" y="512"/>
                      <a:pt x="2283" y="643"/>
                    </a:cubicBezTo>
                    <a:cubicBezTo>
                      <a:pt x="2426" y="786"/>
                      <a:pt x="2557" y="953"/>
                      <a:pt x="2652" y="1132"/>
                    </a:cubicBezTo>
                    <a:cubicBezTo>
                      <a:pt x="2676" y="1179"/>
                      <a:pt x="2712" y="1227"/>
                      <a:pt x="2735" y="1274"/>
                    </a:cubicBezTo>
                    <a:cubicBezTo>
                      <a:pt x="2735" y="1286"/>
                      <a:pt x="2747" y="1298"/>
                      <a:pt x="2747" y="1310"/>
                    </a:cubicBezTo>
                    <a:cubicBezTo>
                      <a:pt x="2783" y="1405"/>
                      <a:pt x="2807" y="1513"/>
                      <a:pt x="2831" y="1608"/>
                    </a:cubicBezTo>
                    <a:cubicBezTo>
                      <a:pt x="2831" y="1679"/>
                      <a:pt x="2831" y="1751"/>
                      <a:pt x="2807" y="1810"/>
                    </a:cubicBezTo>
                    <a:cubicBezTo>
                      <a:pt x="2747" y="1929"/>
                      <a:pt x="2640" y="2001"/>
                      <a:pt x="2509" y="2013"/>
                    </a:cubicBezTo>
                    <a:cubicBezTo>
                      <a:pt x="2080" y="1977"/>
                      <a:pt x="1652" y="1894"/>
                      <a:pt x="1235" y="1775"/>
                    </a:cubicBezTo>
                    <a:cubicBezTo>
                      <a:pt x="1220" y="1769"/>
                      <a:pt x="1206" y="1767"/>
                      <a:pt x="1193" y="1767"/>
                    </a:cubicBezTo>
                    <a:cubicBezTo>
                      <a:pt x="1087" y="1767"/>
                      <a:pt x="1029" y="1924"/>
                      <a:pt x="1092" y="2072"/>
                    </a:cubicBezTo>
                    <a:cubicBezTo>
                      <a:pt x="1247" y="2453"/>
                      <a:pt x="1449" y="2822"/>
                      <a:pt x="1723" y="3144"/>
                    </a:cubicBezTo>
                    <a:cubicBezTo>
                      <a:pt x="1830" y="3275"/>
                      <a:pt x="1783" y="3513"/>
                      <a:pt x="1640" y="3513"/>
                    </a:cubicBezTo>
                    <a:cubicBezTo>
                      <a:pt x="1438" y="3513"/>
                      <a:pt x="1223" y="3489"/>
                      <a:pt x="1009" y="3429"/>
                    </a:cubicBezTo>
                    <a:cubicBezTo>
                      <a:pt x="1001" y="3428"/>
                      <a:pt x="993" y="3427"/>
                      <a:pt x="986" y="3427"/>
                    </a:cubicBezTo>
                    <a:cubicBezTo>
                      <a:pt x="868" y="3427"/>
                      <a:pt x="800" y="3594"/>
                      <a:pt x="878" y="3751"/>
                    </a:cubicBezTo>
                    <a:cubicBezTo>
                      <a:pt x="1009" y="4001"/>
                      <a:pt x="1176" y="4239"/>
                      <a:pt x="1366" y="4453"/>
                    </a:cubicBezTo>
                    <a:cubicBezTo>
                      <a:pt x="1482" y="4591"/>
                      <a:pt x="1430" y="4822"/>
                      <a:pt x="1300" y="4822"/>
                    </a:cubicBezTo>
                    <a:cubicBezTo>
                      <a:pt x="1283" y="4822"/>
                      <a:pt x="1266" y="4819"/>
                      <a:pt x="1247" y="4811"/>
                    </a:cubicBezTo>
                    <a:lnTo>
                      <a:pt x="1223" y="4811"/>
                    </a:lnTo>
                    <a:cubicBezTo>
                      <a:pt x="1207" y="4805"/>
                      <a:pt x="1192" y="4802"/>
                      <a:pt x="1178" y="4802"/>
                    </a:cubicBezTo>
                    <a:cubicBezTo>
                      <a:pt x="1043" y="4802"/>
                      <a:pt x="986" y="5040"/>
                      <a:pt x="1104" y="5180"/>
                    </a:cubicBezTo>
                    <a:cubicBezTo>
                      <a:pt x="1271" y="5358"/>
                      <a:pt x="1438" y="5525"/>
                      <a:pt x="1604" y="5680"/>
                    </a:cubicBezTo>
                    <a:cubicBezTo>
                      <a:pt x="1753" y="5829"/>
                      <a:pt x="1693" y="6072"/>
                      <a:pt x="1560" y="6072"/>
                    </a:cubicBezTo>
                    <a:cubicBezTo>
                      <a:pt x="1544" y="6072"/>
                      <a:pt x="1527" y="6068"/>
                      <a:pt x="1509" y="6061"/>
                    </a:cubicBezTo>
                    <a:cubicBezTo>
                      <a:pt x="1057" y="5870"/>
                      <a:pt x="652" y="5596"/>
                      <a:pt x="295" y="5263"/>
                    </a:cubicBezTo>
                    <a:cubicBezTo>
                      <a:pt x="260" y="5234"/>
                      <a:pt x="226" y="5221"/>
                      <a:pt x="195" y="5221"/>
                    </a:cubicBezTo>
                    <a:cubicBezTo>
                      <a:pt x="76" y="5221"/>
                      <a:pt x="0" y="5410"/>
                      <a:pt x="104" y="5561"/>
                    </a:cubicBezTo>
                    <a:cubicBezTo>
                      <a:pt x="354" y="5906"/>
                      <a:pt x="652" y="6216"/>
                      <a:pt x="997" y="6454"/>
                    </a:cubicBezTo>
                    <a:cubicBezTo>
                      <a:pt x="1402" y="6739"/>
                      <a:pt x="1759" y="7073"/>
                      <a:pt x="2069" y="7454"/>
                    </a:cubicBezTo>
                    <a:cubicBezTo>
                      <a:pt x="2101" y="7506"/>
                      <a:pt x="2152" y="7533"/>
                      <a:pt x="2199" y="7533"/>
                    </a:cubicBezTo>
                    <a:cubicBezTo>
                      <a:pt x="2237" y="7533"/>
                      <a:pt x="2273" y="7515"/>
                      <a:pt x="2295" y="7478"/>
                    </a:cubicBezTo>
                    <a:cubicBezTo>
                      <a:pt x="2319" y="7442"/>
                      <a:pt x="2342" y="7418"/>
                      <a:pt x="2366" y="7382"/>
                    </a:cubicBezTo>
                    <a:cubicBezTo>
                      <a:pt x="2473" y="7287"/>
                      <a:pt x="2628" y="7299"/>
                      <a:pt x="2747" y="7216"/>
                    </a:cubicBezTo>
                    <a:cubicBezTo>
                      <a:pt x="3033" y="7025"/>
                      <a:pt x="3021" y="6466"/>
                      <a:pt x="2938" y="6013"/>
                    </a:cubicBezTo>
                    <a:cubicBezTo>
                      <a:pt x="2854" y="5561"/>
                      <a:pt x="2723" y="5061"/>
                      <a:pt x="2854" y="4680"/>
                    </a:cubicBezTo>
                    <a:cubicBezTo>
                      <a:pt x="2926" y="4549"/>
                      <a:pt x="2973" y="4406"/>
                      <a:pt x="3009" y="4251"/>
                    </a:cubicBezTo>
                    <a:cubicBezTo>
                      <a:pt x="3021" y="3977"/>
                      <a:pt x="2819" y="3715"/>
                      <a:pt x="2819" y="3429"/>
                    </a:cubicBezTo>
                    <a:cubicBezTo>
                      <a:pt x="2831" y="3215"/>
                      <a:pt x="2973" y="3084"/>
                      <a:pt x="3081" y="2918"/>
                    </a:cubicBezTo>
                    <a:cubicBezTo>
                      <a:pt x="3164" y="2751"/>
                      <a:pt x="3223" y="2572"/>
                      <a:pt x="3235" y="2382"/>
                    </a:cubicBezTo>
                    <a:cubicBezTo>
                      <a:pt x="3259" y="2167"/>
                      <a:pt x="3247" y="1941"/>
                      <a:pt x="3164" y="1739"/>
                    </a:cubicBezTo>
                    <a:cubicBezTo>
                      <a:pt x="3140" y="1644"/>
                      <a:pt x="3116" y="1548"/>
                      <a:pt x="3081" y="1453"/>
                    </a:cubicBezTo>
                    <a:cubicBezTo>
                      <a:pt x="3045" y="1382"/>
                      <a:pt x="3009" y="1310"/>
                      <a:pt x="2973" y="1239"/>
                    </a:cubicBezTo>
                    <a:cubicBezTo>
                      <a:pt x="2950" y="1191"/>
                      <a:pt x="2914" y="1132"/>
                      <a:pt x="2890" y="1084"/>
                    </a:cubicBezTo>
                    <a:cubicBezTo>
                      <a:pt x="2854" y="1036"/>
                      <a:pt x="2819" y="1001"/>
                      <a:pt x="2783" y="953"/>
                    </a:cubicBezTo>
                    <a:cubicBezTo>
                      <a:pt x="2640" y="810"/>
                      <a:pt x="2497" y="667"/>
                      <a:pt x="2331" y="560"/>
                    </a:cubicBezTo>
                    <a:cubicBezTo>
                      <a:pt x="2176" y="441"/>
                      <a:pt x="2021" y="322"/>
                      <a:pt x="1854" y="215"/>
                    </a:cubicBezTo>
                    <a:cubicBezTo>
                      <a:pt x="1699" y="108"/>
                      <a:pt x="1521" y="48"/>
                      <a:pt x="1330" y="12"/>
                    </a:cubicBezTo>
                    <a:lnTo>
                      <a:pt x="119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38"/>
              <p:cNvSpPr/>
              <p:nvPr/>
            </p:nvSpPr>
            <p:spPr>
              <a:xfrm>
                <a:off x="2227863" y="4538543"/>
                <a:ext cx="837410" cy="585450"/>
              </a:xfrm>
              <a:custGeom>
                <a:avLst/>
                <a:gdLst/>
                <a:ahLst/>
                <a:cxnLst/>
                <a:rect l="l" t="t" r="r" b="b"/>
                <a:pathLst>
                  <a:path w="18170" h="12703" extrusionOk="0">
                    <a:moveTo>
                      <a:pt x="2396" y="1"/>
                    </a:moveTo>
                    <a:cubicBezTo>
                      <a:pt x="1938" y="1"/>
                      <a:pt x="1491" y="211"/>
                      <a:pt x="1191" y="588"/>
                    </a:cubicBezTo>
                    <a:cubicBezTo>
                      <a:pt x="691" y="1255"/>
                      <a:pt x="298" y="1993"/>
                      <a:pt x="191" y="2838"/>
                    </a:cubicBezTo>
                    <a:cubicBezTo>
                      <a:pt x="0" y="4196"/>
                      <a:pt x="965" y="5862"/>
                      <a:pt x="2298" y="5862"/>
                    </a:cubicBezTo>
                    <a:cubicBezTo>
                      <a:pt x="2464" y="5862"/>
                      <a:pt x="2636" y="5837"/>
                      <a:pt x="2802" y="5837"/>
                    </a:cubicBezTo>
                    <a:cubicBezTo>
                      <a:pt x="2957" y="5837"/>
                      <a:pt x="3106" y="5859"/>
                      <a:pt x="3239" y="5946"/>
                    </a:cubicBezTo>
                    <a:cubicBezTo>
                      <a:pt x="3584" y="6172"/>
                      <a:pt x="3656" y="6708"/>
                      <a:pt x="4001" y="6922"/>
                    </a:cubicBezTo>
                    <a:cubicBezTo>
                      <a:pt x="4203" y="7053"/>
                      <a:pt x="4465" y="7041"/>
                      <a:pt x="4691" y="7089"/>
                    </a:cubicBezTo>
                    <a:cubicBezTo>
                      <a:pt x="5334" y="7220"/>
                      <a:pt x="5763" y="7851"/>
                      <a:pt x="6203" y="8375"/>
                    </a:cubicBezTo>
                    <a:cubicBezTo>
                      <a:pt x="6566" y="8796"/>
                      <a:pt x="7074" y="9210"/>
                      <a:pt x="7575" y="9210"/>
                    </a:cubicBezTo>
                    <a:cubicBezTo>
                      <a:pt x="7682" y="9210"/>
                      <a:pt x="7789" y="9191"/>
                      <a:pt x="7894" y="9149"/>
                    </a:cubicBezTo>
                    <a:cubicBezTo>
                      <a:pt x="8144" y="9041"/>
                      <a:pt x="8323" y="8827"/>
                      <a:pt x="8585" y="8756"/>
                    </a:cubicBezTo>
                    <a:cubicBezTo>
                      <a:pt x="8651" y="8736"/>
                      <a:pt x="8717" y="8727"/>
                      <a:pt x="8783" y="8727"/>
                    </a:cubicBezTo>
                    <a:cubicBezTo>
                      <a:pt x="9280" y="8727"/>
                      <a:pt x="9737" y="9251"/>
                      <a:pt x="9990" y="9756"/>
                    </a:cubicBezTo>
                    <a:cubicBezTo>
                      <a:pt x="10287" y="10315"/>
                      <a:pt x="10585" y="10994"/>
                      <a:pt x="11180" y="11161"/>
                    </a:cubicBezTo>
                    <a:cubicBezTo>
                      <a:pt x="11279" y="11189"/>
                      <a:pt x="11380" y="11199"/>
                      <a:pt x="11481" y="11199"/>
                    </a:cubicBezTo>
                    <a:cubicBezTo>
                      <a:pt x="11853" y="11199"/>
                      <a:pt x="12236" y="11053"/>
                      <a:pt x="12605" y="11053"/>
                    </a:cubicBezTo>
                    <a:cubicBezTo>
                      <a:pt x="12740" y="11053"/>
                      <a:pt x="12872" y="11072"/>
                      <a:pt x="13002" y="11125"/>
                    </a:cubicBezTo>
                    <a:cubicBezTo>
                      <a:pt x="13704" y="11423"/>
                      <a:pt x="14181" y="12399"/>
                      <a:pt x="14181" y="12399"/>
                    </a:cubicBezTo>
                    <a:cubicBezTo>
                      <a:pt x="14364" y="12601"/>
                      <a:pt x="14587" y="12703"/>
                      <a:pt x="14840" y="12703"/>
                    </a:cubicBezTo>
                    <a:cubicBezTo>
                      <a:pt x="15377" y="12703"/>
                      <a:pt x="16048" y="12243"/>
                      <a:pt x="16752" y="11304"/>
                    </a:cubicBezTo>
                    <a:cubicBezTo>
                      <a:pt x="17300" y="10577"/>
                      <a:pt x="17991" y="9863"/>
                      <a:pt x="18169" y="8863"/>
                    </a:cubicBezTo>
                    <a:cubicBezTo>
                      <a:pt x="18169" y="8863"/>
                      <a:pt x="16288" y="7410"/>
                      <a:pt x="15895" y="7160"/>
                    </a:cubicBezTo>
                    <a:cubicBezTo>
                      <a:pt x="15238" y="6751"/>
                      <a:pt x="14522" y="6312"/>
                      <a:pt x="13782" y="6312"/>
                    </a:cubicBezTo>
                    <a:cubicBezTo>
                      <a:pt x="13705" y="6312"/>
                      <a:pt x="13627" y="6317"/>
                      <a:pt x="13550" y="6327"/>
                    </a:cubicBezTo>
                    <a:cubicBezTo>
                      <a:pt x="13395" y="6351"/>
                      <a:pt x="13252" y="6363"/>
                      <a:pt x="13097" y="6363"/>
                    </a:cubicBezTo>
                    <a:cubicBezTo>
                      <a:pt x="12823" y="6327"/>
                      <a:pt x="12585" y="6101"/>
                      <a:pt x="12383" y="5874"/>
                    </a:cubicBezTo>
                    <a:lnTo>
                      <a:pt x="9585" y="2945"/>
                    </a:lnTo>
                    <a:cubicBezTo>
                      <a:pt x="9240" y="2588"/>
                      <a:pt x="8894" y="2219"/>
                      <a:pt x="8442" y="2052"/>
                    </a:cubicBezTo>
                    <a:cubicBezTo>
                      <a:pt x="7954" y="1874"/>
                      <a:pt x="7406" y="1945"/>
                      <a:pt x="6942" y="1695"/>
                    </a:cubicBezTo>
                    <a:cubicBezTo>
                      <a:pt x="6394" y="1398"/>
                      <a:pt x="6108" y="719"/>
                      <a:pt x="5561" y="397"/>
                    </a:cubicBezTo>
                    <a:cubicBezTo>
                      <a:pt x="5272" y="224"/>
                      <a:pt x="4946" y="183"/>
                      <a:pt x="4611" y="183"/>
                    </a:cubicBezTo>
                    <a:cubicBezTo>
                      <a:pt x="4324" y="183"/>
                      <a:pt x="4031" y="213"/>
                      <a:pt x="3751" y="219"/>
                    </a:cubicBezTo>
                    <a:cubicBezTo>
                      <a:pt x="3716" y="220"/>
                      <a:pt x="3681" y="221"/>
                      <a:pt x="3646" y="221"/>
                    </a:cubicBezTo>
                    <a:cubicBezTo>
                      <a:pt x="3398" y="221"/>
                      <a:pt x="3159" y="183"/>
                      <a:pt x="2929" y="100"/>
                    </a:cubicBezTo>
                    <a:cubicBezTo>
                      <a:pt x="2755" y="33"/>
                      <a:pt x="2575" y="1"/>
                      <a:pt x="2396" y="1"/>
                    </a:cubicBezTo>
                    <a:close/>
                  </a:path>
                </a:pathLst>
              </a:custGeom>
              <a:solidFill>
                <a:srgbClr val="F7E8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38"/>
              <p:cNvSpPr/>
              <p:nvPr/>
            </p:nvSpPr>
            <p:spPr>
              <a:xfrm>
                <a:off x="2554531" y="4652748"/>
                <a:ext cx="33874" cy="57655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251" extrusionOk="0">
                    <a:moveTo>
                      <a:pt x="524" y="0"/>
                    </a:moveTo>
                    <a:cubicBezTo>
                      <a:pt x="462" y="0"/>
                      <a:pt x="402" y="30"/>
                      <a:pt x="366" y="98"/>
                    </a:cubicBezTo>
                    <a:lnTo>
                      <a:pt x="378" y="98"/>
                    </a:lnTo>
                    <a:cubicBezTo>
                      <a:pt x="247" y="336"/>
                      <a:pt x="187" y="598"/>
                      <a:pt x="92" y="848"/>
                    </a:cubicBezTo>
                    <a:cubicBezTo>
                      <a:pt x="1" y="1055"/>
                      <a:pt x="192" y="1251"/>
                      <a:pt x="356" y="1251"/>
                    </a:cubicBezTo>
                    <a:cubicBezTo>
                      <a:pt x="429" y="1251"/>
                      <a:pt x="496" y="1213"/>
                      <a:pt x="532" y="1122"/>
                    </a:cubicBezTo>
                    <a:cubicBezTo>
                      <a:pt x="675" y="837"/>
                      <a:pt x="735" y="515"/>
                      <a:pt x="735" y="205"/>
                    </a:cubicBezTo>
                    <a:cubicBezTo>
                      <a:pt x="727" y="80"/>
                      <a:pt x="624" y="0"/>
                      <a:pt x="524" y="0"/>
                    </a:cubicBezTo>
                    <a:close/>
                  </a:path>
                </a:pathLst>
              </a:custGeom>
              <a:solidFill>
                <a:srgbClr val="F7B3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38"/>
              <p:cNvSpPr/>
              <p:nvPr/>
            </p:nvSpPr>
            <p:spPr>
              <a:xfrm>
                <a:off x="2430325" y="4577257"/>
                <a:ext cx="49452" cy="75814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645" extrusionOk="0">
                    <a:moveTo>
                      <a:pt x="667" y="0"/>
                    </a:moveTo>
                    <a:cubicBezTo>
                      <a:pt x="627" y="0"/>
                      <a:pt x="587" y="11"/>
                      <a:pt x="548" y="34"/>
                    </a:cubicBezTo>
                    <a:cubicBezTo>
                      <a:pt x="120" y="355"/>
                      <a:pt x="1" y="951"/>
                      <a:pt x="286" y="1415"/>
                    </a:cubicBezTo>
                    <a:cubicBezTo>
                      <a:pt x="286" y="1427"/>
                      <a:pt x="298" y="1451"/>
                      <a:pt x="310" y="1474"/>
                    </a:cubicBezTo>
                    <a:cubicBezTo>
                      <a:pt x="346" y="1570"/>
                      <a:pt x="441" y="1641"/>
                      <a:pt x="548" y="1641"/>
                    </a:cubicBezTo>
                    <a:cubicBezTo>
                      <a:pt x="560" y="1643"/>
                      <a:pt x="572" y="1644"/>
                      <a:pt x="584" y="1644"/>
                    </a:cubicBezTo>
                    <a:cubicBezTo>
                      <a:pt x="643" y="1644"/>
                      <a:pt x="699" y="1619"/>
                      <a:pt x="739" y="1570"/>
                    </a:cubicBezTo>
                    <a:cubicBezTo>
                      <a:pt x="810" y="1486"/>
                      <a:pt x="858" y="1379"/>
                      <a:pt x="906" y="1272"/>
                    </a:cubicBezTo>
                    <a:cubicBezTo>
                      <a:pt x="1072" y="915"/>
                      <a:pt x="1060" y="486"/>
                      <a:pt x="882" y="129"/>
                    </a:cubicBezTo>
                    <a:cubicBezTo>
                      <a:pt x="833" y="48"/>
                      <a:pt x="752" y="0"/>
                      <a:pt x="667" y="0"/>
                    </a:cubicBezTo>
                    <a:close/>
                  </a:path>
                </a:pathLst>
              </a:custGeom>
              <a:solidFill>
                <a:srgbClr val="F7B3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38"/>
              <p:cNvSpPr/>
              <p:nvPr/>
            </p:nvSpPr>
            <p:spPr>
              <a:xfrm>
                <a:off x="2298838" y="4783314"/>
                <a:ext cx="1936" cy="1429"/>
              </a:xfrm>
              <a:custGeom>
                <a:avLst/>
                <a:gdLst/>
                <a:ahLst/>
                <a:cxnLst/>
                <a:rect l="l" t="t" r="r" b="b"/>
                <a:pathLst>
                  <a:path w="42" h="31" extrusionOk="0">
                    <a:moveTo>
                      <a:pt x="27" y="1"/>
                    </a:moveTo>
                    <a:cubicBezTo>
                      <a:pt x="25" y="1"/>
                      <a:pt x="22" y="1"/>
                      <a:pt x="20" y="4"/>
                    </a:cubicBezTo>
                    <a:cubicBezTo>
                      <a:pt x="1" y="13"/>
                      <a:pt x="13" y="31"/>
                      <a:pt x="24" y="31"/>
                    </a:cubicBezTo>
                    <a:cubicBezTo>
                      <a:pt x="27" y="31"/>
                      <a:pt x="30" y="30"/>
                      <a:pt x="32" y="28"/>
                    </a:cubicBezTo>
                    <a:cubicBezTo>
                      <a:pt x="42" y="18"/>
                      <a:pt x="36" y="1"/>
                      <a:pt x="27" y="1"/>
                    </a:cubicBezTo>
                    <a:close/>
                  </a:path>
                </a:pathLst>
              </a:custGeom>
              <a:solidFill>
                <a:srgbClr val="3FAF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38"/>
              <p:cNvSpPr/>
              <p:nvPr/>
            </p:nvSpPr>
            <p:spPr>
              <a:xfrm>
                <a:off x="2240491" y="4539281"/>
                <a:ext cx="418152" cy="423452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9188" extrusionOk="0">
                    <a:moveTo>
                      <a:pt x="1828" y="0"/>
                    </a:moveTo>
                    <a:cubicBezTo>
                      <a:pt x="1696" y="0"/>
                      <a:pt x="1566" y="29"/>
                      <a:pt x="1441" y="84"/>
                    </a:cubicBezTo>
                    <a:cubicBezTo>
                      <a:pt x="1286" y="167"/>
                      <a:pt x="1131" y="274"/>
                      <a:pt x="1012" y="405"/>
                    </a:cubicBezTo>
                    <a:lnTo>
                      <a:pt x="845" y="584"/>
                    </a:lnTo>
                    <a:cubicBezTo>
                      <a:pt x="786" y="655"/>
                      <a:pt x="738" y="727"/>
                      <a:pt x="691" y="786"/>
                    </a:cubicBezTo>
                    <a:cubicBezTo>
                      <a:pt x="500" y="1072"/>
                      <a:pt x="369" y="1382"/>
                      <a:pt x="286" y="1715"/>
                    </a:cubicBezTo>
                    <a:cubicBezTo>
                      <a:pt x="203" y="2036"/>
                      <a:pt x="155" y="2358"/>
                      <a:pt x="107" y="2691"/>
                    </a:cubicBezTo>
                    <a:cubicBezTo>
                      <a:pt x="36" y="3025"/>
                      <a:pt x="0" y="3358"/>
                      <a:pt x="0" y="3703"/>
                    </a:cubicBezTo>
                    <a:cubicBezTo>
                      <a:pt x="12" y="3787"/>
                      <a:pt x="24" y="3882"/>
                      <a:pt x="36" y="3965"/>
                    </a:cubicBezTo>
                    <a:cubicBezTo>
                      <a:pt x="60" y="4049"/>
                      <a:pt x="72" y="4132"/>
                      <a:pt x="107" y="4215"/>
                    </a:cubicBezTo>
                    <a:cubicBezTo>
                      <a:pt x="143" y="4346"/>
                      <a:pt x="191" y="4477"/>
                      <a:pt x="262" y="4608"/>
                    </a:cubicBezTo>
                    <a:cubicBezTo>
                      <a:pt x="310" y="4727"/>
                      <a:pt x="381" y="4834"/>
                      <a:pt x="464" y="4942"/>
                    </a:cubicBezTo>
                    <a:cubicBezTo>
                      <a:pt x="619" y="5227"/>
                      <a:pt x="857" y="5454"/>
                      <a:pt x="1155" y="5585"/>
                    </a:cubicBezTo>
                    <a:cubicBezTo>
                      <a:pt x="1417" y="5751"/>
                      <a:pt x="1715" y="5835"/>
                      <a:pt x="2012" y="5835"/>
                    </a:cubicBezTo>
                    <a:cubicBezTo>
                      <a:pt x="2167" y="5835"/>
                      <a:pt x="2328" y="5815"/>
                      <a:pt x="2485" y="5815"/>
                    </a:cubicBezTo>
                    <a:cubicBezTo>
                      <a:pt x="2653" y="5815"/>
                      <a:pt x="2817" y="5837"/>
                      <a:pt x="2965" y="5930"/>
                    </a:cubicBezTo>
                    <a:cubicBezTo>
                      <a:pt x="3310" y="6156"/>
                      <a:pt x="3370" y="6692"/>
                      <a:pt x="3715" y="6906"/>
                    </a:cubicBezTo>
                    <a:cubicBezTo>
                      <a:pt x="3929" y="7037"/>
                      <a:pt x="4179" y="7013"/>
                      <a:pt x="4405" y="7073"/>
                    </a:cubicBezTo>
                    <a:cubicBezTo>
                      <a:pt x="5048" y="7204"/>
                      <a:pt x="5477" y="7835"/>
                      <a:pt x="5918" y="8347"/>
                    </a:cubicBezTo>
                    <a:cubicBezTo>
                      <a:pt x="6278" y="8775"/>
                      <a:pt x="6789" y="9187"/>
                      <a:pt x="7282" y="9187"/>
                    </a:cubicBezTo>
                    <a:cubicBezTo>
                      <a:pt x="7392" y="9187"/>
                      <a:pt x="7502" y="9166"/>
                      <a:pt x="7608" y="9121"/>
                    </a:cubicBezTo>
                    <a:cubicBezTo>
                      <a:pt x="7858" y="9025"/>
                      <a:pt x="8049" y="8811"/>
                      <a:pt x="8299" y="8728"/>
                    </a:cubicBezTo>
                    <a:cubicBezTo>
                      <a:pt x="8358" y="8716"/>
                      <a:pt x="8430" y="8704"/>
                      <a:pt x="8501" y="8704"/>
                    </a:cubicBezTo>
                    <a:cubicBezTo>
                      <a:pt x="8680" y="8692"/>
                      <a:pt x="8799" y="8525"/>
                      <a:pt x="8763" y="8347"/>
                    </a:cubicBezTo>
                    <a:cubicBezTo>
                      <a:pt x="8632" y="7573"/>
                      <a:pt x="8775" y="6728"/>
                      <a:pt x="8906" y="5942"/>
                    </a:cubicBezTo>
                    <a:cubicBezTo>
                      <a:pt x="9013" y="5287"/>
                      <a:pt x="9073" y="4549"/>
                      <a:pt x="8942" y="3882"/>
                    </a:cubicBezTo>
                    <a:cubicBezTo>
                      <a:pt x="8907" y="3706"/>
                      <a:pt x="8765" y="3620"/>
                      <a:pt x="8627" y="3620"/>
                    </a:cubicBezTo>
                    <a:cubicBezTo>
                      <a:pt x="8485" y="3620"/>
                      <a:pt x="8347" y="3712"/>
                      <a:pt x="8335" y="3894"/>
                    </a:cubicBezTo>
                    <a:cubicBezTo>
                      <a:pt x="8275" y="4739"/>
                      <a:pt x="8084" y="5561"/>
                      <a:pt x="7775" y="6335"/>
                    </a:cubicBezTo>
                    <a:cubicBezTo>
                      <a:pt x="7725" y="6457"/>
                      <a:pt x="7625" y="6510"/>
                      <a:pt x="7522" y="6510"/>
                    </a:cubicBezTo>
                    <a:cubicBezTo>
                      <a:pt x="7354" y="6510"/>
                      <a:pt x="7177" y="6370"/>
                      <a:pt x="7192" y="6156"/>
                    </a:cubicBezTo>
                    <a:cubicBezTo>
                      <a:pt x="7215" y="5763"/>
                      <a:pt x="7215" y="5382"/>
                      <a:pt x="7203" y="5001"/>
                    </a:cubicBezTo>
                    <a:cubicBezTo>
                      <a:pt x="7196" y="4794"/>
                      <a:pt x="7035" y="4673"/>
                      <a:pt x="6879" y="4673"/>
                    </a:cubicBezTo>
                    <a:cubicBezTo>
                      <a:pt x="6775" y="4673"/>
                      <a:pt x="6672" y="4727"/>
                      <a:pt x="6620" y="4846"/>
                    </a:cubicBezTo>
                    <a:cubicBezTo>
                      <a:pt x="6608" y="4858"/>
                      <a:pt x="6608" y="4870"/>
                      <a:pt x="6608" y="4882"/>
                    </a:cubicBezTo>
                    <a:cubicBezTo>
                      <a:pt x="6556" y="5000"/>
                      <a:pt x="6456" y="5052"/>
                      <a:pt x="6353" y="5052"/>
                    </a:cubicBezTo>
                    <a:cubicBezTo>
                      <a:pt x="6196" y="5052"/>
                      <a:pt x="6032" y="4929"/>
                      <a:pt x="6025" y="4727"/>
                    </a:cubicBezTo>
                    <a:cubicBezTo>
                      <a:pt x="6001" y="4275"/>
                      <a:pt x="5918" y="3834"/>
                      <a:pt x="5787" y="3406"/>
                    </a:cubicBezTo>
                    <a:cubicBezTo>
                      <a:pt x="5747" y="3259"/>
                      <a:pt x="5621" y="3180"/>
                      <a:pt x="5493" y="3180"/>
                    </a:cubicBezTo>
                    <a:cubicBezTo>
                      <a:pt x="5392" y="3180"/>
                      <a:pt x="5290" y="3229"/>
                      <a:pt x="5227" y="3334"/>
                    </a:cubicBezTo>
                    <a:cubicBezTo>
                      <a:pt x="5025" y="3680"/>
                      <a:pt x="4786" y="4001"/>
                      <a:pt x="4525" y="4299"/>
                    </a:cubicBezTo>
                    <a:cubicBezTo>
                      <a:pt x="4457" y="4367"/>
                      <a:pt x="4374" y="4397"/>
                      <a:pt x="4294" y="4397"/>
                    </a:cubicBezTo>
                    <a:cubicBezTo>
                      <a:pt x="4136" y="4397"/>
                      <a:pt x="3989" y="4278"/>
                      <a:pt x="3989" y="4096"/>
                    </a:cubicBezTo>
                    <a:cubicBezTo>
                      <a:pt x="3929" y="3453"/>
                      <a:pt x="3751" y="2822"/>
                      <a:pt x="3477" y="2239"/>
                    </a:cubicBezTo>
                    <a:cubicBezTo>
                      <a:pt x="3432" y="2104"/>
                      <a:pt x="3315" y="2035"/>
                      <a:pt x="3196" y="2035"/>
                    </a:cubicBezTo>
                    <a:cubicBezTo>
                      <a:pt x="3094" y="2035"/>
                      <a:pt x="2990" y="2087"/>
                      <a:pt x="2929" y="2191"/>
                    </a:cubicBezTo>
                    <a:cubicBezTo>
                      <a:pt x="2560" y="2918"/>
                      <a:pt x="2119" y="3596"/>
                      <a:pt x="1619" y="4239"/>
                    </a:cubicBezTo>
                    <a:cubicBezTo>
                      <a:pt x="1462" y="4354"/>
                      <a:pt x="1277" y="4497"/>
                      <a:pt x="1081" y="4497"/>
                    </a:cubicBezTo>
                    <a:cubicBezTo>
                      <a:pt x="1054" y="4497"/>
                      <a:pt x="1027" y="4495"/>
                      <a:pt x="1000" y="4489"/>
                    </a:cubicBezTo>
                    <a:cubicBezTo>
                      <a:pt x="917" y="4465"/>
                      <a:pt x="834" y="4430"/>
                      <a:pt x="762" y="4370"/>
                    </a:cubicBezTo>
                    <a:cubicBezTo>
                      <a:pt x="655" y="4251"/>
                      <a:pt x="548" y="4108"/>
                      <a:pt x="464" y="3965"/>
                    </a:cubicBezTo>
                    <a:cubicBezTo>
                      <a:pt x="464" y="3953"/>
                      <a:pt x="453" y="3930"/>
                      <a:pt x="429" y="3918"/>
                    </a:cubicBezTo>
                    <a:cubicBezTo>
                      <a:pt x="417" y="3834"/>
                      <a:pt x="393" y="3751"/>
                      <a:pt x="369" y="3668"/>
                    </a:cubicBezTo>
                    <a:cubicBezTo>
                      <a:pt x="274" y="3358"/>
                      <a:pt x="238" y="3037"/>
                      <a:pt x="238" y="2715"/>
                    </a:cubicBezTo>
                    <a:cubicBezTo>
                      <a:pt x="262" y="2406"/>
                      <a:pt x="357" y="2096"/>
                      <a:pt x="512" y="1822"/>
                    </a:cubicBezTo>
                    <a:cubicBezTo>
                      <a:pt x="655" y="1560"/>
                      <a:pt x="834" y="1310"/>
                      <a:pt x="1024" y="1084"/>
                    </a:cubicBezTo>
                    <a:cubicBezTo>
                      <a:pt x="1203" y="870"/>
                      <a:pt x="1417" y="679"/>
                      <a:pt x="1667" y="536"/>
                    </a:cubicBezTo>
                    <a:cubicBezTo>
                      <a:pt x="1745" y="488"/>
                      <a:pt x="1835" y="463"/>
                      <a:pt x="1925" y="463"/>
                    </a:cubicBezTo>
                    <a:cubicBezTo>
                      <a:pt x="2054" y="463"/>
                      <a:pt x="2183" y="514"/>
                      <a:pt x="2274" y="620"/>
                    </a:cubicBezTo>
                    <a:cubicBezTo>
                      <a:pt x="2465" y="798"/>
                      <a:pt x="2560" y="1120"/>
                      <a:pt x="2667" y="1441"/>
                    </a:cubicBezTo>
                    <a:lnTo>
                      <a:pt x="2715" y="1441"/>
                    </a:lnTo>
                    <a:cubicBezTo>
                      <a:pt x="2739" y="1274"/>
                      <a:pt x="2739" y="1108"/>
                      <a:pt x="2727" y="929"/>
                    </a:cubicBezTo>
                    <a:cubicBezTo>
                      <a:pt x="2715" y="739"/>
                      <a:pt x="2655" y="560"/>
                      <a:pt x="2548" y="393"/>
                    </a:cubicBezTo>
                    <a:cubicBezTo>
                      <a:pt x="2429" y="215"/>
                      <a:pt x="2250" y="72"/>
                      <a:pt x="2036" y="24"/>
                    </a:cubicBezTo>
                    <a:cubicBezTo>
                      <a:pt x="1967" y="8"/>
                      <a:pt x="1897" y="0"/>
                      <a:pt x="18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38"/>
              <p:cNvSpPr/>
              <p:nvPr/>
            </p:nvSpPr>
            <p:spPr>
              <a:xfrm>
                <a:off x="2668506" y="4826682"/>
                <a:ext cx="396214" cy="297864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6463" extrusionOk="0">
                    <a:moveTo>
                      <a:pt x="1662" y="1"/>
                    </a:moveTo>
                    <a:cubicBezTo>
                      <a:pt x="1587" y="1"/>
                      <a:pt x="1512" y="35"/>
                      <a:pt x="1464" y="111"/>
                    </a:cubicBezTo>
                    <a:lnTo>
                      <a:pt x="48" y="2706"/>
                    </a:lnTo>
                    <a:cubicBezTo>
                      <a:pt x="0" y="2789"/>
                      <a:pt x="12" y="2897"/>
                      <a:pt x="71" y="2980"/>
                    </a:cubicBezTo>
                    <a:cubicBezTo>
                      <a:pt x="214" y="3147"/>
                      <a:pt x="333" y="3325"/>
                      <a:pt x="429" y="3516"/>
                    </a:cubicBezTo>
                    <a:cubicBezTo>
                      <a:pt x="726" y="4075"/>
                      <a:pt x="1024" y="4754"/>
                      <a:pt x="1619" y="4921"/>
                    </a:cubicBezTo>
                    <a:cubicBezTo>
                      <a:pt x="1716" y="4948"/>
                      <a:pt x="1814" y="4959"/>
                      <a:pt x="1913" y="4959"/>
                    </a:cubicBezTo>
                    <a:cubicBezTo>
                      <a:pt x="2282" y="4959"/>
                      <a:pt x="2660" y="4808"/>
                      <a:pt x="3027" y="4808"/>
                    </a:cubicBezTo>
                    <a:cubicBezTo>
                      <a:pt x="3163" y="4808"/>
                      <a:pt x="3297" y="4828"/>
                      <a:pt x="3429" y="4885"/>
                    </a:cubicBezTo>
                    <a:cubicBezTo>
                      <a:pt x="4143" y="5183"/>
                      <a:pt x="4620" y="6159"/>
                      <a:pt x="4620" y="6159"/>
                    </a:cubicBezTo>
                    <a:cubicBezTo>
                      <a:pt x="4803" y="6361"/>
                      <a:pt x="5026" y="6463"/>
                      <a:pt x="5279" y="6463"/>
                    </a:cubicBezTo>
                    <a:cubicBezTo>
                      <a:pt x="5816" y="6463"/>
                      <a:pt x="6487" y="6003"/>
                      <a:pt x="7191" y="5064"/>
                    </a:cubicBezTo>
                    <a:cubicBezTo>
                      <a:pt x="7715" y="4373"/>
                      <a:pt x="8358" y="3694"/>
                      <a:pt x="8573" y="2766"/>
                    </a:cubicBezTo>
                    <a:cubicBezTo>
                      <a:pt x="8596" y="2670"/>
                      <a:pt x="8561" y="2563"/>
                      <a:pt x="8477" y="2504"/>
                    </a:cubicBezTo>
                    <a:cubicBezTo>
                      <a:pt x="8299" y="2373"/>
                      <a:pt x="7965" y="2123"/>
                      <a:pt x="7608" y="1849"/>
                    </a:cubicBezTo>
                    <a:cubicBezTo>
                      <a:pt x="7564" y="1816"/>
                      <a:pt x="7512" y="1798"/>
                      <a:pt x="7461" y="1798"/>
                    </a:cubicBezTo>
                    <a:cubicBezTo>
                      <a:pt x="7402" y="1798"/>
                      <a:pt x="7343" y="1822"/>
                      <a:pt x="7299" y="1873"/>
                    </a:cubicBezTo>
                    <a:cubicBezTo>
                      <a:pt x="7084" y="2135"/>
                      <a:pt x="6870" y="2408"/>
                      <a:pt x="6668" y="2682"/>
                    </a:cubicBezTo>
                    <a:cubicBezTo>
                      <a:pt x="6615" y="2738"/>
                      <a:pt x="6551" y="2762"/>
                      <a:pt x="6488" y="2762"/>
                    </a:cubicBezTo>
                    <a:cubicBezTo>
                      <a:pt x="6349" y="2762"/>
                      <a:pt x="6218" y="2644"/>
                      <a:pt x="6251" y="2480"/>
                    </a:cubicBezTo>
                    <a:cubicBezTo>
                      <a:pt x="6334" y="2016"/>
                      <a:pt x="6382" y="1539"/>
                      <a:pt x="6370" y="1075"/>
                    </a:cubicBezTo>
                    <a:lnTo>
                      <a:pt x="6251" y="861"/>
                    </a:lnTo>
                    <a:cubicBezTo>
                      <a:pt x="5846" y="587"/>
                      <a:pt x="5405" y="361"/>
                      <a:pt x="4953" y="194"/>
                    </a:cubicBezTo>
                    <a:cubicBezTo>
                      <a:pt x="4930" y="187"/>
                      <a:pt x="4906" y="183"/>
                      <a:pt x="4883" y="183"/>
                    </a:cubicBezTo>
                    <a:cubicBezTo>
                      <a:pt x="4790" y="183"/>
                      <a:pt x="4708" y="239"/>
                      <a:pt x="4679" y="325"/>
                    </a:cubicBezTo>
                    <a:cubicBezTo>
                      <a:pt x="4191" y="1635"/>
                      <a:pt x="3929" y="3123"/>
                      <a:pt x="2977" y="3956"/>
                    </a:cubicBezTo>
                    <a:cubicBezTo>
                      <a:pt x="2931" y="3990"/>
                      <a:pt x="2882" y="4004"/>
                      <a:pt x="2834" y="4004"/>
                    </a:cubicBezTo>
                    <a:cubicBezTo>
                      <a:pt x="2694" y="4004"/>
                      <a:pt x="2569" y="3878"/>
                      <a:pt x="2596" y="3718"/>
                    </a:cubicBezTo>
                    <a:cubicBezTo>
                      <a:pt x="2655" y="3361"/>
                      <a:pt x="2703" y="3004"/>
                      <a:pt x="2762" y="2658"/>
                    </a:cubicBezTo>
                    <a:cubicBezTo>
                      <a:pt x="2795" y="2492"/>
                      <a:pt x="2661" y="2367"/>
                      <a:pt x="2523" y="2367"/>
                    </a:cubicBezTo>
                    <a:cubicBezTo>
                      <a:pt x="2464" y="2367"/>
                      <a:pt x="2404" y="2390"/>
                      <a:pt x="2357" y="2444"/>
                    </a:cubicBezTo>
                    <a:lnTo>
                      <a:pt x="2334" y="2480"/>
                    </a:lnTo>
                    <a:cubicBezTo>
                      <a:pt x="2286" y="2539"/>
                      <a:pt x="2224" y="2565"/>
                      <a:pt x="2162" y="2565"/>
                    </a:cubicBezTo>
                    <a:cubicBezTo>
                      <a:pt x="2026" y="2565"/>
                      <a:pt x="1892" y="2438"/>
                      <a:pt x="1917" y="2266"/>
                    </a:cubicBezTo>
                    <a:cubicBezTo>
                      <a:pt x="2012" y="1587"/>
                      <a:pt x="2000" y="896"/>
                      <a:pt x="1905" y="218"/>
                    </a:cubicBezTo>
                    <a:cubicBezTo>
                      <a:pt x="1891" y="81"/>
                      <a:pt x="1776" y="1"/>
                      <a:pt x="16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38"/>
              <p:cNvSpPr/>
              <p:nvPr/>
            </p:nvSpPr>
            <p:spPr>
              <a:xfrm>
                <a:off x="2395852" y="4654638"/>
                <a:ext cx="95401" cy="145176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3150" extrusionOk="0">
                    <a:moveTo>
                      <a:pt x="1843" y="0"/>
                    </a:moveTo>
                    <a:cubicBezTo>
                      <a:pt x="1788" y="0"/>
                      <a:pt x="1738" y="28"/>
                      <a:pt x="1713" y="93"/>
                    </a:cubicBezTo>
                    <a:cubicBezTo>
                      <a:pt x="1535" y="581"/>
                      <a:pt x="1320" y="1057"/>
                      <a:pt x="1094" y="1534"/>
                    </a:cubicBezTo>
                    <a:lnTo>
                      <a:pt x="1082" y="1546"/>
                    </a:lnTo>
                    <a:cubicBezTo>
                      <a:pt x="1154" y="1331"/>
                      <a:pt x="1130" y="1093"/>
                      <a:pt x="1023" y="891"/>
                    </a:cubicBezTo>
                    <a:cubicBezTo>
                      <a:pt x="999" y="807"/>
                      <a:pt x="951" y="736"/>
                      <a:pt x="892" y="676"/>
                    </a:cubicBezTo>
                    <a:cubicBezTo>
                      <a:pt x="877" y="661"/>
                      <a:pt x="857" y="655"/>
                      <a:pt x="839" y="655"/>
                    </a:cubicBezTo>
                    <a:cubicBezTo>
                      <a:pt x="812" y="655"/>
                      <a:pt x="786" y="668"/>
                      <a:pt x="773" y="688"/>
                    </a:cubicBezTo>
                    <a:cubicBezTo>
                      <a:pt x="760" y="680"/>
                      <a:pt x="744" y="676"/>
                      <a:pt x="728" y="676"/>
                    </a:cubicBezTo>
                    <a:cubicBezTo>
                      <a:pt x="699" y="676"/>
                      <a:pt x="669" y="689"/>
                      <a:pt x="653" y="712"/>
                    </a:cubicBezTo>
                    <a:cubicBezTo>
                      <a:pt x="546" y="926"/>
                      <a:pt x="642" y="1248"/>
                      <a:pt x="642" y="1498"/>
                    </a:cubicBezTo>
                    <a:cubicBezTo>
                      <a:pt x="630" y="1831"/>
                      <a:pt x="558" y="2165"/>
                      <a:pt x="415" y="2474"/>
                    </a:cubicBezTo>
                    <a:cubicBezTo>
                      <a:pt x="296" y="2617"/>
                      <a:pt x="177" y="2772"/>
                      <a:pt x="70" y="2915"/>
                    </a:cubicBezTo>
                    <a:cubicBezTo>
                      <a:pt x="1" y="3004"/>
                      <a:pt x="71" y="3150"/>
                      <a:pt x="171" y="3150"/>
                    </a:cubicBezTo>
                    <a:cubicBezTo>
                      <a:pt x="192" y="3150"/>
                      <a:pt x="214" y="3143"/>
                      <a:pt x="237" y="3129"/>
                    </a:cubicBezTo>
                    <a:cubicBezTo>
                      <a:pt x="1106" y="2534"/>
                      <a:pt x="1832" y="1307"/>
                      <a:pt x="2046" y="236"/>
                    </a:cubicBezTo>
                    <a:cubicBezTo>
                      <a:pt x="2070" y="103"/>
                      <a:pt x="1949" y="0"/>
                      <a:pt x="1843" y="0"/>
                    </a:cubicBezTo>
                    <a:close/>
                  </a:path>
                </a:pathLst>
              </a:custGeom>
              <a:solidFill>
                <a:srgbClr val="F7E8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38"/>
              <p:cNvSpPr/>
              <p:nvPr/>
            </p:nvSpPr>
            <p:spPr>
              <a:xfrm>
                <a:off x="2470560" y="4710219"/>
                <a:ext cx="90424" cy="140383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3046" extrusionOk="0">
                    <a:moveTo>
                      <a:pt x="1428" y="1"/>
                    </a:moveTo>
                    <a:cubicBezTo>
                      <a:pt x="1367" y="1"/>
                      <a:pt x="1306" y="29"/>
                      <a:pt x="1271" y="90"/>
                    </a:cubicBezTo>
                    <a:cubicBezTo>
                      <a:pt x="1045" y="542"/>
                      <a:pt x="1033" y="1078"/>
                      <a:pt x="830" y="1542"/>
                    </a:cubicBezTo>
                    <a:cubicBezTo>
                      <a:pt x="616" y="2006"/>
                      <a:pt x="235" y="2352"/>
                      <a:pt x="44" y="2816"/>
                    </a:cubicBezTo>
                    <a:cubicBezTo>
                      <a:pt x="1" y="2926"/>
                      <a:pt x="78" y="3045"/>
                      <a:pt x="192" y="3045"/>
                    </a:cubicBezTo>
                    <a:cubicBezTo>
                      <a:pt x="202" y="3045"/>
                      <a:pt x="213" y="3044"/>
                      <a:pt x="223" y="3042"/>
                    </a:cubicBezTo>
                    <a:cubicBezTo>
                      <a:pt x="1128" y="2816"/>
                      <a:pt x="1961" y="1078"/>
                      <a:pt x="1616" y="149"/>
                    </a:cubicBezTo>
                    <a:cubicBezTo>
                      <a:pt x="1596" y="53"/>
                      <a:pt x="1512" y="1"/>
                      <a:pt x="1428" y="1"/>
                    </a:cubicBezTo>
                    <a:close/>
                  </a:path>
                </a:pathLst>
              </a:custGeom>
              <a:solidFill>
                <a:srgbClr val="F7E8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38"/>
              <p:cNvSpPr/>
              <p:nvPr/>
            </p:nvSpPr>
            <p:spPr>
              <a:xfrm>
                <a:off x="2304691" y="4822442"/>
                <a:ext cx="700207" cy="401975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8722" extrusionOk="0">
                    <a:moveTo>
                      <a:pt x="3559" y="0"/>
                    </a:moveTo>
                    <a:cubicBezTo>
                      <a:pt x="3208" y="0"/>
                      <a:pt x="2848" y="123"/>
                      <a:pt x="2500" y="191"/>
                    </a:cubicBezTo>
                    <a:cubicBezTo>
                      <a:pt x="2369" y="227"/>
                      <a:pt x="2233" y="241"/>
                      <a:pt x="2096" y="241"/>
                    </a:cubicBezTo>
                    <a:cubicBezTo>
                      <a:pt x="2009" y="241"/>
                      <a:pt x="1921" y="236"/>
                      <a:pt x="1834" y="226"/>
                    </a:cubicBezTo>
                    <a:cubicBezTo>
                      <a:pt x="1754" y="210"/>
                      <a:pt x="1674" y="203"/>
                      <a:pt x="1594" y="203"/>
                    </a:cubicBezTo>
                    <a:cubicBezTo>
                      <a:pt x="1144" y="203"/>
                      <a:pt x="727" y="454"/>
                      <a:pt x="524" y="869"/>
                    </a:cubicBezTo>
                    <a:cubicBezTo>
                      <a:pt x="226" y="1488"/>
                      <a:pt x="0" y="2143"/>
                      <a:pt x="24" y="2846"/>
                    </a:cubicBezTo>
                    <a:cubicBezTo>
                      <a:pt x="68" y="3899"/>
                      <a:pt x="921" y="5014"/>
                      <a:pt x="1884" y="5014"/>
                    </a:cubicBezTo>
                    <a:cubicBezTo>
                      <a:pt x="1966" y="5014"/>
                      <a:pt x="2049" y="5006"/>
                      <a:pt x="2131" y="4989"/>
                    </a:cubicBezTo>
                    <a:cubicBezTo>
                      <a:pt x="2308" y="4955"/>
                      <a:pt x="2491" y="4886"/>
                      <a:pt x="2671" y="4886"/>
                    </a:cubicBezTo>
                    <a:cubicBezTo>
                      <a:pt x="2746" y="4886"/>
                      <a:pt x="2820" y="4898"/>
                      <a:pt x="2893" y="4929"/>
                    </a:cubicBezTo>
                    <a:cubicBezTo>
                      <a:pt x="3191" y="5060"/>
                      <a:pt x="3322" y="5489"/>
                      <a:pt x="3632" y="5608"/>
                    </a:cubicBezTo>
                    <a:cubicBezTo>
                      <a:pt x="3714" y="5644"/>
                      <a:pt x="3796" y="5653"/>
                      <a:pt x="3879" y="5653"/>
                    </a:cubicBezTo>
                    <a:cubicBezTo>
                      <a:pt x="3970" y="5653"/>
                      <a:pt x="4062" y="5642"/>
                      <a:pt x="4156" y="5642"/>
                    </a:cubicBezTo>
                    <a:cubicBezTo>
                      <a:pt x="4176" y="5642"/>
                      <a:pt x="4195" y="5642"/>
                      <a:pt x="4215" y="5644"/>
                    </a:cubicBezTo>
                    <a:cubicBezTo>
                      <a:pt x="4739" y="5656"/>
                      <a:pt x="5167" y="6096"/>
                      <a:pt x="5584" y="6453"/>
                    </a:cubicBezTo>
                    <a:cubicBezTo>
                      <a:pt x="5895" y="6712"/>
                      <a:pt x="6294" y="6946"/>
                      <a:pt x="6657" y="6946"/>
                    </a:cubicBezTo>
                    <a:cubicBezTo>
                      <a:pt x="6795" y="6946"/>
                      <a:pt x="6928" y="6913"/>
                      <a:pt x="7049" y="6834"/>
                    </a:cubicBezTo>
                    <a:cubicBezTo>
                      <a:pt x="7227" y="6727"/>
                      <a:pt x="7346" y="6513"/>
                      <a:pt x="7537" y="6418"/>
                    </a:cubicBezTo>
                    <a:cubicBezTo>
                      <a:pt x="7620" y="6373"/>
                      <a:pt x="7708" y="6354"/>
                      <a:pt x="7796" y="6354"/>
                    </a:cubicBezTo>
                    <a:cubicBezTo>
                      <a:pt x="8162" y="6354"/>
                      <a:pt x="8550" y="6689"/>
                      <a:pt x="8799" y="7025"/>
                    </a:cubicBezTo>
                    <a:cubicBezTo>
                      <a:pt x="9120" y="7441"/>
                      <a:pt x="9442" y="7942"/>
                      <a:pt x="9942" y="8001"/>
                    </a:cubicBezTo>
                    <a:cubicBezTo>
                      <a:pt x="9966" y="8003"/>
                      <a:pt x="9991" y="8005"/>
                      <a:pt x="10015" y="8005"/>
                    </a:cubicBezTo>
                    <a:cubicBezTo>
                      <a:pt x="10429" y="8005"/>
                      <a:pt x="10805" y="7684"/>
                      <a:pt x="11213" y="7684"/>
                    </a:cubicBezTo>
                    <a:cubicBezTo>
                      <a:pt x="11269" y="7684"/>
                      <a:pt x="11325" y="7690"/>
                      <a:pt x="11383" y="7703"/>
                    </a:cubicBezTo>
                    <a:cubicBezTo>
                      <a:pt x="11990" y="7834"/>
                      <a:pt x="12502" y="8561"/>
                      <a:pt x="12502" y="8561"/>
                    </a:cubicBezTo>
                    <a:cubicBezTo>
                      <a:pt x="12636" y="8668"/>
                      <a:pt x="12782" y="8722"/>
                      <a:pt x="12936" y="8722"/>
                    </a:cubicBezTo>
                    <a:cubicBezTo>
                      <a:pt x="13395" y="8722"/>
                      <a:pt x="13922" y="8242"/>
                      <a:pt x="14395" y="7287"/>
                    </a:cubicBezTo>
                    <a:cubicBezTo>
                      <a:pt x="14740" y="6608"/>
                      <a:pt x="15193" y="5929"/>
                      <a:pt x="15193" y="5084"/>
                    </a:cubicBezTo>
                    <a:cubicBezTo>
                      <a:pt x="15193" y="5084"/>
                      <a:pt x="13502" y="4191"/>
                      <a:pt x="13145" y="4048"/>
                    </a:cubicBezTo>
                    <a:cubicBezTo>
                      <a:pt x="12663" y="3843"/>
                      <a:pt x="12148" y="3638"/>
                      <a:pt x="11650" y="3638"/>
                    </a:cubicBezTo>
                    <a:cubicBezTo>
                      <a:pt x="11483" y="3638"/>
                      <a:pt x="11318" y="3661"/>
                      <a:pt x="11156" y="3715"/>
                    </a:cubicBezTo>
                    <a:cubicBezTo>
                      <a:pt x="11049" y="3751"/>
                      <a:pt x="10930" y="3786"/>
                      <a:pt x="10799" y="3810"/>
                    </a:cubicBezTo>
                    <a:cubicBezTo>
                      <a:pt x="10791" y="3811"/>
                      <a:pt x="10783" y="3811"/>
                      <a:pt x="10774" y="3811"/>
                    </a:cubicBezTo>
                    <a:cubicBezTo>
                      <a:pt x="10557" y="3811"/>
                      <a:pt x="10352" y="3662"/>
                      <a:pt x="10168" y="3524"/>
                    </a:cubicBezTo>
                    <a:lnTo>
                      <a:pt x="7525" y="1548"/>
                    </a:lnTo>
                    <a:cubicBezTo>
                      <a:pt x="7215" y="1310"/>
                      <a:pt x="6882" y="1060"/>
                      <a:pt x="6501" y="988"/>
                    </a:cubicBezTo>
                    <a:cubicBezTo>
                      <a:pt x="6407" y="972"/>
                      <a:pt x="6312" y="967"/>
                      <a:pt x="6216" y="967"/>
                    </a:cubicBezTo>
                    <a:cubicBezTo>
                      <a:pt x="6047" y="967"/>
                      <a:pt x="5876" y="983"/>
                      <a:pt x="5707" y="983"/>
                    </a:cubicBezTo>
                    <a:cubicBezTo>
                      <a:pt x="5553" y="983"/>
                      <a:pt x="5400" y="970"/>
                      <a:pt x="5251" y="917"/>
                    </a:cubicBezTo>
                    <a:cubicBezTo>
                      <a:pt x="4775" y="762"/>
                      <a:pt x="4453" y="250"/>
                      <a:pt x="3977" y="72"/>
                    </a:cubicBezTo>
                    <a:cubicBezTo>
                      <a:pt x="3840" y="20"/>
                      <a:pt x="3700" y="0"/>
                      <a:pt x="35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38"/>
              <p:cNvSpPr/>
              <p:nvPr/>
            </p:nvSpPr>
            <p:spPr>
              <a:xfrm>
                <a:off x="2689890" y="4990846"/>
                <a:ext cx="315008" cy="233571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5068" extrusionOk="0">
                    <a:moveTo>
                      <a:pt x="3575" y="0"/>
                    </a:moveTo>
                    <a:cubicBezTo>
                      <a:pt x="3487" y="0"/>
                      <a:pt x="3405" y="68"/>
                      <a:pt x="3394" y="156"/>
                    </a:cubicBezTo>
                    <a:cubicBezTo>
                      <a:pt x="3179" y="1287"/>
                      <a:pt x="3179" y="2549"/>
                      <a:pt x="2536" y="3359"/>
                    </a:cubicBezTo>
                    <a:cubicBezTo>
                      <a:pt x="2498" y="3398"/>
                      <a:pt x="2449" y="3415"/>
                      <a:pt x="2401" y="3415"/>
                    </a:cubicBezTo>
                    <a:cubicBezTo>
                      <a:pt x="2302" y="3415"/>
                      <a:pt x="2207" y="3340"/>
                      <a:pt x="2215" y="3228"/>
                    </a:cubicBezTo>
                    <a:cubicBezTo>
                      <a:pt x="2215" y="2930"/>
                      <a:pt x="2203" y="2633"/>
                      <a:pt x="2191" y="2335"/>
                    </a:cubicBezTo>
                    <a:cubicBezTo>
                      <a:pt x="2199" y="2207"/>
                      <a:pt x="2097" y="2127"/>
                      <a:pt x="1997" y="2127"/>
                    </a:cubicBezTo>
                    <a:cubicBezTo>
                      <a:pt x="1939" y="2127"/>
                      <a:pt x="1881" y="2154"/>
                      <a:pt x="1846" y="2216"/>
                    </a:cubicBezTo>
                    <a:lnTo>
                      <a:pt x="1822" y="2252"/>
                    </a:lnTo>
                    <a:cubicBezTo>
                      <a:pt x="1786" y="2314"/>
                      <a:pt x="1726" y="2341"/>
                      <a:pt x="1665" y="2341"/>
                    </a:cubicBezTo>
                    <a:cubicBezTo>
                      <a:pt x="1562" y="2341"/>
                      <a:pt x="1457" y="2264"/>
                      <a:pt x="1465" y="2144"/>
                    </a:cubicBezTo>
                    <a:cubicBezTo>
                      <a:pt x="1453" y="1573"/>
                      <a:pt x="1346" y="1013"/>
                      <a:pt x="1167" y="478"/>
                    </a:cubicBezTo>
                    <a:cubicBezTo>
                      <a:pt x="1148" y="384"/>
                      <a:pt x="1070" y="336"/>
                      <a:pt x="990" y="336"/>
                    </a:cubicBezTo>
                    <a:cubicBezTo>
                      <a:pt x="918" y="336"/>
                      <a:pt x="844" y="375"/>
                      <a:pt x="810" y="454"/>
                    </a:cubicBezTo>
                    <a:lnTo>
                      <a:pt x="36" y="2775"/>
                    </a:lnTo>
                    <a:cubicBezTo>
                      <a:pt x="0" y="2859"/>
                      <a:pt x="24" y="2942"/>
                      <a:pt x="96" y="2990"/>
                    </a:cubicBezTo>
                    <a:cubicBezTo>
                      <a:pt x="227" y="3109"/>
                      <a:pt x="346" y="3228"/>
                      <a:pt x="441" y="3371"/>
                    </a:cubicBezTo>
                    <a:cubicBezTo>
                      <a:pt x="750" y="3787"/>
                      <a:pt x="1084" y="4288"/>
                      <a:pt x="1584" y="4335"/>
                    </a:cubicBezTo>
                    <a:cubicBezTo>
                      <a:pt x="1609" y="4338"/>
                      <a:pt x="1634" y="4339"/>
                      <a:pt x="1659" y="4339"/>
                    </a:cubicBezTo>
                    <a:cubicBezTo>
                      <a:pt x="2076" y="4339"/>
                      <a:pt x="2455" y="4021"/>
                      <a:pt x="2867" y="4021"/>
                    </a:cubicBezTo>
                    <a:cubicBezTo>
                      <a:pt x="2919" y="4021"/>
                      <a:pt x="2971" y="4026"/>
                      <a:pt x="3025" y="4038"/>
                    </a:cubicBezTo>
                    <a:cubicBezTo>
                      <a:pt x="3632" y="4180"/>
                      <a:pt x="4156" y="4907"/>
                      <a:pt x="4156" y="4907"/>
                    </a:cubicBezTo>
                    <a:cubicBezTo>
                      <a:pt x="4290" y="5014"/>
                      <a:pt x="4436" y="5068"/>
                      <a:pt x="4590" y="5068"/>
                    </a:cubicBezTo>
                    <a:cubicBezTo>
                      <a:pt x="5049" y="5068"/>
                      <a:pt x="5576" y="4588"/>
                      <a:pt x="6049" y="3633"/>
                    </a:cubicBezTo>
                    <a:cubicBezTo>
                      <a:pt x="6370" y="2990"/>
                      <a:pt x="6787" y="2347"/>
                      <a:pt x="6835" y="1561"/>
                    </a:cubicBezTo>
                    <a:cubicBezTo>
                      <a:pt x="6835" y="1490"/>
                      <a:pt x="6799" y="1406"/>
                      <a:pt x="6727" y="1371"/>
                    </a:cubicBezTo>
                    <a:cubicBezTo>
                      <a:pt x="6561" y="1287"/>
                      <a:pt x="6263" y="1132"/>
                      <a:pt x="5942" y="966"/>
                    </a:cubicBezTo>
                    <a:cubicBezTo>
                      <a:pt x="5913" y="949"/>
                      <a:pt x="5882" y="941"/>
                      <a:pt x="5851" y="941"/>
                    </a:cubicBezTo>
                    <a:cubicBezTo>
                      <a:pt x="5792" y="941"/>
                      <a:pt x="5735" y="971"/>
                      <a:pt x="5703" y="1025"/>
                    </a:cubicBezTo>
                    <a:cubicBezTo>
                      <a:pt x="5549" y="1275"/>
                      <a:pt x="5430" y="1525"/>
                      <a:pt x="5299" y="1775"/>
                    </a:cubicBezTo>
                    <a:cubicBezTo>
                      <a:pt x="5262" y="1839"/>
                      <a:pt x="5199" y="1868"/>
                      <a:pt x="5137" y="1868"/>
                    </a:cubicBezTo>
                    <a:cubicBezTo>
                      <a:pt x="5036" y="1868"/>
                      <a:pt x="4934" y="1793"/>
                      <a:pt x="4941" y="1668"/>
                    </a:cubicBezTo>
                    <a:cubicBezTo>
                      <a:pt x="4953" y="1275"/>
                      <a:pt x="4918" y="894"/>
                      <a:pt x="4846" y="513"/>
                    </a:cubicBezTo>
                    <a:lnTo>
                      <a:pt x="4727" y="359"/>
                    </a:lnTo>
                    <a:cubicBezTo>
                      <a:pt x="4358" y="192"/>
                      <a:pt x="3977" y="73"/>
                      <a:pt x="3596" y="1"/>
                    </a:cubicBezTo>
                    <a:cubicBezTo>
                      <a:pt x="3589" y="0"/>
                      <a:pt x="3582" y="0"/>
                      <a:pt x="357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38"/>
              <p:cNvSpPr/>
              <p:nvPr/>
            </p:nvSpPr>
            <p:spPr>
              <a:xfrm>
                <a:off x="2564670" y="4889454"/>
                <a:ext cx="23735" cy="48438"/>
              </a:xfrm>
              <a:custGeom>
                <a:avLst/>
                <a:gdLst/>
                <a:ahLst/>
                <a:cxnLst/>
                <a:rect l="l" t="t" r="r" b="b"/>
                <a:pathLst>
                  <a:path w="515" h="1051" extrusionOk="0">
                    <a:moveTo>
                      <a:pt x="312" y="1"/>
                    </a:moveTo>
                    <a:cubicBezTo>
                      <a:pt x="251" y="1"/>
                      <a:pt x="191" y="34"/>
                      <a:pt x="169" y="106"/>
                    </a:cubicBezTo>
                    <a:cubicBezTo>
                      <a:pt x="98" y="320"/>
                      <a:pt x="86" y="546"/>
                      <a:pt x="38" y="761"/>
                    </a:cubicBezTo>
                    <a:cubicBezTo>
                      <a:pt x="1" y="927"/>
                      <a:pt x="151" y="1051"/>
                      <a:pt x="277" y="1051"/>
                    </a:cubicBezTo>
                    <a:cubicBezTo>
                      <a:pt x="350" y="1051"/>
                      <a:pt x="414" y="1011"/>
                      <a:pt x="431" y="915"/>
                    </a:cubicBezTo>
                    <a:cubicBezTo>
                      <a:pt x="503" y="654"/>
                      <a:pt x="515" y="392"/>
                      <a:pt x="467" y="130"/>
                    </a:cubicBezTo>
                    <a:cubicBezTo>
                      <a:pt x="454" y="46"/>
                      <a:pt x="383" y="1"/>
                      <a:pt x="3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38"/>
              <p:cNvSpPr/>
              <p:nvPr/>
            </p:nvSpPr>
            <p:spPr>
              <a:xfrm>
                <a:off x="2454475" y="4845486"/>
                <a:ext cx="39543" cy="62679"/>
              </a:xfrm>
              <a:custGeom>
                <a:avLst/>
                <a:gdLst/>
                <a:ahLst/>
                <a:cxnLst/>
                <a:rect l="l" t="t" r="r" b="b"/>
                <a:pathLst>
                  <a:path w="858" h="1360" extrusionOk="0">
                    <a:moveTo>
                      <a:pt x="435" y="1"/>
                    </a:moveTo>
                    <a:cubicBezTo>
                      <a:pt x="391" y="1"/>
                      <a:pt x="347" y="16"/>
                      <a:pt x="310" y="48"/>
                    </a:cubicBezTo>
                    <a:cubicBezTo>
                      <a:pt x="12" y="369"/>
                      <a:pt x="1" y="869"/>
                      <a:pt x="286" y="1203"/>
                    </a:cubicBezTo>
                    <a:cubicBezTo>
                      <a:pt x="298" y="1215"/>
                      <a:pt x="310" y="1238"/>
                      <a:pt x="310" y="1250"/>
                    </a:cubicBezTo>
                    <a:cubicBezTo>
                      <a:pt x="353" y="1314"/>
                      <a:pt x="424" y="1359"/>
                      <a:pt x="499" y="1359"/>
                    </a:cubicBezTo>
                    <a:cubicBezTo>
                      <a:pt x="507" y="1359"/>
                      <a:pt x="516" y="1359"/>
                      <a:pt x="524" y="1357"/>
                    </a:cubicBezTo>
                    <a:cubicBezTo>
                      <a:pt x="584" y="1357"/>
                      <a:pt x="644" y="1322"/>
                      <a:pt x="679" y="1274"/>
                    </a:cubicBezTo>
                    <a:cubicBezTo>
                      <a:pt x="715" y="1191"/>
                      <a:pt x="751" y="1096"/>
                      <a:pt x="763" y="1012"/>
                    </a:cubicBezTo>
                    <a:cubicBezTo>
                      <a:pt x="858" y="679"/>
                      <a:pt x="786" y="345"/>
                      <a:pt x="584" y="72"/>
                    </a:cubicBezTo>
                    <a:cubicBezTo>
                      <a:pt x="544" y="25"/>
                      <a:pt x="490" y="1"/>
                      <a:pt x="4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38"/>
              <p:cNvSpPr/>
              <p:nvPr/>
            </p:nvSpPr>
            <p:spPr>
              <a:xfrm>
                <a:off x="2372347" y="5037302"/>
                <a:ext cx="968" cy="106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3" extrusionOk="0">
                    <a:moveTo>
                      <a:pt x="11" y="0"/>
                    </a:moveTo>
                    <a:cubicBezTo>
                      <a:pt x="10" y="0"/>
                      <a:pt x="9" y="2"/>
                      <a:pt x="9" y="5"/>
                    </a:cubicBezTo>
                    <a:cubicBezTo>
                      <a:pt x="0" y="14"/>
                      <a:pt x="10" y="22"/>
                      <a:pt x="16" y="22"/>
                    </a:cubicBezTo>
                    <a:cubicBezTo>
                      <a:pt x="18" y="22"/>
                      <a:pt x="20" y="21"/>
                      <a:pt x="20" y="17"/>
                    </a:cubicBezTo>
                    <a:cubicBezTo>
                      <a:pt x="20" y="9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85CE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38"/>
              <p:cNvSpPr/>
              <p:nvPr/>
            </p:nvSpPr>
            <p:spPr>
              <a:xfrm>
                <a:off x="2312341" y="4834517"/>
                <a:ext cx="357270" cy="308648"/>
              </a:xfrm>
              <a:custGeom>
                <a:avLst/>
                <a:gdLst/>
                <a:ahLst/>
                <a:cxnLst/>
                <a:rect l="l" t="t" r="r" b="b"/>
                <a:pathLst>
                  <a:path w="7752" h="6697" extrusionOk="0">
                    <a:moveTo>
                      <a:pt x="1191" y="0"/>
                    </a:moveTo>
                    <a:cubicBezTo>
                      <a:pt x="1013" y="0"/>
                      <a:pt x="858" y="48"/>
                      <a:pt x="715" y="155"/>
                    </a:cubicBezTo>
                    <a:cubicBezTo>
                      <a:pt x="596" y="238"/>
                      <a:pt x="501" y="345"/>
                      <a:pt x="418" y="464"/>
                    </a:cubicBezTo>
                    <a:lnTo>
                      <a:pt x="310" y="643"/>
                    </a:lnTo>
                    <a:cubicBezTo>
                      <a:pt x="287" y="714"/>
                      <a:pt x="251" y="774"/>
                      <a:pt x="227" y="833"/>
                    </a:cubicBezTo>
                    <a:cubicBezTo>
                      <a:pt x="108" y="1084"/>
                      <a:pt x="37" y="1357"/>
                      <a:pt x="25" y="1643"/>
                    </a:cubicBezTo>
                    <a:cubicBezTo>
                      <a:pt x="1" y="1917"/>
                      <a:pt x="1" y="2191"/>
                      <a:pt x="13" y="2465"/>
                    </a:cubicBezTo>
                    <a:cubicBezTo>
                      <a:pt x="1" y="2750"/>
                      <a:pt x="25" y="3024"/>
                      <a:pt x="72" y="3310"/>
                    </a:cubicBezTo>
                    <a:cubicBezTo>
                      <a:pt x="96" y="3370"/>
                      <a:pt x="108" y="3441"/>
                      <a:pt x="132" y="3512"/>
                    </a:cubicBezTo>
                    <a:cubicBezTo>
                      <a:pt x="168" y="3584"/>
                      <a:pt x="191" y="3643"/>
                      <a:pt x="227" y="3715"/>
                    </a:cubicBezTo>
                    <a:cubicBezTo>
                      <a:pt x="275" y="3810"/>
                      <a:pt x="334" y="3905"/>
                      <a:pt x="406" y="4001"/>
                    </a:cubicBezTo>
                    <a:cubicBezTo>
                      <a:pt x="465" y="4084"/>
                      <a:pt x="537" y="4167"/>
                      <a:pt x="620" y="4239"/>
                    </a:cubicBezTo>
                    <a:cubicBezTo>
                      <a:pt x="775" y="4453"/>
                      <a:pt x="1001" y="4608"/>
                      <a:pt x="1251" y="4667"/>
                    </a:cubicBezTo>
                    <a:cubicBezTo>
                      <a:pt x="1410" y="4731"/>
                      <a:pt x="1574" y="4763"/>
                      <a:pt x="1736" y="4763"/>
                    </a:cubicBezTo>
                    <a:cubicBezTo>
                      <a:pt x="1817" y="4763"/>
                      <a:pt x="1898" y="4755"/>
                      <a:pt x="1977" y="4739"/>
                    </a:cubicBezTo>
                    <a:cubicBezTo>
                      <a:pt x="2154" y="4705"/>
                      <a:pt x="2337" y="4636"/>
                      <a:pt x="2517" y="4636"/>
                    </a:cubicBezTo>
                    <a:cubicBezTo>
                      <a:pt x="2591" y="4636"/>
                      <a:pt x="2666" y="4648"/>
                      <a:pt x="2739" y="4679"/>
                    </a:cubicBezTo>
                    <a:cubicBezTo>
                      <a:pt x="3037" y="4810"/>
                      <a:pt x="3168" y="5239"/>
                      <a:pt x="3489" y="5358"/>
                    </a:cubicBezTo>
                    <a:cubicBezTo>
                      <a:pt x="3571" y="5390"/>
                      <a:pt x="3657" y="5398"/>
                      <a:pt x="3745" y="5398"/>
                    </a:cubicBezTo>
                    <a:cubicBezTo>
                      <a:pt x="3826" y="5398"/>
                      <a:pt x="3909" y="5392"/>
                      <a:pt x="3990" y="5392"/>
                    </a:cubicBezTo>
                    <a:cubicBezTo>
                      <a:pt x="4014" y="5392"/>
                      <a:pt x="4038" y="5392"/>
                      <a:pt x="4061" y="5394"/>
                    </a:cubicBezTo>
                    <a:cubicBezTo>
                      <a:pt x="4585" y="5405"/>
                      <a:pt x="5013" y="5846"/>
                      <a:pt x="5442" y="6203"/>
                    </a:cubicBezTo>
                    <a:cubicBezTo>
                      <a:pt x="5744" y="6462"/>
                      <a:pt x="6140" y="6696"/>
                      <a:pt x="6503" y="6696"/>
                    </a:cubicBezTo>
                    <a:cubicBezTo>
                      <a:pt x="6641" y="6696"/>
                      <a:pt x="6774" y="6663"/>
                      <a:pt x="6895" y="6584"/>
                    </a:cubicBezTo>
                    <a:cubicBezTo>
                      <a:pt x="7073" y="6465"/>
                      <a:pt x="7192" y="6263"/>
                      <a:pt x="7383" y="6167"/>
                    </a:cubicBezTo>
                    <a:cubicBezTo>
                      <a:pt x="7430" y="6144"/>
                      <a:pt x="7490" y="6120"/>
                      <a:pt x="7538" y="6120"/>
                    </a:cubicBezTo>
                    <a:cubicBezTo>
                      <a:pt x="7680" y="6072"/>
                      <a:pt x="7752" y="5917"/>
                      <a:pt x="7692" y="5775"/>
                    </a:cubicBezTo>
                    <a:cubicBezTo>
                      <a:pt x="7478" y="5167"/>
                      <a:pt x="7478" y="4453"/>
                      <a:pt x="7466" y="3798"/>
                    </a:cubicBezTo>
                    <a:cubicBezTo>
                      <a:pt x="7478" y="3227"/>
                      <a:pt x="7395" y="2655"/>
                      <a:pt x="7216" y="2119"/>
                    </a:cubicBezTo>
                    <a:cubicBezTo>
                      <a:pt x="7180" y="1992"/>
                      <a:pt x="7079" y="1934"/>
                      <a:pt x="6978" y="1934"/>
                    </a:cubicBezTo>
                    <a:cubicBezTo>
                      <a:pt x="6843" y="1934"/>
                      <a:pt x="6707" y="2037"/>
                      <a:pt x="6728" y="2215"/>
                    </a:cubicBezTo>
                    <a:cubicBezTo>
                      <a:pt x="6799" y="2905"/>
                      <a:pt x="6764" y="3608"/>
                      <a:pt x="6621" y="4286"/>
                    </a:cubicBezTo>
                    <a:cubicBezTo>
                      <a:pt x="6594" y="4409"/>
                      <a:pt x="6498" y="4467"/>
                      <a:pt x="6398" y="4467"/>
                    </a:cubicBezTo>
                    <a:cubicBezTo>
                      <a:pt x="6275" y="4467"/>
                      <a:pt x="6146" y="4379"/>
                      <a:pt x="6133" y="4215"/>
                    </a:cubicBezTo>
                    <a:cubicBezTo>
                      <a:pt x="6097" y="3905"/>
                      <a:pt x="6037" y="3584"/>
                      <a:pt x="5978" y="3274"/>
                    </a:cubicBezTo>
                    <a:cubicBezTo>
                      <a:pt x="5959" y="3134"/>
                      <a:pt x="5841" y="3059"/>
                      <a:pt x="5725" y="3059"/>
                    </a:cubicBezTo>
                    <a:cubicBezTo>
                      <a:pt x="5623" y="3059"/>
                      <a:pt x="5523" y="3116"/>
                      <a:pt x="5490" y="3239"/>
                    </a:cubicBezTo>
                    <a:cubicBezTo>
                      <a:pt x="5490" y="3250"/>
                      <a:pt x="5490" y="3262"/>
                      <a:pt x="5490" y="3262"/>
                    </a:cubicBezTo>
                    <a:cubicBezTo>
                      <a:pt x="5456" y="3387"/>
                      <a:pt x="5351" y="3447"/>
                      <a:pt x="5247" y="3447"/>
                    </a:cubicBezTo>
                    <a:cubicBezTo>
                      <a:pt x="5133" y="3447"/>
                      <a:pt x="5020" y="3375"/>
                      <a:pt x="5001" y="3239"/>
                    </a:cubicBezTo>
                    <a:cubicBezTo>
                      <a:pt x="4930" y="2869"/>
                      <a:pt x="4811" y="2524"/>
                      <a:pt x="4632" y="2191"/>
                    </a:cubicBezTo>
                    <a:cubicBezTo>
                      <a:pt x="4592" y="2094"/>
                      <a:pt x="4504" y="2046"/>
                      <a:pt x="4414" y="2046"/>
                    </a:cubicBezTo>
                    <a:cubicBezTo>
                      <a:pt x="4316" y="2046"/>
                      <a:pt x="4217" y="2103"/>
                      <a:pt x="4180" y="2215"/>
                    </a:cubicBezTo>
                    <a:cubicBezTo>
                      <a:pt x="4073" y="2524"/>
                      <a:pt x="3930" y="2822"/>
                      <a:pt x="3751" y="3108"/>
                    </a:cubicBezTo>
                    <a:cubicBezTo>
                      <a:pt x="3704" y="3184"/>
                      <a:pt x="3627" y="3218"/>
                      <a:pt x="3551" y="3218"/>
                    </a:cubicBezTo>
                    <a:cubicBezTo>
                      <a:pt x="3436" y="3218"/>
                      <a:pt x="3320" y="3141"/>
                      <a:pt x="3299" y="3012"/>
                    </a:cubicBezTo>
                    <a:cubicBezTo>
                      <a:pt x="3168" y="2500"/>
                      <a:pt x="2942" y="2012"/>
                      <a:pt x="2644" y="1584"/>
                    </a:cubicBezTo>
                    <a:cubicBezTo>
                      <a:pt x="2595" y="1501"/>
                      <a:pt x="2513" y="1462"/>
                      <a:pt x="2432" y="1462"/>
                    </a:cubicBezTo>
                    <a:cubicBezTo>
                      <a:pt x="2336" y="1462"/>
                      <a:pt x="2242" y="1516"/>
                      <a:pt x="2204" y="1619"/>
                    </a:cubicBezTo>
                    <a:cubicBezTo>
                      <a:pt x="2001" y="2262"/>
                      <a:pt x="1739" y="2893"/>
                      <a:pt x="1430" y="3489"/>
                    </a:cubicBezTo>
                    <a:cubicBezTo>
                      <a:pt x="1311" y="3620"/>
                      <a:pt x="1168" y="3786"/>
                      <a:pt x="989" y="3786"/>
                    </a:cubicBezTo>
                    <a:cubicBezTo>
                      <a:pt x="906" y="3786"/>
                      <a:pt x="834" y="3762"/>
                      <a:pt x="775" y="3727"/>
                    </a:cubicBezTo>
                    <a:cubicBezTo>
                      <a:pt x="668" y="3643"/>
                      <a:pt x="572" y="3548"/>
                      <a:pt x="477" y="3441"/>
                    </a:cubicBezTo>
                    <a:cubicBezTo>
                      <a:pt x="465" y="3429"/>
                      <a:pt x="465" y="3417"/>
                      <a:pt x="453" y="3405"/>
                    </a:cubicBezTo>
                    <a:cubicBezTo>
                      <a:pt x="418" y="3346"/>
                      <a:pt x="394" y="3274"/>
                      <a:pt x="358" y="3215"/>
                    </a:cubicBezTo>
                    <a:cubicBezTo>
                      <a:pt x="239" y="2977"/>
                      <a:pt x="168" y="2715"/>
                      <a:pt x="120" y="2453"/>
                    </a:cubicBezTo>
                    <a:cubicBezTo>
                      <a:pt x="96" y="2203"/>
                      <a:pt x="132" y="1929"/>
                      <a:pt x="215" y="1691"/>
                    </a:cubicBezTo>
                    <a:cubicBezTo>
                      <a:pt x="299" y="1453"/>
                      <a:pt x="406" y="1226"/>
                      <a:pt x="525" y="1012"/>
                    </a:cubicBezTo>
                    <a:cubicBezTo>
                      <a:pt x="644" y="810"/>
                      <a:pt x="787" y="631"/>
                      <a:pt x="953" y="488"/>
                    </a:cubicBezTo>
                    <a:cubicBezTo>
                      <a:pt x="1031" y="410"/>
                      <a:pt x="1130" y="371"/>
                      <a:pt x="1228" y="371"/>
                    </a:cubicBezTo>
                    <a:cubicBezTo>
                      <a:pt x="1309" y="371"/>
                      <a:pt x="1388" y="398"/>
                      <a:pt x="1453" y="452"/>
                    </a:cubicBezTo>
                    <a:cubicBezTo>
                      <a:pt x="1644" y="572"/>
                      <a:pt x="1751" y="822"/>
                      <a:pt x="1882" y="1072"/>
                    </a:cubicBezTo>
                    <a:lnTo>
                      <a:pt x="1918" y="1060"/>
                    </a:lnTo>
                    <a:cubicBezTo>
                      <a:pt x="1918" y="917"/>
                      <a:pt x="1894" y="774"/>
                      <a:pt x="1870" y="643"/>
                    </a:cubicBezTo>
                    <a:cubicBezTo>
                      <a:pt x="1823" y="488"/>
                      <a:pt x="1751" y="345"/>
                      <a:pt x="1644" y="226"/>
                    </a:cubicBezTo>
                    <a:cubicBezTo>
                      <a:pt x="1525" y="95"/>
                      <a:pt x="1370" y="12"/>
                      <a:pt x="1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38"/>
              <p:cNvSpPr/>
              <p:nvPr/>
            </p:nvSpPr>
            <p:spPr>
              <a:xfrm>
                <a:off x="2687678" y="4556610"/>
                <a:ext cx="407229" cy="474932"/>
              </a:xfrm>
              <a:custGeom>
                <a:avLst/>
                <a:gdLst/>
                <a:ahLst/>
                <a:cxnLst/>
                <a:rect l="l" t="t" r="r" b="b"/>
                <a:pathLst>
                  <a:path w="8836" h="10305" extrusionOk="0">
                    <a:moveTo>
                      <a:pt x="1900" y="1"/>
                    </a:moveTo>
                    <a:cubicBezTo>
                      <a:pt x="1724" y="1"/>
                      <a:pt x="1552" y="29"/>
                      <a:pt x="1394" y="89"/>
                    </a:cubicBezTo>
                    <a:cubicBezTo>
                      <a:pt x="941" y="267"/>
                      <a:pt x="548" y="577"/>
                      <a:pt x="263" y="970"/>
                    </a:cubicBezTo>
                    <a:cubicBezTo>
                      <a:pt x="25" y="1291"/>
                      <a:pt x="1" y="1732"/>
                      <a:pt x="215" y="2077"/>
                    </a:cubicBezTo>
                    <a:cubicBezTo>
                      <a:pt x="286" y="2232"/>
                      <a:pt x="346" y="2399"/>
                      <a:pt x="382" y="2565"/>
                    </a:cubicBezTo>
                    <a:cubicBezTo>
                      <a:pt x="441" y="2946"/>
                      <a:pt x="453" y="3363"/>
                      <a:pt x="703" y="3649"/>
                    </a:cubicBezTo>
                    <a:cubicBezTo>
                      <a:pt x="941" y="3935"/>
                      <a:pt x="1346" y="4030"/>
                      <a:pt x="1584" y="4327"/>
                    </a:cubicBezTo>
                    <a:cubicBezTo>
                      <a:pt x="1775" y="4589"/>
                      <a:pt x="1810" y="4923"/>
                      <a:pt x="1965" y="5209"/>
                    </a:cubicBezTo>
                    <a:cubicBezTo>
                      <a:pt x="2132" y="5447"/>
                      <a:pt x="2346" y="5637"/>
                      <a:pt x="2596" y="5792"/>
                    </a:cubicBezTo>
                    <a:lnTo>
                      <a:pt x="4573" y="7137"/>
                    </a:lnTo>
                    <a:cubicBezTo>
                      <a:pt x="4728" y="7221"/>
                      <a:pt x="4847" y="7352"/>
                      <a:pt x="4918" y="7518"/>
                    </a:cubicBezTo>
                    <a:cubicBezTo>
                      <a:pt x="4942" y="7614"/>
                      <a:pt x="4954" y="7709"/>
                      <a:pt x="4954" y="7804"/>
                    </a:cubicBezTo>
                    <a:cubicBezTo>
                      <a:pt x="5001" y="8304"/>
                      <a:pt x="5370" y="8745"/>
                      <a:pt x="5716" y="9126"/>
                    </a:cubicBezTo>
                    <a:cubicBezTo>
                      <a:pt x="5894" y="9340"/>
                      <a:pt x="6930" y="10304"/>
                      <a:pt x="6930" y="10304"/>
                    </a:cubicBezTo>
                    <a:cubicBezTo>
                      <a:pt x="7466" y="10078"/>
                      <a:pt x="7776" y="9566"/>
                      <a:pt x="8121" y="9149"/>
                    </a:cubicBezTo>
                    <a:cubicBezTo>
                      <a:pt x="8764" y="8352"/>
                      <a:pt x="8835" y="7721"/>
                      <a:pt x="8418" y="7459"/>
                    </a:cubicBezTo>
                    <a:cubicBezTo>
                      <a:pt x="8418" y="7459"/>
                      <a:pt x="7811" y="7292"/>
                      <a:pt x="7549" y="6887"/>
                    </a:cubicBezTo>
                    <a:cubicBezTo>
                      <a:pt x="7347" y="6566"/>
                      <a:pt x="7514" y="6113"/>
                      <a:pt x="7347" y="5780"/>
                    </a:cubicBezTo>
                    <a:cubicBezTo>
                      <a:pt x="7180" y="5435"/>
                      <a:pt x="6775" y="5339"/>
                      <a:pt x="6418" y="5232"/>
                    </a:cubicBezTo>
                    <a:cubicBezTo>
                      <a:pt x="6073" y="5113"/>
                      <a:pt x="5668" y="4851"/>
                      <a:pt x="5692" y="4482"/>
                    </a:cubicBezTo>
                    <a:cubicBezTo>
                      <a:pt x="5704" y="4316"/>
                      <a:pt x="5799" y="4173"/>
                      <a:pt x="5823" y="4018"/>
                    </a:cubicBezTo>
                    <a:cubicBezTo>
                      <a:pt x="5882" y="3625"/>
                      <a:pt x="5525" y="3280"/>
                      <a:pt x="5192" y="3077"/>
                    </a:cubicBezTo>
                    <a:cubicBezTo>
                      <a:pt x="4847" y="2875"/>
                      <a:pt x="4442" y="2684"/>
                      <a:pt x="4299" y="2315"/>
                    </a:cubicBezTo>
                    <a:cubicBezTo>
                      <a:pt x="4263" y="2172"/>
                      <a:pt x="4204" y="2041"/>
                      <a:pt x="4120" y="1910"/>
                    </a:cubicBezTo>
                    <a:cubicBezTo>
                      <a:pt x="3966" y="1720"/>
                      <a:pt x="3656" y="1756"/>
                      <a:pt x="3489" y="1565"/>
                    </a:cubicBezTo>
                    <a:cubicBezTo>
                      <a:pt x="3358" y="1422"/>
                      <a:pt x="3358" y="1208"/>
                      <a:pt x="3323" y="1006"/>
                    </a:cubicBezTo>
                    <a:cubicBezTo>
                      <a:pt x="3201" y="372"/>
                      <a:pt x="2533" y="1"/>
                      <a:pt x="19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38"/>
              <p:cNvSpPr/>
              <p:nvPr/>
            </p:nvSpPr>
            <p:spPr>
              <a:xfrm>
                <a:off x="2782757" y="4752574"/>
                <a:ext cx="36501" cy="23274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05" extrusionOk="0">
                    <a:moveTo>
                      <a:pt x="546" y="1"/>
                    </a:moveTo>
                    <a:cubicBezTo>
                      <a:pt x="518" y="1"/>
                      <a:pt x="489" y="9"/>
                      <a:pt x="462" y="28"/>
                    </a:cubicBezTo>
                    <a:cubicBezTo>
                      <a:pt x="343" y="123"/>
                      <a:pt x="200" y="195"/>
                      <a:pt x="81" y="290"/>
                    </a:cubicBezTo>
                    <a:cubicBezTo>
                      <a:pt x="1" y="370"/>
                      <a:pt x="64" y="505"/>
                      <a:pt x="174" y="505"/>
                    </a:cubicBezTo>
                    <a:cubicBezTo>
                      <a:pt x="179" y="505"/>
                      <a:pt x="183" y="505"/>
                      <a:pt x="188" y="504"/>
                    </a:cubicBezTo>
                    <a:cubicBezTo>
                      <a:pt x="367" y="468"/>
                      <a:pt x="533" y="385"/>
                      <a:pt x="664" y="278"/>
                    </a:cubicBezTo>
                    <a:cubicBezTo>
                      <a:pt x="792" y="180"/>
                      <a:pt x="677" y="1"/>
                      <a:pt x="546" y="1"/>
                    </a:cubicBezTo>
                    <a:close/>
                  </a:path>
                </a:pathLst>
              </a:custGeom>
              <a:solidFill>
                <a:srgbClr val="FFFFFF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38"/>
              <p:cNvSpPr/>
              <p:nvPr/>
            </p:nvSpPr>
            <p:spPr>
              <a:xfrm>
                <a:off x="2727728" y="4688328"/>
                <a:ext cx="43414" cy="27007"/>
              </a:xfrm>
              <a:custGeom>
                <a:avLst/>
                <a:gdLst/>
                <a:ahLst/>
                <a:cxnLst/>
                <a:rect l="l" t="t" r="r" b="b"/>
                <a:pathLst>
                  <a:path w="942" h="586" extrusionOk="0">
                    <a:moveTo>
                      <a:pt x="554" y="0"/>
                    </a:moveTo>
                    <a:cubicBezTo>
                      <a:pt x="323" y="0"/>
                      <a:pt x="107" y="143"/>
                      <a:pt x="25" y="362"/>
                    </a:cubicBezTo>
                    <a:cubicBezTo>
                      <a:pt x="1" y="446"/>
                      <a:pt x="37" y="529"/>
                      <a:pt x="120" y="553"/>
                    </a:cubicBezTo>
                    <a:cubicBezTo>
                      <a:pt x="186" y="575"/>
                      <a:pt x="256" y="585"/>
                      <a:pt x="326" y="585"/>
                    </a:cubicBezTo>
                    <a:cubicBezTo>
                      <a:pt x="482" y="585"/>
                      <a:pt x="640" y="532"/>
                      <a:pt x="763" y="434"/>
                    </a:cubicBezTo>
                    <a:cubicBezTo>
                      <a:pt x="811" y="386"/>
                      <a:pt x="870" y="350"/>
                      <a:pt x="906" y="291"/>
                    </a:cubicBezTo>
                    <a:cubicBezTo>
                      <a:pt x="941" y="243"/>
                      <a:pt x="941" y="195"/>
                      <a:pt x="906" y="148"/>
                    </a:cubicBezTo>
                    <a:cubicBezTo>
                      <a:pt x="894" y="88"/>
                      <a:pt x="846" y="53"/>
                      <a:pt x="787" y="41"/>
                    </a:cubicBezTo>
                    <a:lnTo>
                      <a:pt x="763" y="41"/>
                    </a:lnTo>
                    <a:cubicBezTo>
                      <a:pt x="694" y="13"/>
                      <a:pt x="623" y="0"/>
                      <a:pt x="554" y="0"/>
                    </a:cubicBezTo>
                    <a:close/>
                  </a:path>
                </a:pathLst>
              </a:custGeom>
              <a:solidFill>
                <a:srgbClr val="FFFFFF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38"/>
              <p:cNvSpPr/>
              <p:nvPr/>
            </p:nvSpPr>
            <p:spPr>
              <a:xfrm>
                <a:off x="2823221" y="4585138"/>
                <a:ext cx="968" cy="83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8" extrusionOk="0">
                    <a:moveTo>
                      <a:pt x="10" y="1"/>
                    </a:moveTo>
                    <a:cubicBezTo>
                      <a:pt x="8" y="1"/>
                      <a:pt x="4" y="2"/>
                      <a:pt x="1" y="6"/>
                    </a:cubicBezTo>
                    <a:cubicBezTo>
                      <a:pt x="1" y="18"/>
                      <a:pt x="12" y="18"/>
                      <a:pt x="12" y="18"/>
                    </a:cubicBezTo>
                    <a:cubicBezTo>
                      <a:pt x="21" y="9"/>
                      <a:pt x="17" y="1"/>
                      <a:pt x="10" y="1"/>
                    </a:cubicBezTo>
                    <a:close/>
                  </a:path>
                </a:pathLst>
              </a:custGeom>
              <a:solidFill>
                <a:srgbClr val="85CE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38"/>
              <p:cNvSpPr/>
              <p:nvPr/>
            </p:nvSpPr>
            <p:spPr>
              <a:xfrm>
                <a:off x="2689890" y="4557946"/>
                <a:ext cx="269474" cy="249149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406" extrusionOk="0">
                    <a:moveTo>
                      <a:pt x="2001" y="0"/>
                    </a:moveTo>
                    <a:cubicBezTo>
                      <a:pt x="1953" y="0"/>
                      <a:pt x="1905" y="0"/>
                      <a:pt x="1858" y="12"/>
                    </a:cubicBezTo>
                    <a:cubicBezTo>
                      <a:pt x="1667" y="48"/>
                      <a:pt x="1477" y="107"/>
                      <a:pt x="1310" y="191"/>
                    </a:cubicBezTo>
                    <a:cubicBezTo>
                      <a:pt x="1131" y="262"/>
                      <a:pt x="965" y="334"/>
                      <a:pt x="786" y="417"/>
                    </a:cubicBezTo>
                    <a:cubicBezTo>
                      <a:pt x="608" y="512"/>
                      <a:pt x="453" y="631"/>
                      <a:pt x="334" y="774"/>
                    </a:cubicBezTo>
                    <a:cubicBezTo>
                      <a:pt x="298" y="822"/>
                      <a:pt x="262" y="858"/>
                      <a:pt x="238" y="893"/>
                    </a:cubicBezTo>
                    <a:lnTo>
                      <a:pt x="155" y="1024"/>
                    </a:lnTo>
                    <a:cubicBezTo>
                      <a:pt x="96" y="1108"/>
                      <a:pt x="48" y="1215"/>
                      <a:pt x="36" y="1322"/>
                    </a:cubicBezTo>
                    <a:cubicBezTo>
                      <a:pt x="0" y="1441"/>
                      <a:pt x="12" y="1572"/>
                      <a:pt x="72" y="1691"/>
                    </a:cubicBezTo>
                    <a:cubicBezTo>
                      <a:pt x="119" y="1810"/>
                      <a:pt x="215" y="1905"/>
                      <a:pt x="334" y="1953"/>
                    </a:cubicBezTo>
                    <a:cubicBezTo>
                      <a:pt x="416" y="1989"/>
                      <a:pt x="497" y="2005"/>
                      <a:pt x="579" y="2005"/>
                    </a:cubicBezTo>
                    <a:cubicBezTo>
                      <a:pt x="605" y="2005"/>
                      <a:pt x="630" y="2003"/>
                      <a:pt x="655" y="2001"/>
                    </a:cubicBezTo>
                    <a:cubicBezTo>
                      <a:pt x="750" y="1989"/>
                      <a:pt x="846" y="1965"/>
                      <a:pt x="941" y="1929"/>
                    </a:cubicBezTo>
                    <a:lnTo>
                      <a:pt x="941" y="1905"/>
                    </a:lnTo>
                    <a:cubicBezTo>
                      <a:pt x="762" y="1893"/>
                      <a:pt x="584" y="1846"/>
                      <a:pt x="429" y="1762"/>
                    </a:cubicBezTo>
                    <a:cubicBezTo>
                      <a:pt x="310" y="1679"/>
                      <a:pt x="262" y="1536"/>
                      <a:pt x="310" y="1393"/>
                    </a:cubicBezTo>
                    <a:cubicBezTo>
                      <a:pt x="358" y="1239"/>
                      <a:pt x="441" y="1084"/>
                      <a:pt x="536" y="953"/>
                    </a:cubicBezTo>
                    <a:cubicBezTo>
                      <a:pt x="631" y="810"/>
                      <a:pt x="750" y="667"/>
                      <a:pt x="870" y="548"/>
                    </a:cubicBezTo>
                    <a:cubicBezTo>
                      <a:pt x="1000" y="417"/>
                      <a:pt x="1155" y="322"/>
                      <a:pt x="1334" y="274"/>
                    </a:cubicBezTo>
                    <a:cubicBezTo>
                      <a:pt x="1453" y="242"/>
                      <a:pt x="1572" y="227"/>
                      <a:pt x="1695" y="227"/>
                    </a:cubicBezTo>
                    <a:cubicBezTo>
                      <a:pt x="1756" y="227"/>
                      <a:pt x="1818" y="230"/>
                      <a:pt x="1882" y="238"/>
                    </a:cubicBezTo>
                    <a:lnTo>
                      <a:pt x="2024" y="238"/>
                    </a:lnTo>
                    <a:cubicBezTo>
                      <a:pt x="2036" y="250"/>
                      <a:pt x="2048" y="250"/>
                      <a:pt x="2060" y="250"/>
                    </a:cubicBezTo>
                    <a:cubicBezTo>
                      <a:pt x="2143" y="286"/>
                      <a:pt x="2215" y="322"/>
                      <a:pt x="2298" y="369"/>
                    </a:cubicBezTo>
                    <a:cubicBezTo>
                      <a:pt x="2346" y="417"/>
                      <a:pt x="2382" y="465"/>
                      <a:pt x="2405" y="524"/>
                    </a:cubicBezTo>
                    <a:cubicBezTo>
                      <a:pt x="2441" y="655"/>
                      <a:pt x="2417" y="798"/>
                      <a:pt x="2346" y="917"/>
                    </a:cubicBezTo>
                    <a:cubicBezTo>
                      <a:pt x="2048" y="1298"/>
                      <a:pt x="1727" y="1643"/>
                      <a:pt x="1370" y="1965"/>
                    </a:cubicBezTo>
                    <a:cubicBezTo>
                      <a:pt x="1274" y="2072"/>
                      <a:pt x="1322" y="2251"/>
                      <a:pt x="1465" y="2286"/>
                    </a:cubicBezTo>
                    <a:cubicBezTo>
                      <a:pt x="1706" y="2359"/>
                      <a:pt x="1953" y="2393"/>
                      <a:pt x="2198" y="2393"/>
                    </a:cubicBezTo>
                    <a:cubicBezTo>
                      <a:pt x="2315" y="2393"/>
                      <a:pt x="2432" y="2385"/>
                      <a:pt x="2548" y="2370"/>
                    </a:cubicBezTo>
                    <a:cubicBezTo>
                      <a:pt x="2554" y="2369"/>
                      <a:pt x="2559" y="2369"/>
                      <a:pt x="2564" y="2369"/>
                    </a:cubicBezTo>
                    <a:cubicBezTo>
                      <a:pt x="2722" y="2369"/>
                      <a:pt x="2819" y="2541"/>
                      <a:pt x="2739" y="2667"/>
                    </a:cubicBezTo>
                    <a:cubicBezTo>
                      <a:pt x="2608" y="2870"/>
                      <a:pt x="2453" y="3048"/>
                      <a:pt x="2286" y="3215"/>
                    </a:cubicBezTo>
                    <a:cubicBezTo>
                      <a:pt x="2179" y="3334"/>
                      <a:pt x="2251" y="3525"/>
                      <a:pt x="2405" y="3548"/>
                    </a:cubicBezTo>
                    <a:cubicBezTo>
                      <a:pt x="2504" y="3562"/>
                      <a:pt x="2603" y="3569"/>
                      <a:pt x="2702" y="3569"/>
                    </a:cubicBezTo>
                    <a:cubicBezTo>
                      <a:pt x="2855" y="3569"/>
                      <a:pt x="3009" y="3553"/>
                      <a:pt x="3167" y="3525"/>
                    </a:cubicBezTo>
                    <a:cubicBezTo>
                      <a:pt x="3172" y="3524"/>
                      <a:pt x="3176" y="3524"/>
                      <a:pt x="3181" y="3524"/>
                    </a:cubicBezTo>
                    <a:cubicBezTo>
                      <a:pt x="3351" y="3524"/>
                      <a:pt x="3450" y="3742"/>
                      <a:pt x="3310" y="3870"/>
                    </a:cubicBezTo>
                    <a:lnTo>
                      <a:pt x="3298" y="3882"/>
                    </a:lnTo>
                    <a:cubicBezTo>
                      <a:pt x="3162" y="3995"/>
                      <a:pt x="3253" y="4217"/>
                      <a:pt x="3417" y="4217"/>
                    </a:cubicBezTo>
                    <a:cubicBezTo>
                      <a:pt x="3425" y="4217"/>
                      <a:pt x="3433" y="4216"/>
                      <a:pt x="3441" y="4215"/>
                    </a:cubicBezTo>
                    <a:cubicBezTo>
                      <a:pt x="3667" y="4179"/>
                      <a:pt x="3882" y="4132"/>
                      <a:pt x="4084" y="4072"/>
                    </a:cubicBezTo>
                    <a:cubicBezTo>
                      <a:pt x="4101" y="4068"/>
                      <a:pt x="4118" y="4066"/>
                      <a:pt x="4134" y="4066"/>
                    </a:cubicBezTo>
                    <a:cubicBezTo>
                      <a:pt x="4305" y="4066"/>
                      <a:pt x="4394" y="4286"/>
                      <a:pt x="4263" y="4406"/>
                    </a:cubicBezTo>
                    <a:cubicBezTo>
                      <a:pt x="3870" y="4691"/>
                      <a:pt x="3441" y="4906"/>
                      <a:pt x="2977" y="5037"/>
                    </a:cubicBezTo>
                    <a:cubicBezTo>
                      <a:pt x="2786" y="5120"/>
                      <a:pt x="2834" y="5406"/>
                      <a:pt x="3048" y="5406"/>
                    </a:cubicBezTo>
                    <a:cubicBezTo>
                      <a:pt x="3441" y="5394"/>
                      <a:pt x="3822" y="5299"/>
                      <a:pt x="4179" y="5144"/>
                    </a:cubicBezTo>
                    <a:cubicBezTo>
                      <a:pt x="4608" y="4965"/>
                      <a:pt x="5049" y="4775"/>
                      <a:pt x="5501" y="4763"/>
                    </a:cubicBezTo>
                    <a:cubicBezTo>
                      <a:pt x="5596" y="4763"/>
                      <a:pt x="5680" y="4679"/>
                      <a:pt x="5668" y="4584"/>
                    </a:cubicBezTo>
                    <a:cubicBezTo>
                      <a:pt x="5656" y="4537"/>
                      <a:pt x="5656" y="4501"/>
                      <a:pt x="5656" y="4453"/>
                    </a:cubicBezTo>
                    <a:cubicBezTo>
                      <a:pt x="5668" y="4287"/>
                      <a:pt x="5763" y="4156"/>
                      <a:pt x="5787" y="3989"/>
                    </a:cubicBezTo>
                    <a:cubicBezTo>
                      <a:pt x="5846" y="3596"/>
                      <a:pt x="5489" y="3263"/>
                      <a:pt x="5156" y="3048"/>
                    </a:cubicBezTo>
                    <a:cubicBezTo>
                      <a:pt x="4822" y="2846"/>
                      <a:pt x="4406" y="2655"/>
                      <a:pt x="4263" y="2286"/>
                    </a:cubicBezTo>
                    <a:cubicBezTo>
                      <a:pt x="4227" y="2143"/>
                      <a:pt x="4168" y="2012"/>
                      <a:pt x="4084" y="1881"/>
                    </a:cubicBezTo>
                    <a:cubicBezTo>
                      <a:pt x="3929" y="1703"/>
                      <a:pt x="3620" y="1727"/>
                      <a:pt x="3453" y="1548"/>
                    </a:cubicBezTo>
                    <a:cubicBezTo>
                      <a:pt x="3322" y="1393"/>
                      <a:pt x="3322" y="1179"/>
                      <a:pt x="3286" y="977"/>
                    </a:cubicBezTo>
                    <a:cubicBezTo>
                      <a:pt x="3251" y="798"/>
                      <a:pt x="3167" y="631"/>
                      <a:pt x="3048" y="488"/>
                    </a:cubicBezTo>
                    <a:cubicBezTo>
                      <a:pt x="2941" y="322"/>
                      <a:pt x="2786" y="203"/>
                      <a:pt x="2596" y="143"/>
                    </a:cubicBezTo>
                    <a:cubicBezTo>
                      <a:pt x="2524" y="107"/>
                      <a:pt x="2441" y="72"/>
                      <a:pt x="2358" y="48"/>
                    </a:cubicBezTo>
                    <a:cubicBezTo>
                      <a:pt x="2286" y="36"/>
                      <a:pt x="2227" y="12"/>
                      <a:pt x="2155" y="12"/>
                    </a:cubicBezTo>
                    <a:cubicBezTo>
                      <a:pt x="2108" y="0"/>
                      <a:pt x="2060" y="0"/>
                      <a:pt x="20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38"/>
              <p:cNvSpPr/>
              <p:nvPr/>
            </p:nvSpPr>
            <p:spPr>
              <a:xfrm>
                <a:off x="3392448" y="4375854"/>
                <a:ext cx="1337" cy="129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8" extrusionOk="0">
                    <a:moveTo>
                      <a:pt x="15" y="0"/>
                    </a:moveTo>
                    <a:cubicBezTo>
                      <a:pt x="9" y="0"/>
                      <a:pt x="0" y="14"/>
                      <a:pt x="8" y="22"/>
                    </a:cubicBezTo>
                    <a:cubicBezTo>
                      <a:pt x="8" y="26"/>
                      <a:pt x="10" y="27"/>
                      <a:pt x="13" y="27"/>
                    </a:cubicBezTo>
                    <a:cubicBezTo>
                      <a:pt x="19" y="27"/>
                      <a:pt x="29" y="19"/>
                      <a:pt x="20" y="10"/>
                    </a:cubicBezTo>
                    <a:cubicBezTo>
                      <a:pt x="20" y="3"/>
                      <a:pt x="18" y="0"/>
                      <a:pt x="15" y="0"/>
                    </a:cubicBezTo>
                    <a:close/>
                  </a:path>
                </a:pathLst>
              </a:custGeom>
              <a:solidFill>
                <a:srgbClr val="3FAF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38"/>
              <p:cNvSpPr/>
              <p:nvPr/>
            </p:nvSpPr>
            <p:spPr>
              <a:xfrm>
                <a:off x="3127768" y="4339307"/>
                <a:ext cx="968" cy="106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3" extrusionOk="0">
                    <a:moveTo>
                      <a:pt x="10" y="1"/>
                    </a:moveTo>
                    <a:cubicBezTo>
                      <a:pt x="6" y="1"/>
                      <a:pt x="1" y="9"/>
                      <a:pt x="1" y="18"/>
                    </a:cubicBezTo>
                    <a:cubicBezTo>
                      <a:pt x="4" y="21"/>
                      <a:pt x="8" y="22"/>
                      <a:pt x="10" y="22"/>
                    </a:cubicBezTo>
                    <a:cubicBezTo>
                      <a:pt x="17" y="22"/>
                      <a:pt x="21" y="14"/>
                      <a:pt x="12" y="6"/>
                    </a:cubicBezTo>
                    <a:cubicBezTo>
                      <a:pt x="12" y="2"/>
                      <a:pt x="11" y="1"/>
                      <a:pt x="10" y="1"/>
                    </a:cubicBezTo>
                    <a:close/>
                  </a:path>
                </a:pathLst>
              </a:custGeom>
              <a:solidFill>
                <a:srgbClr val="85CE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38"/>
              <p:cNvSpPr/>
              <p:nvPr/>
            </p:nvSpPr>
            <p:spPr>
              <a:xfrm>
                <a:off x="2688784" y="4557923"/>
                <a:ext cx="269474" cy="249149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406" extrusionOk="0">
                    <a:moveTo>
                      <a:pt x="2001" y="0"/>
                    </a:moveTo>
                    <a:cubicBezTo>
                      <a:pt x="1953" y="0"/>
                      <a:pt x="1905" y="0"/>
                      <a:pt x="1858" y="12"/>
                    </a:cubicBezTo>
                    <a:cubicBezTo>
                      <a:pt x="1667" y="48"/>
                      <a:pt x="1477" y="107"/>
                      <a:pt x="1310" y="191"/>
                    </a:cubicBezTo>
                    <a:cubicBezTo>
                      <a:pt x="1131" y="262"/>
                      <a:pt x="965" y="334"/>
                      <a:pt x="786" y="417"/>
                    </a:cubicBezTo>
                    <a:cubicBezTo>
                      <a:pt x="608" y="512"/>
                      <a:pt x="453" y="631"/>
                      <a:pt x="334" y="774"/>
                    </a:cubicBezTo>
                    <a:cubicBezTo>
                      <a:pt x="298" y="822"/>
                      <a:pt x="262" y="858"/>
                      <a:pt x="238" y="893"/>
                    </a:cubicBezTo>
                    <a:lnTo>
                      <a:pt x="155" y="1024"/>
                    </a:lnTo>
                    <a:cubicBezTo>
                      <a:pt x="96" y="1108"/>
                      <a:pt x="48" y="1215"/>
                      <a:pt x="36" y="1322"/>
                    </a:cubicBezTo>
                    <a:cubicBezTo>
                      <a:pt x="0" y="1441"/>
                      <a:pt x="12" y="1572"/>
                      <a:pt x="72" y="1691"/>
                    </a:cubicBezTo>
                    <a:cubicBezTo>
                      <a:pt x="119" y="1810"/>
                      <a:pt x="215" y="1905"/>
                      <a:pt x="334" y="1953"/>
                    </a:cubicBezTo>
                    <a:cubicBezTo>
                      <a:pt x="416" y="1989"/>
                      <a:pt x="497" y="2005"/>
                      <a:pt x="579" y="2005"/>
                    </a:cubicBezTo>
                    <a:cubicBezTo>
                      <a:pt x="605" y="2005"/>
                      <a:pt x="630" y="2003"/>
                      <a:pt x="655" y="2001"/>
                    </a:cubicBezTo>
                    <a:cubicBezTo>
                      <a:pt x="750" y="1989"/>
                      <a:pt x="846" y="1965"/>
                      <a:pt x="941" y="1929"/>
                    </a:cubicBezTo>
                    <a:lnTo>
                      <a:pt x="941" y="1905"/>
                    </a:lnTo>
                    <a:cubicBezTo>
                      <a:pt x="762" y="1893"/>
                      <a:pt x="584" y="1846"/>
                      <a:pt x="429" y="1762"/>
                    </a:cubicBezTo>
                    <a:cubicBezTo>
                      <a:pt x="310" y="1679"/>
                      <a:pt x="262" y="1536"/>
                      <a:pt x="310" y="1393"/>
                    </a:cubicBezTo>
                    <a:cubicBezTo>
                      <a:pt x="358" y="1239"/>
                      <a:pt x="441" y="1084"/>
                      <a:pt x="536" y="953"/>
                    </a:cubicBezTo>
                    <a:cubicBezTo>
                      <a:pt x="631" y="810"/>
                      <a:pt x="750" y="667"/>
                      <a:pt x="870" y="548"/>
                    </a:cubicBezTo>
                    <a:cubicBezTo>
                      <a:pt x="1000" y="417"/>
                      <a:pt x="1155" y="322"/>
                      <a:pt x="1334" y="274"/>
                    </a:cubicBezTo>
                    <a:cubicBezTo>
                      <a:pt x="1453" y="242"/>
                      <a:pt x="1572" y="227"/>
                      <a:pt x="1695" y="227"/>
                    </a:cubicBezTo>
                    <a:cubicBezTo>
                      <a:pt x="1756" y="227"/>
                      <a:pt x="1818" y="230"/>
                      <a:pt x="1882" y="238"/>
                    </a:cubicBezTo>
                    <a:lnTo>
                      <a:pt x="2024" y="238"/>
                    </a:lnTo>
                    <a:cubicBezTo>
                      <a:pt x="2036" y="250"/>
                      <a:pt x="2048" y="250"/>
                      <a:pt x="2060" y="250"/>
                    </a:cubicBezTo>
                    <a:cubicBezTo>
                      <a:pt x="2143" y="286"/>
                      <a:pt x="2215" y="322"/>
                      <a:pt x="2298" y="369"/>
                    </a:cubicBezTo>
                    <a:cubicBezTo>
                      <a:pt x="2346" y="417"/>
                      <a:pt x="2382" y="465"/>
                      <a:pt x="2405" y="524"/>
                    </a:cubicBezTo>
                    <a:cubicBezTo>
                      <a:pt x="2441" y="655"/>
                      <a:pt x="2417" y="798"/>
                      <a:pt x="2346" y="917"/>
                    </a:cubicBezTo>
                    <a:cubicBezTo>
                      <a:pt x="2048" y="1298"/>
                      <a:pt x="1727" y="1643"/>
                      <a:pt x="1370" y="1965"/>
                    </a:cubicBezTo>
                    <a:cubicBezTo>
                      <a:pt x="1274" y="2072"/>
                      <a:pt x="1322" y="2251"/>
                      <a:pt x="1465" y="2286"/>
                    </a:cubicBezTo>
                    <a:cubicBezTo>
                      <a:pt x="1706" y="2359"/>
                      <a:pt x="1953" y="2393"/>
                      <a:pt x="2198" y="2393"/>
                    </a:cubicBezTo>
                    <a:cubicBezTo>
                      <a:pt x="2315" y="2393"/>
                      <a:pt x="2432" y="2385"/>
                      <a:pt x="2548" y="2370"/>
                    </a:cubicBezTo>
                    <a:cubicBezTo>
                      <a:pt x="2554" y="2369"/>
                      <a:pt x="2559" y="2369"/>
                      <a:pt x="2564" y="2369"/>
                    </a:cubicBezTo>
                    <a:cubicBezTo>
                      <a:pt x="2722" y="2369"/>
                      <a:pt x="2819" y="2541"/>
                      <a:pt x="2739" y="2667"/>
                    </a:cubicBezTo>
                    <a:cubicBezTo>
                      <a:pt x="2608" y="2870"/>
                      <a:pt x="2453" y="3048"/>
                      <a:pt x="2286" y="3215"/>
                    </a:cubicBezTo>
                    <a:cubicBezTo>
                      <a:pt x="2179" y="3334"/>
                      <a:pt x="2251" y="3525"/>
                      <a:pt x="2405" y="3548"/>
                    </a:cubicBezTo>
                    <a:cubicBezTo>
                      <a:pt x="2504" y="3562"/>
                      <a:pt x="2603" y="3569"/>
                      <a:pt x="2702" y="3569"/>
                    </a:cubicBezTo>
                    <a:cubicBezTo>
                      <a:pt x="2855" y="3569"/>
                      <a:pt x="3009" y="3553"/>
                      <a:pt x="3167" y="3525"/>
                    </a:cubicBezTo>
                    <a:cubicBezTo>
                      <a:pt x="3172" y="3524"/>
                      <a:pt x="3176" y="3524"/>
                      <a:pt x="3181" y="3524"/>
                    </a:cubicBezTo>
                    <a:cubicBezTo>
                      <a:pt x="3351" y="3524"/>
                      <a:pt x="3450" y="3742"/>
                      <a:pt x="3310" y="3870"/>
                    </a:cubicBezTo>
                    <a:lnTo>
                      <a:pt x="3298" y="3882"/>
                    </a:lnTo>
                    <a:cubicBezTo>
                      <a:pt x="3162" y="3995"/>
                      <a:pt x="3253" y="4217"/>
                      <a:pt x="3417" y="4217"/>
                    </a:cubicBezTo>
                    <a:cubicBezTo>
                      <a:pt x="3425" y="4217"/>
                      <a:pt x="3433" y="4216"/>
                      <a:pt x="3441" y="4215"/>
                    </a:cubicBezTo>
                    <a:cubicBezTo>
                      <a:pt x="3667" y="4179"/>
                      <a:pt x="3882" y="4132"/>
                      <a:pt x="4084" y="4072"/>
                    </a:cubicBezTo>
                    <a:cubicBezTo>
                      <a:pt x="4101" y="4068"/>
                      <a:pt x="4118" y="4066"/>
                      <a:pt x="4134" y="4066"/>
                    </a:cubicBezTo>
                    <a:cubicBezTo>
                      <a:pt x="4305" y="4066"/>
                      <a:pt x="4394" y="4286"/>
                      <a:pt x="4263" y="4406"/>
                    </a:cubicBezTo>
                    <a:cubicBezTo>
                      <a:pt x="3870" y="4691"/>
                      <a:pt x="3441" y="4906"/>
                      <a:pt x="2977" y="5037"/>
                    </a:cubicBezTo>
                    <a:cubicBezTo>
                      <a:pt x="2786" y="5120"/>
                      <a:pt x="2834" y="5406"/>
                      <a:pt x="3048" y="5406"/>
                    </a:cubicBezTo>
                    <a:cubicBezTo>
                      <a:pt x="3441" y="5394"/>
                      <a:pt x="3822" y="5299"/>
                      <a:pt x="4179" y="5144"/>
                    </a:cubicBezTo>
                    <a:cubicBezTo>
                      <a:pt x="4608" y="4965"/>
                      <a:pt x="5049" y="4775"/>
                      <a:pt x="5501" y="4763"/>
                    </a:cubicBezTo>
                    <a:cubicBezTo>
                      <a:pt x="5596" y="4763"/>
                      <a:pt x="5680" y="4679"/>
                      <a:pt x="5668" y="4584"/>
                    </a:cubicBezTo>
                    <a:cubicBezTo>
                      <a:pt x="5656" y="4537"/>
                      <a:pt x="5656" y="4501"/>
                      <a:pt x="5656" y="4453"/>
                    </a:cubicBezTo>
                    <a:cubicBezTo>
                      <a:pt x="5668" y="4287"/>
                      <a:pt x="5763" y="4156"/>
                      <a:pt x="5787" y="3989"/>
                    </a:cubicBezTo>
                    <a:cubicBezTo>
                      <a:pt x="5846" y="3596"/>
                      <a:pt x="5489" y="3263"/>
                      <a:pt x="5156" y="3048"/>
                    </a:cubicBezTo>
                    <a:cubicBezTo>
                      <a:pt x="4822" y="2846"/>
                      <a:pt x="4406" y="2655"/>
                      <a:pt x="4263" y="2286"/>
                    </a:cubicBezTo>
                    <a:cubicBezTo>
                      <a:pt x="4227" y="2143"/>
                      <a:pt x="4168" y="2012"/>
                      <a:pt x="4084" y="1881"/>
                    </a:cubicBezTo>
                    <a:cubicBezTo>
                      <a:pt x="3929" y="1703"/>
                      <a:pt x="3620" y="1727"/>
                      <a:pt x="3453" y="1548"/>
                    </a:cubicBezTo>
                    <a:cubicBezTo>
                      <a:pt x="3322" y="1393"/>
                      <a:pt x="3322" y="1179"/>
                      <a:pt x="3286" y="977"/>
                    </a:cubicBezTo>
                    <a:cubicBezTo>
                      <a:pt x="3251" y="798"/>
                      <a:pt x="3167" y="631"/>
                      <a:pt x="3048" y="488"/>
                    </a:cubicBezTo>
                    <a:cubicBezTo>
                      <a:pt x="2941" y="322"/>
                      <a:pt x="2786" y="203"/>
                      <a:pt x="2596" y="143"/>
                    </a:cubicBezTo>
                    <a:cubicBezTo>
                      <a:pt x="2524" y="107"/>
                      <a:pt x="2441" y="72"/>
                      <a:pt x="2358" y="48"/>
                    </a:cubicBezTo>
                    <a:cubicBezTo>
                      <a:pt x="2286" y="36"/>
                      <a:pt x="2227" y="12"/>
                      <a:pt x="2155" y="12"/>
                    </a:cubicBezTo>
                    <a:cubicBezTo>
                      <a:pt x="2108" y="0"/>
                      <a:pt x="2060" y="0"/>
                      <a:pt x="2001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38"/>
              <p:cNvSpPr/>
              <p:nvPr/>
            </p:nvSpPr>
            <p:spPr>
              <a:xfrm>
                <a:off x="2844099" y="4277872"/>
                <a:ext cx="453271" cy="807453"/>
              </a:xfrm>
              <a:custGeom>
                <a:avLst/>
                <a:gdLst/>
                <a:ahLst/>
                <a:cxnLst/>
                <a:rect l="l" t="t" r="r" b="b"/>
                <a:pathLst>
                  <a:path w="9835" h="17520" extrusionOk="0">
                    <a:moveTo>
                      <a:pt x="7703" y="1"/>
                    </a:moveTo>
                    <a:cubicBezTo>
                      <a:pt x="6834" y="1"/>
                      <a:pt x="5837" y="865"/>
                      <a:pt x="5751" y="2053"/>
                    </a:cubicBezTo>
                    <a:cubicBezTo>
                      <a:pt x="5739" y="2363"/>
                      <a:pt x="5775" y="2696"/>
                      <a:pt x="5632" y="2970"/>
                    </a:cubicBezTo>
                    <a:cubicBezTo>
                      <a:pt x="5453" y="3303"/>
                      <a:pt x="5084" y="3351"/>
                      <a:pt x="4905" y="3696"/>
                    </a:cubicBezTo>
                    <a:cubicBezTo>
                      <a:pt x="4798" y="3898"/>
                      <a:pt x="4798" y="4137"/>
                      <a:pt x="4751" y="4363"/>
                    </a:cubicBezTo>
                    <a:cubicBezTo>
                      <a:pt x="4608" y="4994"/>
                      <a:pt x="4155" y="5411"/>
                      <a:pt x="3774" y="5827"/>
                    </a:cubicBezTo>
                    <a:cubicBezTo>
                      <a:pt x="3381" y="6244"/>
                      <a:pt x="3000" y="6887"/>
                      <a:pt x="3119" y="7458"/>
                    </a:cubicBezTo>
                    <a:cubicBezTo>
                      <a:pt x="3179" y="7708"/>
                      <a:pt x="3310" y="7887"/>
                      <a:pt x="3346" y="8137"/>
                    </a:cubicBezTo>
                    <a:cubicBezTo>
                      <a:pt x="3417" y="8709"/>
                      <a:pt x="2965" y="9232"/>
                      <a:pt x="2560" y="9506"/>
                    </a:cubicBezTo>
                    <a:cubicBezTo>
                      <a:pt x="2155" y="9780"/>
                      <a:pt x="1667" y="10066"/>
                      <a:pt x="1524" y="10649"/>
                    </a:cubicBezTo>
                    <a:cubicBezTo>
                      <a:pt x="1369" y="11221"/>
                      <a:pt x="1631" y="11852"/>
                      <a:pt x="1417" y="12423"/>
                    </a:cubicBezTo>
                    <a:cubicBezTo>
                      <a:pt x="1167" y="13114"/>
                      <a:pt x="464" y="13566"/>
                      <a:pt x="464" y="13566"/>
                    </a:cubicBezTo>
                    <a:cubicBezTo>
                      <a:pt x="0" y="14114"/>
                      <a:pt x="167" y="15067"/>
                      <a:pt x="1036" y="16102"/>
                    </a:cubicBezTo>
                    <a:cubicBezTo>
                      <a:pt x="1500" y="16650"/>
                      <a:pt x="1941" y="17329"/>
                      <a:pt x="2607" y="17519"/>
                    </a:cubicBezTo>
                    <a:cubicBezTo>
                      <a:pt x="2607" y="17519"/>
                      <a:pt x="3727" y="15709"/>
                      <a:pt x="3929" y="15328"/>
                    </a:cubicBezTo>
                    <a:cubicBezTo>
                      <a:pt x="4286" y="14626"/>
                      <a:pt x="4667" y="13840"/>
                      <a:pt x="4667" y="13042"/>
                    </a:cubicBezTo>
                    <a:cubicBezTo>
                      <a:pt x="4643" y="12888"/>
                      <a:pt x="4643" y="12745"/>
                      <a:pt x="4667" y="12590"/>
                    </a:cubicBezTo>
                    <a:cubicBezTo>
                      <a:pt x="4727" y="12328"/>
                      <a:pt x="4858" y="12090"/>
                      <a:pt x="5036" y="11899"/>
                    </a:cubicBezTo>
                    <a:lnTo>
                      <a:pt x="7239" y="9197"/>
                    </a:lnTo>
                    <a:cubicBezTo>
                      <a:pt x="7537" y="8887"/>
                      <a:pt x="7763" y="8506"/>
                      <a:pt x="7930" y="8101"/>
                    </a:cubicBezTo>
                    <a:cubicBezTo>
                      <a:pt x="8084" y="7625"/>
                      <a:pt x="8072" y="7089"/>
                      <a:pt x="8275" y="6637"/>
                    </a:cubicBezTo>
                    <a:cubicBezTo>
                      <a:pt x="8513" y="6113"/>
                      <a:pt x="9001" y="5839"/>
                      <a:pt x="9251" y="5315"/>
                    </a:cubicBezTo>
                    <a:cubicBezTo>
                      <a:pt x="9501" y="4791"/>
                      <a:pt x="9465" y="4137"/>
                      <a:pt x="9501" y="3541"/>
                    </a:cubicBezTo>
                    <a:cubicBezTo>
                      <a:pt x="9513" y="3267"/>
                      <a:pt x="9561" y="3006"/>
                      <a:pt x="9644" y="2744"/>
                    </a:cubicBezTo>
                    <a:cubicBezTo>
                      <a:pt x="9835" y="2124"/>
                      <a:pt x="9775" y="1446"/>
                      <a:pt x="9430" y="1041"/>
                    </a:cubicBezTo>
                    <a:cubicBezTo>
                      <a:pt x="9013" y="553"/>
                      <a:pt x="8537" y="148"/>
                      <a:pt x="7965" y="29"/>
                    </a:cubicBezTo>
                    <a:cubicBezTo>
                      <a:pt x="7880" y="10"/>
                      <a:pt x="7792" y="1"/>
                      <a:pt x="7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38"/>
              <p:cNvSpPr/>
              <p:nvPr/>
            </p:nvSpPr>
            <p:spPr>
              <a:xfrm>
                <a:off x="2982915" y="4283034"/>
                <a:ext cx="312243" cy="404925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8786" extrusionOk="0">
                    <a:moveTo>
                      <a:pt x="4346" y="0"/>
                    </a:moveTo>
                    <a:cubicBezTo>
                      <a:pt x="4287" y="0"/>
                      <a:pt x="4227" y="12"/>
                      <a:pt x="4167" y="24"/>
                    </a:cubicBezTo>
                    <a:cubicBezTo>
                      <a:pt x="4108" y="36"/>
                      <a:pt x="4048" y="60"/>
                      <a:pt x="3989" y="84"/>
                    </a:cubicBezTo>
                    <a:cubicBezTo>
                      <a:pt x="3894" y="131"/>
                      <a:pt x="3798" y="179"/>
                      <a:pt x="3715" y="238"/>
                    </a:cubicBezTo>
                    <a:cubicBezTo>
                      <a:pt x="3632" y="298"/>
                      <a:pt x="3548" y="357"/>
                      <a:pt x="3477" y="441"/>
                    </a:cubicBezTo>
                    <a:cubicBezTo>
                      <a:pt x="3251" y="608"/>
                      <a:pt x="3072" y="834"/>
                      <a:pt x="2977" y="1096"/>
                    </a:cubicBezTo>
                    <a:cubicBezTo>
                      <a:pt x="2846" y="1358"/>
                      <a:pt x="2774" y="1643"/>
                      <a:pt x="2751" y="1941"/>
                    </a:cubicBezTo>
                    <a:cubicBezTo>
                      <a:pt x="2727" y="2251"/>
                      <a:pt x="2774" y="2596"/>
                      <a:pt x="2632" y="2858"/>
                    </a:cubicBezTo>
                    <a:cubicBezTo>
                      <a:pt x="2453" y="3191"/>
                      <a:pt x="2084" y="3251"/>
                      <a:pt x="1905" y="3584"/>
                    </a:cubicBezTo>
                    <a:cubicBezTo>
                      <a:pt x="1798" y="3786"/>
                      <a:pt x="1798" y="4037"/>
                      <a:pt x="1751" y="4263"/>
                    </a:cubicBezTo>
                    <a:cubicBezTo>
                      <a:pt x="1608" y="4882"/>
                      <a:pt x="1155" y="5299"/>
                      <a:pt x="774" y="5715"/>
                    </a:cubicBezTo>
                    <a:cubicBezTo>
                      <a:pt x="381" y="6132"/>
                      <a:pt x="0" y="6775"/>
                      <a:pt x="119" y="7358"/>
                    </a:cubicBezTo>
                    <a:cubicBezTo>
                      <a:pt x="179" y="7596"/>
                      <a:pt x="310" y="7787"/>
                      <a:pt x="346" y="8037"/>
                    </a:cubicBezTo>
                    <a:cubicBezTo>
                      <a:pt x="346" y="8097"/>
                      <a:pt x="346" y="8168"/>
                      <a:pt x="346" y="8227"/>
                    </a:cubicBezTo>
                    <a:cubicBezTo>
                      <a:pt x="335" y="8385"/>
                      <a:pt x="417" y="8496"/>
                      <a:pt x="518" y="8496"/>
                    </a:cubicBezTo>
                    <a:cubicBezTo>
                      <a:pt x="532" y="8496"/>
                      <a:pt x="546" y="8494"/>
                      <a:pt x="560" y="8489"/>
                    </a:cubicBezTo>
                    <a:cubicBezTo>
                      <a:pt x="697" y="8460"/>
                      <a:pt x="834" y="8447"/>
                      <a:pt x="972" y="8447"/>
                    </a:cubicBezTo>
                    <a:cubicBezTo>
                      <a:pt x="1386" y="8447"/>
                      <a:pt x="1801" y="8561"/>
                      <a:pt x="2203" y="8668"/>
                    </a:cubicBezTo>
                    <a:cubicBezTo>
                      <a:pt x="2471" y="8746"/>
                      <a:pt x="2751" y="8785"/>
                      <a:pt x="3031" y="8785"/>
                    </a:cubicBezTo>
                    <a:cubicBezTo>
                      <a:pt x="3225" y="8785"/>
                      <a:pt x="3418" y="8766"/>
                      <a:pt x="3608" y="8728"/>
                    </a:cubicBezTo>
                    <a:cubicBezTo>
                      <a:pt x="3858" y="8656"/>
                      <a:pt x="3894" y="8168"/>
                      <a:pt x="3644" y="8132"/>
                    </a:cubicBezTo>
                    <a:cubicBezTo>
                      <a:pt x="3060" y="8061"/>
                      <a:pt x="2513" y="7858"/>
                      <a:pt x="2012" y="7549"/>
                    </a:cubicBezTo>
                    <a:cubicBezTo>
                      <a:pt x="1815" y="7421"/>
                      <a:pt x="1935" y="6976"/>
                      <a:pt x="2162" y="6976"/>
                    </a:cubicBezTo>
                    <a:cubicBezTo>
                      <a:pt x="2167" y="6976"/>
                      <a:pt x="2173" y="6977"/>
                      <a:pt x="2179" y="6977"/>
                    </a:cubicBezTo>
                    <a:cubicBezTo>
                      <a:pt x="2441" y="7001"/>
                      <a:pt x="2703" y="7013"/>
                      <a:pt x="2965" y="7013"/>
                    </a:cubicBezTo>
                    <a:cubicBezTo>
                      <a:pt x="3203" y="7013"/>
                      <a:pt x="3310" y="6573"/>
                      <a:pt x="3120" y="6442"/>
                    </a:cubicBezTo>
                    <a:lnTo>
                      <a:pt x="3096" y="6430"/>
                    </a:lnTo>
                    <a:cubicBezTo>
                      <a:pt x="2905" y="6299"/>
                      <a:pt x="3013" y="5858"/>
                      <a:pt x="3239" y="5858"/>
                    </a:cubicBezTo>
                    <a:cubicBezTo>
                      <a:pt x="3560" y="5846"/>
                      <a:pt x="3870" y="5775"/>
                      <a:pt x="4156" y="5644"/>
                    </a:cubicBezTo>
                    <a:cubicBezTo>
                      <a:pt x="4346" y="5525"/>
                      <a:pt x="4394" y="5275"/>
                      <a:pt x="4251" y="5096"/>
                    </a:cubicBezTo>
                    <a:cubicBezTo>
                      <a:pt x="4013" y="4894"/>
                      <a:pt x="3810" y="4656"/>
                      <a:pt x="3632" y="4394"/>
                    </a:cubicBezTo>
                    <a:cubicBezTo>
                      <a:pt x="3513" y="4215"/>
                      <a:pt x="3620" y="3894"/>
                      <a:pt x="3822" y="3870"/>
                    </a:cubicBezTo>
                    <a:cubicBezTo>
                      <a:pt x="4275" y="3822"/>
                      <a:pt x="4727" y="3667"/>
                      <a:pt x="5120" y="3417"/>
                    </a:cubicBezTo>
                    <a:cubicBezTo>
                      <a:pt x="5287" y="3310"/>
                      <a:pt x="5322" y="3001"/>
                      <a:pt x="5180" y="2882"/>
                    </a:cubicBezTo>
                    <a:cubicBezTo>
                      <a:pt x="4703" y="2489"/>
                      <a:pt x="4263" y="2048"/>
                      <a:pt x="3882" y="1560"/>
                    </a:cubicBezTo>
                    <a:cubicBezTo>
                      <a:pt x="3775" y="1381"/>
                      <a:pt x="3727" y="1167"/>
                      <a:pt x="3751" y="965"/>
                    </a:cubicBezTo>
                    <a:cubicBezTo>
                      <a:pt x="3775" y="869"/>
                      <a:pt x="3810" y="786"/>
                      <a:pt x="3870" y="703"/>
                    </a:cubicBezTo>
                    <a:cubicBezTo>
                      <a:pt x="3953" y="608"/>
                      <a:pt x="4048" y="524"/>
                      <a:pt x="4144" y="453"/>
                    </a:cubicBezTo>
                    <a:cubicBezTo>
                      <a:pt x="4156" y="441"/>
                      <a:pt x="4167" y="429"/>
                      <a:pt x="4179" y="417"/>
                    </a:cubicBezTo>
                    <a:lnTo>
                      <a:pt x="4358" y="357"/>
                    </a:lnTo>
                    <a:cubicBezTo>
                      <a:pt x="4560" y="274"/>
                      <a:pt x="4787" y="238"/>
                      <a:pt x="5013" y="238"/>
                    </a:cubicBezTo>
                    <a:cubicBezTo>
                      <a:pt x="5239" y="274"/>
                      <a:pt x="5441" y="369"/>
                      <a:pt x="5608" y="524"/>
                    </a:cubicBezTo>
                    <a:cubicBezTo>
                      <a:pt x="5775" y="679"/>
                      <a:pt x="5942" y="858"/>
                      <a:pt x="6072" y="1036"/>
                    </a:cubicBezTo>
                    <a:cubicBezTo>
                      <a:pt x="6215" y="1227"/>
                      <a:pt x="6323" y="1441"/>
                      <a:pt x="6394" y="1667"/>
                    </a:cubicBezTo>
                    <a:cubicBezTo>
                      <a:pt x="6477" y="1870"/>
                      <a:pt x="6442" y="2096"/>
                      <a:pt x="6311" y="2262"/>
                    </a:cubicBezTo>
                    <a:cubicBezTo>
                      <a:pt x="6168" y="2453"/>
                      <a:pt x="5942" y="2536"/>
                      <a:pt x="5715" y="2632"/>
                    </a:cubicBezTo>
                    <a:lnTo>
                      <a:pt x="5715" y="2679"/>
                    </a:lnTo>
                    <a:cubicBezTo>
                      <a:pt x="5794" y="2697"/>
                      <a:pt x="5879" y="2708"/>
                      <a:pt x="5965" y="2708"/>
                    </a:cubicBezTo>
                    <a:cubicBezTo>
                      <a:pt x="5997" y="2708"/>
                      <a:pt x="6029" y="2706"/>
                      <a:pt x="6061" y="2703"/>
                    </a:cubicBezTo>
                    <a:cubicBezTo>
                      <a:pt x="6203" y="2691"/>
                      <a:pt x="6334" y="2632"/>
                      <a:pt x="6442" y="2536"/>
                    </a:cubicBezTo>
                    <a:cubicBezTo>
                      <a:pt x="6584" y="2405"/>
                      <a:pt x="6692" y="2227"/>
                      <a:pt x="6739" y="2036"/>
                    </a:cubicBezTo>
                    <a:cubicBezTo>
                      <a:pt x="6775" y="1846"/>
                      <a:pt x="6775" y="1643"/>
                      <a:pt x="6715" y="1453"/>
                    </a:cubicBezTo>
                    <a:cubicBezTo>
                      <a:pt x="6680" y="1310"/>
                      <a:pt x="6620" y="1155"/>
                      <a:pt x="6537" y="1024"/>
                    </a:cubicBezTo>
                    <a:lnTo>
                      <a:pt x="6418" y="858"/>
                    </a:lnTo>
                    <a:cubicBezTo>
                      <a:pt x="6370" y="810"/>
                      <a:pt x="6323" y="762"/>
                      <a:pt x="6287" y="715"/>
                    </a:cubicBezTo>
                    <a:cubicBezTo>
                      <a:pt x="6120" y="524"/>
                      <a:pt x="5918" y="393"/>
                      <a:pt x="5691" y="298"/>
                    </a:cubicBezTo>
                    <a:cubicBezTo>
                      <a:pt x="5477" y="227"/>
                      <a:pt x="5263" y="155"/>
                      <a:pt x="5037" y="107"/>
                    </a:cubicBezTo>
                    <a:cubicBezTo>
                      <a:pt x="4810" y="36"/>
                      <a:pt x="4584" y="0"/>
                      <a:pt x="4346" y="0"/>
                    </a:cubicBezTo>
                    <a:close/>
                  </a:path>
                </a:pathLst>
              </a:custGeom>
              <a:solidFill>
                <a:srgbClr val="FFFFFF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38"/>
              <p:cNvSpPr/>
              <p:nvPr/>
            </p:nvSpPr>
            <p:spPr>
              <a:xfrm>
                <a:off x="2844099" y="4698144"/>
                <a:ext cx="226658" cy="386167"/>
              </a:xfrm>
              <a:custGeom>
                <a:avLst/>
                <a:gdLst/>
                <a:ahLst/>
                <a:cxnLst/>
                <a:rect l="l" t="t" r="r" b="b"/>
                <a:pathLst>
                  <a:path w="4918" h="8379" extrusionOk="0">
                    <a:moveTo>
                      <a:pt x="3049" y="1"/>
                    </a:moveTo>
                    <a:cubicBezTo>
                      <a:pt x="3008" y="1"/>
                      <a:pt x="2969" y="19"/>
                      <a:pt x="2941" y="54"/>
                    </a:cubicBezTo>
                    <a:cubicBezTo>
                      <a:pt x="2834" y="185"/>
                      <a:pt x="2703" y="292"/>
                      <a:pt x="2560" y="399"/>
                    </a:cubicBezTo>
                    <a:cubicBezTo>
                      <a:pt x="2155" y="673"/>
                      <a:pt x="1667" y="959"/>
                      <a:pt x="1524" y="1530"/>
                    </a:cubicBezTo>
                    <a:cubicBezTo>
                      <a:pt x="1369" y="2102"/>
                      <a:pt x="1631" y="2745"/>
                      <a:pt x="1429" y="3304"/>
                    </a:cubicBezTo>
                    <a:cubicBezTo>
                      <a:pt x="1179" y="3995"/>
                      <a:pt x="464" y="4447"/>
                      <a:pt x="464" y="4447"/>
                    </a:cubicBezTo>
                    <a:cubicBezTo>
                      <a:pt x="0" y="4995"/>
                      <a:pt x="167" y="5948"/>
                      <a:pt x="1036" y="6983"/>
                    </a:cubicBezTo>
                    <a:cubicBezTo>
                      <a:pt x="1476" y="7507"/>
                      <a:pt x="1893" y="8150"/>
                      <a:pt x="2512" y="8376"/>
                    </a:cubicBezTo>
                    <a:cubicBezTo>
                      <a:pt x="2521" y="8378"/>
                      <a:pt x="2530" y="8379"/>
                      <a:pt x="2539" y="8379"/>
                    </a:cubicBezTo>
                    <a:cubicBezTo>
                      <a:pt x="2601" y="8379"/>
                      <a:pt x="2660" y="8343"/>
                      <a:pt x="2691" y="8281"/>
                    </a:cubicBezTo>
                    <a:cubicBezTo>
                      <a:pt x="2798" y="8114"/>
                      <a:pt x="2988" y="7793"/>
                      <a:pt x="3203" y="7448"/>
                    </a:cubicBezTo>
                    <a:cubicBezTo>
                      <a:pt x="3250" y="7352"/>
                      <a:pt x="3250" y="7233"/>
                      <a:pt x="3203" y="7150"/>
                    </a:cubicBezTo>
                    <a:cubicBezTo>
                      <a:pt x="3036" y="6924"/>
                      <a:pt x="2869" y="6710"/>
                      <a:pt x="2691" y="6507"/>
                    </a:cubicBezTo>
                    <a:cubicBezTo>
                      <a:pt x="2580" y="6375"/>
                      <a:pt x="2675" y="6109"/>
                      <a:pt x="2822" y="6109"/>
                    </a:cubicBezTo>
                    <a:cubicBezTo>
                      <a:pt x="2833" y="6109"/>
                      <a:pt x="2845" y="6111"/>
                      <a:pt x="2858" y="6114"/>
                    </a:cubicBezTo>
                    <a:cubicBezTo>
                      <a:pt x="3167" y="6198"/>
                      <a:pt x="3489" y="6245"/>
                      <a:pt x="3810" y="6245"/>
                    </a:cubicBezTo>
                    <a:lnTo>
                      <a:pt x="3953" y="6138"/>
                    </a:lnTo>
                    <a:cubicBezTo>
                      <a:pt x="4179" y="5733"/>
                      <a:pt x="4358" y="5305"/>
                      <a:pt x="4501" y="4864"/>
                    </a:cubicBezTo>
                    <a:cubicBezTo>
                      <a:pt x="4536" y="4781"/>
                      <a:pt x="4512" y="4674"/>
                      <a:pt x="4429" y="4602"/>
                    </a:cubicBezTo>
                    <a:cubicBezTo>
                      <a:pt x="3572" y="4102"/>
                      <a:pt x="2572" y="3828"/>
                      <a:pt x="2072" y="2888"/>
                    </a:cubicBezTo>
                    <a:cubicBezTo>
                      <a:pt x="1994" y="2743"/>
                      <a:pt x="2103" y="2515"/>
                      <a:pt x="2244" y="2515"/>
                    </a:cubicBezTo>
                    <a:cubicBezTo>
                      <a:pt x="2254" y="2515"/>
                      <a:pt x="2264" y="2516"/>
                      <a:pt x="2274" y="2519"/>
                    </a:cubicBezTo>
                    <a:lnTo>
                      <a:pt x="2977" y="2697"/>
                    </a:lnTo>
                    <a:cubicBezTo>
                      <a:pt x="2986" y="2699"/>
                      <a:pt x="2995" y="2700"/>
                      <a:pt x="3004" y="2700"/>
                    </a:cubicBezTo>
                    <a:cubicBezTo>
                      <a:pt x="3156" y="2700"/>
                      <a:pt x="3256" y="2427"/>
                      <a:pt x="3155" y="2292"/>
                    </a:cubicBezTo>
                    <a:lnTo>
                      <a:pt x="3131" y="2268"/>
                    </a:lnTo>
                    <a:cubicBezTo>
                      <a:pt x="3019" y="2134"/>
                      <a:pt x="3129" y="1873"/>
                      <a:pt x="3271" y="1873"/>
                    </a:cubicBezTo>
                    <a:cubicBezTo>
                      <a:pt x="3280" y="1873"/>
                      <a:pt x="3289" y="1874"/>
                      <a:pt x="3298" y="1876"/>
                    </a:cubicBezTo>
                    <a:cubicBezTo>
                      <a:pt x="3538" y="1925"/>
                      <a:pt x="3781" y="1949"/>
                      <a:pt x="4024" y="1949"/>
                    </a:cubicBezTo>
                    <a:cubicBezTo>
                      <a:pt x="4251" y="1949"/>
                      <a:pt x="4479" y="1928"/>
                      <a:pt x="4703" y="1887"/>
                    </a:cubicBezTo>
                    <a:cubicBezTo>
                      <a:pt x="4870" y="1816"/>
                      <a:pt x="4917" y="1602"/>
                      <a:pt x="4810" y="1459"/>
                    </a:cubicBezTo>
                    <a:lnTo>
                      <a:pt x="3131" y="30"/>
                    </a:lnTo>
                    <a:cubicBezTo>
                      <a:pt x="3106" y="10"/>
                      <a:pt x="3077" y="1"/>
                      <a:pt x="3049" y="1"/>
                    </a:cubicBezTo>
                    <a:close/>
                  </a:path>
                </a:pathLst>
              </a:custGeom>
              <a:solidFill>
                <a:srgbClr val="FFFFFF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4" name="Google Shape;3344;p38"/>
              <p:cNvSpPr/>
              <p:nvPr/>
            </p:nvSpPr>
            <p:spPr>
              <a:xfrm>
                <a:off x="2952174" y="4292344"/>
                <a:ext cx="620660" cy="929677"/>
              </a:xfrm>
              <a:custGeom>
                <a:avLst/>
                <a:gdLst/>
                <a:ahLst/>
                <a:cxnLst/>
                <a:rect l="l" t="t" r="r" b="b"/>
                <a:pathLst>
                  <a:path w="13467" h="20172" extrusionOk="0">
                    <a:moveTo>
                      <a:pt x="10877" y="0"/>
                    </a:moveTo>
                    <a:cubicBezTo>
                      <a:pt x="9941" y="0"/>
                      <a:pt x="8901" y="747"/>
                      <a:pt x="8656" y="2002"/>
                    </a:cubicBezTo>
                    <a:cubicBezTo>
                      <a:pt x="8585" y="2383"/>
                      <a:pt x="8573" y="2812"/>
                      <a:pt x="8358" y="3098"/>
                    </a:cubicBezTo>
                    <a:cubicBezTo>
                      <a:pt x="8108" y="3467"/>
                      <a:pt x="7656" y="3419"/>
                      <a:pt x="7406" y="3788"/>
                    </a:cubicBezTo>
                    <a:cubicBezTo>
                      <a:pt x="7251" y="4003"/>
                      <a:pt x="7203" y="4312"/>
                      <a:pt x="7108" y="4574"/>
                    </a:cubicBezTo>
                    <a:cubicBezTo>
                      <a:pt x="6846" y="5300"/>
                      <a:pt x="6251" y="5681"/>
                      <a:pt x="5727" y="6086"/>
                    </a:cubicBezTo>
                    <a:cubicBezTo>
                      <a:pt x="5203" y="6491"/>
                      <a:pt x="4655" y="7170"/>
                      <a:pt x="4703" y="7920"/>
                    </a:cubicBezTo>
                    <a:cubicBezTo>
                      <a:pt x="4727" y="8229"/>
                      <a:pt x="4858" y="8503"/>
                      <a:pt x="4858" y="8825"/>
                    </a:cubicBezTo>
                    <a:cubicBezTo>
                      <a:pt x="4858" y="9539"/>
                      <a:pt x="4239" y="10051"/>
                      <a:pt x="3727" y="10277"/>
                    </a:cubicBezTo>
                    <a:cubicBezTo>
                      <a:pt x="3203" y="10503"/>
                      <a:pt x="2596" y="10718"/>
                      <a:pt x="2322" y="11373"/>
                    </a:cubicBezTo>
                    <a:cubicBezTo>
                      <a:pt x="2048" y="12039"/>
                      <a:pt x="2250" y="12897"/>
                      <a:pt x="1929" y="13540"/>
                    </a:cubicBezTo>
                    <a:cubicBezTo>
                      <a:pt x="1536" y="14313"/>
                      <a:pt x="631" y="14671"/>
                      <a:pt x="631" y="14671"/>
                    </a:cubicBezTo>
                    <a:cubicBezTo>
                      <a:pt x="0" y="15206"/>
                      <a:pt x="48" y="16433"/>
                      <a:pt x="905" y="17957"/>
                    </a:cubicBezTo>
                    <a:cubicBezTo>
                      <a:pt x="1357" y="18766"/>
                      <a:pt x="1774" y="19743"/>
                      <a:pt x="2524" y="20171"/>
                    </a:cubicBezTo>
                    <a:cubicBezTo>
                      <a:pt x="2524" y="20171"/>
                      <a:pt x="4132" y="18266"/>
                      <a:pt x="4417" y="17850"/>
                    </a:cubicBezTo>
                    <a:cubicBezTo>
                      <a:pt x="4953" y="17088"/>
                      <a:pt x="5537" y="16242"/>
                      <a:pt x="5644" y="15254"/>
                    </a:cubicBezTo>
                    <a:cubicBezTo>
                      <a:pt x="5656" y="15064"/>
                      <a:pt x="5679" y="14885"/>
                      <a:pt x="5715" y="14706"/>
                    </a:cubicBezTo>
                    <a:cubicBezTo>
                      <a:pt x="5822" y="14409"/>
                      <a:pt x="6025" y="14147"/>
                      <a:pt x="6275" y="13956"/>
                    </a:cubicBezTo>
                    <a:lnTo>
                      <a:pt x="9287" y="11277"/>
                    </a:lnTo>
                    <a:cubicBezTo>
                      <a:pt x="9644" y="10956"/>
                      <a:pt x="10013" y="10623"/>
                      <a:pt x="10263" y="10134"/>
                    </a:cubicBezTo>
                    <a:cubicBezTo>
                      <a:pt x="10525" y="9587"/>
                      <a:pt x="10585" y="8920"/>
                      <a:pt x="10894" y="8420"/>
                    </a:cubicBezTo>
                    <a:cubicBezTo>
                      <a:pt x="11263" y="7836"/>
                      <a:pt x="11883" y="7646"/>
                      <a:pt x="12264" y="7074"/>
                    </a:cubicBezTo>
                    <a:cubicBezTo>
                      <a:pt x="12645" y="6503"/>
                      <a:pt x="12704" y="5693"/>
                      <a:pt x="12823" y="4955"/>
                    </a:cubicBezTo>
                    <a:cubicBezTo>
                      <a:pt x="12883" y="4634"/>
                      <a:pt x="12978" y="4312"/>
                      <a:pt x="13121" y="4015"/>
                    </a:cubicBezTo>
                    <a:cubicBezTo>
                      <a:pt x="13442" y="3300"/>
                      <a:pt x="13466" y="2443"/>
                      <a:pt x="13133" y="1848"/>
                    </a:cubicBezTo>
                    <a:cubicBezTo>
                      <a:pt x="12716" y="1109"/>
                      <a:pt x="12228" y="478"/>
                      <a:pt x="11573" y="157"/>
                    </a:cubicBezTo>
                    <a:cubicBezTo>
                      <a:pt x="11359" y="51"/>
                      <a:pt x="11121" y="0"/>
                      <a:pt x="10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38"/>
              <p:cNvSpPr/>
              <p:nvPr/>
            </p:nvSpPr>
            <p:spPr>
              <a:xfrm>
                <a:off x="2961484" y="4295155"/>
                <a:ext cx="609138" cy="923778"/>
              </a:xfrm>
              <a:custGeom>
                <a:avLst/>
                <a:gdLst/>
                <a:ahLst/>
                <a:cxnLst/>
                <a:rect l="l" t="t" r="r" b="b"/>
                <a:pathLst>
                  <a:path w="13217" h="20044" extrusionOk="0">
                    <a:moveTo>
                      <a:pt x="10418" y="1"/>
                    </a:moveTo>
                    <a:cubicBezTo>
                      <a:pt x="10347" y="1"/>
                      <a:pt x="10276" y="1"/>
                      <a:pt x="10204" y="25"/>
                    </a:cubicBezTo>
                    <a:cubicBezTo>
                      <a:pt x="10037" y="48"/>
                      <a:pt x="9895" y="96"/>
                      <a:pt x="9752" y="179"/>
                    </a:cubicBezTo>
                    <a:cubicBezTo>
                      <a:pt x="9573" y="286"/>
                      <a:pt x="9430" y="465"/>
                      <a:pt x="9359" y="667"/>
                    </a:cubicBezTo>
                    <a:cubicBezTo>
                      <a:pt x="9335" y="715"/>
                      <a:pt x="9323" y="751"/>
                      <a:pt x="9323" y="798"/>
                    </a:cubicBezTo>
                    <a:cubicBezTo>
                      <a:pt x="9277" y="747"/>
                      <a:pt x="9215" y="722"/>
                      <a:pt x="9154" y="722"/>
                    </a:cubicBezTo>
                    <a:cubicBezTo>
                      <a:pt x="9074" y="722"/>
                      <a:pt x="8995" y="765"/>
                      <a:pt x="8954" y="846"/>
                    </a:cubicBezTo>
                    <a:cubicBezTo>
                      <a:pt x="8704" y="1168"/>
                      <a:pt x="8537" y="1537"/>
                      <a:pt x="8466" y="1941"/>
                    </a:cubicBezTo>
                    <a:cubicBezTo>
                      <a:pt x="8430" y="2096"/>
                      <a:pt x="8418" y="2239"/>
                      <a:pt x="8394" y="2394"/>
                    </a:cubicBezTo>
                    <a:cubicBezTo>
                      <a:pt x="8371" y="2489"/>
                      <a:pt x="8359" y="2584"/>
                      <a:pt x="8335" y="2668"/>
                    </a:cubicBezTo>
                    <a:cubicBezTo>
                      <a:pt x="8299" y="2811"/>
                      <a:pt x="8240" y="2930"/>
                      <a:pt x="8168" y="3049"/>
                    </a:cubicBezTo>
                    <a:cubicBezTo>
                      <a:pt x="7990" y="3287"/>
                      <a:pt x="7740" y="3346"/>
                      <a:pt x="7513" y="3477"/>
                    </a:cubicBezTo>
                    <a:cubicBezTo>
                      <a:pt x="7442" y="3513"/>
                      <a:pt x="7370" y="3561"/>
                      <a:pt x="7311" y="3608"/>
                    </a:cubicBezTo>
                    <a:cubicBezTo>
                      <a:pt x="7275" y="3644"/>
                      <a:pt x="7240" y="3692"/>
                      <a:pt x="7204" y="3727"/>
                    </a:cubicBezTo>
                    <a:cubicBezTo>
                      <a:pt x="7204" y="3739"/>
                      <a:pt x="7204" y="3739"/>
                      <a:pt x="7204" y="3739"/>
                    </a:cubicBezTo>
                    <a:cubicBezTo>
                      <a:pt x="7192" y="3763"/>
                      <a:pt x="7180" y="3787"/>
                      <a:pt x="7168" y="3811"/>
                    </a:cubicBezTo>
                    <a:cubicBezTo>
                      <a:pt x="7144" y="3846"/>
                      <a:pt x="7132" y="3882"/>
                      <a:pt x="7120" y="3918"/>
                    </a:cubicBezTo>
                    <a:cubicBezTo>
                      <a:pt x="7085" y="3977"/>
                      <a:pt x="7061" y="4037"/>
                      <a:pt x="7049" y="4108"/>
                    </a:cubicBezTo>
                    <a:cubicBezTo>
                      <a:pt x="7025" y="4168"/>
                      <a:pt x="7013" y="4239"/>
                      <a:pt x="6989" y="4311"/>
                    </a:cubicBezTo>
                    <a:cubicBezTo>
                      <a:pt x="6966" y="4382"/>
                      <a:pt x="6942" y="4454"/>
                      <a:pt x="6918" y="4513"/>
                    </a:cubicBezTo>
                    <a:cubicBezTo>
                      <a:pt x="6894" y="4608"/>
                      <a:pt x="6847" y="4704"/>
                      <a:pt x="6799" y="4787"/>
                    </a:cubicBezTo>
                    <a:cubicBezTo>
                      <a:pt x="6787" y="4823"/>
                      <a:pt x="6763" y="4847"/>
                      <a:pt x="6751" y="4870"/>
                    </a:cubicBezTo>
                    <a:cubicBezTo>
                      <a:pt x="6716" y="4930"/>
                      <a:pt x="6680" y="4978"/>
                      <a:pt x="6644" y="5037"/>
                    </a:cubicBezTo>
                    <a:cubicBezTo>
                      <a:pt x="6608" y="5085"/>
                      <a:pt x="6608" y="5097"/>
                      <a:pt x="6573" y="5120"/>
                    </a:cubicBezTo>
                    <a:cubicBezTo>
                      <a:pt x="6549" y="5144"/>
                      <a:pt x="6501" y="5204"/>
                      <a:pt x="6466" y="5251"/>
                    </a:cubicBezTo>
                    <a:lnTo>
                      <a:pt x="6394" y="5335"/>
                    </a:lnTo>
                    <a:cubicBezTo>
                      <a:pt x="6347" y="5370"/>
                      <a:pt x="6311" y="5406"/>
                      <a:pt x="6275" y="5442"/>
                    </a:cubicBezTo>
                    <a:lnTo>
                      <a:pt x="6180" y="5525"/>
                    </a:lnTo>
                    <a:cubicBezTo>
                      <a:pt x="6144" y="5549"/>
                      <a:pt x="6120" y="5585"/>
                      <a:pt x="6085" y="5609"/>
                    </a:cubicBezTo>
                    <a:lnTo>
                      <a:pt x="5977" y="5692"/>
                    </a:lnTo>
                    <a:lnTo>
                      <a:pt x="5870" y="5775"/>
                    </a:lnTo>
                    <a:lnTo>
                      <a:pt x="5537" y="6025"/>
                    </a:lnTo>
                    <a:cubicBezTo>
                      <a:pt x="5489" y="6061"/>
                      <a:pt x="5442" y="6097"/>
                      <a:pt x="5394" y="6144"/>
                    </a:cubicBezTo>
                    <a:lnTo>
                      <a:pt x="5358" y="6168"/>
                    </a:lnTo>
                    <a:cubicBezTo>
                      <a:pt x="5311" y="6204"/>
                      <a:pt x="5275" y="6251"/>
                      <a:pt x="5227" y="6287"/>
                    </a:cubicBezTo>
                    <a:lnTo>
                      <a:pt x="5204" y="6311"/>
                    </a:lnTo>
                    <a:cubicBezTo>
                      <a:pt x="5156" y="6359"/>
                      <a:pt x="5120" y="6406"/>
                      <a:pt x="5073" y="6454"/>
                    </a:cubicBezTo>
                    <a:lnTo>
                      <a:pt x="5061" y="6466"/>
                    </a:lnTo>
                    <a:cubicBezTo>
                      <a:pt x="5025" y="6513"/>
                      <a:pt x="4977" y="6561"/>
                      <a:pt x="4942" y="6621"/>
                    </a:cubicBezTo>
                    <a:lnTo>
                      <a:pt x="4918" y="6644"/>
                    </a:lnTo>
                    <a:cubicBezTo>
                      <a:pt x="4870" y="6704"/>
                      <a:pt x="4834" y="6752"/>
                      <a:pt x="4799" y="6811"/>
                    </a:cubicBezTo>
                    <a:cubicBezTo>
                      <a:pt x="4799" y="6823"/>
                      <a:pt x="4799" y="6823"/>
                      <a:pt x="4787" y="6835"/>
                    </a:cubicBezTo>
                    <a:cubicBezTo>
                      <a:pt x="4763" y="6883"/>
                      <a:pt x="4727" y="6942"/>
                      <a:pt x="4703" y="7002"/>
                    </a:cubicBezTo>
                    <a:lnTo>
                      <a:pt x="4680" y="7025"/>
                    </a:lnTo>
                    <a:cubicBezTo>
                      <a:pt x="4656" y="7085"/>
                      <a:pt x="4632" y="7144"/>
                      <a:pt x="4608" y="7204"/>
                    </a:cubicBezTo>
                    <a:lnTo>
                      <a:pt x="4596" y="7240"/>
                    </a:lnTo>
                    <a:cubicBezTo>
                      <a:pt x="4561" y="7371"/>
                      <a:pt x="4525" y="7490"/>
                      <a:pt x="4513" y="7621"/>
                    </a:cubicBezTo>
                    <a:lnTo>
                      <a:pt x="4513" y="7668"/>
                    </a:lnTo>
                    <a:cubicBezTo>
                      <a:pt x="4513" y="7728"/>
                      <a:pt x="4513" y="7787"/>
                      <a:pt x="4513" y="7847"/>
                    </a:cubicBezTo>
                    <a:cubicBezTo>
                      <a:pt x="4537" y="8002"/>
                      <a:pt x="4561" y="8156"/>
                      <a:pt x="4596" y="8299"/>
                    </a:cubicBezTo>
                    <a:lnTo>
                      <a:pt x="4632" y="8442"/>
                    </a:lnTo>
                    <a:lnTo>
                      <a:pt x="4632" y="8490"/>
                    </a:lnTo>
                    <a:cubicBezTo>
                      <a:pt x="4644" y="8537"/>
                      <a:pt x="4656" y="8585"/>
                      <a:pt x="4656" y="8633"/>
                    </a:cubicBezTo>
                    <a:cubicBezTo>
                      <a:pt x="4656" y="8680"/>
                      <a:pt x="4656" y="8716"/>
                      <a:pt x="4656" y="8752"/>
                    </a:cubicBezTo>
                    <a:cubicBezTo>
                      <a:pt x="4656" y="8799"/>
                      <a:pt x="4656" y="8835"/>
                      <a:pt x="4644" y="8883"/>
                    </a:cubicBezTo>
                    <a:cubicBezTo>
                      <a:pt x="4644" y="8918"/>
                      <a:pt x="4644" y="8954"/>
                      <a:pt x="4632" y="9002"/>
                    </a:cubicBezTo>
                    <a:cubicBezTo>
                      <a:pt x="4549" y="9359"/>
                      <a:pt x="4334" y="9680"/>
                      <a:pt x="4037" y="9907"/>
                    </a:cubicBezTo>
                    <a:cubicBezTo>
                      <a:pt x="3989" y="9942"/>
                      <a:pt x="3941" y="9966"/>
                      <a:pt x="3882" y="10002"/>
                    </a:cubicBezTo>
                    <a:cubicBezTo>
                      <a:pt x="3775" y="10073"/>
                      <a:pt x="3656" y="10145"/>
                      <a:pt x="3525" y="10204"/>
                    </a:cubicBezTo>
                    <a:lnTo>
                      <a:pt x="3513" y="10204"/>
                    </a:lnTo>
                    <a:lnTo>
                      <a:pt x="3299" y="10312"/>
                    </a:lnTo>
                    <a:lnTo>
                      <a:pt x="3203" y="10347"/>
                    </a:lnTo>
                    <a:cubicBezTo>
                      <a:pt x="3108" y="10383"/>
                      <a:pt x="3025" y="10431"/>
                      <a:pt x="2929" y="10478"/>
                    </a:cubicBezTo>
                    <a:cubicBezTo>
                      <a:pt x="2858" y="10514"/>
                      <a:pt x="2798" y="10550"/>
                      <a:pt x="2727" y="10597"/>
                    </a:cubicBezTo>
                    <a:cubicBezTo>
                      <a:pt x="2703" y="10609"/>
                      <a:pt x="2668" y="10633"/>
                      <a:pt x="2644" y="10657"/>
                    </a:cubicBezTo>
                    <a:cubicBezTo>
                      <a:pt x="2548" y="10728"/>
                      <a:pt x="2465" y="10800"/>
                      <a:pt x="2382" y="10883"/>
                    </a:cubicBezTo>
                    <a:cubicBezTo>
                      <a:pt x="2358" y="10919"/>
                      <a:pt x="2334" y="10943"/>
                      <a:pt x="2310" y="10978"/>
                    </a:cubicBezTo>
                    <a:cubicBezTo>
                      <a:pt x="2287" y="11014"/>
                      <a:pt x="2275" y="11026"/>
                      <a:pt x="2263" y="11050"/>
                    </a:cubicBezTo>
                    <a:cubicBezTo>
                      <a:pt x="2251" y="11062"/>
                      <a:pt x="2239" y="11085"/>
                      <a:pt x="2227" y="11097"/>
                    </a:cubicBezTo>
                    <a:cubicBezTo>
                      <a:pt x="2191" y="11169"/>
                      <a:pt x="2156" y="11228"/>
                      <a:pt x="2120" y="11312"/>
                    </a:cubicBezTo>
                    <a:cubicBezTo>
                      <a:pt x="2096" y="11371"/>
                      <a:pt x="2072" y="11443"/>
                      <a:pt x="2048" y="11514"/>
                    </a:cubicBezTo>
                    <a:lnTo>
                      <a:pt x="2048" y="11550"/>
                    </a:lnTo>
                    <a:cubicBezTo>
                      <a:pt x="2025" y="11609"/>
                      <a:pt x="2013" y="11681"/>
                      <a:pt x="2001" y="11752"/>
                    </a:cubicBezTo>
                    <a:lnTo>
                      <a:pt x="2001" y="11788"/>
                    </a:lnTo>
                    <a:cubicBezTo>
                      <a:pt x="1989" y="11859"/>
                      <a:pt x="1989" y="11931"/>
                      <a:pt x="1977" y="12002"/>
                    </a:cubicBezTo>
                    <a:lnTo>
                      <a:pt x="1977" y="12038"/>
                    </a:lnTo>
                    <a:cubicBezTo>
                      <a:pt x="1977" y="12109"/>
                      <a:pt x="1965" y="12193"/>
                      <a:pt x="1965" y="12252"/>
                    </a:cubicBezTo>
                    <a:lnTo>
                      <a:pt x="1953" y="12407"/>
                    </a:lnTo>
                    <a:cubicBezTo>
                      <a:pt x="1941" y="12550"/>
                      <a:pt x="1941" y="12693"/>
                      <a:pt x="1917" y="12824"/>
                    </a:cubicBezTo>
                    <a:cubicBezTo>
                      <a:pt x="1906" y="12943"/>
                      <a:pt x="1882" y="13074"/>
                      <a:pt x="1846" y="13193"/>
                    </a:cubicBezTo>
                    <a:cubicBezTo>
                      <a:pt x="1822" y="13288"/>
                      <a:pt x="1786" y="13383"/>
                      <a:pt x="1739" y="13467"/>
                    </a:cubicBezTo>
                    <a:cubicBezTo>
                      <a:pt x="1691" y="13562"/>
                      <a:pt x="1632" y="13657"/>
                      <a:pt x="1560" y="13741"/>
                    </a:cubicBezTo>
                    <a:cubicBezTo>
                      <a:pt x="1501" y="13824"/>
                      <a:pt x="1429" y="13907"/>
                      <a:pt x="1358" y="13979"/>
                    </a:cubicBezTo>
                    <a:cubicBezTo>
                      <a:pt x="1322" y="14014"/>
                      <a:pt x="1286" y="14050"/>
                      <a:pt x="1251" y="14086"/>
                    </a:cubicBezTo>
                    <a:cubicBezTo>
                      <a:pt x="1179" y="14145"/>
                      <a:pt x="1108" y="14205"/>
                      <a:pt x="1036" y="14252"/>
                    </a:cubicBezTo>
                    <a:lnTo>
                      <a:pt x="929" y="14336"/>
                    </a:lnTo>
                    <a:lnTo>
                      <a:pt x="893" y="14360"/>
                    </a:lnTo>
                    <a:lnTo>
                      <a:pt x="822" y="14407"/>
                    </a:lnTo>
                    <a:lnTo>
                      <a:pt x="774" y="14431"/>
                    </a:lnTo>
                    <a:lnTo>
                      <a:pt x="715" y="14467"/>
                    </a:lnTo>
                    <a:lnTo>
                      <a:pt x="679" y="14491"/>
                    </a:lnTo>
                    <a:lnTo>
                      <a:pt x="632" y="14514"/>
                    </a:lnTo>
                    <a:lnTo>
                      <a:pt x="596" y="14526"/>
                    </a:lnTo>
                    <a:lnTo>
                      <a:pt x="560" y="14550"/>
                    </a:lnTo>
                    <a:lnTo>
                      <a:pt x="524" y="14562"/>
                    </a:lnTo>
                    <a:lnTo>
                      <a:pt x="489" y="14574"/>
                    </a:lnTo>
                    <a:lnTo>
                      <a:pt x="477" y="14586"/>
                    </a:lnTo>
                    <a:lnTo>
                      <a:pt x="453" y="14598"/>
                    </a:lnTo>
                    <a:lnTo>
                      <a:pt x="429" y="14598"/>
                    </a:lnTo>
                    <a:cubicBezTo>
                      <a:pt x="131" y="14848"/>
                      <a:pt x="1" y="15241"/>
                      <a:pt x="1" y="15729"/>
                    </a:cubicBezTo>
                    <a:lnTo>
                      <a:pt x="1" y="15800"/>
                    </a:lnTo>
                    <a:cubicBezTo>
                      <a:pt x="1" y="15896"/>
                      <a:pt x="12" y="15991"/>
                      <a:pt x="24" y="16086"/>
                    </a:cubicBezTo>
                    <a:cubicBezTo>
                      <a:pt x="36" y="16157"/>
                      <a:pt x="48" y="16241"/>
                      <a:pt x="72" y="16300"/>
                    </a:cubicBezTo>
                    <a:lnTo>
                      <a:pt x="84" y="16372"/>
                    </a:lnTo>
                    <a:cubicBezTo>
                      <a:pt x="96" y="16431"/>
                      <a:pt x="108" y="16479"/>
                      <a:pt x="120" y="16527"/>
                    </a:cubicBezTo>
                    <a:lnTo>
                      <a:pt x="143" y="16610"/>
                    </a:lnTo>
                    <a:cubicBezTo>
                      <a:pt x="167" y="16658"/>
                      <a:pt x="179" y="16705"/>
                      <a:pt x="191" y="16765"/>
                    </a:cubicBezTo>
                    <a:cubicBezTo>
                      <a:pt x="215" y="16812"/>
                      <a:pt x="215" y="16824"/>
                      <a:pt x="227" y="16860"/>
                    </a:cubicBezTo>
                    <a:cubicBezTo>
                      <a:pt x="239" y="16896"/>
                      <a:pt x="262" y="16955"/>
                      <a:pt x="286" y="17003"/>
                    </a:cubicBezTo>
                    <a:lnTo>
                      <a:pt x="322" y="17110"/>
                    </a:lnTo>
                    <a:lnTo>
                      <a:pt x="382" y="17253"/>
                    </a:lnTo>
                    <a:lnTo>
                      <a:pt x="429" y="17360"/>
                    </a:lnTo>
                    <a:cubicBezTo>
                      <a:pt x="453" y="17420"/>
                      <a:pt x="489" y="17467"/>
                      <a:pt x="512" y="17527"/>
                    </a:cubicBezTo>
                    <a:lnTo>
                      <a:pt x="560" y="17622"/>
                    </a:lnTo>
                    <a:cubicBezTo>
                      <a:pt x="608" y="17705"/>
                      <a:pt x="655" y="17789"/>
                      <a:pt x="703" y="17884"/>
                    </a:cubicBezTo>
                    <a:lnTo>
                      <a:pt x="858" y="18170"/>
                    </a:lnTo>
                    <a:cubicBezTo>
                      <a:pt x="870" y="18170"/>
                      <a:pt x="870" y="18182"/>
                      <a:pt x="870" y="18193"/>
                    </a:cubicBezTo>
                    <a:cubicBezTo>
                      <a:pt x="882" y="18217"/>
                      <a:pt x="905" y="18241"/>
                      <a:pt x="917" y="18265"/>
                    </a:cubicBezTo>
                    <a:lnTo>
                      <a:pt x="941" y="18312"/>
                    </a:lnTo>
                    <a:lnTo>
                      <a:pt x="1036" y="18479"/>
                    </a:lnTo>
                    <a:lnTo>
                      <a:pt x="1072" y="18551"/>
                    </a:lnTo>
                    <a:lnTo>
                      <a:pt x="1120" y="18646"/>
                    </a:lnTo>
                    <a:cubicBezTo>
                      <a:pt x="1132" y="18670"/>
                      <a:pt x="1144" y="18693"/>
                      <a:pt x="1155" y="18705"/>
                    </a:cubicBezTo>
                    <a:cubicBezTo>
                      <a:pt x="1167" y="18717"/>
                      <a:pt x="1167" y="18729"/>
                      <a:pt x="1179" y="18741"/>
                    </a:cubicBezTo>
                    <a:lnTo>
                      <a:pt x="1203" y="18789"/>
                    </a:lnTo>
                    <a:lnTo>
                      <a:pt x="1203" y="18801"/>
                    </a:lnTo>
                    <a:lnTo>
                      <a:pt x="1239" y="18872"/>
                    </a:lnTo>
                    <a:lnTo>
                      <a:pt x="1274" y="18932"/>
                    </a:lnTo>
                    <a:cubicBezTo>
                      <a:pt x="1536" y="19360"/>
                      <a:pt x="1822" y="19765"/>
                      <a:pt x="2203" y="20027"/>
                    </a:cubicBezTo>
                    <a:cubicBezTo>
                      <a:pt x="2229" y="20038"/>
                      <a:pt x="2256" y="20043"/>
                      <a:pt x="2282" y="20043"/>
                    </a:cubicBezTo>
                    <a:cubicBezTo>
                      <a:pt x="2341" y="20043"/>
                      <a:pt x="2396" y="20017"/>
                      <a:pt x="2429" y="19967"/>
                    </a:cubicBezTo>
                    <a:cubicBezTo>
                      <a:pt x="2584" y="19789"/>
                      <a:pt x="2858" y="19444"/>
                      <a:pt x="3168" y="19086"/>
                    </a:cubicBezTo>
                    <a:cubicBezTo>
                      <a:pt x="3251" y="18979"/>
                      <a:pt x="3263" y="18836"/>
                      <a:pt x="3215" y="18717"/>
                    </a:cubicBezTo>
                    <a:cubicBezTo>
                      <a:pt x="3060" y="18396"/>
                      <a:pt x="2894" y="18074"/>
                      <a:pt x="2715" y="17777"/>
                    </a:cubicBezTo>
                    <a:cubicBezTo>
                      <a:pt x="2612" y="17591"/>
                      <a:pt x="2750" y="17315"/>
                      <a:pt x="2905" y="17315"/>
                    </a:cubicBezTo>
                    <a:cubicBezTo>
                      <a:pt x="2929" y="17315"/>
                      <a:pt x="2953" y="17322"/>
                      <a:pt x="2977" y="17336"/>
                    </a:cubicBezTo>
                    <a:cubicBezTo>
                      <a:pt x="3322" y="17527"/>
                      <a:pt x="3691" y="17681"/>
                      <a:pt x="4072" y="17777"/>
                    </a:cubicBezTo>
                    <a:lnTo>
                      <a:pt x="4275" y="17681"/>
                    </a:lnTo>
                    <a:cubicBezTo>
                      <a:pt x="4596" y="17241"/>
                      <a:pt x="4882" y="16777"/>
                      <a:pt x="5108" y="16277"/>
                    </a:cubicBezTo>
                    <a:cubicBezTo>
                      <a:pt x="5168" y="16169"/>
                      <a:pt x="5156" y="16027"/>
                      <a:pt x="5073" y="15931"/>
                    </a:cubicBezTo>
                    <a:cubicBezTo>
                      <a:pt x="4549" y="15443"/>
                      <a:pt x="3965" y="15026"/>
                      <a:pt x="3465" y="14526"/>
                    </a:cubicBezTo>
                    <a:lnTo>
                      <a:pt x="3465" y="14324"/>
                    </a:lnTo>
                    <a:cubicBezTo>
                      <a:pt x="3453" y="14181"/>
                      <a:pt x="3453" y="14026"/>
                      <a:pt x="3465" y="13871"/>
                    </a:cubicBezTo>
                    <a:cubicBezTo>
                      <a:pt x="3537" y="13598"/>
                      <a:pt x="3668" y="13360"/>
                      <a:pt x="3858" y="13157"/>
                    </a:cubicBezTo>
                    <a:cubicBezTo>
                      <a:pt x="4072" y="12895"/>
                      <a:pt x="4287" y="12633"/>
                      <a:pt x="4489" y="12383"/>
                    </a:cubicBezTo>
                    <a:cubicBezTo>
                      <a:pt x="4906" y="12538"/>
                      <a:pt x="5346" y="12633"/>
                      <a:pt x="5799" y="12657"/>
                    </a:cubicBezTo>
                    <a:cubicBezTo>
                      <a:pt x="5802" y="12657"/>
                      <a:pt x="5805" y="12657"/>
                      <a:pt x="5809" y="12657"/>
                    </a:cubicBezTo>
                    <a:cubicBezTo>
                      <a:pt x="5993" y="12657"/>
                      <a:pt x="6106" y="12333"/>
                      <a:pt x="5977" y="12169"/>
                    </a:cubicBezTo>
                    <a:lnTo>
                      <a:pt x="5346" y="11335"/>
                    </a:lnTo>
                    <a:lnTo>
                      <a:pt x="6132" y="10371"/>
                    </a:lnTo>
                    <a:cubicBezTo>
                      <a:pt x="6251" y="10228"/>
                      <a:pt x="6370" y="10073"/>
                      <a:pt x="6478" y="9931"/>
                    </a:cubicBezTo>
                    <a:lnTo>
                      <a:pt x="6739" y="10061"/>
                    </a:lnTo>
                    <a:cubicBezTo>
                      <a:pt x="7227" y="10329"/>
                      <a:pt x="7784" y="10562"/>
                      <a:pt x="8330" y="10562"/>
                    </a:cubicBezTo>
                    <a:cubicBezTo>
                      <a:pt x="8344" y="10562"/>
                      <a:pt x="8357" y="10562"/>
                      <a:pt x="8371" y="10562"/>
                    </a:cubicBezTo>
                    <a:cubicBezTo>
                      <a:pt x="8680" y="10550"/>
                      <a:pt x="8799" y="9954"/>
                      <a:pt x="8513" y="9835"/>
                    </a:cubicBezTo>
                    <a:cubicBezTo>
                      <a:pt x="7930" y="9609"/>
                      <a:pt x="7394" y="9288"/>
                      <a:pt x="6930" y="8859"/>
                    </a:cubicBezTo>
                    <a:cubicBezTo>
                      <a:pt x="6989" y="8585"/>
                      <a:pt x="7025" y="8287"/>
                      <a:pt x="7097" y="8026"/>
                    </a:cubicBezTo>
                    <a:cubicBezTo>
                      <a:pt x="7359" y="8121"/>
                      <a:pt x="7632" y="8192"/>
                      <a:pt x="7894" y="8252"/>
                    </a:cubicBezTo>
                    <a:cubicBezTo>
                      <a:pt x="7910" y="8255"/>
                      <a:pt x="7925" y="8257"/>
                      <a:pt x="7939" y="8257"/>
                    </a:cubicBezTo>
                    <a:cubicBezTo>
                      <a:pt x="8189" y="8257"/>
                      <a:pt x="8359" y="7799"/>
                      <a:pt x="8156" y="7597"/>
                    </a:cubicBezTo>
                    <a:lnTo>
                      <a:pt x="8132" y="7573"/>
                    </a:lnTo>
                    <a:cubicBezTo>
                      <a:pt x="7941" y="7359"/>
                      <a:pt x="8101" y="6901"/>
                      <a:pt x="8350" y="6901"/>
                    </a:cubicBezTo>
                    <a:cubicBezTo>
                      <a:pt x="8364" y="6901"/>
                      <a:pt x="8379" y="6903"/>
                      <a:pt x="8394" y="6906"/>
                    </a:cubicBezTo>
                    <a:cubicBezTo>
                      <a:pt x="8580" y="6950"/>
                      <a:pt x="8772" y="6970"/>
                      <a:pt x="8965" y="6970"/>
                    </a:cubicBezTo>
                    <a:cubicBezTo>
                      <a:pt x="9144" y="6970"/>
                      <a:pt x="9324" y="6953"/>
                      <a:pt x="9502" y="6918"/>
                    </a:cubicBezTo>
                    <a:cubicBezTo>
                      <a:pt x="9728" y="6871"/>
                      <a:pt x="9847" y="6478"/>
                      <a:pt x="9692" y="6275"/>
                    </a:cubicBezTo>
                    <a:cubicBezTo>
                      <a:pt x="9454" y="5942"/>
                      <a:pt x="9252" y="5597"/>
                      <a:pt x="9085" y="5228"/>
                    </a:cubicBezTo>
                    <a:cubicBezTo>
                      <a:pt x="8970" y="4985"/>
                      <a:pt x="9134" y="4631"/>
                      <a:pt x="9361" y="4631"/>
                    </a:cubicBezTo>
                    <a:cubicBezTo>
                      <a:pt x="9368" y="4631"/>
                      <a:pt x="9375" y="4632"/>
                      <a:pt x="9383" y="4632"/>
                    </a:cubicBezTo>
                    <a:cubicBezTo>
                      <a:pt x="9530" y="4655"/>
                      <a:pt x="9678" y="4666"/>
                      <a:pt x="9826" y="4666"/>
                    </a:cubicBezTo>
                    <a:cubicBezTo>
                      <a:pt x="10217" y="4666"/>
                      <a:pt x="10607" y="4588"/>
                      <a:pt x="10978" y="4442"/>
                    </a:cubicBezTo>
                    <a:cubicBezTo>
                      <a:pt x="11204" y="4323"/>
                      <a:pt x="11276" y="4025"/>
                      <a:pt x="11133" y="3811"/>
                    </a:cubicBezTo>
                    <a:cubicBezTo>
                      <a:pt x="10454" y="2942"/>
                      <a:pt x="9871" y="2001"/>
                      <a:pt x="9406" y="1001"/>
                    </a:cubicBezTo>
                    <a:cubicBezTo>
                      <a:pt x="9430" y="929"/>
                      <a:pt x="9466" y="846"/>
                      <a:pt x="9502" y="775"/>
                    </a:cubicBezTo>
                    <a:cubicBezTo>
                      <a:pt x="9585" y="679"/>
                      <a:pt x="9680" y="596"/>
                      <a:pt x="9799" y="560"/>
                    </a:cubicBezTo>
                    <a:cubicBezTo>
                      <a:pt x="10049" y="489"/>
                      <a:pt x="10311" y="453"/>
                      <a:pt x="10561" y="453"/>
                    </a:cubicBezTo>
                    <a:cubicBezTo>
                      <a:pt x="10667" y="435"/>
                      <a:pt x="10771" y="425"/>
                      <a:pt x="10873" y="425"/>
                    </a:cubicBezTo>
                    <a:cubicBezTo>
                      <a:pt x="11037" y="425"/>
                      <a:pt x="11198" y="450"/>
                      <a:pt x="11359" y="501"/>
                    </a:cubicBezTo>
                    <a:cubicBezTo>
                      <a:pt x="11621" y="608"/>
                      <a:pt x="11847" y="787"/>
                      <a:pt x="12014" y="1013"/>
                    </a:cubicBezTo>
                    <a:cubicBezTo>
                      <a:pt x="12193" y="1263"/>
                      <a:pt x="12347" y="1525"/>
                      <a:pt x="12478" y="1799"/>
                    </a:cubicBezTo>
                    <a:cubicBezTo>
                      <a:pt x="12609" y="2072"/>
                      <a:pt x="12704" y="2358"/>
                      <a:pt x="12752" y="2668"/>
                    </a:cubicBezTo>
                    <a:cubicBezTo>
                      <a:pt x="12800" y="2965"/>
                      <a:pt x="12752" y="3180"/>
                      <a:pt x="12550" y="3370"/>
                    </a:cubicBezTo>
                    <a:cubicBezTo>
                      <a:pt x="12347" y="3561"/>
                      <a:pt x="12085" y="3596"/>
                      <a:pt x="11800" y="3656"/>
                    </a:cubicBezTo>
                    <a:lnTo>
                      <a:pt x="11788" y="3704"/>
                    </a:lnTo>
                    <a:cubicBezTo>
                      <a:pt x="11919" y="3775"/>
                      <a:pt x="12050" y="3823"/>
                      <a:pt x="12193" y="3846"/>
                    </a:cubicBezTo>
                    <a:cubicBezTo>
                      <a:pt x="12227" y="3851"/>
                      <a:pt x="12261" y="3854"/>
                      <a:pt x="12294" y="3854"/>
                    </a:cubicBezTo>
                    <a:cubicBezTo>
                      <a:pt x="12426" y="3854"/>
                      <a:pt x="12555" y="3818"/>
                      <a:pt x="12669" y="3751"/>
                    </a:cubicBezTo>
                    <a:cubicBezTo>
                      <a:pt x="12859" y="3632"/>
                      <a:pt x="13014" y="3442"/>
                      <a:pt x="13085" y="3227"/>
                    </a:cubicBezTo>
                    <a:cubicBezTo>
                      <a:pt x="13181" y="3001"/>
                      <a:pt x="13216" y="2763"/>
                      <a:pt x="13193" y="2525"/>
                    </a:cubicBezTo>
                    <a:cubicBezTo>
                      <a:pt x="13169" y="2322"/>
                      <a:pt x="13121" y="2120"/>
                      <a:pt x="13050" y="1930"/>
                    </a:cubicBezTo>
                    <a:lnTo>
                      <a:pt x="12931" y="1691"/>
                    </a:lnTo>
                    <a:cubicBezTo>
                      <a:pt x="12895" y="1620"/>
                      <a:pt x="12847" y="1549"/>
                      <a:pt x="12812" y="1477"/>
                    </a:cubicBezTo>
                    <a:cubicBezTo>
                      <a:pt x="12645" y="1203"/>
                      <a:pt x="12431" y="965"/>
                      <a:pt x="12169" y="787"/>
                    </a:cubicBezTo>
                    <a:cubicBezTo>
                      <a:pt x="11931" y="632"/>
                      <a:pt x="11681" y="477"/>
                      <a:pt x="11419" y="346"/>
                    </a:cubicBezTo>
                    <a:cubicBezTo>
                      <a:pt x="11180" y="203"/>
                      <a:pt x="10919" y="84"/>
                      <a:pt x="10633" y="13"/>
                    </a:cubicBezTo>
                    <a:cubicBezTo>
                      <a:pt x="10561" y="1"/>
                      <a:pt x="10490" y="1"/>
                      <a:pt x="10418" y="1"/>
                    </a:cubicBezTo>
                    <a:close/>
                  </a:path>
                </a:pathLst>
              </a:custGeom>
              <a:solidFill>
                <a:srgbClr val="FABDED">
                  <a:alpha val="57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38"/>
              <p:cNvSpPr/>
              <p:nvPr/>
            </p:nvSpPr>
            <p:spPr>
              <a:xfrm>
                <a:off x="2957659" y="4858805"/>
                <a:ext cx="439030" cy="407229"/>
              </a:xfrm>
              <a:custGeom>
                <a:avLst/>
                <a:gdLst/>
                <a:ahLst/>
                <a:cxnLst/>
                <a:rect l="l" t="t" r="r" b="b"/>
                <a:pathLst>
                  <a:path w="9526" h="8836" extrusionOk="0">
                    <a:moveTo>
                      <a:pt x="8443" y="0"/>
                    </a:moveTo>
                    <a:cubicBezTo>
                      <a:pt x="8346" y="0"/>
                      <a:pt x="8248" y="22"/>
                      <a:pt x="8156" y="70"/>
                    </a:cubicBezTo>
                    <a:cubicBezTo>
                      <a:pt x="8025" y="129"/>
                      <a:pt x="7870" y="165"/>
                      <a:pt x="7727" y="165"/>
                    </a:cubicBezTo>
                    <a:cubicBezTo>
                      <a:pt x="7596" y="165"/>
                      <a:pt x="7458" y="150"/>
                      <a:pt x="7321" y="150"/>
                    </a:cubicBezTo>
                    <a:cubicBezTo>
                      <a:pt x="7136" y="150"/>
                      <a:pt x="6951" y="178"/>
                      <a:pt x="6787" y="308"/>
                    </a:cubicBezTo>
                    <a:cubicBezTo>
                      <a:pt x="6501" y="534"/>
                      <a:pt x="6334" y="999"/>
                      <a:pt x="6037" y="1213"/>
                    </a:cubicBezTo>
                    <a:cubicBezTo>
                      <a:pt x="5787" y="1391"/>
                      <a:pt x="5477" y="1356"/>
                      <a:pt x="5239" y="1475"/>
                    </a:cubicBezTo>
                    <a:cubicBezTo>
                      <a:pt x="5013" y="1594"/>
                      <a:pt x="4810" y="1856"/>
                      <a:pt x="4632" y="2094"/>
                    </a:cubicBezTo>
                    <a:lnTo>
                      <a:pt x="3084" y="4142"/>
                    </a:lnTo>
                    <a:cubicBezTo>
                      <a:pt x="2965" y="4285"/>
                      <a:pt x="2846" y="4451"/>
                      <a:pt x="2703" y="4475"/>
                    </a:cubicBezTo>
                    <a:cubicBezTo>
                      <a:pt x="2681" y="4478"/>
                      <a:pt x="2658" y="4480"/>
                      <a:pt x="2636" y="4480"/>
                    </a:cubicBezTo>
                    <a:cubicBezTo>
                      <a:pt x="2576" y="4480"/>
                      <a:pt x="2517" y="4469"/>
                      <a:pt x="2465" y="4451"/>
                    </a:cubicBezTo>
                    <a:cubicBezTo>
                      <a:pt x="2432" y="4447"/>
                      <a:pt x="2399" y="4444"/>
                      <a:pt x="2366" y="4444"/>
                    </a:cubicBezTo>
                    <a:cubicBezTo>
                      <a:pt x="1981" y="4444"/>
                      <a:pt x="1588" y="4751"/>
                      <a:pt x="1227" y="5047"/>
                    </a:cubicBezTo>
                    <a:cubicBezTo>
                      <a:pt x="1012" y="5237"/>
                      <a:pt x="0" y="6237"/>
                      <a:pt x="0" y="6237"/>
                    </a:cubicBezTo>
                    <a:cubicBezTo>
                      <a:pt x="48" y="6928"/>
                      <a:pt x="381" y="7404"/>
                      <a:pt x="643" y="7892"/>
                    </a:cubicBezTo>
                    <a:cubicBezTo>
                      <a:pt x="972" y="8526"/>
                      <a:pt x="1301" y="8835"/>
                      <a:pt x="1575" y="8835"/>
                    </a:cubicBezTo>
                    <a:cubicBezTo>
                      <a:pt x="1708" y="8835"/>
                      <a:pt x="1828" y="8762"/>
                      <a:pt x="1929" y="8619"/>
                    </a:cubicBezTo>
                    <a:cubicBezTo>
                      <a:pt x="1929" y="8619"/>
                      <a:pt x="2215" y="7940"/>
                      <a:pt x="2596" y="7726"/>
                    </a:cubicBezTo>
                    <a:cubicBezTo>
                      <a:pt x="2669" y="7683"/>
                      <a:pt x="2742" y="7668"/>
                      <a:pt x="2816" y="7668"/>
                    </a:cubicBezTo>
                    <a:cubicBezTo>
                      <a:pt x="2998" y="7668"/>
                      <a:pt x="3182" y="7759"/>
                      <a:pt x="3364" y="7759"/>
                    </a:cubicBezTo>
                    <a:cubicBezTo>
                      <a:pt x="3422" y="7759"/>
                      <a:pt x="3479" y="7750"/>
                      <a:pt x="3536" y="7726"/>
                    </a:cubicBezTo>
                    <a:cubicBezTo>
                      <a:pt x="3846" y="7606"/>
                      <a:pt x="4024" y="7142"/>
                      <a:pt x="4191" y="6749"/>
                    </a:cubicBezTo>
                    <a:cubicBezTo>
                      <a:pt x="4340" y="6399"/>
                      <a:pt x="4602" y="6030"/>
                      <a:pt x="4860" y="6030"/>
                    </a:cubicBezTo>
                    <a:cubicBezTo>
                      <a:pt x="4891" y="6030"/>
                      <a:pt x="4922" y="6035"/>
                      <a:pt x="4953" y="6047"/>
                    </a:cubicBezTo>
                    <a:cubicBezTo>
                      <a:pt x="5084" y="6094"/>
                      <a:pt x="5179" y="6249"/>
                      <a:pt x="5298" y="6309"/>
                    </a:cubicBezTo>
                    <a:cubicBezTo>
                      <a:pt x="5347" y="6335"/>
                      <a:pt x="5397" y="6347"/>
                      <a:pt x="5448" y="6347"/>
                    </a:cubicBezTo>
                    <a:cubicBezTo>
                      <a:pt x="5702" y="6347"/>
                      <a:pt x="5984" y="6058"/>
                      <a:pt x="6191" y="5761"/>
                    </a:cubicBezTo>
                    <a:cubicBezTo>
                      <a:pt x="6430" y="5404"/>
                      <a:pt x="6680" y="4963"/>
                      <a:pt x="7013" y="4868"/>
                    </a:cubicBezTo>
                    <a:cubicBezTo>
                      <a:pt x="7132" y="4856"/>
                      <a:pt x="7263" y="4809"/>
                      <a:pt x="7370" y="4749"/>
                    </a:cubicBezTo>
                    <a:cubicBezTo>
                      <a:pt x="7561" y="4594"/>
                      <a:pt x="7608" y="4225"/>
                      <a:pt x="7799" y="4070"/>
                    </a:cubicBezTo>
                    <a:cubicBezTo>
                      <a:pt x="7874" y="4002"/>
                      <a:pt x="7958" y="3985"/>
                      <a:pt x="8046" y="3985"/>
                    </a:cubicBezTo>
                    <a:cubicBezTo>
                      <a:pt x="8125" y="3985"/>
                      <a:pt x="8208" y="3999"/>
                      <a:pt x="8287" y="3999"/>
                    </a:cubicBezTo>
                    <a:cubicBezTo>
                      <a:pt x="8966" y="3987"/>
                      <a:pt x="9525" y="2832"/>
                      <a:pt x="9478" y="1903"/>
                    </a:cubicBezTo>
                    <a:cubicBezTo>
                      <a:pt x="9442" y="1368"/>
                      <a:pt x="9287" y="856"/>
                      <a:pt x="9025" y="379"/>
                    </a:cubicBezTo>
                    <a:cubicBezTo>
                      <a:pt x="8923" y="141"/>
                      <a:pt x="8687" y="0"/>
                      <a:pt x="84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38"/>
              <p:cNvSpPr/>
              <p:nvPr/>
            </p:nvSpPr>
            <p:spPr>
              <a:xfrm>
                <a:off x="2957659" y="5060576"/>
                <a:ext cx="204168" cy="205458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4458" extrusionOk="0">
                    <a:moveTo>
                      <a:pt x="3673" y="1"/>
                    </a:moveTo>
                    <a:cubicBezTo>
                      <a:pt x="3615" y="1"/>
                      <a:pt x="3551" y="57"/>
                      <a:pt x="3536" y="145"/>
                    </a:cubicBezTo>
                    <a:cubicBezTo>
                      <a:pt x="3453" y="609"/>
                      <a:pt x="3429" y="1085"/>
                      <a:pt x="3453" y="1550"/>
                    </a:cubicBezTo>
                    <a:cubicBezTo>
                      <a:pt x="3461" y="1667"/>
                      <a:pt x="3381" y="1755"/>
                      <a:pt x="3312" y="1755"/>
                    </a:cubicBezTo>
                    <a:cubicBezTo>
                      <a:pt x="3283" y="1755"/>
                      <a:pt x="3256" y="1740"/>
                      <a:pt x="3239" y="1704"/>
                    </a:cubicBezTo>
                    <a:cubicBezTo>
                      <a:pt x="3227" y="1693"/>
                      <a:pt x="3227" y="1681"/>
                      <a:pt x="3227" y="1681"/>
                    </a:cubicBezTo>
                    <a:cubicBezTo>
                      <a:pt x="3205" y="1641"/>
                      <a:pt x="3175" y="1625"/>
                      <a:pt x="3144" y="1625"/>
                    </a:cubicBezTo>
                    <a:cubicBezTo>
                      <a:pt x="3071" y="1625"/>
                      <a:pt x="2992" y="1715"/>
                      <a:pt x="3001" y="1824"/>
                    </a:cubicBezTo>
                    <a:cubicBezTo>
                      <a:pt x="3024" y="2074"/>
                      <a:pt x="3036" y="2312"/>
                      <a:pt x="3048" y="2550"/>
                    </a:cubicBezTo>
                    <a:cubicBezTo>
                      <a:pt x="3057" y="2664"/>
                      <a:pt x="2994" y="2752"/>
                      <a:pt x="2918" y="2752"/>
                    </a:cubicBezTo>
                    <a:cubicBezTo>
                      <a:pt x="2891" y="2752"/>
                      <a:pt x="2862" y="2741"/>
                      <a:pt x="2834" y="2717"/>
                    </a:cubicBezTo>
                    <a:cubicBezTo>
                      <a:pt x="2381" y="2169"/>
                      <a:pt x="2298" y="1145"/>
                      <a:pt x="2084" y="252"/>
                    </a:cubicBezTo>
                    <a:cubicBezTo>
                      <a:pt x="2074" y="195"/>
                      <a:pt x="2035" y="161"/>
                      <a:pt x="1990" y="161"/>
                    </a:cubicBezTo>
                    <a:cubicBezTo>
                      <a:pt x="1978" y="161"/>
                      <a:pt x="1965" y="164"/>
                      <a:pt x="1953" y="169"/>
                    </a:cubicBezTo>
                    <a:cubicBezTo>
                      <a:pt x="1703" y="300"/>
                      <a:pt x="1465" y="454"/>
                      <a:pt x="1262" y="645"/>
                    </a:cubicBezTo>
                    <a:lnTo>
                      <a:pt x="1191" y="788"/>
                    </a:lnTo>
                    <a:cubicBezTo>
                      <a:pt x="1167" y="1109"/>
                      <a:pt x="1179" y="1431"/>
                      <a:pt x="1203" y="1752"/>
                    </a:cubicBezTo>
                    <a:cubicBezTo>
                      <a:pt x="1211" y="1867"/>
                      <a:pt x="1134" y="1953"/>
                      <a:pt x="1067" y="1953"/>
                    </a:cubicBezTo>
                    <a:cubicBezTo>
                      <a:pt x="1036" y="1953"/>
                      <a:pt x="1007" y="1936"/>
                      <a:pt x="988" y="1895"/>
                    </a:cubicBezTo>
                    <a:cubicBezTo>
                      <a:pt x="893" y="1704"/>
                      <a:pt x="786" y="1526"/>
                      <a:pt x="691" y="1347"/>
                    </a:cubicBezTo>
                    <a:cubicBezTo>
                      <a:pt x="671" y="1321"/>
                      <a:pt x="639" y="1305"/>
                      <a:pt x="607" y="1305"/>
                    </a:cubicBezTo>
                    <a:cubicBezTo>
                      <a:pt x="582" y="1305"/>
                      <a:pt x="557" y="1315"/>
                      <a:pt x="536" y="1335"/>
                    </a:cubicBezTo>
                    <a:cubicBezTo>
                      <a:pt x="345" y="1526"/>
                      <a:pt x="167" y="1704"/>
                      <a:pt x="72" y="1800"/>
                    </a:cubicBezTo>
                    <a:cubicBezTo>
                      <a:pt x="24" y="1847"/>
                      <a:pt x="0" y="1907"/>
                      <a:pt x="12" y="1978"/>
                    </a:cubicBezTo>
                    <a:cubicBezTo>
                      <a:pt x="84" y="2597"/>
                      <a:pt x="405" y="3050"/>
                      <a:pt x="643" y="3526"/>
                    </a:cubicBezTo>
                    <a:cubicBezTo>
                      <a:pt x="971" y="4151"/>
                      <a:pt x="1300" y="4458"/>
                      <a:pt x="1574" y="4458"/>
                    </a:cubicBezTo>
                    <a:cubicBezTo>
                      <a:pt x="1707" y="4458"/>
                      <a:pt x="1828" y="4385"/>
                      <a:pt x="1929" y="4241"/>
                    </a:cubicBezTo>
                    <a:cubicBezTo>
                      <a:pt x="1929" y="4241"/>
                      <a:pt x="2215" y="3562"/>
                      <a:pt x="2584" y="3348"/>
                    </a:cubicBezTo>
                    <a:cubicBezTo>
                      <a:pt x="2657" y="3305"/>
                      <a:pt x="2730" y="3290"/>
                      <a:pt x="2805" y="3290"/>
                    </a:cubicBezTo>
                    <a:cubicBezTo>
                      <a:pt x="2986" y="3290"/>
                      <a:pt x="3170" y="3381"/>
                      <a:pt x="3352" y="3381"/>
                    </a:cubicBezTo>
                    <a:cubicBezTo>
                      <a:pt x="3410" y="3381"/>
                      <a:pt x="3467" y="3372"/>
                      <a:pt x="3524" y="3348"/>
                    </a:cubicBezTo>
                    <a:cubicBezTo>
                      <a:pt x="3834" y="3228"/>
                      <a:pt x="4013" y="2764"/>
                      <a:pt x="4179" y="2371"/>
                    </a:cubicBezTo>
                    <a:cubicBezTo>
                      <a:pt x="4239" y="2252"/>
                      <a:pt x="4298" y="2121"/>
                      <a:pt x="4382" y="2014"/>
                    </a:cubicBezTo>
                    <a:cubicBezTo>
                      <a:pt x="4417" y="1955"/>
                      <a:pt x="4429" y="1883"/>
                      <a:pt x="4405" y="1824"/>
                    </a:cubicBezTo>
                    <a:lnTo>
                      <a:pt x="3763" y="73"/>
                    </a:lnTo>
                    <a:cubicBezTo>
                      <a:pt x="3744" y="23"/>
                      <a:pt x="3710" y="1"/>
                      <a:pt x="3673" y="1"/>
                    </a:cubicBezTo>
                    <a:close/>
                  </a:path>
                </a:pathLst>
              </a:custGeom>
              <a:solidFill>
                <a:srgbClr val="FFFFFF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38"/>
              <p:cNvSpPr/>
              <p:nvPr/>
            </p:nvSpPr>
            <p:spPr>
              <a:xfrm>
                <a:off x="3212246" y="4939689"/>
                <a:ext cx="16960" cy="3935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854" extrusionOk="0">
                    <a:moveTo>
                      <a:pt x="130" y="1"/>
                    </a:moveTo>
                    <a:cubicBezTo>
                      <a:pt x="78" y="1"/>
                      <a:pt x="20" y="55"/>
                      <a:pt x="13" y="137"/>
                    </a:cubicBezTo>
                    <a:cubicBezTo>
                      <a:pt x="1" y="351"/>
                      <a:pt x="24" y="565"/>
                      <a:pt x="84" y="768"/>
                    </a:cubicBezTo>
                    <a:cubicBezTo>
                      <a:pt x="102" y="829"/>
                      <a:pt x="136" y="854"/>
                      <a:pt x="174" y="854"/>
                    </a:cubicBezTo>
                    <a:cubicBezTo>
                      <a:pt x="261" y="854"/>
                      <a:pt x="367" y="718"/>
                      <a:pt x="334" y="577"/>
                    </a:cubicBezTo>
                    <a:cubicBezTo>
                      <a:pt x="286" y="410"/>
                      <a:pt x="263" y="232"/>
                      <a:pt x="203" y="65"/>
                    </a:cubicBezTo>
                    <a:cubicBezTo>
                      <a:pt x="190" y="20"/>
                      <a:pt x="161" y="1"/>
                      <a:pt x="130" y="1"/>
                    </a:cubicBezTo>
                    <a:close/>
                  </a:path>
                </a:pathLst>
              </a:custGeom>
              <a:solidFill>
                <a:srgbClr val="FFFFFF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38"/>
              <p:cNvSpPr/>
              <p:nvPr/>
            </p:nvSpPr>
            <p:spPr>
              <a:xfrm>
                <a:off x="3270408" y="4886780"/>
                <a:ext cx="24749" cy="51664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121" extrusionOk="0">
                    <a:moveTo>
                      <a:pt x="246" y="1"/>
                    </a:moveTo>
                    <a:cubicBezTo>
                      <a:pt x="203" y="1"/>
                      <a:pt x="156" y="33"/>
                      <a:pt x="132" y="82"/>
                    </a:cubicBezTo>
                    <a:cubicBezTo>
                      <a:pt x="13" y="332"/>
                      <a:pt x="1" y="618"/>
                      <a:pt x="72" y="880"/>
                    </a:cubicBezTo>
                    <a:cubicBezTo>
                      <a:pt x="96" y="951"/>
                      <a:pt x="120" y="1011"/>
                      <a:pt x="144" y="1082"/>
                    </a:cubicBezTo>
                    <a:cubicBezTo>
                      <a:pt x="163" y="1102"/>
                      <a:pt x="190" y="1121"/>
                      <a:pt x="226" y="1121"/>
                    </a:cubicBezTo>
                    <a:cubicBezTo>
                      <a:pt x="234" y="1121"/>
                      <a:pt x="242" y="1120"/>
                      <a:pt x="251" y="1118"/>
                    </a:cubicBezTo>
                    <a:cubicBezTo>
                      <a:pt x="298" y="1118"/>
                      <a:pt x="346" y="1070"/>
                      <a:pt x="370" y="999"/>
                    </a:cubicBezTo>
                    <a:cubicBezTo>
                      <a:pt x="370" y="987"/>
                      <a:pt x="382" y="975"/>
                      <a:pt x="382" y="963"/>
                    </a:cubicBezTo>
                    <a:cubicBezTo>
                      <a:pt x="537" y="630"/>
                      <a:pt x="513" y="225"/>
                      <a:pt x="298" y="22"/>
                    </a:cubicBezTo>
                    <a:cubicBezTo>
                      <a:pt x="283" y="8"/>
                      <a:pt x="265" y="1"/>
                      <a:pt x="246" y="1"/>
                    </a:cubicBezTo>
                    <a:close/>
                  </a:path>
                </a:pathLst>
              </a:custGeom>
              <a:solidFill>
                <a:srgbClr val="FFFFFF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38"/>
              <p:cNvSpPr/>
              <p:nvPr/>
            </p:nvSpPr>
            <p:spPr>
              <a:xfrm>
                <a:off x="3174408" y="4859036"/>
                <a:ext cx="216796" cy="292287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6342" extrusionOk="0">
                    <a:moveTo>
                      <a:pt x="3865" y="0"/>
                    </a:moveTo>
                    <a:cubicBezTo>
                      <a:pt x="3831" y="0"/>
                      <a:pt x="3797" y="6"/>
                      <a:pt x="3763" y="17"/>
                    </a:cubicBezTo>
                    <a:cubicBezTo>
                      <a:pt x="3643" y="77"/>
                      <a:pt x="3548" y="172"/>
                      <a:pt x="3489" y="291"/>
                    </a:cubicBezTo>
                    <a:cubicBezTo>
                      <a:pt x="3429" y="398"/>
                      <a:pt x="3393" y="529"/>
                      <a:pt x="3382" y="660"/>
                    </a:cubicBezTo>
                    <a:cubicBezTo>
                      <a:pt x="3358" y="767"/>
                      <a:pt x="3358" y="886"/>
                      <a:pt x="3370" y="1005"/>
                    </a:cubicBezTo>
                    <a:lnTo>
                      <a:pt x="3393" y="1005"/>
                    </a:lnTo>
                    <a:cubicBezTo>
                      <a:pt x="3429" y="803"/>
                      <a:pt x="3512" y="613"/>
                      <a:pt x="3620" y="434"/>
                    </a:cubicBezTo>
                    <a:cubicBezTo>
                      <a:pt x="3655" y="362"/>
                      <a:pt x="3726" y="325"/>
                      <a:pt x="3800" y="325"/>
                    </a:cubicBezTo>
                    <a:cubicBezTo>
                      <a:pt x="3848" y="325"/>
                      <a:pt x="3898" y="341"/>
                      <a:pt x="3941" y="374"/>
                    </a:cubicBezTo>
                    <a:cubicBezTo>
                      <a:pt x="4060" y="470"/>
                      <a:pt x="4167" y="589"/>
                      <a:pt x="4251" y="732"/>
                    </a:cubicBezTo>
                    <a:cubicBezTo>
                      <a:pt x="4346" y="886"/>
                      <a:pt x="4417" y="1053"/>
                      <a:pt x="4489" y="1232"/>
                    </a:cubicBezTo>
                    <a:cubicBezTo>
                      <a:pt x="4560" y="1422"/>
                      <a:pt x="4596" y="1636"/>
                      <a:pt x="4596" y="1839"/>
                    </a:cubicBezTo>
                    <a:cubicBezTo>
                      <a:pt x="4596" y="2065"/>
                      <a:pt x="4560" y="2279"/>
                      <a:pt x="4501" y="2494"/>
                    </a:cubicBezTo>
                    <a:cubicBezTo>
                      <a:pt x="4489" y="2553"/>
                      <a:pt x="4477" y="2613"/>
                      <a:pt x="4453" y="2672"/>
                    </a:cubicBezTo>
                    <a:cubicBezTo>
                      <a:pt x="4453" y="2672"/>
                      <a:pt x="4441" y="2684"/>
                      <a:pt x="4441" y="2696"/>
                    </a:cubicBezTo>
                    <a:cubicBezTo>
                      <a:pt x="4394" y="2791"/>
                      <a:pt x="4334" y="2887"/>
                      <a:pt x="4274" y="2982"/>
                    </a:cubicBezTo>
                    <a:cubicBezTo>
                      <a:pt x="4239" y="3018"/>
                      <a:pt x="4191" y="3041"/>
                      <a:pt x="4144" y="3065"/>
                    </a:cubicBezTo>
                    <a:cubicBezTo>
                      <a:pt x="4129" y="3070"/>
                      <a:pt x="4114" y="3072"/>
                      <a:pt x="4100" y="3072"/>
                    </a:cubicBezTo>
                    <a:cubicBezTo>
                      <a:pt x="4001" y="3072"/>
                      <a:pt x="3919" y="2971"/>
                      <a:pt x="3846" y="2899"/>
                    </a:cubicBezTo>
                    <a:cubicBezTo>
                      <a:pt x="3608" y="2458"/>
                      <a:pt x="3405" y="1994"/>
                      <a:pt x="3239" y="1517"/>
                    </a:cubicBezTo>
                    <a:cubicBezTo>
                      <a:pt x="3217" y="1453"/>
                      <a:pt x="3172" y="1423"/>
                      <a:pt x="3123" y="1423"/>
                    </a:cubicBezTo>
                    <a:cubicBezTo>
                      <a:pt x="3063" y="1423"/>
                      <a:pt x="2998" y="1468"/>
                      <a:pt x="2965" y="1553"/>
                    </a:cubicBezTo>
                    <a:cubicBezTo>
                      <a:pt x="2798" y="1958"/>
                      <a:pt x="2691" y="2387"/>
                      <a:pt x="2631" y="2827"/>
                    </a:cubicBezTo>
                    <a:cubicBezTo>
                      <a:pt x="2623" y="2954"/>
                      <a:pt x="2541" y="3044"/>
                      <a:pt x="2463" y="3044"/>
                    </a:cubicBezTo>
                    <a:cubicBezTo>
                      <a:pt x="2424" y="3044"/>
                      <a:pt x="2385" y="3022"/>
                      <a:pt x="2358" y="2970"/>
                    </a:cubicBezTo>
                    <a:cubicBezTo>
                      <a:pt x="2227" y="2768"/>
                      <a:pt x="2108" y="2541"/>
                      <a:pt x="2024" y="2315"/>
                    </a:cubicBezTo>
                    <a:cubicBezTo>
                      <a:pt x="1998" y="2253"/>
                      <a:pt x="1950" y="2222"/>
                      <a:pt x="1899" y="2222"/>
                    </a:cubicBezTo>
                    <a:cubicBezTo>
                      <a:pt x="1834" y="2222"/>
                      <a:pt x="1765" y="2274"/>
                      <a:pt x="1738" y="2375"/>
                    </a:cubicBezTo>
                    <a:cubicBezTo>
                      <a:pt x="1643" y="2672"/>
                      <a:pt x="1596" y="2970"/>
                      <a:pt x="1572" y="3280"/>
                    </a:cubicBezTo>
                    <a:cubicBezTo>
                      <a:pt x="1557" y="3417"/>
                      <a:pt x="1468" y="3502"/>
                      <a:pt x="1387" y="3502"/>
                    </a:cubicBezTo>
                    <a:cubicBezTo>
                      <a:pt x="1335" y="3502"/>
                      <a:pt x="1286" y="3466"/>
                      <a:pt x="1262" y="3387"/>
                    </a:cubicBezTo>
                    <a:lnTo>
                      <a:pt x="1262" y="3375"/>
                    </a:lnTo>
                    <a:cubicBezTo>
                      <a:pt x="1238" y="3289"/>
                      <a:pt x="1188" y="3251"/>
                      <a:pt x="1135" y="3251"/>
                    </a:cubicBezTo>
                    <a:cubicBezTo>
                      <a:pt x="1055" y="3251"/>
                      <a:pt x="967" y="3339"/>
                      <a:pt x="953" y="3482"/>
                    </a:cubicBezTo>
                    <a:cubicBezTo>
                      <a:pt x="929" y="3744"/>
                      <a:pt x="929" y="4006"/>
                      <a:pt x="917" y="4268"/>
                    </a:cubicBezTo>
                    <a:cubicBezTo>
                      <a:pt x="917" y="4427"/>
                      <a:pt x="824" y="4521"/>
                      <a:pt x="741" y="4521"/>
                    </a:cubicBezTo>
                    <a:cubicBezTo>
                      <a:pt x="687" y="4521"/>
                      <a:pt x="638" y="4482"/>
                      <a:pt x="619" y="4399"/>
                    </a:cubicBezTo>
                    <a:cubicBezTo>
                      <a:pt x="476" y="3863"/>
                      <a:pt x="405" y="3303"/>
                      <a:pt x="405" y="2744"/>
                    </a:cubicBezTo>
                    <a:cubicBezTo>
                      <a:pt x="405" y="2619"/>
                      <a:pt x="339" y="2556"/>
                      <a:pt x="268" y="2556"/>
                    </a:cubicBezTo>
                    <a:cubicBezTo>
                      <a:pt x="197" y="2556"/>
                      <a:pt x="119" y="2619"/>
                      <a:pt x="95" y="2744"/>
                    </a:cubicBezTo>
                    <a:cubicBezTo>
                      <a:pt x="12" y="3208"/>
                      <a:pt x="0" y="3684"/>
                      <a:pt x="48" y="4149"/>
                    </a:cubicBezTo>
                    <a:cubicBezTo>
                      <a:pt x="107" y="4696"/>
                      <a:pt x="107" y="5244"/>
                      <a:pt x="36" y="5792"/>
                    </a:cubicBezTo>
                    <a:cubicBezTo>
                      <a:pt x="12" y="5911"/>
                      <a:pt x="72" y="6030"/>
                      <a:pt x="155" y="6030"/>
                    </a:cubicBezTo>
                    <a:cubicBezTo>
                      <a:pt x="165" y="6026"/>
                      <a:pt x="176" y="6025"/>
                      <a:pt x="186" y="6025"/>
                    </a:cubicBezTo>
                    <a:cubicBezTo>
                      <a:pt x="212" y="6025"/>
                      <a:pt x="237" y="6033"/>
                      <a:pt x="262" y="6042"/>
                    </a:cubicBezTo>
                    <a:cubicBezTo>
                      <a:pt x="393" y="6089"/>
                      <a:pt x="476" y="6232"/>
                      <a:pt x="595" y="6304"/>
                    </a:cubicBezTo>
                    <a:cubicBezTo>
                      <a:pt x="646" y="6330"/>
                      <a:pt x="698" y="6342"/>
                      <a:pt x="750" y="6342"/>
                    </a:cubicBezTo>
                    <a:cubicBezTo>
                      <a:pt x="1010" y="6342"/>
                      <a:pt x="1290" y="6053"/>
                      <a:pt x="1488" y="5756"/>
                    </a:cubicBezTo>
                    <a:cubicBezTo>
                      <a:pt x="1727" y="5387"/>
                      <a:pt x="1977" y="4958"/>
                      <a:pt x="2310" y="4863"/>
                    </a:cubicBezTo>
                    <a:cubicBezTo>
                      <a:pt x="2441" y="4839"/>
                      <a:pt x="2560" y="4804"/>
                      <a:pt x="2679" y="4744"/>
                    </a:cubicBezTo>
                    <a:cubicBezTo>
                      <a:pt x="2870" y="4589"/>
                      <a:pt x="2917" y="4220"/>
                      <a:pt x="3096" y="4065"/>
                    </a:cubicBezTo>
                    <a:cubicBezTo>
                      <a:pt x="3177" y="3997"/>
                      <a:pt x="3264" y="3980"/>
                      <a:pt x="3352" y="3980"/>
                    </a:cubicBezTo>
                    <a:cubicBezTo>
                      <a:pt x="3431" y="3980"/>
                      <a:pt x="3510" y="3994"/>
                      <a:pt x="3584" y="3994"/>
                    </a:cubicBezTo>
                    <a:cubicBezTo>
                      <a:pt x="3751" y="3982"/>
                      <a:pt x="3905" y="3911"/>
                      <a:pt x="4036" y="3803"/>
                    </a:cubicBezTo>
                    <a:cubicBezTo>
                      <a:pt x="4203" y="3696"/>
                      <a:pt x="4334" y="3541"/>
                      <a:pt x="4417" y="3363"/>
                    </a:cubicBezTo>
                    <a:cubicBezTo>
                      <a:pt x="4465" y="3280"/>
                      <a:pt x="4513" y="3184"/>
                      <a:pt x="4548" y="3101"/>
                    </a:cubicBezTo>
                    <a:cubicBezTo>
                      <a:pt x="4572" y="3018"/>
                      <a:pt x="4608" y="2946"/>
                      <a:pt x="4620" y="2863"/>
                    </a:cubicBezTo>
                    <a:cubicBezTo>
                      <a:pt x="4644" y="2803"/>
                      <a:pt x="4655" y="2744"/>
                      <a:pt x="4667" y="2684"/>
                    </a:cubicBezTo>
                    <a:cubicBezTo>
                      <a:pt x="4679" y="2625"/>
                      <a:pt x="4691" y="2565"/>
                      <a:pt x="4691" y="2506"/>
                    </a:cubicBezTo>
                    <a:cubicBezTo>
                      <a:pt x="4703" y="2279"/>
                      <a:pt x="4703" y="2053"/>
                      <a:pt x="4679" y="1827"/>
                    </a:cubicBezTo>
                    <a:cubicBezTo>
                      <a:pt x="4655" y="1601"/>
                      <a:pt x="4644" y="1375"/>
                      <a:pt x="4608" y="1160"/>
                    </a:cubicBezTo>
                    <a:cubicBezTo>
                      <a:pt x="4584" y="946"/>
                      <a:pt x="4525" y="732"/>
                      <a:pt x="4429" y="529"/>
                    </a:cubicBezTo>
                    <a:cubicBezTo>
                      <a:pt x="4405" y="493"/>
                      <a:pt x="4394" y="446"/>
                      <a:pt x="4370" y="398"/>
                    </a:cubicBezTo>
                    <a:lnTo>
                      <a:pt x="4286" y="267"/>
                    </a:lnTo>
                    <a:cubicBezTo>
                      <a:pt x="4227" y="184"/>
                      <a:pt x="4155" y="112"/>
                      <a:pt x="4072" y="65"/>
                    </a:cubicBezTo>
                    <a:cubicBezTo>
                      <a:pt x="4007" y="24"/>
                      <a:pt x="3937" y="0"/>
                      <a:pt x="3865" y="0"/>
                    </a:cubicBezTo>
                    <a:close/>
                  </a:path>
                </a:pathLst>
              </a:custGeom>
              <a:solidFill>
                <a:srgbClr val="FFFFFF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1" name="Google Shape;3351;p38"/>
              <p:cNvSpPr/>
              <p:nvPr/>
            </p:nvSpPr>
            <p:spPr>
              <a:xfrm>
                <a:off x="3262205" y="3993789"/>
                <a:ext cx="160661" cy="124298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697" extrusionOk="0">
                    <a:moveTo>
                      <a:pt x="964" y="1"/>
                    </a:moveTo>
                    <a:cubicBezTo>
                      <a:pt x="870" y="1"/>
                      <a:pt x="778" y="9"/>
                      <a:pt x="691" y="26"/>
                    </a:cubicBezTo>
                    <a:cubicBezTo>
                      <a:pt x="310" y="97"/>
                      <a:pt x="1" y="395"/>
                      <a:pt x="72" y="954"/>
                    </a:cubicBezTo>
                    <a:cubicBezTo>
                      <a:pt x="179" y="1692"/>
                      <a:pt x="739" y="2050"/>
                      <a:pt x="1179" y="2312"/>
                    </a:cubicBezTo>
                    <a:cubicBezTo>
                      <a:pt x="1374" y="2431"/>
                      <a:pt x="2056" y="2696"/>
                      <a:pt x="2606" y="2696"/>
                    </a:cubicBezTo>
                    <a:cubicBezTo>
                      <a:pt x="3099" y="2696"/>
                      <a:pt x="3485" y="2484"/>
                      <a:pt x="3322" y="1764"/>
                    </a:cubicBezTo>
                    <a:cubicBezTo>
                      <a:pt x="3275" y="1550"/>
                      <a:pt x="3180" y="1359"/>
                      <a:pt x="3049" y="1204"/>
                    </a:cubicBezTo>
                    <a:cubicBezTo>
                      <a:pt x="2565" y="468"/>
                      <a:pt x="1681" y="1"/>
                      <a:pt x="9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38"/>
              <p:cNvSpPr/>
              <p:nvPr/>
            </p:nvSpPr>
            <p:spPr>
              <a:xfrm>
                <a:off x="3039971" y="4042550"/>
                <a:ext cx="145959" cy="87428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897" extrusionOk="0">
                    <a:moveTo>
                      <a:pt x="1160" y="1"/>
                    </a:moveTo>
                    <a:cubicBezTo>
                      <a:pt x="932" y="1"/>
                      <a:pt x="713" y="41"/>
                      <a:pt x="524" y="122"/>
                    </a:cubicBezTo>
                    <a:cubicBezTo>
                      <a:pt x="179" y="253"/>
                      <a:pt x="1" y="634"/>
                      <a:pt x="120" y="980"/>
                    </a:cubicBezTo>
                    <a:cubicBezTo>
                      <a:pt x="274" y="1539"/>
                      <a:pt x="774" y="1706"/>
                      <a:pt x="1155" y="1825"/>
                    </a:cubicBezTo>
                    <a:cubicBezTo>
                      <a:pt x="1264" y="1856"/>
                      <a:pt x="1532" y="1896"/>
                      <a:pt x="1827" y="1896"/>
                    </a:cubicBezTo>
                    <a:cubicBezTo>
                      <a:pt x="2437" y="1896"/>
                      <a:pt x="3167" y="1726"/>
                      <a:pt x="2870" y="956"/>
                    </a:cubicBezTo>
                    <a:cubicBezTo>
                      <a:pt x="2810" y="801"/>
                      <a:pt x="2703" y="670"/>
                      <a:pt x="2584" y="575"/>
                    </a:cubicBezTo>
                    <a:cubicBezTo>
                      <a:pt x="2215" y="197"/>
                      <a:pt x="1665" y="1"/>
                      <a:pt x="11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38"/>
              <p:cNvSpPr/>
              <p:nvPr/>
            </p:nvSpPr>
            <p:spPr>
              <a:xfrm>
                <a:off x="2489594" y="4187541"/>
                <a:ext cx="148770" cy="119367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2590" extrusionOk="0">
                    <a:moveTo>
                      <a:pt x="2025" y="1"/>
                    </a:moveTo>
                    <a:cubicBezTo>
                      <a:pt x="1953" y="1"/>
                      <a:pt x="1882" y="13"/>
                      <a:pt x="1810" y="36"/>
                    </a:cubicBezTo>
                    <a:cubicBezTo>
                      <a:pt x="1120" y="143"/>
                      <a:pt x="393" y="846"/>
                      <a:pt x="132" y="1572"/>
                    </a:cubicBezTo>
                    <a:cubicBezTo>
                      <a:pt x="1" y="1929"/>
                      <a:pt x="24" y="2334"/>
                      <a:pt x="370" y="2513"/>
                    </a:cubicBezTo>
                    <a:cubicBezTo>
                      <a:pt x="474" y="2566"/>
                      <a:pt x="579" y="2589"/>
                      <a:pt x="682" y="2589"/>
                    </a:cubicBezTo>
                    <a:cubicBezTo>
                      <a:pt x="1014" y="2589"/>
                      <a:pt x="1333" y="2353"/>
                      <a:pt x="1596" y="2144"/>
                    </a:cubicBezTo>
                    <a:cubicBezTo>
                      <a:pt x="1870" y="1918"/>
                      <a:pt x="3227" y="417"/>
                      <a:pt x="2239" y="36"/>
                    </a:cubicBezTo>
                    <a:cubicBezTo>
                      <a:pt x="2168" y="13"/>
                      <a:pt x="2096" y="1"/>
                      <a:pt x="20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4" name="Google Shape;3354;p38"/>
              <p:cNvSpPr/>
              <p:nvPr/>
            </p:nvSpPr>
            <p:spPr>
              <a:xfrm>
                <a:off x="2936827" y="4362581"/>
                <a:ext cx="122408" cy="82082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781" extrusionOk="0">
                    <a:moveTo>
                      <a:pt x="846" y="1"/>
                    </a:moveTo>
                    <a:cubicBezTo>
                      <a:pt x="775" y="1"/>
                      <a:pt x="707" y="17"/>
                      <a:pt x="643" y="48"/>
                    </a:cubicBezTo>
                    <a:cubicBezTo>
                      <a:pt x="0" y="370"/>
                      <a:pt x="1250" y="1382"/>
                      <a:pt x="1500" y="1513"/>
                    </a:cubicBezTo>
                    <a:cubicBezTo>
                      <a:pt x="1704" y="1640"/>
                      <a:pt x="1957" y="1780"/>
                      <a:pt x="2185" y="1780"/>
                    </a:cubicBezTo>
                    <a:cubicBezTo>
                      <a:pt x="2276" y="1780"/>
                      <a:pt x="2363" y="1758"/>
                      <a:pt x="2441" y="1703"/>
                    </a:cubicBezTo>
                    <a:cubicBezTo>
                      <a:pt x="2655" y="1560"/>
                      <a:pt x="2584" y="1263"/>
                      <a:pt x="2441" y="1013"/>
                    </a:cubicBezTo>
                    <a:cubicBezTo>
                      <a:pt x="2119" y="513"/>
                      <a:pt x="1465" y="48"/>
                      <a:pt x="953" y="13"/>
                    </a:cubicBezTo>
                    <a:cubicBezTo>
                      <a:pt x="917" y="5"/>
                      <a:pt x="881" y="1"/>
                      <a:pt x="8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5" name="Google Shape;3355;p38"/>
              <p:cNvSpPr/>
              <p:nvPr/>
            </p:nvSpPr>
            <p:spPr>
              <a:xfrm>
                <a:off x="2254732" y="4563937"/>
                <a:ext cx="111393" cy="192692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4181" extrusionOk="0">
                    <a:moveTo>
                      <a:pt x="1615" y="0"/>
                    </a:moveTo>
                    <a:cubicBezTo>
                      <a:pt x="1522" y="0"/>
                      <a:pt x="1413" y="30"/>
                      <a:pt x="1287" y="97"/>
                    </a:cubicBezTo>
                    <a:cubicBezTo>
                      <a:pt x="1108" y="192"/>
                      <a:pt x="965" y="335"/>
                      <a:pt x="870" y="513"/>
                    </a:cubicBezTo>
                    <a:cubicBezTo>
                      <a:pt x="251" y="1287"/>
                      <a:pt x="1" y="2633"/>
                      <a:pt x="203" y="3526"/>
                    </a:cubicBezTo>
                    <a:cubicBezTo>
                      <a:pt x="290" y="3885"/>
                      <a:pt x="497" y="4181"/>
                      <a:pt x="815" y="4181"/>
                    </a:cubicBezTo>
                    <a:cubicBezTo>
                      <a:pt x="887" y="4181"/>
                      <a:pt x="965" y="4166"/>
                      <a:pt x="1048" y="4133"/>
                    </a:cubicBezTo>
                    <a:cubicBezTo>
                      <a:pt x="1620" y="3895"/>
                      <a:pt x="1846" y="3180"/>
                      <a:pt x="2001" y="2609"/>
                    </a:cubicBezTo>
                    <a:cubicBezTo>
                      <a:pt x="2118" y="2182"/>
                      <a:pt x="2417" y="0"/>
                      <a:pt x="16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6" name="Google Shape;3356;p38"/>
              <p:cNvSpPr/>
              <p:nvPr/>
            </p:nvSpPr>
            <p:spPr>
              <a:xfrm>
                <a:off x="2323310" y="4854197"/>
                <a:ext cx="74938" cy="162458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3525" extrusionOk="0">
                    <a:moveTo>
                      <a:pt x="979" y="0"/>
                    </a:moveTo>
                    <a:cubicBezTo>
                      <a:pt x="888" y="0"/>
                      <a:pt x="785" y="41"/>
                      <a:pt x="668" y="133"/>
                    </a:cubicBezTo>
                    <a:cubicBezTo>
                      <a:pt x="549" y="240"/>
                      <a:pt x="453" y="371"/>
                      <a:pt x="394" y="526"/>
                    </a:cubicBezTo>
                    <a:cubicBezTo>
                      <a:pt x="13" y="1252"/>
                      <a:pt x="1" y="2383"/>
                      <a:pt x="287" y="3073"/>
                    </a:cubicBezTo>
                    <a:cubicBezTo>
                      <a:pt x="401" y="3328"/>
                      <a:pt x="573" y="3524"/>
                      <a:pt x="789" y="3524"/>
                    </a:cubicBezTo>
                    <a:cubicBezTo>
                      <a:pt x="866" y="3524"/>
                      <a:pt x="949" y="3499"/>
                      <a:pt x="1037" y="3443"/>
                    </a:cubicBezTo>
                    <a:cubicBezTo>
                      <a:pt x="1465" y="3169"/>
                      <a:pt x="1537" y="2550"/>
                      <a:pt x="1585" y="2061"/>
                    </a:cubicBezTo>
                    <a:cubicBezTo>
                      <a:pt x="1626" y="1711"/>
                      <a:pt x="1569" y="0"/>
                      <a:pt x="9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7" name="Google Shape;3357;p38"/>
              <p:cNvSpPr/>
              <p:nvPr/>
            </p:nvSpPr>
            <p:spPr>
              <a:xfrm>
                <a:off x="2701965" y="4570574"/>
                <a:ext cx="107568" cy="69546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1509" extrusionOk="0">
                    <a:moveTo>
                      <a:pt x="1846" y="0"/>
                    </a:moveTo>
                    <a:cubicBezTo>
                      <a:pt x="1239" y="12"/>
                      <a:pt x="655" y="298"/>
                      <a:pt x="262" y="762"/>
                    </a:cubicBezTo>
                    <a:cubicBezTo>
                      <a:pt x="179" y="845"/>
                      <a:pt x="119" y="953"/>
                      <a:pt x="84" y="1072"/>
                    </a:cubicBezTo>
                    <a:cubicBezTo>
                      <a:pt x="1" y="1403"/>
                      <a:pt x="191" y="1509"/>
                      <a:pt x="461" y="1509"/>
                    </a:cubicBezTo>
                    <a:cubicBezTo>
                      <a:pt x="853" y="1509"/>
                      <a:pt x="1412" y="1287"/>
                      <a:pt x="1560" y="1203"/>
                    </a:cubicBezTo>
                    <a:cubicBezTo>
                      <a:pt x="1858" y="1036"/>
                      <a:pt x="2239" y="822"/>
                      <a:pt x="2286" y="441"/>
                    </a:cubicBezTo>
                    <a:cubicBezTo>
                      <a:pt x="2334" y="143"/>
                      <a:pt x="2108" y="12"/>
                      <a:pt x="1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38"/>
              <p:cNvSpPr/>
              <p:nvPr/>
            </p:nvSpPr>
            <p:spPr>
              <a:xfrm>
                <a:off x="2609237" y="3957380"/>
                <a:ext cx="196471" cy="124851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2709" extrusionOk="0">
                    <a:moveTo>
                      <a:pt x="2433" y="0"/>
                    </a:moveTo>
                    <a:cubicBezTo>
                      <a:pt x="1597" y="0"/>
                      <a:pt x="667" y="594"/>
                      <a:pt x="250" y="1327"/>
                    </a:cubicBezTo>
                    <a:cubicBezTo>
                      <a:pt x="36" y="1708"/>
                      <a:pt x="0" y="2197"/>
                      <a:pt x="393" y="2506"/>
                    </a:cubicBezTo>
                    <a:cubicBezTo>
                      <a:pt x="585" y="2654"/>
                      <a:pt x="790" y="2709"/>
                      <a:pt x="994" y="2709"/>
                    </a:cubicBezTo>
                    <a:cubicBezTo>
                      <a:pt x="1334" y="2709"/>
                      <a:pt x="1675" y="2557"/>
                      <a:pt x="1965" y="2423"/>
                    </a:cubicBezTo>
                    <a:cubicBezTo>
                      <a:pt x="2346" y="2244"/>
                      <a:pt x="4263" y="851"/>
                      <a:pt x="3096" y="137"/>
                    </a:cubicBezTo>
                    <a:cubicBezTo>
                      <a:pt x="2957" y="51"/>
                      <a:pt x="2789" y="4"/>
                      <a:pt x="2626" y="4"/>
                    </a:cubicBezTo>
                    <a:cubicBezTo>
                      <a:pt x="2608" y="4"/>
                      <a:pt x="2590" y="5"/>
                      <a:pt x="2572" y="6"/>
                    </a:cubicBezTo>
                    <a:cubicBezTo>
                      <a:pt x="2526" y="2"/>
                      <a:pt x="2480" y="0"/>
                      <a:pt x="24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38"/>
              <p:cNvSpPr/>
              <p:nvPr/>
            </p:nvSpPr>
            <p:spPr>
              <a:xfrm>
                <a:off x="3144221" y="4302806"/>
                <a:ext cx="139507" cy="92267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2002" extrusionOk="0">
                    <a:moveTo>
                      <a:pt x="988" y="1"/>
                    </a:moveTo>
                    <a:cubicBezTo>
                      <a:pt x="842" y="1"/>
                      <a:pt x="701" y="20"/>
                      <a:pt x="572" y="59"/>
                    </a:cubicBezTo>
                    <a:cubicBezTo>
                      <a:pt x="215" y="155"/>
                      <a:pt x="1" y="512"/>
                      <a:pt x="96" y="869"/>
                    </a:cubicBezTo>
                    <a:cubicBezTo>
                      <a:pt x="215" y="1441"/>
                      <a:pt x="691" y="1667"/>
                      <a:pt x="1072" y="1833"/>
                    </a:cubicBezTo>
                    <a:cubicBezTo>
                      <a:pt x="1210" y="1892"/>
                      <a:pt x="1640" y="2001"/>
                      <a:pt x="2046" y="2001"/>
                    </a:cubicBezTo>
                    <a:cubicBezTo>
                      <a:pt x="2555" y="2001"/>
                      <a:pt x="3026" y="1829"/>
                      <a:pt x="2834" y="1167"/>
                    </a:cubicBezTo>
                    <a:cubicBezTo>
                      <a:pt x="2787" y="1012"/>
                      <a:pt x="2692" y="857"/>
                      <a:pt x="2572" y="750"/>
                    </a:cubicBezTo>
                    <a:cubicBezTo>
                      <a:pt x="2195" y="278"/>
                      <a:pt x="1548" y="1"/>
                      <a:pt x="9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38"/>
              <p:cNvSpPr/>
              <p:nvPr/>
            </p:nvSpPr>
            <p:spPr>
              <a:xfrm>
                <a:off x="3400467" y="4320273"/>
                <a:ext cx="151766" cy="133377"/>
              </a:xfrm>
              <a:custGeom>
                <a:avLst/>
                <a:gdLst/>
                <a:ahLst/>
                <a:cxnLst/>
                <a:rect l="l" t="t" r="r" b="b"/>
                <a:pathLst>
                  <a:path w="3293" h="2894" extrusionOk="0">
                    <a:moveTo>
                      <a:pt x="801" y="1"/>
                    </a:moveTo>
                    <a:cubicBezTo>
                      <a:pt x="772" y="1"/>
                      <a:pt x="743" y="2"/>
                      <a:pt x="715" y="3"/>
                    </a:cubicBezTo>
                    <a:cubicBezTo>
                      <a:pt x="346" y="27"/>
                      <a:pt x="1" y="289"/>
                      <a:pt x="36" y="861"/>
                    </a:cubicBezTo>
                    <a:cubicBezTo>
                      <a:pt x="84" y="1599"/>
                      <a:pt x="608" y="2016"/>
                      <a:pt x="1024" y="2325"/>
                    </a:cubicBezTo>
                    <a:cubicBezTo>
                      <a:pt x="1226" y="2485"/>
                      <a:pt x="2010" y="2893"/>
                      <a:pt x="2583" y="2893"/>
                    </a:cubicBezTo>
                    <a:cubicBezTo>
                      <a:pt x="2991" y="2893"/>
                      <a:pt x="3292" y="2687"/>
                      <a:pt x="3203" y="2039"/>
                    </a:cubicBezTo>
                    <a:cubicBezTo>
                      <a:pt x="3168" y="1825"/>
                      <a:pt x="3084" y="1611"/>
                      <a:pt x="2965" y="1444"/>
                    </a:cubicBezTo>
                    <a:cubicBezTo>
                      <a:pt x="2507" y="585"/>
                      <a:pt x="1552" y="1"/>
                      <a:pt x="8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38"/>
              <p:cNvSpPr/>
              <p:nvPr/>
            </p:nvSpPr>
            <p:spPr>
              <a:xfrm>
                <a:off x="3331013" y="4876180"/>
                <a:ext cx="53047" cy="131027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2843" extrusionOk="0">
                    <a:moveTo>
                      <a:pt x="417" y="0"/>
                    </a:moveTo>
                    <a:cubicBezTo>
                      <a:pt x="0" y="0"/>
                      <a:pt x="73" y="1500"/>
                      <a:pt x="126" y="1788"/>
                    </a:cubicBezTo>
                    <a:cubicBezTo>
                      <a:pt x="186" y="2169"/>
                      <a:pt x="269" y="2669"/>
                      <a:pt x="567" y="2812"/>
                    </a:cubicBezTo>
                    <a:cubicBezTo>
                      <a:pt x="606" y="2833"/>
                      <a:pt x="644" y="2843"/>
                      <a:pt x="679" y="2843"/>
                    </a:cubicBezTo>
                    <a:cubicBezTo>
                      <a:pt x="845" y="2843"/>
                      <a:pt x="960" y="2629"/>
                      <a:pt x="1019" y="2384"/>
                    </a:cubicBezTo>
                    <a:cubicBezTo>
                      <a:pt x="1150" y="1776"/>
                      <a:pt x="1067" y="860"/>
                      <a:pt x="781" y="336"/>
                    </a:cubicBezTo>
                    <a:cubicBezTo>
                      <a:pt x="734" y="229"/>
                      <a:pt x="662" y="133"/>
                      <a:pt x="579" y="62"/>
                    </a:cubicBezTo>
                    <a:cubicBezTo>
                      <a:pt x="518" y="20"/>
                      <a:pt x="465" y="0"/>
                      <a:pt x="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62" name="Google Shape;3362;p38"/>
          <p:cNvSpPr txBox="1">
            <a:spLocks noGrp="1"/>
          </p:cNvSpPr>
          <p:nvPr>
            <p:ph type="ctrTitle"/>
          </p:nvPr>
        </p:nvSpPr>
        <p:spPr>
          <a:xfrm>
            <a:off x="1601250" y="894675"/>
            <a:ext cx="5941500" cy="21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Aquathon</a:t>
            </a:r>
            <a:endParaRPr dirty="0"/>
          </a:p>
        </p:txBody>
      </p:sp>
      <p:sp>
        <p:nvSpPr>
          <p:cNvPr id="3363" name="Google Shape;3363;p38"/>
          <p:cNvSpPr txBox="1">
            <a:spLocks noGrp="1"/>
          </p:cNvSpPr>
          <p:nvPr>
            <p:ph type="subTitle" idx="1"/>
          </p:nvPr>
        </p:nvSpPr>
        <p:spPr>
          <a:xfrm>
            <a:off x="2288525" y="29736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Younes Benziane,Jad Charbachi,Marc Saliba</a:t>
            </a:r>
            <a:endParaRPr dirty="0"/>
          </a:p>
        </p:txBody>
      </p:sp>
      <p:grpSp>
        <p:nvGrpSpPr>
          <p:cNvPr id="3364" name="Google Shape;3364;p38"/>
          <p:cNvGrpSpPr/>
          <p:nvPr/>
        </p:nvGrpSpPr>
        <p:grpSpPr>
          <a:xfrm>
            <a:off x="2933018" y="3535653"/>
            <a:ext cx="4756349" cy="1278832"/>
            <a:chOff x="2933018" y="3535653"/>
            <a:chExt cx="4756349" cy="1278832"/>
          </a:xfrm>
        </p:grpSpPr>
        <p:grpSp>
          <p:nvGrpSpPr>
            <p:cNvPr id="3365" name="Google Shape;3365;p38"/>
            <p:cNvGrpSpPr/>
            <p:nvPr/>
          </p:nvGrpSpPr>
          <p:grpSpPr>
            <a:xfrm>
              <a:off x="7231063" y="3535653"/>
              <a:ext cx="458305" cy="328916"/>
              <a:chOff x="6632925" y="1008675"/>
              <a:chExt cx="156900" cy="112600"/>
            </a:xfrm>
          </p:grpSpPr>
          <p:sp>
            <p:nvSpPr>
              <p:cNvPr id="3366" name="Google Shape;3366;p38"/>
              <p:cNvSpPr/>
              <p:nvPr/>
            </p:nvSpPr>
            <p:spPr>
              <a:xfrm>
                <a:off x="6632925" y="1064050"/>
                <a:ext cx="67000" cy="5722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2289" extrusionOk="0">
                    <a:moveTo>
                      <a:pt x="1524" y="115"/>
                    </a:moveTo>
                    <a:cubicBezTo>
                      <a:pt x="2048" y="115"/>
                      <a:pt x="2549" y="523"/>
                      <a:pt x="2549" y="1143"/>
                    </a:cubicBezTo>
                    <a:cubicBezTo>
                      <a:pt x="2549" y="1703"/>
                      <a:pt x="2096" y="2155"/>
                      <a:pt x="1537" y="2155"/>
                    </a:cubicBezTo>
                    <a:cubicBezTo>
                      <a:pt x="620" y="2155"/>
                      <a:pt x="167" y="1060"/>
                      <a:pt x="810" y="417"/>
                    </a:cubicBezTo>
                    <a:cubicBezTo>
                      <a:pt x="1018" y="209"/>
                      <a:pt x="1274" y="115"/>
                      <a:pt x="1524" y="115"/>
                    </a:cubicBezTo>
                    <a:close/>
                    <a:moveTo>
                      <a:pt x="1537" y="0"/>
                    </a:moveTo>
                    <a:cubicBezTo>
                      <a:pt x="513" y="0"/>
                      <a:pt x="1" y="1226"/>
                      <a:pt x="727" y="1953"/>
                    </a:cubicBezTo>
                    <a:cubicBezTo>
                      <a:pt x="958" y="2184"/>
                      <a:pt x="1245" y="2288"/>
                      <a:pt x="1526" y="2288"/>
                    </a:cubicBezTo>
                    <a:cubicBezTo>
                      <a:pt x="2114" y="2288"/>
                      <a:pt x="2680" y="1835"/>
                      <a:pt x="2680" y="1143"/>
                    </a:cubicBezTo>
                    <a:cubicBezTo>
                      <a:pt x="2680" y="512"/>
                      <a:pt x="2168" y="0"/>
                      <a:pt x="15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38"/>
              <p:cNvSpPr/>
              <p:nvPr/>
            </p:nvSpPr>
            <p:spPr>
              <a:xfrm>
                <a:off x="6652575" y="1072675"/>
                <a:ext cx="1967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67" extrusionOk="0">
                    <a:moveTo>
                      <a:pt x="453" y="0"/>
                    </a:moveTo>
                    <a:cubicBezTo>
                      <a:pt x="155" y="0"/>
                      <a:pt x="1" y="358"/>
                      <a:pt x="215" y="572"/>
                    </a:cubicBezTo>
                    <a:cubicBezTo>
                      <a:pt x="284" y="637"/>
                      <a:pt x="368" y="666"/>
                      <a:pt x="449" y="666"/>
                    </a:cubicBezTo>
                    <a:cubicBezTo>
                      <a:pt x="622" y="666"/>
                      <a:pt x="786" y="536"/>
                      <a:pt x="786" y="334"/>
                    </a:cubicBezTo>
                    <a:cubicBezTo>
                      <a:pt x="786" y="143"/>
                      <a:pt x="632" y="0"/>
                      <a:pt x="4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38"/>
              <p:cNvSpPr/>
              <p:nvPr/>
            </p:nvSpPr>
            <p:spPr>
              <a:xfrm>
                <a:off x="6740375" y="1008675"/>
                <a:ext cx="49450" cy="42175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1687" extrusionOk="0">
                    <a:moveTo>
                      <a:pt x="1128" y="98"/>
                    </a:moveTo>
                    <a:cubicBezTo>
                      <a:pt x="1507" y="98"/>
                      <a:pt x="1870" y="396"/>
                      <a:pt x="1870" y="846"/>
                    </a:cubicBezTo>
                    <a:cubicBezTo>
                      <a:pt x="1870" y="1263"/>
                      <a:pt x="1537" y="1596"/>
                      <a:pt x="1132" y="1596"/>
                    </a:cubicBezTo>
                    <a:cubicBezTo>
                      <a:pt x="465" y="1596"/>
                      <a:pt x="132" y="786"/>
                      <a:pt x="608" y="322"/>
                    </a:cubicBezTo>
                    <a:cubicBezTo>
                      <a:pt x="759" y="167"/>
                      <a:pt x="945" y="98"/>
                      <a:pt x="1128" y="98"/>
                    </a:cubicBezTo>
                    <a:close/>
                    <a:moveTo>
                      <a:pt x="1132" y="0"/>
                    </a:moveTo>
                    <a:cubicBezTo>
                      <a:pt x="382" y="0"/>
                      <a:pt x="1" y="905"/>
                      <a:pt x="537" y="1441"/>
                    </a:cubicBezTo>
                    <a:cubicBezTo>
                      <a:pt x="706" y="1611"/>
                      <a:pt x="915" y="1687"/>
                      <a:pt x="1121" y="1687"/>
                    </a:cubicBezTo>
                    <a:cubicBezTo>
                      <a:pt x="1552" y="1687"/>
                      <a:pt x="1969" y="1353"/>
                      <a:pt x="1977" y="846"/>
                    </a:cubicBezTo>
                    <a:cubicBezTo>
                      <a:pt x="1977" y="381"/>
                      <a:pt x="1596" y="0"/>
                      <a:pt x="1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38"/>
              <p:cNvSpPr/>
              <p:nvPr/>
            </p:nvSpPr>
            <p:spPr>
              <a:xfrm>
                <a:off x="6754975" y="1014925"/>
                <a:ext cx="143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491" extrusionOk="0">
                    <a:moveTo>
                      <a:pt x="334" y="1"/>
                    </a:moveTo>
                    <a:cubicBezTo>
                      <a:pt x="107" y="1"/>
                      <a:pt x="0" y="262"/>
                      <a:pt x="155" y="417"/>
                    </a:cubicBezTo>
                    <a:cubicBezTo>
                      <a:pt x="206" y="468"/>
                      <a:pt x="268" y="490"/>
                      <a:pt x="328" y="490"/>
                    </a:cubicBezTo>
                    <a:cubicBezTo>
                      <a:pt x="453" y="490"/>
                      <a:pt x="572" y="395"/>
                      <a:pt x="572" y="251"/>
                    </a:cubicBezTo>
                    <a:cubicBezTo>
                      <a:pt x="572" y="120"/>
                      <a:pt x="465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0" name="Google Shape;3370;p38"/>
            <p:cNvGrpSpPr/>
            <p:nvPr/>
          </p:nvGrpSpPr>
          <p:grpSpPr>
            <a:xfrm rot="-3760372">
              <a:off x="3079312" y="3966659"/>
              <a:ext cx="683859" cy="745742"/>
              <a:chOff x="6972675" y="1195125"/>
              <a:chExt cx="240125" cy="261850"/>
            </a:xfrm>
          </p:grpSpPr>
          <p:sp>
            <p:nvSpPr>
              <p:cNvPr id="3371" name="Google Shape;3371;p38"/>
              <p:cNvSpPr/>
              <p:nvPr/>
            </p:nvSpPr>
            <p:spPr>
              <a:xfrm>
                <a:off x="6972675" y="1354700"/>
                <a:ext cx="63900" cy="5135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2054" extrusionOk="0">
                    <a:moveTo>
                      <a:pt x="1277" y="120"/>
                    </a:moveTo>
                    <a:cubicBezTo>
                      <a:pt x="1600" y="120"/>
                      <a:pt x="1924" y="285"/>
                      <a:pt x="2091" y="626"/>
                    </a:cubicBezTo>
                    <a:cubicBezTo>
                      <a:pt x="2318" y="1078"/>
                      <a:pt x="2127" y="1626"/>
                      <a:pt x="1686" y="1852"/>
                    </a:cubicBezTo>
                    <a:cubicBezTo>
                      <a:pt x="1550" y="1918"/>
                      <a:pt x="1412" y="1948"/>
                      <a:pt x="1279" y="1948"/>
                    </a:cubicBezTo>
                    <a:cubicBezTo>
                      <a:pt x="690" y="1948"/>
                      <a:pt x="199" y="1366"/>
                      <a:pt x="413" y="745"/>
                    </a:cubicBezTo>
                    <a:cubicBezTo>
                      <a:pt x="545" y="333"/>
                      <a:pt x="911" y="120"/>
                      <a:pt x="1277" y="120"/>
                    </a:cubicBezTo>
                    <a:close/>
                    <a:moveTo>
                      <a:pt x="1273" y="0"/>
                    </a:moveTo>
                    <a:cubicBezTo>
                      <a:pt x="551" y="0"/>
                      <a:pt x="0" y="778"/>
                      <a:pt x="353" y="1483"/>
                    </a:cubicBezTo>
                    <a:cubicBezTo>
                      <a:pt x="531" y="1847"/>
                      <a:pt x="895" y="2054"/>
                      <a:pt x="1274" y="2054"/>
                    </a:cubicBezTo>
                    <a:cubicBezTo>
                      <a:pt x="1429" y="2054"/>
                      <a:pt x="1586" y="2020"/>
                      <a:pt x="1734" y="1947"/>
                    </a:cubicBezTo>
                    <a:cubicBezTo>
                      <a:pt x="2556" y="1542"/>
                      <a:pt x="2472" y="352"/>
                      <a:pt x="1603" y="54"/>
                    </a:cubicBezTo>
                    <a:cubicBezTo>
                      <a:pt x="1491" y="17"/>
                      <a:pt x="1380" y="0"/>
                      <a:pt x="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38"/>
              <p:cNvSpPr/>
              <p:nvPr/>
            </p:nvSpPr>
            <p:spPr>
              <a:xfrm>
                <a:off x="6981250" y="1371500"/>
                <a:ext cx="21925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609" extrusionOk="0">
                    <a:moveTo>
                      <a:pt x="450" y="1"/>
                    </a:moveTo>
                    <a:cubicBezTo>
                      <a:pt x="406" y="1"/>
                      <a:pt x="358" y="12"/>
                      <a:pt x="308" y="37"/>
                    </a:cubicBezTo>
                    <a:cubicBezTo>
                      <a:pt x="0" y="191"/>
                      <a:pt x="151" y="609"/>
                      <a:pt x="427" y="609"/>
                    </a:cubicBezTo>
                    <a:cubicBezTo>
                      <a:pt x="472" y="609"/>
                      <a:pt x="520" y="598"/>
                      <a:pt x="570" y="573"/>
                    </a:cubicBezTo>
                    <a:cubicBezTo>
                      <a:pt x="877" y="419"/>
                      <a:pt x="726" y="1"/>
                      <a:pt x="4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38"/>
              <p:cNvSpPr/>
              <p:nvPr/>
            </p:nvSpPr>
            <p:spPr>
              <a:xfrm>
                <a:off x="7129900" y="1309925"/>
                <a:ext cx="38550" cy="31100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244" extrusionOk="0">
                    <a:moveTo>
                      <a:pt x="770" y="64"/>
                    </a:moveTo>
                    <a:cubicBezTo>
                      <a:pt x="965" y="64"/>
                      <a:pt x="1162" y="163"/>
                      <a:pt x="1267" y="369"/>
                    </a:cubicBezTo>
                    <a:cubicBezTo>
                      <a:pt x="1398" y="643"/>
                      <a:pt x="1291" y="976"/>
                      <a:pt x="1017" y="1119"/>
                    </a:cubicBezTo>
                    <a:cubicBezTo>
                      <a:pt x="936" y="1158"/>
                      <a:pt x="852" y="1177"/>
                      <a:pt x="772" y="1177"/>
                    </a:cubicBezTo>
                    <a:cubicBezTo>
                      <a:pt x="418" y="1177"/>
                      <a:pt x="117" y="828"/>
                      <a:pt x="243" y="440"/>
                    </a:cubicBezTo>
                    <a:cubicBezTo>
                      <a:pt x="326" y="193"/>
                      <a:pt x="547" y="64"/>
                      <a:pt x="770" y="64"/>
                    </a:cubicBezTo>
                    <a:close/>
                    <a:moveTo>
                      <a:pt x="766" y="1"/>
                    </a:moveTo>
                    <a:cubicBezTo>
                      <a:pt x="332" y="1"/>
                      <a:pt x="1" y="471"/>
                      <a:pt x="208" y="904"/>
                    </a:cubicBezTo>
                    <a:cubicBezTo>
                      <a:pt x="318" y="1116"/>
                      <a:pt x="543" y="1244"/>
                      <a:pt x="770" y="1244"/>
                    </a:cubicBezTo>
                    <a:cubicBezTo>
                      <a:pt x="863" y="1244"/>
                      <a:pt x="955" y="1223"/>
                      <a:pt x="1041" y="1178"/>
                    </a:cubicBezTo>
                    <a:cubicBezTo>
                      <a:pt x="1541" y="928"/>
                      <a:pt x="1493" y="202"/>
                      <a:pt x="970" y="35"/>
                    </a:cubicBezTo>
                    <a:cubicBezTo>
                      <a:pt x="900" y="12"/>
                      <a:pt x="832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38"/>
              <p:cNvSpPr/>
              <p:nvPr/>
            </p:nvSpPr>
            <p:spPr>
              <a:xfrm>
                <a:off x="7136250" y="1320200"/>
                <a:ext cx="1075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58" extrusionOk="0">
                    <a:moveTo>
                      <a:pt x="219" y="0"/>
                    </a:moveTo>
                    <a:cubicBezTo>
                      <a:pt x="146" y="0"/>
                      <a:pt x="74" y="42"/>
                      <a:pt x="49" y="124"/>
                    </a:cubicBezTo>
                    <a:cubicBezTo>
                      <a:pt x="0" y="241"/>
                      <a:pt x="102" y="358"/>
                      <a:pt x="219" y="358"/>
                    </a:cubicBezTo>
                    <a:cubicBezTo>
                      <a:pt x="246" y="358"/>
                      <a:pt x="273" y="352"/>
                      <a:pt x="299" y="339"/>
                    </a:cubicBezTo>
                    <a:cubicBezTo>
                      <a:pt x="382" y="291"/>
                      <a:pt x="430" y="184"/>
                      <a:pt x="382" y="101"/>
                    </a:cubicBezTo>
                    <a:cubicBezTo>
                      <a:pt x="349" y="33"/>
                      <a:pt x="284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38"/>
              <p:cNvSpPr/>
              <p:nvPr/>
            </p:nvSpPr>
            <p:spPr>
              <a:xfrm>
                <a:off x="7181850" y="1262575"/>
                <a:ext cx="3095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993" extrusionOk="0">
                    <a:moveTo>
                      <a:pt x="619" y="50"/>
                    </a:moveTo>
                    <a:cubicBezTo>
                      <a:pt x="777" y="50"/>
                      <a:pt x="933" y="131"/>
                      <a:pt x="1011" y="298"/>
                    </a:cubicBezTo>
                    <a:cubicBezTo>
                      <a:pt x="1130" y="524"/>
                      <a:pt x="1035" y="786"/>
                      <a:pt x="820" y="905"/>
                    </a:cubicBezTo>
                    <a:lnTo>
                      <a:pt x="820" y="893"/>
                    </a:lnTo>
                    <a:cubicBezTo>
                      <a:pt x="754" y="927"/>
                      <a:pt x="685" y="942"/>
                      <a:pt x="620" y="942"/>
                    </a:cubicBezTo>
                    <a:cubicBezTo>
                      <a:pt x="334" y="942"/>
                      <a:pt x="93" y="658"/>
                      <a:pt x="189" y="358"/>
                    </a:cubicBezTo>
                    <a:cubicBezTo>
                      <a:pt x="259" y="155"/>
                      <a:pt x="440" y="50"/>
                      <a:pt x="619" y="50"/>
                    </a:cubicBezTo>
                    <a:close/>
                    <a:moveTo>
                      <a:pt x="619" y="0"/>
                    </a:moveTo>
                    <a:cubicBezTo>
                      <a:pt x="270" y="0"/>
                      <a:pt x="0" y="371"/>
                      <a:pt x="177" y="715"/>
                    </a:cubicBezTo>
                    <a:cubicBezTo>
                      <a:pt x="262" y="893"/>
                      <a:pt x="437" y="992"/>
                      <a:pt x="621" y="992"/>
                    </a:cubicBezTo>
                    <a:cubicBezTo>
                      <a:pt x="696" y="992"/>
                      <a:pt x="772" y="976"/>
                      <a:pt x="844" y="941"/>
                    </a:cubicBezTo>
                    <a:cubicBezTo>
                      <a:pt x="1237" y="751"/>
                      <a:pt x="1201" y="167"/>
                      <a:pt x="773" y="24"/>
                    </a:cubicBezTo>
                    <a:cubicBezTo>
                      <a:pt x="721" y="8"/>
                      <a:pt x="669" y="0"/>
                      <a:pt x="6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38"/>
              <p:cNvSpPr/>
              <p:nvPr/>
            </p:nvSpPr>
            <p:spPr>
              <a:xfrm>
                <a:off x="7187475" y="1270800"/>
                <a:ext cx="80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88" extrusionOk="0">
                    <a:moveTo>
                      <a:pt x="163" y="0"/>
                    </a:moveTo>
                    <a:cubicBezTo>
                      <a:pt x="141" y="0"/>
                      <a:pt x="117" y="6"/>
                      <a:pt x="95" y="17"/>
                    </a:cubicBezTo>
                    <a:cubicBezTo>
                      <a:pt x="24" y="52"/>
                      <a:pt x="0" y="136"/>
                      <a:pt x="36" y="207"/>
                    </a:cubicBezTo>
                    <a:cubicBezTo>
                      <a:pt x="63" y="261"/>
                      <a:pt x="116" y="288"/>
                      <a:pt x="171" y="288"/>
                    </a:cubicBezTo>
                    <a:cubicBezTo>
                      <a:pt x="190" y="288"/>
                      <a:pt x="208" y="285"/>
                      <a:pt x="226" y="279"/>
                    </a:cubicBezTo>
                    <a:cubicBezTo>
                      <a:pt x="298" y="231"/>
                      <a:pt x="322" y="148"/>
                      <a:pt x="286" y="76"/>
                    </a:cubicBezTo>
                    <a:cubicBezTo>
                      <a:pt x="261" y="27"/>
                      <a:pt x="214" y="0"/>
                      <a:pt x="1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38"/>
              <p:cNvSpPr/>
              <p:nvPr/>
            </p:nvSpPr>
            <p:spPr>
              <a:xfrm>
                <a:off x="7103950" y="1195125"/>
                <a:ext cx="49300" cy="39975"/>
              </a:xfrm>
              <a:custGeom>
                <a:avLst/>
                <a:gdLst/>
                <a:ahLst/>
                <a:cxnLst/>
                <a:rect l="l" t="t" r="r" b="b"/>
                <a:pathLst>
                  <a:path w="1972" h="1599" extrusionOk="0">
                    <a:moveTo>
                      <a:pt x="989" y="92"/>
                    </a:moveTo>
                    <a:cubicBezTo>
                      <a:pt x="1240" y="92"/>
                      <a:pt x="1492" y="221"/>
                      <a:pt x="1627" y="484"/>
                    </a:cubicBezTo>
                    <a:cubicBezTo>
                      <a:pt x="1793" y="841"/>
                      <a:pt x="1650" y="1258"/>
                      <a:pt x="1305" y="1436"/>
                    </a:cubicBezTo>
                    <a:cubicBezTo>
                      <a:pt x="1199" y="1487"/>
                      <a:pt x="1092" y="1510"/>
                      <a:pt x="989" y="1510"/>
                    </a:cubicBezTo>
                    <a:cubicBezTo>
                      <a:pt x="533" y="1510"/>
                      <a:pt x="152" y="1064"/>
                      <a:pt x="317" y="579"/>
                    </a:cubicBezTo>
                    <a:cubicBezTo>
                      <a:pt x="424" y="257"/>
                      <a:pt x="706" y="92"/>
                      <a:pt x="989" y="92"/>
                    </a:cubicBezTo>
                    <a:close/>
                    <a:moveTo>
                      <a:pt x="984" y="0"/>
                    </a:moveTo>
                    <a:cubicBezTo>
                      <a:pt x="424" y="0"/>
                      <a:pt x="0" y="602"/>
                      <a:pt x="269" y="1151"/>
                    </a:cubicBezTo>
                    <a:cubicBezTo>
                      <a:pt x="415" y="1433"/>
                      <a:pt x="702" y="1599"/>
                      <a:pt x="998" y="1599"/>
                    </a:cubicBezTo>
                    <a:cubicBezTo>
                      <a:pt x="1113" y="1599"/>
                      <a:pt x="1230" y="1573"/>
                      <a:pt x="1341" y="1520"/>
                    </a:cubicBezTo>
                    <a:cubicBezTo>
                      <a:pt x="1972" y="1198"/>
                      <a:pt x="1912" y="270"/>
                      <a:pt x="1246" y="43"/>
                    </a:cubicBezTo>
                    <a:cubicBezTo>
                      <a:pt x="1157" y="14"/>
                      <a:pt x="1069" y="0"/>
                      <a:pt x="9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38"/>
              <p:cNvSpPr/>
              <p:nvPr/>
            </p:nvSpPr>
            <p:spPr>
              <a:xfrm>
                <a:off x="7111900" y="1208325"/>
                <a:ext cx="14575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63" extrusionOk="0">
                    <a:moveTo>
                      <a:pt x="285" y="1"/>
                    </a:moveTo>
                    <a:cubicBezTo>
                      <a:pt x="121" y="1"/>
                      <a:pt x="0" y="173"/>
                      <a:pt x="82" y="337"/>
                    </a:cubicBezTo>
                    <a:cubicBezTo>
                      <a:pt x="126" y="416"/>
                      <a:pt x="209" y="463"/>
                      <a:pt x="297" y="463"/>
                    </a:cubicBezTo>
                    <a:cubicBezTo>
                      <a:pt x="328" y="463"/>
                      <a:pt x="361" y="457"/>
                      <a:pt x="392" y="444"/>
                    </a:cubicBezTo>
                    <a:cubicBezTo>
                      <a:pt x="582" y="349"/>
                      <a:pt x="559" y="75"/>
                      <a:pt x="368" y="15"/>
                    </a:cubicBezTo>
                    <a:cubicBezTo>
                      <a:pt x="340" y="5"/>
                      <a:pt x="311" y="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38"/>
              <p:cNvSpPr/>
              <p:nvPr/>
            </p:nvSpPr>
            <p:spPr>
              <a:xfrm>
                <a:off x="7106325" y="1405875"/>
                <a:ext cx="63300" cy="51100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044" extrusionOk="0">
                    <a:moveTo>
                      <a:pt x="1261" y="120"/>
                    </a:moveTo>
                    <a:cubicBezTo>
                      <a:pt x="1582" y="120"/>
                      <a:pt x="1906" y="285"/>
                      <a:pt x="2079" y="626"/>
                    </a:cubicBezTo>
                    <a:cubicBezTo>
                      <a:pt x="2294" y="1067"/>
                      <a:pt x="2115" y="1615"/>
                      <a:pt x="1663" y="1841"/>
                    </a:cubicBezTo>
                    <a:cubicBezTo>
                      <a:pt x="1529" y="1907"/>
                      <a:pt x="1393" y="1938"/>
                      <a:pt x="1262" y="1938"/>
                    </a:cubicBezTo>
                    <a:cubicBezTo>
                      <a:pt x="687" y="1938"/>
                      <a:pt x="197" y="1363"/>
                      <a:pt x="401" y="734"/>
                    </a:cubicBezTo>
                    <a:cubicBezTo>
                      <a:pt x="539" y="330"/>
                      <a:pt x="899" y="120"/>
                      <a:pt x="1261" y="120"/>
                    </a:cubicBezTo>
                    <a:close/>
                    <a:moveTo>
                      <a:pt x="1259" y="0"/>
                    </a:moveTo>
                    <a:cubicBezTo>
                      <a:pt x="540" y="0"/>
                      <a:pt x="1" y="769"/>
                      <a:pt x="353" y="1484"/>
                    </a:cubicBezTo>
                    <a:cubicBezTo>
                      <a:pt x="530" y="1838"/>
                      <a:pt x="887" y="2043"/>
                      <a:pt x="1258" y="2043"/>
                    </a:cubicBezTo>
                    <a:cubicBezTo>
                      <a:pt x="1410" y="2043"/>
                      <a:pt x="1565" y="2009"/>
                      <a:pt x="1710" y="1936"/>
                    </a:cubicBezTo>
                    <a:cubicBezTo>
                      <a:pt x="2532" y="1531"/>
                      <a:pt x="2448" y="353"/>
                      <a:pt x="1591" y="55"/>
                    </a:cubicBezTo>
                    <a:cubicBezTo>
                      <a:pt x="1478" y="18"/>
                      <a:pt x="1366" y="0"/>
                      <a:pt x="12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38"/>
              <p:cNvSpPr/>
              <p:nvPr/>
            </p:nvSpPr>
            <p:spPr>
              <a:xfrm>
                <a:off x="7116425" y="1422625"/>
                <a:ext cx="18675" cy="14850"/>
              </a:xfrm>
              <a:custGeom>
                <a:avLst/>
                <a:gdLst/>
                <a:ahLst/>
                <a:cxnLst/>
                <a:rect l="l" t="t" r="r" b="b"/>
                <a:pathLst>
                  <a:path w="747" h="594" extrusionOk="0">
                    <a:moveTo>
                      <a:pt x="373" y="0"/>
                    </a:moveTo>
                    <a:cubicBezTo>
                      <a:pt x="158" y="0"/>
                      <a:pt x="0" y="225"/>
                      <a:pt x="104" y="433"/>
                    </a:cubicBezTo>
                    <a:cubicBezTo>
                      <a:pt x="163" y="534"/>
                      <a:pt x="265" y="594"/>
                      <a:pt x="374" y="594"/>
                    </a:cubicBezTo>
                    <a:cubicBezTo>
                      <a:pt x="418" y="594"/>
                      <a:pt x="464" y="584"/>
                      <a:pt x="508" y="564"/>
                    </a:cubicBezTo>
                    <a:cubicBezTo>
                      <a:pt x="747" y="456"/>
                      <a:pt x="723" y="99"/>
                      <a:pt x="473" y="16"/>
                    </a:cubicBezTo>
                    <a:cubicBezTo>
                      <a:pt x="439" y="5"/>
                      <a:pt x="405" y="0"/>
                      <a:pt x="3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4" name="Google Shape;4144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Sujet</a:t>
            </a:r>
            <a:endParaRPr dirty="0"/>
          </a:p>
        </p:txBody>
      </p:sp>
      <p:sp>
        <p:nvSpPr>
          <p:cNvPr id="4145" name="Google Shape;4145;p45"/>
          <p:cNvSpPr txBox="1">
            <a:spLocks noGrp="1"/>
          </p:cNvSpPr>
          <p:nvPr>
            <p:ph type="subTitle" idx="1"/>
          </p:nvPr>
        </p:nvSpPr>
        <p:spPr>
          <a:xfrm>
            <a:off x="4842125" y="2802398"/>
            <a:ext cx="2586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6" name="Google Shape;4146;p45"/>
          <p:cNvSpPr txBox="1">
            <a:spLocks noGrp="1"/>
          </p:cNvSpPr>
          <p:nvPr>
            <p:ph type="subTitle" idx="2"/>
          </p:nvPr>
        </p:nvSpPr>
        <p:spPr>
          <a:xfrm>
            <a:off x="1715250" y="2802398"/>
            <a:ext cx="25866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7" name="Google Shape;4147;p45"/>
          <p:cNvSpPr txBox="1">
            <a:spLocks noGrp="1"/>
          </p:cNvSpPr>
          <p:nvPr>
            <p:ph type="subTitle" idx="3"/>
          </p:nvPr>
        </p:nvSpPr>
        <p:spPr>
          <a:xfrm>
            <a:off x="1715250" y="1655966"/>
            <a:ext cx="2586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Monde Marin</a:t>
            </a:r>
            <a:endParaRPr dirty="0"/>
          </a:p>
        </p:txBody>
      </p:sp>
      <p:sp>
        <p:nvSpPr>
          <p:cNvPr id="4148" name="Google Shape;4148;p45"/>
          <p:cNvSpPr txBox="1">
            <a:spLocks noGrp="1"/>
          </p:cNvSpPr>
          <p:nvPr>
            <p:ph type="subTitle" idx="4"/>
          </p:nvPr>
        </p:nvSpPr>
        <p:spPr>
          <a:xfrm>
            <a:off x="4507648" y="1655966"/>
            <a:ext cx="3271562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Espèces Aquatiques</a:t>
            </a:r>
            <a:endParaRPr dirty="0"/>
          </a:p>
        </p:txBody>
      </p:sp>
      <p:grpSp>
        <p:nvGrpSpPr>
          <p:cNvPr id="4149" name="Google Shape;4149;p45"/>
          <p:cNvGrpSpPr/>
          <p:nvPr/>
        </p:nvGrpSpPr>
        <p:grpSpPr>
          <a:xfrm>
            <a:off x="5891574" y="1102376"/>
            <a:ext cx="503711" cy="468481"/>
            <a:chOff x="6328222" y="2445847"/>
            <a:chExt cx="370158" cy="344269"/>
          </a:xfrm>
        </p:grpSpPr>
        <p:sp>
          <p:nvSpPr>
            <p:cNvPr id="4150" name="Google Shape;4150;p45"/>
            <p:cNvSpPr/>
            <p:nvPr/>
          </p:nvSpPr>
          <p:spPr>
            <a:xfrm>
              <a:off x="6556423" y="2453585"/>
              <a:ext cx="128081" cy="56237"/>
            </a:xfrm>
            <a:custGeom>
              <a:avLst/>
              <a:gdLst/>
              <a:ahLst/>
              <a:cxnLst/>
              <a:rect l="l" t="t" r="r" b="b"/>
              <a:pathLst>
                <a:path w="4883" h="2144" extrusionOk="0">
                  <a:moveTo>
                    <a:pt x="2535" y="0"/>
                  </a:moveTo>
                  <a:cubicBezTo>
                    <a:pt x="1205" y="0"/>
                    <a:pt x="0" y="184"/>
                    <a:pt x="0" y="184"/>
                  </a:cubicBezTo>
                  <a:lnTo>
                    <a:pt x="3323" y="2143"/>
                  </a:lnTo>
                  <a:cubicBezTo>
                    <a:pt x="3729" y="1519"/>
                    <a:pt x="4326" y="984"/>
                    <a:pt x="4719" y="672"/>
                  </a:cubicBezTo>
                  <a:cubicBezTo>
                    <a:pt x="4882" y="536"/>
                    <a:pt x="4828" y="272"/>
                    <a:pt x="4625" y="218"/>
                  </a:cubicBezTo>
                  <a:cubicBezTo>
                    <a:pt x="4005" y="54"/>
                    <a:pt x="3252" y="0"/>
                    <a:pt x="2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45"/>
            <p:cNvSpPr/>
            <p:nvPr/>
          </p:nvSpPr>
          <p:spPr>
            <a:xfrm>
              <a:off x="6328222" y="2445847"/>
              <a:ext cx="370158" cy="344269"/>
            </a:xfrm>
            <a:custGeom>
              <a:avLst/>
              <a:gdLst/>
              <a:ahLst/>
              <a:cxnLst/>
              <a:rect l="l" t="t" r="r" b="b"/>
              <a:pathLst>
                <a:path w="14112" h="13125" extrusionOk="0">
                  <a:moveTo>
                    <a:pt x="5734" y="0"/>
                  </a:moveTo>
                  <a:cubicBezTo>
                    <a:pt x="5254" y="0"/>
                    <a:pt x="4784" y="36"/>
                    <a:pt x="4333" y="106"/>
                  </a:cubicBezTo>
                  <a:cubicBezTo>
                    <a:pt x="2231" y="424"/>
                    <a:pt x="1" y="1014"/>
                    <a:pt x="1" y="1706"/>
                  </a:cubicBezTo>
                  <a:cubicBezTo>
                    <a:pt x="1" y="2065"/>
                    <a:pt x="468" y="2526"/>
                    <a:pt x="1147" y="2832"/>
                  </a:cubicBezTo>
                  <a:cubicBezTo>
                    <a:pt x="1345" y="2918"/>
                    <a:pt x="1559" y="2947"/>
                    <a:pt x="1803" y="2947"/>
                  </a:cubicBezTo>
                  <a:cubicBezTo>
                    <a:pt x="1959" y="2947"/>
                    <a:pt x="2128" y="2936"/>
                    <a:pt x="2313" y="2920"/>
                  </a:cubicBezTo>
                  <a:cubicBezTo>
                    <a:pt x="2611" y="3767"/>
                    <a:pt x="4096" y="4066"/>
                    <a:pt x="6578" y="4316"/>
                  </a:cubicBezTo>
                  <a:cubicBezTo>
                    <a:pt x="11080" y="4764"/>
                    <a:pt x="13006" y="8019"/>
                    <a:pt x="10985" y="10141"/>
                  </a:cubicBezTo>
                  <a:cubicBezTo>
                    <a:pt x="10233" y="10934"/>
                    <a:pt x="8639" y="11307"/>
                    <a:pt x="7710" y="11463"/>
                  </a:cubicBezTo>
                  <a:cubicBezTo>
                    <a:pt x="6259" y="10895"/>
                    <a:pt x="4638" y="10797"/>
                    <a:pt x="3655" y="10797"/>
                  </a:cubicBezTo>
                  <a:cubicBezTo>
                    <a:pt x="3581" y="10797"/>
                    <a:pt x="3511" y="10798"/>
                    <a:pt x="3445" y="10799"/>
                  </a:cubicBezTo>
                  <a:cubicBezTo>
                    <a:pt x="3269" y="10805"/>
                    <a:pt x="3221" y="11043"/>
                    <a:pt x="3377" y="11117"/>
                  </a:cubicBezTo>
                  <a:lnTo>
                    <a:pt x="5242" y="11965"/>
                  </a:lnTo>
                  <a:lnTo>
                    <a:pt x="3391" y="12806"/>
                  </a:lnTo>
                  <a:cubicBezTo>
                    <a:pt x="3235" y="12880"/>
                    <a:pt x="3282" y="13118"/>
                    <a:pt x="3459" y="13124"/>
                  </a:cubicBezTo>
                  <a:cubicBezTo>
                    <a:pt x="3488" y="13125"/>
                    <a:pt x="3517" y="13125"/>
                    <a:pt x="3548" y="13125"/>
                  </a:cubicBezTo>
                  <a:cubicBezTo>
                    <a:pt x="4555" y="13125"/>
                    <a:pt x="6322" y="13008"/>
                    <a:pt x="7744" y="12311"/>
                  </a:cubicBezTo>
                  <a:cubicBezTo>
                    <a:pt x="9609" y="12162"/>
                    <a:pt x="14111" y="11829"/>
                    <a:pt x="14111" y="7151"/>
                  </a:cubicBezTo>
                  <a:cubicBezTo>
                    <a:pt x="14111" y="6608"/>
                    <a:pt x="14050" y="6073"/>
                    <a:pt x="13935" y="5544"/>
                  </a:cubicBezTo>
                  <a:cubicBezTo>
                    <a:pt x="13826" y="5110"/>
                    <a:pt x="13670" y="4689"/>
                    <a:pt x="13480" y="4289"/>
                  </a:cubicBezTo>
                  <a:cubicBezTo>
                    <a:pt x="13250" y="3794"/>
                    <a:pt x="12965" y="3333"/>
                    <a:pt x="12619" y="2920"/>
                  </a:cubicBezTo>
                  <a:cubicBezTo>
                    <a:pt x="10976" y="952"/>
                    <a:pt x="8226" y="0"/>
                    <a:pt x="5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45"/>
            <p:cNvSpPr/>
            <p:nvPr/>
          </p:nvSpPr>
          <p:spPr>
            <a:xfrm>
              <a:off x="6328222" y="2465546"/>
              <a:ext cx="367115" cy="303219"/>
            </a:xfrm>
            <a:custGeom>
              <a:avLst/>
              <a:gdLst/>
              <a:ahLst/>
              <a:cxnLst/>
              <a:rect l="l" t="t" r="r" b="b"/>
              <a:pathLst>
                <a:path w="13996" h="11560" extrusionOk="0">
                  <a:moveTo>
                    <a:pt x="4168" y="0"/>
                  </a:moveTo>
                  <a:cubicBezTo>
                    <a:pt x="3649" y="0"/>
                    <a:pt x="3141" y="34"/>
                    <a:pt x="2652" y="101"/>
                  </a:cubicBezTo>
                  <a:cubicBezTo>
                    <a:pt x="1845" y="216"/>
                    <a:pt x="1011" y="358"/>
                    <a:pt x="279" y="528"/>
                  </a:cubicBezTo>
                  <a:cubicBezTo>
                    <a:pt x="102" y="663"/>
                    <a:pt x="1" y="806"/>
                    <a:pt x="1" y="955"/>
                  </a:cubicBezTo>
                  <a:cubicBezTo>
                    <a:pt x="1" y="1314"/>
                    <a:pt x="468" y="1775"/>
                    <a:pt x="1153" y="2081"/>
                  </a:cubicBezTo>
                  <a:cubicBezTo>
                    <a:pt x="1348" y="2167"/>
                    <a:pt x="1560" y="2196"/>
                    <a:pt x="1804" y="2196"/>
                  </a:cubicBezTo>
                  <a:cubicBezTo>
                    <a:pt x="1959" y="2196"/>
                    <a:pt x="2128" y="2185"/>
                    <a:pt x="2313" y="2169"/>
                  </a:cubicBezTo>
                  <a:cubicBezTo>
                    <a:pt x="2611" y="3016"/>
                    <a:pt x="4103" y="3315"/>
                    <a:pt x="6578" y="3565"/>
                  </a:cubicBezTo>
                  <a:cubicBezTo>
                    <a:pt x="9697" y="3877"/>
                    <a:pt x="11582" y="5532"/>
                    <a:pt x="11772" y="7227"/>
                  </a:cubicBezTo>
                  <a:cubicBezTo>
                    <a:pt x="12511" y="10109"/>
                    <a:pt x="8768" y="11404"/>
                    <a:pt x="7744" y="11560"/>
                  </a:cubicBezTo>
                  <a:cubicBezTo>
                    <a:pt x="8741" y="11485"/>
                    <a:pt x="10497" y="11350"/>
                    <a:pt x="11914" y="10522"/>
                  </a:cubicBezTo>
                  <a:cubicBezTo>
                    <a:pt x="12775" y="9783"/>
                    <a:pt x="13372" y="8692"/>
                    <a:pt x="13372" y="7085"/>
                  </a:cubicBezTo>
                  <a:cubicBezTo>
                    <a:pt x="13372" y="6549"/>
                    <a:pt x="13311" y="6013"/>
                    <a:pt x="13175" y="5491"/>
                  </a:cubicBezTo>
                  <a:cubicBezTo>
                    <a:pt x="13060" y="5057"/>
                    <a:pt x="12891" y="4637"/>
                    <a:pt x="12674" y="4244"/>
                  </a:cubicBezTo>
                  <a:cubicBezTo>
                    <a:pt x="12633" y="4155"/>
                    <a:pt x="12585" y="4081"/>
                    <a:pt x="12538" y="3999"/>
                  </a:cubicBezTo>
                  <a:lnTo>
                    <a:pt x="13840" y="3918"/>
                  </a:lnTo>
                  <a:cubicBezTo>
                    <a:pt x="13948" y="3904"/>
                    <a:pt x="13996" y="3776"/>
                    <a:pt x="13921" y="3694"/>
                  </a:cubicBezTo>
                  <a:cubicBezTo>
                    <a:pt x="12979" y="2731"/>
                    <a:pt x="11772" y="2067"/>
                    <a:pt x="10450" y="1796"/>
                  </a:cubicBezTo>
                  <a:cubicBezTo>
                    <a:pt x="8672" y="587"/>
                    <a:pt x="6333" y="0"/>
                    <a:pt x="4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45"/>
            <p:cNvSpPr/>
            <p:nvPr/>
          </p:nvSpPr>
          <p:spPr>
            <a:xfrm>
              <a:off x="6441877" y="2460536"/>
              <a:ext cx="23843" cy="23843"/>
            </a:xfrm>
            <a:custGeom>
              <a:avLst/>
              <a:gdLst/>
              <a:ahLst/>
              <a:cxnLst/>
              <a:rect l="l" t="t" r="r" b="b"/>
              <a:pathLst>
                <a:path w="909" h="909" extrusionOk="0">
                  <a:moveTo>
                    <a:pt x="455" y="0"/>
                  </a:moveTo>
                  <a:cubicBezTo>
                    <a:pt x="204" y="0"/>
                    <a:pt x="0" y="203"/>
                    <a:pt x="0" y="454"/>
                  </a:cubicBezTo>
                  <a:cubicBezTo>
                    <a:pt x="0" y="705"/>
                    <a:pt x="204" y="909"/>
                    <a:pt x="455" y="909"/>
                  </a:cubicBezTo>
                  <a:cubicBezTo>
                    <a:pt x="706" y="909"/>
                    <a:pt x="909" y="705"/>
                    <a:pt x="909" y="454"/>
                  </a:cubicBezTo>
                  <a:cubicBezTo>
                    <a:pt x="909" y="203"/>
                    <a:pt x="706" y="0"/>
                    <a:pt x="4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45"/>
            <p:cNvSpPr/>
            <p:nvPr/>
          </p:nvSpPr>
          <p:spPr>
            <a:xfrm>
              <a:off x="6511071" y="2472051"/>
              <a:ext cx="30978" cy="38820"/>
            </a:xfrm>
            <a:custGeom>
              <a:avLst/>
              <a:gdLst/>
              <a:ahLst/>
              <a:cxnLst/>
              <a:rect l="l" t="t" r="r" b="b"/>
              <a:pathLst>
                <a:path w="1181" h="1480" extrusionOk="0">
                  <a:moveTo>
                    <a:pt x="940" y="1"/>
                  </a:moveTo>
                  <a:cubicBezTo>
                    <a:pt x="835" y="1"/>
                    <a:pt x="731" y="66"/>
                    <a:pt x="719" y="205"/>
                  </a:cubicBezTo>
                  <a:cubicBezTo>
                    <a:pt x="671" y="714"/>
                    <a:pt x="197" y="1060"/>
                    <a:pt x="183" y="1066"/>
                  </a:cubicBezTo>
                  <a:cubicBezTo>
                    <a:pt x="0" y="1195"/>
                    <a:pt x="95" y="1480"/>
                    <a:pt x="319" y="1480"/>
                  </a:cubicBezTo>
                  <a:cubicBezTo>
                    <a:pt x="366" y="1480"/>
                    <a:pt x="414" y="1460"/>
                    <a:pt x="448" y="1432"/>
                  </a:cubicBezTo>
                  <a:cubicBezTo>
                    <a:pt x="475" y="1419"/>
                    <a:pt x="1105" y="971"/>
                    <a:pt x="1166" y="246"/>
                  </a:cubicBezTo>
                  <a:cubicBezTo>
                    <a:pt x="1181" y="87"/>
                    <a:pt x="1060" y="1"/>
                    <a:pt x="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45"/>
            <p:cNvSpPr/>
            <p:nvPr/>
          </p:nvSpPr>
          <p:spPr>
            <a:xfrm>
              <a:off x="6537905" y="2480261"/>
              <a:ext cx="24945" cy="34702"/>
            </a:xfrm>
            <a:custGeom>
              <a:avLst/>
              <a:gdLst/>
              <a:ahLst/>
              <a:cxnLst/>
              <a:rect l="l" t="t" r="r" b="b"/>
              <a:pathLst>
                <a:path w="951" h="1323" extrusionOk="0">
                  <a:moveTo>
                    <a:pt x="718" y="0"/>
                  </a:moveTo>
                  <a:cubicBezTo>
                    <a:pt x="714" y="0"/>
                    <a:pt x="710" y="0"/>
                    <a:pt x="706" y="1"/>
                  </a:cubicBezTo>
                  <a:cubicBezTo>
                    <a:pt x="577" y="1"/>
                    <a:pt x="482" y="109"/>
                    <a:pt x="482" y="231"/>
                  </a:cubicBezTo>
                  <a:cubicBezTo>
                    <a:pt x="489" y="618"/>
                    <a:pt x="164" y="916"/>
                    <a:pt x="157" y="923"/>
                  </a:cubicBezTo>
                  <a:cubicBezTo>
                    <a:pt x="1" y="1065"/>
                    <a:pt x="103" y="1323"/>
                    <a:pt x="306" y="1323"/>
                  </a:cubicBezTo>
                  <a:cubicBezTo>
                    <a:pt x="367" y="1316"/>
                    <a:pt x="421" y="1296"/>
                    <a:pt x="462" y="1262"/>
                  </a:cubicBezTo>
                  <a:cubicBezTo>
                    <a:pt x="482" y="1242"/>
                    <a:pt x="950" y="821"/>
                    <a:pt x="937" y="218"/>
                  </a:cubicBezTo>
                  <a:cubicBezTo>
                    <a:pt x="937" y="99"/>
                    <a:pt x="835" y="0"/>
                    <a:pt x="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45"/>
            <p:cNvSpPr/>
            <p:nvPr/>
          </p:nvSpPr>
          <p:spPr>
            <a:xfrm>
              <a:off x="6561407" y="2488655"/>
              <a:ext cx="22610" cy="29876"/>
            </a:xfrm>
            <a:custGeom>
              <a:avLst/>
              <a:gdLst/>
              <a:ahLst/>
              <a:cxnLst/>
              <a:rect l="l" t="t" r="r" b="b"/>
              <a:pathLst>
                <a:path w="862" h="1139" extrusionOk="0">
                  <a:moveTo>
                    <a:pt x="623" y="0"/>
                  </a:moveTo>
                  <a:cubicBezTo>
                    <a:pt x="507" y="0"/>
                    <a:pt x="393" y="78"/>
                    <a:pt x="400" y="230"/>
                  </a:cubicBezTo>
                  <a:cubicBezTo>
                    <a:pt x="407" y="508"/>
                    <a:pt x="163" y="738"/>
                    <a:pt x="156" y="738"/>
                  </a:cubicBezTo>
                  <a:cubicBezTo>
                    <a:pt x="0" y="881"/>
                    <a:pt x="95" y="1138"/>
                    <a:pt x="305" y="1138"/>
                  </a:cubicBezTo>
                  <a:cubicBezTo>
                    <a:pt x="359" y="1138"/>
                    <a:pt x="414" y="1118"/>
                    <a:pt x="454" y="1084"/>
                  </a:cubicBezTo>
                  <a:cubicBezTo>
                    <a:pt x="475" y="1071"/>
                    <a:pt x="861" y="718"/>
                    <a:pt x="854" y="223"/>
                  </a:cubicBezTo>
                  <a:cubicBezTo>
                    <a:pt x="848" y="73"/>
                    <a:pt x="735" y="0"/>
                    <a:pt x="6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45"/>
            <p:cNvSpPr/>
            <p:nvPr/>
          </p:nvSpPr>
          <p:spPr>
            <a:xfrm>
              <a:off x="6388866" y="2518242"/>
              <a:ext cx="86244" cy="15240"/>
            </a:xfrm>
            <a:custGeom>
              <a:avLst/>
              <a:gdLst/>
              <a:ahLst/>
              <a:cxnLst/>
              <a:rect l="l" t="t" r="r" b="b"/>
              <a:pathLst>
                <a:path w="3288" h="581" extrusionOk="0">
                  <a:moveTo>
                    <a:pt x="1914" y="1"/>
                  </a:moveTo>
                  <a:cubicBezTo>
                    <a:pt x="1320" y="1"/>
                    <a:pt x="727" y="47"/>
                    <a:pt x="136" y="139"/>
                  </a:cubicBezTo>
                  <a:lnTo>
                    <a:pt x="1" y="153"/>
                  </a:lnTo>
                  <a:cubicBezTo>
                    <a:pt x="55" y="316"/>
                    <a:pt x="157" y="465"/>
                    <a:pt x="286" y="580"/>
                  </a:cubicBezTo>
                  <a:cubicBezTo>
                    <a:pt x="813" y="499"/>
                    <a:pt x="1346" y="459"/>
                    <a:pt x="1879" y="459"/>
                  </a:cubicBezTo>
                  <a:cubicBezTo>
                    <a:pt x="2236" y="459"/>
                    <a:pt x="2594" y="477"/>
                    <a:pt x="2950" y="512"/>
                  </a:cubicBezTo>
                  <a:cubicBezTo>
                    <a:pt x="2959" y="513"/>
                    <a:pt x="2967" y="513"/>
                    <a:pt x="2976" y="513"/>
                  </a:cubicBezTo>
                  <a:cubicBezTo>
                    <a:pt x="3251" y="513"/>
                    <a:pt x="3288" y="84"/>
                    <a:pt x="2998" y="58"/>
                  </a:cubicBezTo>
                  <a:lnTo>
                    <a:pt x="2998" y="51"/>
                  </a:lnTo>
                  <a:cubicBezTo>
                    <a:pt x="2636" y="18"/>
                    <a:pt x="2275" y="1"/>
                    <a:pt x="19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8" name="Google Shape;4158;p45"/>
          <p:cNvGrpSpPr/>
          <p:nvPr/>
        </p:nvGrpSpPr>
        <p:grpSpPr>
          <a:xfrm>
            <a:off x="2748704" y="1084815"/>
            <a:ext cx="535692" cy="503604"/>
            <a:chOff x="3577849" y="2432942"/>
            <a:chExt cx="393660" cy="370079"/>
          </a:xfrm>
        </p:grpSpPr>
        <p:sp>
          <p:nvSpPr>
            <p:cNvPr id="4159" name="Google Shape;4159;p45"/>
            <p:cNvSpPr/>
            <p:nvPr/>
          </p:nvSpPr>
          <p:spPr>
            <a:xfrm>
              <a:off x="3803558" y="2571279"/>
              <a:ext cx="167951" cy="223007"/>
            </a:xfrm>
            <a:custGeom>
              <a:avLst/>
              <a:gdLst/>
              <a:ahLst/>
              <a:cxnLst/>
              <a:rect l="l" t="t" r="r" b="b"/>
              <a:pathLst>
                <a:path w="6403" h="8502" extrusionOk="0">
                  <a:moveTo>
                    <a:pt x="2326" y="0"/>
                  </a:moveTo>
                  <a:cubicBezTo>
                    <a:pt x="2087" y="0"/>
                    <a:pt x="1853" y="26"/>
                    <a:pt x="1634" y="77"/>
                  </a:cubicBezTo>
                  <a:lnTo>
                    <a:pt x="0" y="5874"/>
                  </a:lnTo>
                  <a:lnTo>
                    <a:pt x="421" y="7427"/>
                  </a:lnTo>
                  <a:cubicBezTo>
                    <a:pt x="1393" y="8351"/>
                    <a:pt x="2110" y="8404"/>
                    <a:pt x="2262" y="8404"/>
                  </a:cubicBezTo>
                  <a:cubicBezTo>
                    <a:pt x="2282" y="8404"/>
                    <a:pt x="2292" y="8403"/>
                    <a:pt x="2292" y="8403"/>
                  </a:cubicBezTo>
                  <a:cubicBezTo>
                    <a:pt x="2538" y="8470"/>
                    <a:pt x="2770" y="8502"/>
                    <a:pt x="2990" y="8502"/>
                  </a:cubicBezTo>
                  <a:cubicBezTo>
                    <a:pt x="5602" y="8502"/>
                    <a:pt x="6403" y="4053"/>
                    <a:pt x="5052" y="1514"/>
                  </a:cubicBezTo>
                  <a:cubicBezTo>
                    <a:pt x="4507" y="484"/>
                    <a:pt x="3362" y="0"/>
                    <a:pt x="2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45"/>
            <p:cNvSpPr/>
            <p:nvPr/>
          </p:nvSpPr>
          <p:spPr>
            <a:xfrm>
              <a:off x="3805867" y="2590348"/>
              <a:ext cx="145813" cy="180567"/>
            </a:xfrm>
            <a:custGeom>
              <a:avLst/>
              <a:gdLst/>
              <a:ahLst/>
              <a:cxnLst/>
              <a:rect l="l" t="t" r="r" b="b"/>
              <a:pathLst>
                <a:path w="5559" h="6884" extrusionOk="0">
                  <a:moveTo>
                    <a:pt x="2247" y="0"/>
                  </a:moveTo>
                  <a:cubicBezTo>
                    <a:pt x="1893" y="0"/>
                    <a:pt x="1530" y="57"/>
                    <a:pt x="1173" y="164"/>
                  </a:cubicBezTo>
                  <a:lnTo>
                    <a:pt x="0" y="6253"/>
                  </a:lnTo>
                  <a:cubicBezTo>
                    <a:pt x="799" y="6695"/>
                    <a:pt x="1493" y="6884"/>
                    <a:pt x="2086" y="6884"/>
                  </a:cubicBezTo>
                  <a:cubicBezTo>
                    <a:pt x="5189" y="6884"/>
                    <a:pt x="5558" y="1715"/>
                    <a:pt x="3811" y="469"/>
                  </a:cubicBezTo>
                  <a:cubicBezTo>
                    <a:pt x="3360" y="147"/>
                    <a:pt x="2815" y="0"/>
                    <a:pt x="22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45"/>
            <p:cNvSpPr/>
            <p:nvPr/>
          </p:nvSpPr>
          <p:spPr>
            <a:xfrm>
              <a:off x="3809591" y="2603568"/>
              <a:ext cx="117694" cy="135111"/>
            </a:xfrm>
            <a:custGeom>
              <a:avLst/>
              <a:gdLst/>
              <a:ahLst/>
              <a:cxnLst/>
              <a:rect l="l" t="t" r="r" b="b"/>
              <a:pathLst>
                <a:path w="4487" h="5151" extrusionOk="0">
                  <a:moveTo>
                    <a:pt x="1272" y="1"/>
                  </a:moveTo>
                  <a:cubicBezTo>
                    <a:pt x="1170" y="1"/>
                    <a:pt x="1067" y="5"/>
                    <a:pt x="964" y="12"/>
                  </a:cubicBezTo>
                  <a:lnTo>
                    <a:pt x="1" y="5003"/>
                  </a:lnTo>
                  <a:cubicBezTo>
                    <a:pt x="398" y="5104"/>
                    <a:pt x="761" y="5151"/>
                    <a:pt x="1093" y="5151"/>
                  </a:cubicBezTo>
                  <a:cubicBezTo>
                    <a:pt x="4125" y="5151"/>
                    <a:pt x="4486" y="1279"/>
                    <a:pt x="2781" y="344"/>
                  </a:cubicBezTo>
                  <a:cubicBezTo>
                    <a:pt x="2346" y="110"/>
                    <a:pt x="1820" y="1"/>
                    <a:pt x="12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45"/>
            <p:cNvSpPr/>
            <p:nvPr/>
          </p:nvSpPr>
          <p:spPr>
            <a:xfrm>
              <a:off x="3584066" y="2432942"/>
              <a:ext cx="62637" cy="48945"/>
            </a:xfrm>
            <a:custGeom>
              <a:avLst/>
              <a:gdLst/>
              <a:ahLst/>
              <a:cxnLst/>
              <a:rect l="l" t="t" r="r" b="b"/>
              <a:pathLst>
                <a:path w="2388" h="1866" extrusionOk="0">
                  <a:moveTo>
                    <a:pt x="1320" y="0"/>
                  </a:moveTo>
                  <a:cubicBezTo>
                    <a:pt x="1145" y="0"/>
                    <a:pt x="966" y="45"/>
                    <a:pt x="801" y="164"/>
                  </a:cubicBezTo>
                  <a:cubicBezTo>
                    <a:pt x="1" y="754"/>
                    <a:pt x="862" y="1866"/>
                    <a:pt x="862" y="1866"/>
                  </a:cubicBezTo>
                  <a:lnTo>
                    <a:pt x="2388" y="435"/>
                  </a:lnTo>
                  <a:cubicBezTo>
                    <a:pt x="2388" y="435"/>
                    <a:pt x="1867" y="0"/>
                    <a:pt x="13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45"/>
            <p:cNvSpPr/>
            <p:nvPr/>
          </p:nvSpPr>
          <p:spPr>
            <a:xfrm>
              <a:off x="3577849" y="2441887"/>
              <a:ext cx="117064" cy="105445"/>
            </a:xfrm>
            <a:custGeom>
              <a:avLst/>
              <a:gdLst/>
              <a:ahLst/>
              <a:cxnLst/>
              <a:rect l="l" t="t" r="r" b="b"/>
              <a:pathLst>
                <a:path w="4463" h="4020" extrusionOk="0">
                  <a:moveTo>
                    <a:pt x="2866" y="0"/>
                  </a:moveTo>
                  <a:cubicBezTo>
                    <a:pt x="2505" y="0"/>
                    <a:pt x="2106" y="127"/>
                    <a:pt x="1696" y="480"/>
                  </a:cubicBezTo>
                  <a:cubicBezTo>
                    <a:pt x="1" y="1945"/>
                    <a:pt x="1581" y="4020"/>
                    <a:pt x="1581" y="4020"/>
                  </a:cubicBezTo>
                  <a:lnTo>
                    <a:pt x="4462" y="826"/>
                  </a:lnTo>
                  <a:cubicBezTo>
                    <a:pt x="4462" y="826"/>
                    <a:pt x="3787" y="0"/>
                    <a:pt x="28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45"/>
            <p:cNvSpPr/>
            <p:nvPr/>
          </p:nvSpPr>
          <p:spPr>
            <a:xfrm>
              <a:off x="3580000" y="2457310"/>
              <a:ext cx="65470" cy="90021"/>
            </a:xfrm>
            <a:custGeom>
              <a:avLst/>
              <a:gdLst/>
              <a:ahLst/>
              <a:cxnLst/>
              <a:rect l="l" t="t" r="r" b="b"/>
              <a:pathLst>
                <a:path w="2496" h="3432" extrusionOk="0">
                  <a:moveTo>
                    <a:pt x="1499" y="1"/>
                  </a:moveTo>
                  <a:cubicBezTo>
                    <a:pt x="0" y="1459"/>
                    <a:pt x="1499" y="3432"/>
                    <a:pt x="1499" y="3432"/>
                  </a:cubicBezTo>
                  <a:lnTo>
                    <a:pt x="2495" y="2333"/>
                  </a:lnTo>
                  <a:lnTo>
                    <a:pt x="2082" y="1845"/>
                  </a:lnTo>
                  <a:cubicBezTo>
                    <a:pt x="1675" y="1405"/>
                    <a:pt x="1404" y="652"/>
                    <a:pt x="1499" y="1"/>
                  </a:cubicBezTo>
                  <a:close/>
                </a:path>
              </a:pathLst>
            </a:custGeom>
            <a:solidFill>
              <a:srgbClr val="FF8685">
                <a:alpha val="41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45"/>
            <p:cNvSpPr/>
            <p:nvPr/>
          </p:nvSpPr>
          <p:spPr>
            <a:xfrm>
              <a:off x="3581417" y="2460562"/>
              <a:ext cx="173066" cy="174272"/>
            </a:xfrm>
            <a:custGeom>
              <a:avLst/>
              <a:gdLst/>
              <a:ahLst/>
              <a:cxnLst/>
              <a:rect l="l" t="t" r="r" b="b"/>
              <a:pathLst>
                <a:path w="6598" h="6644" extrusionOk="0">
                  <a:moveTo>
                    <a:pt x="4657" y="1"/>
                  </a:moveTo>
                  <a:cubicBezTo>
                    <a:pt x="4493" y="1"/>
                    <a:pt x="4319" y="21"/>
                    <a:pt x="4136" y="67"/>
                  </a:cubicBezTo>
                  <a:cubicBezTo>
                    <a:pt x="3899" y="128"/>
                    <a:pt x="3669" y="230"/>
                    <a:pt x="3465" y="365"/>
                  </a:cubicBezTo>
                  <a:lnTo>
                    <a:pt x="3282" y="487"/>
                  </a:lnTo>
                  <a:cubicBezTo>
                    <a:pt x="3011" y="650"/>
                    <a:pt x="2767" y="853"/>
                    <a:pt x="2550" y="1077"/>
                  </a:cubicBezTo>
                  <a:lnTo>
                    <a:pt x="2543" y="1084"/>
                  </a:lnTo>
                  <a:cubicBezTo>
                    <a:pt x="0" y="3749"/>
                    <a:pt x="2197" y="6644"/>
                    <a:pt x="2197" y="6644"/>
                  </a:cubicBezTo>
                  <a:lnTo>
                    <a:pt x="6598" y="1118"/>
                  </a:lnTo>
                  <a:cubicBezTo>
                    <a:pt x="6598" y="1118"/>
                    <a:pt x="5881" y="1"/>
                    <a:pt x="4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45"/>
            <p:cNvSpPr/>
            <p:nvPr/>
          </p:nvSpPr>
          <p:spPr>
            <a:xfrm>
              <a:off x="3590125" y="2505704"/>
              <a:ext cx="95530" cy="129130"/>
            </a:xfrm>
            <a:custGeom>
              <a:avLst/>
              <a:gdLst/>
              <a:ahLst/>
              <a:cxnLst/>
              <a:rect l="l" t="t" r="r" b="b"/>
              <a:pathLst>
                <a:path w="3642" h="4923" extrusionOk="0">
                  <a:moveTo>
                    <a:pt x="1696" y="0"/>
                  </a:moveTo>
                  <a:lnTo>
                    <a:pt x="1696" y="0"/>
                  </a:lnTo>
                  <a:cubicBezTo>
                    <a:pt x="1" y="2475"/>
                    <a:pt x="1865" y="4923"/>
                    <a:pt x="1865" y="4923"/>
                  </a:cubicBezTo>
                  <a:lnTo>
                    <a:pt x="3642" y="2699"/>
                  </a:lnTo>
                  <a:lnTo>
                    <a:pt x="2530" y="2333"/>
                  </a:lnTo>
                  <a:cubicBezTo>
                    <a:pt x="1635" y="1729"/>
                    <a:pt x="1601" y="705"/>
                    <a:pt x="1696" y="0"/>
                  </a:cubicBezTo>
                  <a:close/>
                </a:path>
              </a:pathLst>
            </a:custGeom>
            <a:solidFill>
              <a:srgbClr val="FF8685">
                <a:alpha val="32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45"/>
            <p:cNvSpPr/>
            <p:nvPr/>
          </p:nvSpPr>
          <p:spPr>
            <a:xfrm>
              <a:off x="3617509" y="2486661"/>
              <a:ext cx="253670" cy="316360"/>
            </a:xfrm>
            <a:custGeom>
              <a:avLst/>
              <a:gdLst/>
              <a:ahLst/>
              <a:cxnLst/>
              <a:rect l="l" t="t" r="r" b="b"/>
              <a:pathLst>
                <a:path w="9671" h="12061" extrusionOk="0">
                  <a:moveTo>
                    <a:pt x="5451" y="0"/>
                  </a:moveTo>
                  <a:cubicBezTo>
                    <a:pt x="5226" y="0"/>
                    <a:pt x="5004" y="27"/>
                    <a:pt x="4788" y="82"/>
                  </a:cubicBezTo>
                  <a:cubicBezTo>
                    <a:pt x="4578" y="143"/>
                    <a:pt x="4381" y="225"/>
                    <a:pt x="4198" y="333"/>
                  </a:cubicBezTo>
                  <a:cubicBezTo>
                    <a:pt x="3506" y="699"/>
                    <a:pt x="2889" y="1187"/>
                    <a:pt x="2374" y="1770"/>
                  </a:cubicBezTo>
                  <a:cubicBezTo>
                    <a:pt x="896" y="3466"/>
                    <a:pt x="1" y="6137"/>
                    <a:pt x="1703" y="8836"/>
                  </a:cubicBezTo>
                  <a:cubicBezTo>
                    <a:pt x="3231" y="11263"/>
                    <a:pt x="5260" y="12061"/>
                    <a:pt x="7073" y="12061"/>
                  </a:cubicBezTo>
                  <a:cubicBezTo>
                    <a:pt x="7914" y="12061"/>
                    <a:pt x="8709" y="11889"/>
                    <a:pt x="9385" y="11629"/>
                  </a:cubicBezTo>
                  <a:cubicBezTo>
                    <a:pt x="9385" y="11629"/>
                    <a:pt x="8544" y="11460"/>
                    <a:pt x="8056" y="10504"/>
                  </a:cubicBezTo>
                  <a:cubicBezTo>
                    <a:pt x="7365" y="9141"/>
                    <a:pt x="7900" y="6944"/>
                    <a:pt x="8578" y="5107"/>
                  </a:cubicBezTo>
                  <a:cubicBezTo>
                    <a:pt x="9670" y="2142"/>
                    <a:pt x="7469" y="0"/>
                    <a:pt x="5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45"/>
            <p:cNvSpPr/>
            <p:nvPr/>
          </p:nvSpPr>
          <p:spPr>
            <a:xfrm>
              <a:off x="3627476" y="2566873"/>
              <a:ext cx="236227" cy="236149"/>
            </a:xfrm>
            <a:custGeom>
              <a:avLst/>
              <a:gdLst/>
              <a:ahLst/>
              <a:cxnLst/>
              <a:rect l="l" t="t" r="r" b="b"/>
              <a:pathLst>
                <a:path w="9006" h="9003" extrusionOk="0">
                  <a:moveTo>
                    <a:pt x="1099" y="1"/>
                  </a:moveTo>
                  <a:lnTo>
                    <a:pt x="1099" y="1"/>
                  </a:lnTo>
                  <a:cubicBezTo>
                    <a:pt x="245" y="1615"/>
                    <a:pt x="0" y="3689"/>
                    <a:pt x="1323" y="5778"/>
                  </a:cubicBezTo>
                  <a:cubicBezTo>
                    <a:pt x="2851" y="8205"/>
                    <a:pt x="4877" y="9003"/>
                    <a:pt x="6688" y="9003"/>
                  </a:cubicBezTo>
                  <a:cubicBezTo>
                    <a:pt x="7528" y="9003"/>
                    <a:pt x="8322" y="8831"/>
                    <a:pt x="8998" y="8571"/>
                  </a:cubicBezTo>
                  <a:cubicBezTo>
                    <a:pt x="9005" y="8571"/>
                    <a:pt x="8164" y="8402"/>
                    <a:pt x="7676" y="7446"/>
                  </a:cubicBezTo>
                  <a:cubicBezTo>
                    <a:pt x="7561" y="7209"/>
                    <a:pt x="7473" y="6951"/>
                    <a:pt x="7425" y="6686"/>
                  </a:cubicBezTo>
                  <a:cubicBezTo>
                    <a:pt x="3581" y="6266"/>
                    <a:pt x="1465" y="2659"/>
                    <a:pt x="1099" y="1"/>
                  </a:cubicBezTo>
                  <a:close/>
                </a:path>
              </a:pathLst>
            </a:custGeom>
            <a:solidFill>
              <a:srgbClr val="FF8685">
                <a:alpha val="20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Why the Ocean Matters: Key Insights - Ocean Panel&quot;">
            <a:extLst>
              <a:ext uri="{FF2B5EF4-FFF2-40B4-BE49-F238E27FC236}">
                <a16:creationId xmlns:a16="http://schemas.microsoft.com/office/drawing/2014/main" id="{AD12CA38-6B18-8B51-E898-EF812E446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0568" y="2255658"/>
            <a:ext cx="2794160" cy="244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4" name="Google Shape;3394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Technologies</a:t>
            </a:r>
            <a:endParaRPr dirty="0"/>
          </a:p>
        </p:txBody>
      </p:sp>
      <p:sp>
        <p:nvSpPr>
          <p:cNvPr id="3395" name="Google Shape;3395;p40"/>
          <p:cNvSpPr txBox="1">
            <a:spLocks noGrp="1"/>
          </p:cNvSpPr>
          <p:nvPr>
            <p:ph type="subTitle" idx="1"/>
          </p:nvPr>
        </p:nvSpPr>
        <p:spPr>
          <a:xfrm>
            <a:off x="830238" y="2791325"/>
            <a:ext cx="208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96" name="Google Shape;3396;p40"/>
          <p:cNvSpPr txBox="1">
            <a:spLocks noGrp="1"/>
          </p:cNvSpPr>
          <p:nvPr>
            <p:ph type="subTitle" idx="2"/>
          </p:nvPr>
        </p:nvSpPr>
        <p:spPr>
          <a:xfrm>
            <a:off x="3529513" y="2791325"/>
            <a:ext cx="208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97" name="Google Shape;3397;p40"/>
          <p:cNvSpPr txBox="1">
            <a:spLocks noGrp="1"/>
          </p:cNvSpPr>
          <p:nvPr>
            <p:ph type="subTitle" idx="3"/>
          </p:nvPr>
        </p:nvSpPr>
        <p:spPr>
          <a:xfrm>
            <a:off x="6228787" y="2791325"/>
            <a:ext cx="208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98" name="Google Shape;3398;p40"/>
          <p:cNvSpPr txBox="1">
            <a:spLocks noGrp="1"/>
          </p:cNvSpPr>
          <p:nvPr>
            <p:ph type="title" idx="4"/>
          </p:nvPr>
        </p:nvSpPr>
        <p:spPr>
          <a:xfrm>
            <a:off x="830213" y="1476350"/>
            <a:ext cx="973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99" name="Google Shape;3399;p40"/>
          <p:cNvSpPr txBox="1">
            <a:spLocks noGrp="1"/>
          </p:cNvSpPr>
          <p:nvPr>
            <p:ph type="title" idx="5"/>
          </p:nvPr>
        </p:nvSpPr>
        <p:spPr>
          <a:xfrm>
            <a:off x="3529487" y="1476350"/>
            <a:ext cx="973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00" name="Google Shape;3400;p40"/>
          <p:cNvSpPr txBox="1">
            <a:spLocks noGrp="1"/>
          </p:cNvSpPr>
          <p:nvPr>
            <p:ph type="title" idx="6"/>
          </p:nvPr>
        </p:nvSpPr>
        <p:spPr>
          <a:xfrm>
            <a:off x="6228762" y="1476350"/>
            <a:ext cx="973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01" name="Google Shape;3401;p40"/>
          <p:cNvSpPr txBox="1">
            <a:spLocks noGrp="1"/>
          </p:cNvSpPr>
          <p:nvPr>
            <p:ph type="subTitle" idx="7"/>
          </p:nvPr>
        </p:nvSpPr>
        <p:spPr>
          <a:xfrm>
            <a:off x="830226" y="2034525"/>
            <a:ext cx="20850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Unity</a:t>
            </a:r>
            <a:endParaRPr dirty="0"/>
          </a:p>
        </p:txBody>
      </p:sp>
      <p:sp>
        <p:nvSpPr>
          <p:cNvPr id="3402" name="Google Shape;3402;p40"/>
          <p:cNvSpPr txBox="1">
            <a:spLocks noGrp="1"/>
          </p:cNvSpPr>
          <p:nvPr>
            <p:ph type="subTitle" idx="8"/>
          </p:nvPr>
        </p:nvSpPr>
        <p:spPr>
          <a:xfrm>
            <a:off x="3529475" y="2034525"/>
            <a:ext cx="20850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Js</a:t>
            </a:r>
            <a:endParaRPr dirty="0"/>
          </a:p>
        </p:txBody>
      </p:sp>
      <p:sp>
        <p:nvSpPr>
          <p:cNvPr id="3403" name="Google Shape;3403;p40"/>
          <p:cNvSpPr txBox="1">
            <a:spLocks noGrp="1"/>
          </p:cNvSpPr>
          <p:nvPr>
            <p:ph type="subTitle" idx="9"/>
          </p:nvPr>
        </p:nvSpPr>
        <p:spPr>
          <a:xfrm>
            <a:off x="6228748" y="2034525"/>
            <a:ext cx="2085000" cy="85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IA Génératives</a:t>
            </a:r>
            <a:endParaRPr dirty="0"/>
          </a:p>
        </p:txBody>
      </p:sp>
      <p:grpSp>
        <p:nvGrpSpPr>
          <p:cNvPr id="3404" name="Google Shape;3404;p40"/>
          <p:cNvGrpSpPr/>
          <p:nvPr/>
        </p:nvGrpSpPr>
        <p:grpSpPr>
          <a:xfrm rot="-2135458">
            <a:off x="8292592" y="4605536"/>
            <a:ext cx="134978" cy="133969"/>
            <a:chOff x="5552425" y="65920"/>
            <a:chExt cx="134977" cy="133968"/>
          </a:xfrm>
        </p:grpSpPr>
        <p:sp>
          <p:nvSpPr>
            <p:cNvPr id="3405" name="Google Shape;3405;p40"/>
            <p:cNvSpPr/>
            <p:nvPr/>
          </p:nvSpPr>
          <p:spPr>
            <a:xfrm rot="-2523854">
              <a:off x="5568827" y="88779"/>
              <a:ext cx="102172" cy="88250"/>
            </a:xfrm>
            <a:custGeom>
              <a:avLst/>
              <a:gdLst/>
              <a:ahLst/>
              <a:cxnLst/>
              <a:rect l="l" t="t" r="r" b="b"/>
              <a:pathLst>
                <a:path w="1680" h="1451" extrusionOk="0">
                  <a:moveTo>
                    <a:pt x="717" y="85"/>
                  </a:moveTo>
                  <a:cubicBezTo>
                    <a:pt x="875" y="85"/>
                    <a:pt x="1036" y="143"/>
                    <a:pt x="1167" y="274"/>
                  </a:cubicBezTo>
                  <a:cubicBezTo>
                    <a:pt x="1572" y="679"/>
                    <a:pt x="1286" y="1370"/>
                    <a:pt x="715" y="1370"/>
                  </a:cubicBezTo>
                  <a:cubicBezTo>
                    <a:pt x="358" y="1370"/>
                    <a:pt x="72" y="1084"/>
                    <a:pt x="72" y="727"/>
                  </a:cubicBezTo>
                  <a:cubicBezTo>
                    <a:pt x="72" y="340"/>
                    <a:pt x="388" y="85"/>
                    <a:pt x="717" y="85"/>
                  </a:cubicBezTo>
                  <a:close/>
                  <a:moveTo>
                    <a:pt x="715" y="1"/>
                  </a:moveTo>
                  <a:cubicBezTo>
                    <a:pt x="322" y="1"/>
                    <a:pt x="0" y="334"/>
                    <a:pt x="0" y="727"/>
                  </a:cubicBezTo>
                  <a:cubicBezTo>
                    <a:pt x="0" y="1162"/>
                    <a:pt x="355" y="1450"/>
                    <a:pt x="725" y="1450"/>
                  </a:cubicBezTo>
                  <a:cubicBezTo>
                    <a:pt x="901" y="1450"/>
                    <a:pt x="1081" y="1385"/>
                    <a:pt x="1227" y="1239"/>
                  </a:cubicBezTo>
                  <a:cubicBezTo>
                    <a:pt x="1679" y="775"/>
                    <a:pt x="1358" y="1"/>
                    <a:pt x="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0"/>
            <p:cNvSpPr/>
            <p:nvPr/>
          </p:nvSpPr>
          <p:spPr>
            <a:xfrm rot="-2523854">
              <a:off x="5597485" y="103197"/>
              <a:ext cx="29800" cy="25484"/>
            </a:xfrm>
            <a:custGeom>
              <a:avLst/>
              <a:gdLst/>
              <a:ahLst/>
              <a:cxnLst/>
              <a:rect l="l" t="t" r="r" b="b"/>
              <a:pathLst>
                <a:path w="490" h="419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6"/>
                    <a:pt x="105" y="419"/>
                    <a:pt x="213" y="419"/>
                  </a:cubicBezTo>
                  <a:cubicBezTo>
                    <a:pt x="264" y="419"/>
                    <a:pt x="316" y="400"/>
                    <a:pt x="358" y="358"/>
                  </a:cubicBezTo>
                  <a:cubicBezTo>
                    <a:pt x="489" y="227"/>
                    <a:pt x="394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7" name="Google Shape;3407;p40"/>
          <p:cNvGrpSpPr/>
          <p:nvPr/>
        </p:nvGrpSpPr>
        <p:grpSpPr>
          <a:xfrm>
            <a:off x="7866079" y="3649213"/>
            <a:ext cx="1182835" cy="1930976"/>
            <a:chOff x="3263625" y="1215725"/>
            <a:chExt cx="552175" cy="901425"/>
          </a:xfrm>
        </p:grpSpPr>
        <p:sp>
          <p:nvSpPr>
            <p:cNvPr id="3408" name="Google Shape;3408;p40"/>
            <p:cNvSpPr/>
            <p:nvPr/>
          </p:nvSpPr>
          <p:spPr>
            <a:xfrm>
              <a:off x="3532125" y="1215725"/>
              <a:ext cx="283675" cy="775525"/>
            </a:xfrm>
            <a:custGeom>
              <a:avLst/>
              <a:gdLst/>
              <a:ahLst/>
              <a:cxnLst/>
              <a:rect l="l" t="t" r="r" b="b"/>
              <a:pathLst>
                <a:path w="11347" h="31021" extrusionOk="0">
                  <a:moveTo>
                    <a:pt x="6497" y="1"/>
                  </a:moveTo>
                  <a:cubicBezTo>
                    <a:pt x="6494" y="1"/>
                    <a:pt x="6492" y="2"/>
                    <a:pt x="6489" y="5"/>
                  </a:cubicBezTo>
                  <a:cubicBezTo>
                    <a:pt x="4941" y="1564"/>
                    <a:pt x="4156" y="3708"/>
                    <a:pt x="4310" y="5886"/>
                  </a:cubicBezTo>
                  <a:cubicBezTo>
                    <a:pt x="4394" y="6922"/>
                    <a:pt x="4810" y="7827"/>
                    <a:pt x="4691" y="8923"/>
                  </a:cubicBezTo>
                  <a:cubicBezTo>
                    <a:pt x="4501" y="10887"/>
                    <a:pt x="2572" y="12471"/>
                    <a:pt x="2298" y="14578"/>
                  </a:cubicBezTo>
                  <a:cubicBezTo>
                    <a:pt x="2108" y="16138"/>
                    <a:pt x="3084" y="16650"/>
                    <a:pt x="3179" y="17936"/>
                  </a:cubicBezTo>
                  <a:cubicBezTo>
                    <a:pt x="3263" y="19043"/>
                    <a:pt x="2084" y="20364"/>
                    <a:pt x="1881" y="21531"/>
                  </a:cubicBezTo>
                  <a:cubicBezTo>
                    <a:pt x="1679" y="22650"/>
                    <a:pt x="2227" y="23543"/>
                    <a:pt x="2310" y="24555"/>
                  </a:cubicBezTo>
                  <a:cubicBezTo>
                    <a:pt x="2536" y="27425"/>
                    <a:pt x="0" y="31020"/>
                    <a:pt x="0" y="31020"/>
                  </a:cubicBezTo>
                  <a:cubicBezTo>
                    <a:pt x="1655" y="28735"/>
                    <a:pt x="5060" y="27163"/>
                    <a:pt x="6870" y="25317"/>
                  </a:cubicBezTo>
                  <a:cubicBezTo>
                    <a:pt x="7942" y="24210"/>
                    <a:pt x="9216" y="22639"/>
                    <a:pt x="9430" y="20995"/>
                  </a:cubicBezTo>
                  <a:cubicBezTo>
                    <a:pt x="9561" y="20019"/>
                    <a:pt x="9263" y="19102"/>
                    <a:pt x="9597" y="18102"/>
                  </a:cubicBezTo>
                  <a:cubicBezTo>
                    <a:pt x="10109" y="16531"/>
                    <a:pt x="11156" y="15280"/>
                    <a:pt x="11264" y="13578"/>
                  </a:cubicBezTo>
                  <a:cubicBezTo>
                    <a:pt x="11347" y="12125"/>
                    <a:pt x="10371" y="11732"/>
                    <a:pt x="10037" y="10613"/>
                  </a:cubicBezTo>
                  <a:cubicBezTo>
                    <a:pt x="9656" y="9339"/>
                    <a:pt x="10442" y="7660"/>
                    <a:pt x="10085" y="6410"/>
                  </a:cubicBezTo>
                  <a:cubicBezTo>
                    <a:pt x="9835" y="5553"/>
                    <a:pt x="8620" y="4255"/>
                    <a:pt x="7846" y="3398"/>
                  </a:cubicBezTo>
                  <a:cubicBezTo>
                    <a:pt x="6974" y="2444"/>
                    <a:pt x="6613" y="1"/>
                    <a:pt x="64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40"/>
            <p:cNvSpPr/>
            <p:nvPr/>
          </p:nvSpPr>
          <p:spPr>
            <a:xfrm>
              <a:off x="3518425" y="1232800"/>
              <a:ext cx="295900" cy="775125"/>
            </a:xfrm>
            <a:custGeom>
              <a:avLst/>
              <a:gdLst/>
              <a:ahLst/>
              <a:cxnLst/>
              <a:rect l="l" t="t" r="r" b="b"/>
              <a:pathLst>
                <a:path w="11836" h="31005" extrusionOk="0">
                  <a:moveTo>
                    <a:pt x="7978" y="17014"/>
                  </a:moveTo>
                  <a:cubicBezTo>
                    <a:pt x="8097" y="16776"/>
                    <a:pt x="8240" y="16538"/>
                    <a:pt x="8406" y="16312"/>
                  </a:cubicBezTo>
                  <a:cubicBezTo>
                    <a:pt x="8787" y="15776"/>
                    <a:pt x="9228" y="15276"/>
                    <a:pt x="9704" y="14812"/>
                  </a:cubicBezTo>
                  <a:cubicBezTo>
                    <a:pt x="10323" y="14157"/>
                    <a:pt x="10978" y="13538"/>
                    <a:pt x="11562" y="12847"/>
                  </a:cubicBezTo>
                  <a:cubicBezTo>
                    <a:pt x="11657" y="12740"/>
                    <a:pt x="11752" y="12621"/>
                    <a:pt x="11835" y="12502"/>
                  </a:cubicBezTo>
                  <a:cubicBezTo>
                    <a:pt x="11835" y="12419"/>
                    <a:pt x="11823" y="12347"/>
                    <a:pt x="11800" y="12264"/>
                  </a:cubicBezTo>
                  <a:cubicBezTo>
                    <a:pt x="11681" y="12395"/>
                    <a:pt x="11562" y="12526"/>
                    <a:pt x="11431" y="12669"/>
                  </a:cubicBezTo>
                  <a:cubicBezTo>
                    <a:pt x="10823" y="13324"/>
                    <a:pt x="10192" y="13955"/>
                    <a:pt x="9561" y="14597"/>
                  </a:cubicBezTo>
                  <a:cubicBezTo>
                    <a:pt x="9073" y="15086"/>
                    <a:pt x="8633" y="15621"/>
                    <a:pt x="8252" y="16205"/>
                  </a:cubicBezTo>
                  <a:lnTo>
                    <a:pt x="8168" y="16348"/>
                  </a:lnTo>
                  <a:cubicBezTo>
                    <a:pt x="8359" y="15752"/>
                    <a:pt x="8609" y="15157"/>
                    <a:pt x="8787" y="14550"/>
                  </a:cubicBezTo>
                  <a:cubicBezTo>
                    <a:pt x="8871" y="14276"/>
                    <a:pt x="8930" y="13990"/>
                    <a:pt x="8966" y="13705"/>
                  </a:cubicBezTo>
                  <a:cubicBezTo>
                    <a:pt x="9037" y="13609"/>
                    <a:pt x="9109" y="13514"/>
                    <a:pt x="9168" y="13419"/>
                  </a:cubicBezTo>
                  <a:cubicBezTo>
                    <a:pt x="9514" y="12943"/>
                    <a:pt x="9883" y="12502"/>
                    <a:pt x="10252" y="12014"/>
                  </a:cubicBezTo>
                  <a:cubicBezTo>
                    <a:pt x="10526" y="11645"/>
                    <a:pt x="10800" y="11264"/>
                    <a:pt x="11061" y="10871"/>
                  </a:cubicBezTo>
                  <a:cubicBezTo>
                    <a:pt x="11014" y="10811"/>
                    <a:pt x="10978" y="10740"/>
                    <a:pt x="10931" y="10680"/>
                  </a:cubicBezTo>
                  <a:cubicBezTo>
                    <a:pt x="10895" y="10740"/>
                    <a:pt x="10859" y="10799"/>
                    <a:pt x="10823" y="10847"/>
                  </a:cubicBezTo>
                  <a:cubicBezTo>
                    <a:pt x="10585" y="11192"/>
                    <a:pt x="10347" y="11538"/>
                    <a:pt x="10097" y="11859"/>
                  </a:cubicBezTo>
                  <a:cubicBezTo>
                    <a:pt x="9728" y="12371"/>
                    <a:pt x="9347" y="12835"/>
                    <a:pt x="9014" y="13335"/>
                  </a:cubicBezTo>
                  <a:lnTo>
                    <a:pt x="9014" y="13252"/>
                  </a:lnTo>
                  <a:cubicBezTo>
                    <a:pt x="9026" y="12859"/>
                    <a:pt x="8990" y="12466"/>
                    <a:pt x="8906" y="12085"/>
                  </a:cubicBezTo>
                  <a:cubicBezTo>
                    <a:pt x="8883" y="11942"/>
                    <a:pt x="8835" y="11788"/>
                    <a:pt x="8799" y="11645"/>
                  </a:cubicBezTo>
                  <a:cubicBezTo>
                    <a:pt x="8883" y="11454"/>
                    <a:pt x="8930" y="11240"/>
                    <a:pt x="9014" y="11049"/>
                  </a:cubicBezTo>
                  <a:cubicBezTo>
                    <a:pt x="9430" y="10073"/>
                    <a:pt x="10073" y="9168"/>
                    <a:pt x="10585" y="8216"/>
                  </a:cubicBezTo>
                  <a:cubicBezTo>
                    <a:pt x="10609" y="8061"/>
                    <a:pt x="10633" y="7918"/>
                    <a:pt x="10645" y="7775"/>
                  </a:cubicBezTo>
                  <a:cubicBezTo>
                    <a:pt x="10550" y="7954"/>
                    <a:pt x="10442" y="8132"/>
                    <a:pt x="10335" y="8299"/>
                  </a:cubicBezTo>
                  <a:cubicBezTo>
                    <a:pt x="9930" y="8954"/>
                    <a:pt x="9490" y="9597"/>
                    <a:pt x="9121" y="10264"/>
                  </a:cubicBezTo>
                  <a:cubicBezTo>
                    <a:pt x="8942" y="10573"/>
                    <a:pt x="8799" y="10907"/>
                    <a:pt x="8680" y="11240"/>
                  </a:cubicBezTo>
                  <a:cubicBezTo>
                    <a:pt x="8502" y="10776"/>
                    <a:pt x="8394" y="10287"/>
                    <a:pt x="8347" y="9799"/>
                  </a:cubicBezTo>
                  <a:cubicBezTo>
                    <a:pt x="8335" y="9668"/>
                    <a:pt x="8335" y="9537"/>
                    <a:pt x="8347" y="9418"/>
                  </a:cubicBezTo>
                  <a:cubicBezTo>
                    <a:pt x="8454" y="9228"/>
                    <a:pt x="8561" y="9049"/>
                    <a:pt x="8668" y="8859"/>
                  </a:cubicBezTo>
                  <a:cubicBezTo>
                    <a:pt x="9121" y="8132"/>
                    <a:pt x="9633" y="7430"/>
                    <a:pt x="10061" y="6680"/>
                  </a:cubicBezTo>
                  <a:cubicBezTo>
                    <a:pt x="10264" y="6323"/>
                    <a:pt x="10442" y="5954"/>
                    <a:pt x="10585" y="5573"/>
                  </a:cubicBezTo>
                  <a:cubicBezTo>
                    <a:pt x="10561" y="5513"/>
                    <a:pt x="10526" y="5453"/>
                    <a:pt x="10502" y="5394"/>
                  </a:cubicBezTo>
                  <a:cubicBezTo>
                    <a:pt x="10299" y="5823"/>
                    <a:pt x="10061" y="6239"/>
                    <a:pt x="9799" y="6632"/>
                  </a:cubicBezTo>
                  <a:cubicBezTo>
                    <a:pt x="9347" y="7347"/>
                    <a:pt x="8835" y="8037"/>
                    <a:pt x="8454" y="8787"/>
                  </a:cubicBezTo>
                  <a:cubicBezTo>
                    <a:pt x="8430" y="8823"/>
                    <a:pt x="8418" y="8859"/>
                    <a:pt x="8406" y="8894"/>
                  </a:cubicBezTo>
                  <a:cubicBezTo>
                    <a:pt x="8502" y="8287"/>
                    <a:pt x="8692" y="7656"/>
                    <a:pt x="8752" y="7061"/>
                  </a:cubicBezTo>
                  <a:cubicBezTo>
                    <a:pt x="8764" y="6977"/>
                    <a:pt x="8764" y="6894"/>
                    <a:pt x="8764" y="6811"/>
                  </a:cubicBezTo>
                  <a:cubicBezTo>
                    <a:pt x="9037" y="6239"/>
                    <a:pt x="9264" y="5644"/>
                    <a:pt x="9430" y="5025"/>
                  </a:cubicBezTo>
                  <a:cubicBezTo>
                    <a:pt x="9514" y="4739"/>
                    <a:pt x="9585" y="4441"/>
                    <a:pt x="9633" y="4156"/>
                  </a:cubicBezTo>
                  <a:cubicBezTo>
                    <a:pt x="9561" y="4060"/>
                    <a:pt x="9490" y="3965"/>
                    <a:pt x="9407" y="3882"/>
                  </a:cubicBezTo>
                  <a:lnTo>
                    <a:pt x="9395" y="3929"/>
                  </a:lnTo>
                  <a:cubicBezTo>
                    <a:pt x="9335" y="4287"/>
                    <a:pt x="9264" y="4656"/>
                    <a:pt x="9168" y="5013"/>
                  </a:cubicBezTo>
                  <a:cubicBezTo>
                    <a:pt x="9049" y="5442"/>
                    <a:pt x="8906" y="5858"/>
                    <a:pt x="8752" y="6287"/>
                  </a:cubicBezTo>
                  <a:cubicBezTo>
                    <a:pt x="8692" y="5834"/>
                    <a:pt x="8394" y="5418"/>
                    <a:pt x="8073" y="4834"/>
                  </a:cubicBezTo>
                  <a:cubicBezTo>
                    <a:pt x="8109" y="4834"/>
                    <a:pt x="8133" y="4811"/>
                    <a:pt x="8156" y="4775"/>
                  </a:cubicBezTo>
                  <a:cubicBezTo>
                    <a:pt x="8347" y="4513"/>
                    <a:pt x="8371" y="4168"/>
                    <a:pt x="8454" y="3870"/>
                  </a:cubicBezTo>
                  <a:cubicBezTo>
                    <a:pt x="8525" y="3584"/>
                    <a:pt x="8585" y="3298"/>
                    <a:pt x="8633" y="3001"/>
                  </a:cubicBezTo>
                  <a:lnTo>
                    <a:pt x="8442" y="2786"/>
                  </a:lnTo>
                  <a:lnTo>
                    <a:pt x="8442" y="2786"/>
                  </a:lnTo>
                  <a:cubicBezTo>
                    <a:pt x="8406" y="2882"/>
                    <a:pt x="8383" y="2965"/>
                    <a:pt x="8359" y="3048"/>
                  </a:cubicBezTo>
                  <a:cubicBezTo>
                    <a:pt x="8228" y="3560"/>
                    <a:pt x="8085" y="4049"/>
                    <a:pt x="7930" y="4572"/>
                  </a:cubicBezTo>
                  <a:cubicBezTo>
                    <a:pt x="7644" y="4025"/>
                    <a:pt x="7418" y="3453"/>
                    <a:pt x="7287" y="2846"/>
                  </a:cubicBezTo>
                  <a:cubicBezTo>
                    <a:pt x="7085" y="1941"/>
                    <a:pt x="7025" y="1012"/>
                    <a:pt x="7109" y="84"/>
                  </a:cubicBezTo>
                  <a:cubicBezTo>
                    <a:pt x="7109" y="36"/>
                    <a:pt x="7073" y="0"/>
                    <a:pt x="7037" y="12"/>
                  </a:cubicBezTo>
                  <a:cubicBezTo>
                    <a:pt x="6990" y="24"/>
                    <a:pt x="6954" y="72"/>
                    <a:pt x="6954" y="120"/>
                  </a:cubicBezTo>
                  <a:cubicBezTo>
                    <a:pt x="6847" y="1048"/>
                    <a:pt x="6870" y="2001"/>
                    <a:pt x="7013" y="2929"/>
                  </a:cubicBezTo>
                  <a:cubicBezTo>
                    <a:pt x="6894" y="2775"/>
                    <a:pt x="6763" y="2632"/>
                    <a:pt x="6632" y="2477"/>
                  </a:cubicBezTo>
                  <a:cubicBezTo>
                    <a:pt x="6370" y="2203"/>
                    <a:pt x="6108" y="1941"/>
                    <a:pt x="5870" y="1632"/>
                  </a:cubicBezTo>
                  <a:cubicBezTo>
                    <a:pt x="5811" y="1536"/>
                    <a:pt x="5751" y="1441"/>
                    <a:pt x="5692" y="1346"/>
                  </a:cubicBezTo>
                  <a:cubicBezTo>
                    <a:pt x="5656" y="1417"/>
                    <a:pt x="5620" y="1489"/>
                    <a:pt x="5585" y="1548"/>
                  </a:cubicBezTo>
                  <a:cubicBezTo>
                    <a:pt x="5739" y="1834"/>
                    <a:pt x="5918" y="2096"/>
                    <a:pt x="6132" y="2334"/>
                  </a:cubicBezTo>
                  <a:cubicBezTo>
                    <a:pt x="6335" y="2596"/>
                    <a:pt x="6561" y="2834"/>
                    <a:pt x="6811" y="3048"/>
                  </a:cubicBezTo>
                  <a:cubicBezTo>
                    <a:pt x="6894" y="3132"/>
                    <a:pt x="6990" y="3215"/>
                    <a:pt x="7085" y="3287"/>
                  </a:cubicBezTo>
                  <a:cubicBezTo>
                    <a:pt x="7478" y="4977"/>
                    <a:pt x="8299" y="5715"/>
                    <a:pt x="8359" y="6525"/>
                  </a:cubicBezTo>
                  <a:cubicBezTo>
                    <a:pt x="8359" y="6632"/>
                    <a:pt x="8359" y="6739"/>
                    <a:pt x="8359" y="6858"/>
                  </a:cubicBezTo>
                  <a:cubicBezTo>
                    <a:pt x="8228" y="6620"/>
                    <a:pt x="8085" y="6406"/>
                    <a:pt x="7906" y="6204"/>
                  </a:cubicBezTo>
                  <a:cubicBezTo>
                    <a:pt x="7478" y="5751"/>
                    <a:pt x="6978" y="5382"/>
                    <a:pt x="6418" y="5096"/>
                  </a:cubicBezTo>
                  <a:cubicBezTo>
                    <a:pt x="6001" y="4930"/>
                    <a:pt x="5597" y="4751"/>
                    <a:pt x="5204" y="4537"/>
                  </a:cubicBezTo>
                  <a:cubicBezTo>
                    <a:pt x="5096" y="4477"/>
                    <a:pt x="4989" y="4406"/>
                    <a:pt x="4894" y="4322"/>
                  </a:cubicBezTo>
                  <a:cubicBezTo>
                    <a:pt x="4894" y="4406"/>
                    <a:pt x="4894" y="4489"/>
                    <a:pt x="4882" y="4561"/>
                  </a:cubicBezTo>
                  <a:cubicBezTo>
                    <a:pt x="4942" y="4620"/>
                    <a:pt x="5013" y="4680"/>
                    <a:pt x="5073" y="4739"/>
                  </a:cubicBezTo>
                  <a:cubicBezTo>
                    <a:pt x="5442" y="5001"/>
                    <a:pt x="5823" y="5239"/>
                    <a:pt x="6228" y="5453"/>
                  </a:cubicBezTo>
                  <a:cubicBezTo>
                    <a:pt x="6775" y="5704"/>
                    <a:pt x="7275" y="6037"/>
                    <a:pt x="7728" y="6442"/>
                  </a:cubicBezTo>
                  <a:cubicBezTo>
                    <a:pt x="7954" y="6644"/>
                    <a:pt x="8156" y="6882"/>
                    <a:pt x="8323" y="7132"/>
                  </a:cubicBezTo>
                  <a:cubicBezTo>
                    <a:pt x="8240" y="7799"/>
                    <a:pt x="8013" y="8501"/>
                    <a:pt x="7918" y="9168"/>
                  </a:cubicBezTo>
                  <a:cubicBezTo>
                    <a:pt x="7847" y="9061"/>
                    <a:pt x="7775" y="8942"/>
                    <a:pt x="7704" y="8835"/>
                  </a:cubicBezTo>
                  <a:cubicBezTo>
                    <a:pt x="7454" y="8490"/>
                    <a:pt x="7168" y="8180"/>
                    <a:pt x="6835" y="7918"/>
                  </a:cubicBezTo>
                  <a:cubicBezTo>
                    <a:pt x="6347" y="7573"/>
                    <a:pt x="5823" y="7287"/>
                    <a:pt x="5358" y="6918"/>
                  </a:cubicBezTo>
                  <a:cubicBezTo>
                    <a:pt x="5287" y="6858"/>
                    <a:pt x="5216" y="6799"/>
                    <a:pt x="5156" y="6739"/>
                  </a:cubicBezTo>
                  <a:cubicBezTo>
                    <a:pt x="5180" y="6870"/>
                    <a:pt x="5204" y="7001"/>
                    <a:pt x="5216" y="7120"/>
                  </a:cubicBezTo>
                  <a:cubicBezTo>
                    <a:pt x="5656" y="7537"/>
                    <a:pt x="6156" y="7859"/>
                    <a:pt x="6620" y="8251"/>
                  </a:cubicBezTo>
                  <a:cubicBezTo>
                    <a:pt x="6870" y="8442"/>
                    <a:pt x="7109" y="8668"/>
                    <a:pt x="7323" y="8894"/>
                  </a:cubicBezTo>
                  <a:cubicBezTo>
                    <a:pt x="7513" y="9109"/>
                    <a:pt x="7704" y="9335"/>
                    <a:pt x="7871" y="9573"/>
                  </a:cubicBezTo>
                  <a:cubicBezTo>
                    <a:pt x="7859" y="9716"/>
                    <a:pt x="7859" y="9859"/>
                    <a:pt x="7871" y="10002"/>
                  </a:cubicBezTo>
                  <a:cubicBezTo>
                    <a:pt x="7918" y="10811"/>
                    <a:pt x="8192" y="11454"/>
                    <a:pt x="8359" y="12169"/>
                  </a:cubicBezTo>
                  <a:cubicBezTo>
                    <a:pt x="8252" y="11978"/>
                    <a:pt x="8121" y="11788"/>
                    <a:pt x="7966" y="11621"/>
                  </a:cubicBezTo>
                  <a:cubicBezTo>
                    <a:pt x="7359" y="10918"/>
                    <a:pt x="6513" y="10466"/>
                    <a:pt x="5692" y="10025"/>
                  </a:cubicBezTo>
                  <a:cubicBezTo>
                    <a:pt x="5430" y="9871"/>
                    <a:pt x="5168" y="9752"/>
                    <a:pt x="4918" y="9597"/>
                  </a:cubicBezTo>
                  <a:cubicBezTo>
                    <a:pt x="4882" y="9692"/>
                    <a:pt x="4835" y="9787"/>
                    <a:pt x="4787" y="9883"/>
                  </a:cubicBezTo>
                  <a:cubicBezTo>
                    <a:pt x="5013" y="10073"/>
                    <a:pt x="5239" y="10240"/>
                    <a:pt x="5489" y="10395"/>
                  </a:cubicBezTo>
                  <a:cubicBezTo>
                    <a:pt x="6275" y="10871"/>
                    <a:pt x="7144" y="11228"/>
                    <a:pt x="7775" y="11871"/>
                  </a:cubicBezTo>
                  <a:cubicBezTo>
                    <a:pt x="8073" y="12157"/>
                    <a:pt x="8311" y="12514"/>
                    <a:pt x="8478" y="12895"/>
                  </a:cubicBezTo>
                  <a:cubicBezTo>
                    <a:pt x="8490" y="13073"/>
                    <a:pt x="8490" y="13240"/>
                    <a:pt x="8478" y="13407"/>
                  </a:cubicBezTo>
                  <a:cubicBezTo>
                    <a:pt x="8454" y="13788"/>
                    <a:pt x="8383" y="14157"/>
                    <a:pt x="8264" y="14514"/>
                  </a:cubicBezTo>
                  <a:cubicBezTo>
                    <a:pt x="8168" y="14824"/>
                    <a:pt x="8061" y="15121"/>
                    <a:pt x="7942" y="15431"/>
                  </a:cubicBezTo>
                  <a:cubicBezTo>
                    <a:pt x="7942" y="15407"/>
                    <a:pt x="7930" y="15395"/>
                    <a:pt x="7918" y="15371"/>
                  </a:cubicBezTo>
                  <a:cubicBezTo>
                    <a:pt x="7740" y="15002"/>
                    <a:pt x="7525" y="14657"/>
                    <a:pt x="7275" y="14324"/>
                  </a:cubicBezTo>
                  <a:cubicBezTo>
                    <a:pt x="7061" y="14014"/>
                    <a:pt x="6823" y="13716"/>
                    <a:pt x="6561" y="13431"/>
                  </a:cubicBezTo>
                  <a:cubicBezTo>
                    <a:pt x="6299" y="13169"/>
                    <a:pt x="6001" y="12931"/>
                    <a:pt x="5680" y="12728"/>
                  </a:cubicBezTo>
                  <a:cubicBezTo>
                    <a:pt x="5049" y="12359"/>
                    <a:pt x="4382" y="12050"/>
                    <a:pt x="3787" y="11633"/>
                  </a:cubicBezTo>
                  <a:cubicBezTo>
                    <a:pt x="3739" y="11704"/>
                    <a:pt x="3703" y="11788"/>
                    <a:pt x="3656" y="11859"/>
                  </a:cubicBezTo>
                  <a:cubicBezTo>
                    <a:pt x="4239" y="12300"/>
                    <a:pt x="4906" y="12597"/>
                    <a:pt x="5525" y="13002"/>
                  </a:cubicBezTo>
                  <a:cubicBezTo>
                    <a:pt x="5835" y="13193"/>
                    <a:pt x="6108" y="13431"/>
                    <a:pt x="6359" y="13693"/>
                  </a:cubicBezTo>
                  <a:cubicBezTo>
                    <a:pt x="6609" y="13966"/>
                    <a:pt x="6847" y="14252"/>
                    <a:pt x="7073" y="14562"/>
                  </a:cubicBezTo>
                  <a:cubicBezTo>
                    <a:pt x="7323" y="14871"/>
                    <a:pt x="7537" y="15193"/>
                    <a:pt x="7728" y="15538"/>
                  </a:cubicBezTo>
                  <a:cubicBezTo>
                    <a:pt x="7763" y="15621"/>
                    <a:pt x="7787" y="15693"/>
                    <a:pt x="7811" y="15776"/>
                  </a:cubicBezTo>
                  <a:cubicBezTo>
                    <a:pt x="7609" y="16300"/>
                    <a:pt x="7442" y="16824"/>
                    <a:pt x="7335" y="17372"/>
                  </a:cubicBezTo>
                  <a:cubicBezTo>
                    <a:pt x="7287" y="17598"/>
                    <a:pt x="7251" y="17824"/>
                    <a:pt x="7228" y="18050"/>
                  </a:cubicBezTo>
                  <a:cubicBezTo>
                    <a:pt x="7037" y="17753"/>
                    <a:pt x="6811" y="17479"/>
                    <a:pt x="6561" y="17253"/>
                  </a:cubicBezTo>
                  <a:cubicBezTo>
                    <a:pt x="6216" y="16943"/>
                    <a:pt x="5823" y="16681"/>
                    <a:pt x="5394" y="16491"/>
                  </a:cubicBezTo>
                  <a:cubicBezTo>
                    <a:pt x="4823" y="16217"/>
                    <a:pt x="4203" y="16014"/>
                    <a:pt x="3632" y="15752"/>
                  </a:cubicBezTo>
                  <a:cubicBezTo>
                    <a:pt x="3453" y="15681"/>
                    <a:pt x="3275" y="15598"/>
                    <a:pt x="3108" y="15514"/>
                  </a:cubicBezTo>
                  <a:cubicBezTo>
                    <a:pt x="3144" y="15621"/>
                    <a:pt x="3191" y="15717"/>
                    <a:pt x="3251" y="15824"/>
                  </a:cubicBezTo>
                  <a:cubicBezTo>
                    <a:pt x="4275" y="16419"/>
                    <a:pt x="5501" y="16645"/>
                    <a:pt x="6382" y="17491"/>
                  </a:cubicBezTo>
                  <a:cubicBezTo>
                    <a:pt x="6620" y="17717"/>
                    <a:pt x="6847" y="17979"/>
                    <a:pt x="7025" y="18253"/>
                  </a:cubicBezTo>
                  <a:cubicBezTo>
                    <a:pt x="7085" y="18348"/>
                    <a:pt x="7121" y="18443"/>
                    <a:pt x="7156" y="18550"/>
                  </a:cubicBezTo>
                  <a:cubicBezTo>
                    <a:pt x="7073" y="19324"/>
                    <a:pt x="7049" y="20039"/>
                    <a:pt x="6930" y="20789"/>
                  </a:cubicBezTo>
                  <a:cubicBezTo>
                    <a:pt x="6918" y="20860"/>
                    <a:pt x="6906" y="20943"/>
                    <a:pt x="6894" y="21027"/>
                  </a:cubicBezTo>
                  <a:cubicBezTo>
                    <a:pt x="6680" y="20634"/>
                    <a:pt x="6394" y="20289"/>
                    <a:pt x="6049" y="20015"/>
                  </a:cubicBezTo>
                  <a:cubicBezTo>
                    <a:pt x="5263" y="19384"/>
                    <a:pt x="4323" y="19038"/>
                    <a:pt x="3477" y="18527"/>
                  </a:cubicBezTo>
                  <a:cubicBezTo>
                    <a:pt x="3441" y="18610"/>
                    <a:pt x="3406" y="18693"/>
                    <a:pt x="3370" y="18765"/>
                  </a:cubicBezTo>
                  <a:cubicBezTo>
                    <a:pt x="4180" y="19289"/>
                    <a:pt x="5120" y="19622"/>
                    <a:pt x="5882" y="20253"/>
                  </a:cubicBezTo>
                  <a:cubicBezTo>
                    <a:pt x="6168" y="20479"/>
                    <a:pt x="6406" y="20741"/>
                    <a:pt x="6620" y="21039"/>
                  </a:cubicBezTo>
                  <a:cubicBezTo>
                    <a:pt x="6692" y="21146"/>
                    <a:pt x="6751" y="21265"/>
                    <a:pt x="6811" y="21384"/>
                  </a:cubicBezTo>
                  <a:cubicBezTo>
                    <a:pt x="6704" y="21896"/>
                    <a:pt x="6525" y="22384"/>
                    <a:pt x="6299" y="22848"/>
                  </a:cubicBezTo>
                  <a:cubicBezTo>
                    <a:pt x="6144" y="23146"/>
                    <a:pt x="6001" y="23444"/>
                    <a:pt x="5823" y="23730"/>
                  </a:cubicBezTo>
                  <a:cubicBezTo>
                    <a:pt x="5799" y="23432"/>
                    <a:pt x="5692" y="23158"/>
                    <a:pt x="5525" y="22920"/>
                  </a:cubicBezTo>
                  <a:cubicBezTo>
                    <a:pt x="5370" y="22694"/>
                    <a:pt x="5168" y="22503"/>
                    <a:pt x="4930" y="22348"/>
                  </a:cubicBezTo>
                  <a:cubicBezTo>
                    <a:pt x="4584" y="22158"/>
                    <a:pt x="4227" y="22003"/>
                    <a:pt x="3846" y="21896"/>
                  </a:cubicBezTo>
                  <a:lnTo>
                    <a:pt x="3215" y="21705"/>
                  </a:lnTo>
                  <a:lnTo>
                    <a:pt x="2406" y="21372"/>
                  </a:lnTo>
                  <a:lnTo>
                    <a:pt x="2406" y="21563"/>
                  </a:lnTo>
                  <a:lnTo>
                    <a:pt x="3072" y="21991"/>
                  </a:lnTo>
                  <a:lnTo>
                    <a:pt x="3680" y="22253"/>
                  </a:lnTo>
                  <a:cubicBezTo>
                    <a:pt x="4037" y="22384"/>
                    <a:pt x="4382" y="22539"/>
                    <a:pt x="4715" y="22729"/>
                  </a:cubicBezTo>
                  <a:cubicBezTo>
                    <a:pt x="4930" y="22848"/>
                    <a:pt x="5132" y="22991"/>
                    <a:pt x="5311" y="23170"/>
                  </a:cubicBezTo>
                  <a:cubicBezTo>
                    <a:pt x="5501" y="23396"/>
                    <a:pt x="5632" y="23670"/>
                    <a:pt x="5668" y="23968"/>
                  </a:cubicBezTo>
                  <a:cubicBezTo>
                    <a:pt x="5358" y="24456"/>
                    <a:pt x="5025" y="24932"/>
                    <a:pt x="4656" y="25385"/>
                  </a:cubicBezTo>
                  <a:cubicBezTo>
                    <a:pt x="4537" y="25539"/>
                    <a:pt x="4418" y="25682"/>
                    <a:pt x="4299" y="25825"/>
                  </a:cubicBezTo>
                  <a:cubicBezTo>
                    <a:pt x="4346" y="25480"/>
                    <a:pt x="4239" y="25146"/>
                    <a:pt x="3989" y="24908"/>
                  </a:cubicBezTo>
                  <a:cubicBezTo>
                    <a:pt x="3703" y="24623"/>
                    <a:pt x="3251" y="24468"/>
                    <a:pt x="2882" y="24337"/>
                  </a:cubicBezTo>
                  <a:cubicBezTo>
                    <a:pt x="2882" y="24444"/>
                    <a:pt x="2882" y="24539"/>
                    <a:pt x="2870" y="24634"/>
                  </a:cubicBezTo>
                  <a:cubicBezTo>
                    <a:pt x="3191" y="24777"/>
                    <a:pt x="3537" y="24932"/>
                    <a:pt x="3763" y="25194"/>
                  </a:cubicBezTo>
                  <a:cubicBezTo>
                    <a:pt x="3965" y="25420"/>
                    <a:pt x="4073" y="25718"/>
                    <a:pt x="3918" y="26182"/>
                  </a:cubicBezTo>
                  <a:cubicBezTo>
                    <a:pt x="3894" y="26230"/>
                    <a:pt x="3870" y="26277"/>
                    <a:pt x="3858" y="26325"/>
                  </a:cubicBezTo>
                  <a:cubicBezTo>
                    <a:pt x="2537" y="27837"/>
                    <a:pt x="1096" y="29254"/>
                    <a:pt x="24" y="30909"/>
                  </a:cubicBezTo>
                  <a:cubicBezTo>
                    <a:pt x="1" y="30933"/>
                    <a:pt x="1" y="30969"/>
                    <a:pt x="24" y="30992"/>
                  </a:cubicBezTo>
                  <a:cubicBezTo>
                    <a:pt x="48" y="31004"/>
                    <a:pt x="72" y="30992"/>
                    <a:pt x="96" y="30969"/>
                  </a:cubicBezTo>
                  <a:cubicBezTo>
                    <a:pt x="1084" y="29576"/>
                    <a:pt x="2346" y="28385"/>
                    <a:pt x="3561" y="27159"/>
                  </a:cubicBezTo>
                  <a:cubicBezTo>
                    <a:pt x="3596" y="27135"/>
                    <a:pt x="3632" y="27123"/>
                    <a:pt x="3668" y="27099"/>
                  </a:cubicBezTo>
                  <a:cubicBezTo>
                    <a:pt x="4108" y="26766"/>
                    <a:pt x="4561" y="26468"/>
                    <a:pt x="5037" y="26194"/>
                  </a:cubicBezTo>
                  <a:cubicBezTo>
                    <a:pt x="5454" y="25968"/>
                    <a:pt x="5870" y="25777"/>
                    <a:pt x="6287" y="25587"/>
                  </a:cubicBezTo>
                  <a:lnTo>
                    <a:pt x="6585" y="25444"/>
                  </a:lnTo>
                  <a:cubicBezTo>
                    <a:pt x="6811" y="25265"/>
                    <a:pt x="7013" y="25075"/>
                    <a:pt x="7216" y="24896"/>
                  </a:cubicBezTo>
                  <a:cubicBezTo>
                    <a:pt x="6894" y="25015"/>
                    <a:pt x="6585" y="25134"/>
                    <a:pt x="6263" y="25265"/>
                  </a:cubicBezTo>
                  <a:cubicBezTo>
                    <a:pt x="5823" y="25456"/>
                    <a:pt x="5406" y="25658"/>
                    <a:pt x="4989" y="25885"/>
                  </a:cubicBezTo>
                  <a:cubicBezTo>
                    <a:pt x="4846" y="25980"/>
                    <a:pt x="4680" y="26063"/>
                    <a:pt x="4525" y="26158"/>
                  </a:cubicBezTo>
                  <a:cubicBezTo>
                    <a:pt x="4656" y="26016"/>
                    <a:pt x="4799" y="25873"/>
                    <a:pt x="4930" y="25730"/>
                  </a:cubicBezTo>
                  <a:cubicBezTo>
                    <a:pt x="5358" y="25242"/>
                    <a:pt x="5751" y="24742"/>
                    <a:pt x="6132" y="24206"/>
                  </a:cubicBezTo>
                  <a:cubicBezTo>
                    <a:pt x="6228" y="24122"/>
                    <a:pt x="6335" y="24027"/>
                    <a:pt x="6442" y="23944"/>
                  </a:cubicBezTo>
                  <a:cubicBezTo>
                    <a:pt x="6918" y="23551"/>
                    <a:pt x="7430" y="23182"/>
                    <a:pt x="7906" y="22860"/>
                  </a:cubicBezTo>
                  <a:cubicBezTo>
                    <a:pt x="8502" y="22420"/>
                    <a:pt x="9085" y="22003"/>
                    <a:pt x="9657" y="21539"/>
                  </a:cubicBezTo>
                  <a:cubicBezTo>
                    <a:pt x="9716" y="21408"/>
                    <a:pt x="9764" y="21277"/>
                    <a:pt x="9811" y="21134"/>
                  </a:cubicBezTo>
                  <a:cubicBezTo>
                    <a:pt x="9156" y="21634"/>
                    <a:pt x="8490" y="22122"/>
                    <a:pt x="7823" y="22598"/>
                  </a:cubicBezTo>
                  <a:cubicBezTo>
                    <a:pt x="7406" y="22908"/>
                    <a:pt x="6942" y="23253"/>
                    <a:pt x="6513" y="23622"/>
                  </a:cubicBezTo>
                  <a:cubicBezTo>
                    <a:pt x="6620" y="23456"/>
                    <a:pt x="6728" y="23289"/>
                    <a:pt x="6823" y="23110"/>
                  </a:cubicBezTo>
                  <a:cubicBezTo>
                    <a:pt x="7025" y="22729"/>
                    <a:pt x="7204" y="22337"/>
                    <a:pt x="7335" y="21932"/>
                  </a:cubicBezTo>
                  <a:lnTo>
                    <a:pt x="7347" y="21908"/>
                  </a:lnTo>
                  <a:cubicBezTo>
                    <a:pt x="7525" y="21658"/>
                    <a:pt x="7692" y="21396"/>
                    <a:pt x="7883" y="21170"/>
                  </a:cubicBezTo>
                  <a:cubicBezTo>
                    <a:pt x="8264" y="20729"/>
                    <a:pt x="8668" y="20312"/>
                    <a:pt x="9085" y="19920"/>
                  </a:cubicBezTo>
                  <a:cubicBezTo>
                    <a:pt x="9395" y="19610"/>
                    <a:pt x="9704" y="19300"/>
                    <a:pt x="9990" y="18979"/>
                  </a:cubicBezTo>
                  <a:lnTo>
                    <a:pt x="9990" y="18586"/>
                  </a:lnTo>
                  <a:lnTo>
                    <a:pt x="9907" y="18669"/>
                  </a:lnTo>
                  <a:cubicBezTo>
                    <a:pt x="9585" y="19003"/>
                    <a:pt x="9264" y="19324"/>
                    <a:pt x="8930" y="19634"/>
                  </a:cubicBezTo>
                  <a:cubicBezTo>
                    <a:pt x="8502" y="20051"/>
                    <a:pt x="8085" y="20491"/>
                    <a:pt x="7704" y="20955"/>
                  </a:cubicBezTo>
                  <a:cubicBezTo>
                    <a:pt x="7656" y="21027"/>
                    <a:pt x="7609" y="21098"/>
                    <a:pt x="7561" y="21158"/>
                  </a:cubicBezTo>
                  <a:cubicBezTo>
                    <a:pt x="7680" y="20551"/>
                    <a:pt x="7740" y="19931"/>
                    <a:pt x="7740" y="19324"/>
                  </a:cubicBezTo>
                  <a:lnTo>
                    <a:pt x="7763" y="19300"/>
                  </a:lnTo>
                  <a:cubicBezTo>
                    <a:pt x="8109" y="18800"/>
                    <a:pt x="8406" y="18288"/>
                    <a:pt x="8787" y="17836"/>
                  </a:cubicBezTo>
                  <a:cubicBezTo>
                    <a:pt x="9180" y="17384"/>
                    <a:pt x="9621" y="16931"/>
                    <a:pt x="10061" y="16491"/>
                  </a:cubicBezTo>
                  <a:cubicBezTo>
                    <a:pt x="10383" y="16169"/>
                    <a:pt x="10716" y="15836"/>
                    <a:pt x="11026" y="15502"/>
                  </a:cubicBezTo>
                  <a:cubicBezTo>
                    <a:pt x="11085" y="15371"/>
                    <a:pt x="11157" y="15228"/>
                    <a:pt x="11216" y="15086"/>
                  </a:cubicBezTo>
                  <a:cubicBezTo>
                    <a:pt x="10811" y="15490"/>
                    <a:pt x="10371" y="15883"/>
                    <a:pt x="9942" y="16276"/>
                  </a:cubicBezTo>
                  <a:cubicBezTo>
                    <a:pt x="9478" y="16705"/>
                    <a:pt x="9037" y="17157"/>
                    <a:pt x="8633" y="17634"/>
                  </a:cubicBezTo>
                  <a:cubicBezTo>
                    <a:pt x="8299" y="17991"/>
                    <a:pt x="8013" y="18384"/>
                    <a:pt x="7763" y="18800"/>
                  </a:cubicBezTo>
                  <a:cubicBezTo>
                    <a:pt x="7775" y="18300"/>
                    <a:pt x="7823" y="17788"/>
                    <a:pt x="7894" y="17288"/>
                  </a:cubicBezTo>
                  <a:cubicBezTo>
                    <a:pt x="7930" y="17205"/>
                    <a:pt x="7954" y="17110"/>
                    <a:pt x="7978" y="170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40"/>
            <p:cNvSpPr/>
            <p:nvPr/>
          </p:nvSpPr>
          <p:spPr>
            <a:xfrm>
              <a:off x="3523775" y="1898050"/>
              <a:ext cx="59875" cy="100150"/>
            </a:xfrm>
            <a:custGeom>
              <a:avLst/>
              <a:gdLst/>
              <a:ahLst/>
              <a:cxnLst/>
              <a:rect l="l" t="t" r="r" b="b"/>
              <a:pathLst>
                <a:path w="2395" h="4006" extrusionOk="0">
                  <a:moveTo>
                    <a:pt x="2394" y="1"/>
                  </a:moveTo>
                  <a:cubicBezTo>
                    <a:pt x="2180" y="251"/>
                    <a:pt x="1954" y="513"/>
                    <a:pt x="1739" y="775"/>
                  </a:cubicBezTo>
                  <a:cubicBezTo>
                    <a:pt x="1442" y="1144"/>
                    <a:pt x="1156" y="1525"/>
                    <a:pt x="906" y="1930"/>
                  </a:cubicBezTo>
                  <a:cubicBezTo>
                    <a:pt x="715" y="2204"/>
                    <a:pt x="549" y="2501"/>
                    <a:pt x="394" y="2799"/>
                  </a:cubicBezTo>
                  <a:cubicBezTo>
                    <a:pt x="394" y="2846"/>
                    <a:pt x="394" y="2894"/>
                    <a:pt x="394" y="2942"/>
                  </a:cubicBezTo>
                  <a:cubicBezTo>
                    <a:pt x="370" y="3025"/>
                    <a:pt x="334" y="3096"/>
                    <a:pt x="299" y="3168"/>
                  </a:cubicBezTo>
                  <a:cubicBezTo>
                    <a:pt x="299" y="3204"/>
                    <a:pt x="275" y="3227"/>
                    <a:pt x="239" y="3227"/>
                  </a:cubicBezTo>
                  <a:cubicBezTo>
                    <a:pt x="227" y="3216"/>
                    <a:pt x="227" y="3216"/>
                    <a:pt x="215" y="3204"/>
                  </a:cubicBezTo>
                  <a:cubicBezTo>
                    <a:pt x="179" y="3287"/>
                    <a:pt x="144" y="3370"/>
                    <a:pt x="120" y="3454"/>
                  </a:cubicBezTo>
                  <a:cubicBezTo>
                    <a:pt x="72" y="3608"/>
                    <a:pt x="49" y="3751"/>
                    <a:pt x="13" y="3906"/>
                  </a:cubicBezTo>
                  <a:cubicBezTo>
                    <a:pt x="1" y="3942"/>
                    <a:pt x="13" y="3978"/>
                    <a:pt x="37" y="4001"/>
                  </a:cubicBezTo>
                  <a:cubicBezTo>
                    <a:pt x="43" y="4004"/>
                    <a:pt x="49" y="4006"/>
                    <a:pt x="54" y="4006"/>
                  </a:cubicBezTo>
                  <a:cubicBezTo>
                    <a:pt x="72" y="4006"/>
                    <a:pt x="87" y="3992"/>
                    <a:pt x="96" y="3966"/>
                  </a:cubicBezTo>
                  <a:cubicBezTo>
                    <a:pt x="168" y="3835"/>
                    <a:pt x="251" y="3739"/>
                    <a:pt x="310" y="3608"/>
                  </a:cubicBezTo>
                  <a:cubicBezTo>
                    <a:pt x="537" y="3108"/>
                    <a:pt x="799" y="2632"/>
                    <a:pt x="1096" y="2168"/>
                  </a:cubicBezTo>
                  <a:cubicBezTo>
                    <a:pt x="1346" y="1775"/>
                    <a:pt x="1620" y="1406"/>
                    <a:pt x="1906" y="1049"/>
                  </a:cubicBezTo>
                  <a:lnTo>
                    <a:pt x="2096" y="787"/>
                  </a:lnTo>
                  <a:cubicBezTo>
                    <a:pt x="2215" y="525"/>
                    <a:pt x="2311" y="263"/>
                    <a:pt x="2394" y="1"/>
                  </a:cubicBezTo>
                  <a:close/>
                </a:path>
              </a:pathLst>
            </a:custGeom>
            <a:solidFill>
              <a:srgbClr val="F7E6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40"/>
            <p:cNvSpPr/>
            <p:nvPr/>
          </p:nvSpPr>
          <p:spPr>
            <a:xfrm>
              <a:off x="3544325" y="1903725"/>
              <a:ext cx="2100" cy="5475"/>
            </a:xfrm>
            <a:custGeom>
              <a:avLst/>
              <a:gdLst/>
              <a:ahLst/>
              <a:cxnLst/>
              <a:rect l="l" t="t" r="r" b="b"/>
              <a:pathLst>
                <a:path w="84" h="219" extrusionOk="0">
                  <a:moveTo>
                    <a:pt x="36" y="0"/>
                  </a:moveTo>
                  <a:cubicBezTo>
                    <a:pt x="24" y="60"/>
                    <a:pt x="12" y="119"/>
                    <a:pt x="0" y="179"/>
                  </a:cubicBezTo>
                  <a:cubicBezTo>
                    <a:pt x="9" y="205"/>
                    <a:pt x="25" y="219"/>
                    <a:pt x="42" y="219"/>
                  </a:cubicBezTo>
                  <a:cubicBezTo>
                    <a:pt x="48" y="219"/>
                    <a:pt x="54" y="217"/>
                    <a:pt x="60" y="214"/>
                  </a:cubicBezTo>
                  <a:cubicBezTo>
                    <a:pt x="84" y="191"/>
                    <a:pt x="84" y="155"/>
                    <a:pt x="84" y="131"/>
                  </a:cubicBezTo>
                  <a:cubicBezTo>
                    <a:pt x="72" y="83"/>
                    <a:pt x="60" y="48"/>
                    <a:pt x="36" y="0"/>
                  </a:cubicBezTo>
                  <a:close/>
                </a:path>
              </a:pathLst>
            </a:custGeom>
            <a:solidFill>
              <a:srgbClr val="F7E6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40"/>
            <p:cNvSpPr/>
            <p:nvPr/>
          </p:nvSpPr>
          <p:spPr>
            <a:xfrm>
              <a:off x="3263625" y="1336500"/>
              <a:ext cx="342050" cy="761025"/>
            </a:xfrm>
            <a:custGeom>
              <a:avLst/>
              <a:gdLst/>
              <a:ahLst/>
              <a:cxnLst/>
              <a:rect l="l" t="t" r="r" b="b"/>
              <a:pathLst>
                <a:path w="13682" h="30441" extrusionOk="0">
                  <a:moveTo>
                    <a:pt x="630" y="1"/>
                  </a:moveTo>
                  <a:cubicBezTo>
                    <a:pt x="625" y="1"/>
                    <a:pt x="622" y="3"/>
                    <a:pt x="620" y="8"/>
                  </a:cubicBezTo>
                  <a:cubicBezTo>
                    <a:pt x="1" y="2103"/>
                    <a:pt x="310" y="4377"/>
                    <a:pt x="1477" y="6223"/>
                  </a:cubicBezTo>
                  <a:cubicBezTo>
                    <a:pt x="2037" y="7104"/>
                    <a:pt x="2823" y="7711"/>
                    <a:pt x="3239" y="8723"/>
                  </a:cubicBezTo>
                  <a:cubicBezTo>
                    <a:pt x="4001" y="10545"/>
                    <a:pt x="3037" y="12855"/>
                    <a:pt x="3787" y="14843"/>
                  </a:cubicBezTo>
                  <a:cubicBezTo>
                    <a:pt x="4347" y="16307"/>
                    <a:pt x="5454" y="16307"/>
                    <a:pt x="6144" y="17391"/>
                  </a:cubicBezTo>
                  <a:cubicBezTo>
                    <a:pt x="6740" y="18331"/>
                    <a:pt x="6311" y="20046"/>
                    <a:pt x="6692" y="21165"/>
                  </a:cubicBezTo>
                  <a:cubicBezTo>
                    <a:pt x="7049" y="22249"/>
                    <a:pt x="7942" y="22784"/>
                    <a:pt x="8490" y="23642"/>
                  </a:cubicBezTo>
                  <a:cubicBezTo>
                    <a:pt x="10038" y="26082"/>
                    <a:pt x="9502" y="30440"/>
                    <a:pt x="9502" y="30440"/>
                  </a:cubicBezTo>
                  <a:cubicBezTo>
                    <a:pt x="9883" y="27642"/>
                    <a:pt x="12157" y="24654"/>
                    <a:pt x="12871" y="22165"/>
                  </a:cubicBezTo>
                  <a:cubicBezTo>
                    <a:pt x="13300" y="20689"/>
                    <a:pt x="13681" y="18712"/>
                    <a:pt x="13098" y="17153"/>
                  </a:cubicBezTo>
                  <a:cubicBezTo>
                    <a:pt x="12752" y="16224"/>
                    <a:pt x="12062" y="15557"/>
                    <a:pt x="11883" y="14521"/>
                  </a:cubicBezTo>
                  <a:cubicBezTo>
                    <a:pt x="11598" y="12878"/>
                    <a:pt x="11919" y="11295"/>
                    <a:pt x="11217" y="9747"/>
                  </a:cubicBezTo>
                  <a:cubicBezTo>
                    <a:pt x="10621" y="8414"/>
                    <a:pt x="9562" y="8544"/>
                    <a:pt x="8740" y="7699"/>
                  </a:cubicBezTo>
                  <a:cubicBezTo>
                    <a:pt x="7811" y="6747"/>
                    <a:pt x="7704" y="4901"/>
                    <a:pt x="6811" y="3972"/>
                  </a:cubicBezTo>
                  <a:cubicBezTo>
                    <a:pt x="6192" y="3341"/>
                    <a:pt x="4501" y="2758"/>
                    <a:pt x="3430" y="2365"/>
                  </a:cubicBezTo>
                  <a:cubicBezTo>
                    <a:pt x="2221" y="1939"/>
                    <a:pt x="768" y="1"/>
                    <a:pt x="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40"/>
            <p:cNvSpPr/>
            <p:nvPr/>
          </p:nvSpPr>
          <p:spPr>
            <a:xfrm>
              <a:off x="3271675" y="1350075"/>
              <a:ext cx="326850" cy="767075"/>
            </a:xfrm>
            <a:custGeom>
              <a:avLst/>
              <a:gdLst/>
              <a:ahLst/>
              <a:cxnLst/>
              <a:rect l="l" t="t" r="r" b="b"/>
              <a:pathLst>
                <a:path w="13074" h="30683" extrusionOk="0">
                  <a:moveTo>
                    <a:pt x="12990" y="17384"/>
                  </a:moveTo>
                  <a:cubicBezTo>
                    <a:pt x="12657" y="18122"/>
                    <a:pt x="12299" y="18872"/>
                    <a:pt x="11930" y="19610"/>
                  </a:cubicBezTo>
                  <a:cubicBezTo>
                    <a:pt x="11716" y="20086"/>
                    <a:pt x="11466" y="20586"/>
                    <a:pt x="11264" y="21122"/>
                  </a:cubicBezTo>
                  <a:cubicBezTo>
                    <a:pt x="11276" y="20920"/>
                    <a:pt x="11287" y="20729"/>
                    <a:pt x="11287" y="20527"/>
                  </a:cubicBezTo>
                  <a:cubicBezTo>
                    <a:pt x="11287" y="20098"/>
                    <a:pt x="11264" y="19670"/>
                    <a:pt x="11192" y="19241"/>
                  </a:cubicBezTo>
                  <a:cubicBezTo>
                    <a:pt x="11192" y="19229"/>
                    <a:pt x="11192" y="19229"/>
                    <a:pt x="11192" y="19217"/>
                  </a:cubicBezTo>
                  <a:cubicBezTo>
                    <a:pt x="11228" y="18908"/>
                    <a:pt x="11252" y="18610"/>
                    <a:pt x="11311" y="18300"/>
                  </a:cubicBezTo>
                  <a:cubicBezTo>
                    <a:pt x="11430" y="17741"/>
                    <a:pt x="11597" y="17181"/>
                    <a:pt x="11787" y="16645"/>
                  </a:cubicBezTo>
                  <a:cubicBezTo>
                    <a:pt x="11907" y="16217"/>
                    <a:pt x="12026" y="15800"/>
                    <a:pt x="12145" y="15383"/>
                  </a:cubicBezTo>
                  <a:cubicBezTo>
                    <a:pt x="12073" y="15264"/>
                    <a:pt x="12014" y="15145"/>
                    <a:pt x="11954" y="15038"/>
                  </a:cubicBezTo>
                  <a:cubicBezTo>
                    <a:pt x="11942" y="15074"/>
                    <a:pt x="11930" y="15121"/>
                    <a:pt x="11907" y="15157"/>
                  </a:cubicBezTo>
                  <a:cubicBezTo>
                    <a:pt x="11787" y="15598"/>
                    <a:pt x="11657" y="16026"/>
                    <a:pt x="11514" y="16467"/>
                  </a:cubicBezTo>
                  <a:cubicBezTo>
                    <a:pt x="11311" y="17038"/>
                    <a:pt x="11156" y="17622"/>
                    <a:pt x="11049" y="18205"/>
                  </a:cubicBezTo>
                  <a:cubicBezTo>
                    <a:pt x="11037" y="18288"/>
                    <a:pt x="11025" y="18372"/>
                    <a:pt x="11014" y="18455"/>
                  </a:cubicBezTo>
                  <a:cubicBezTo>
                    <a:pt x="10823" y="17860"/>
                    <a:pt x="10585" y="17288"/>
                    <a:pt x="10311" y="16741"/>
                  </a:cubicBezTo>
                  <a:lnTo>
                    <a:pt x="10311" y="16717"/>
                  </a:lnTo>
                  <a:cubicBezTo>
                    <a:pt x="10383" y="16122"/>
                    <a:pt x="10394" y="15526"/>
                    <a:pt x="10525" y="14943"/>
                  </a:cubicBezTo>
                  <a:cubicBezTo>
                    <a:pt x="10656" y="14359"/>
                    <a:pt x="10835" y="13752"/>
                    <a:pt x="11014" y="13157"/>
                  </a:cubicBezTo>
                  <a:cubicBezTo>
                    <a:pt x="11145" y="12704"/>
                    <a:pt x="11276" y="12264"/>
                    <a:pt x="11395" y="11823"/>
                  </a:cubicBezTo>
                  <a:cubicBezTo>
                    <a:pt x="11395" y="11680"/>
                    <a:pt x="11383" y="11526"/>
                    <a:pt x="11371" y="11371"/>
                  </a:cubicBezTo>
                  <a:cubicBezTo>
                    <a:pt x="11204" y="11919"/>
                    <a:pt x="11002" y="12466"/>
                    <a:pt x="10811" y="13026"/>
                  </a:cubicBezTo>
                  <a:cubicBezTo>
                    <a:pt x="10597" y="13609"/>
                    <a:pt x="10430" y="14217"/>
                    <a:pt x="10287" y="14824"/>
                  </a:cubicBezTo>
                  <a:cubicBezTo>
                    <a:pt x="10168" y="15300"/>
                    <a:pt x="10097" y="15776"/>
                    <a:pt x="10073" y="16264"/>
                  </a:cubicBezTo>
                  <a:cubicBezTo>
                    <a:pt x="9847" y="15812"/>
                    <a:pt x="9644" y="15348"/>
                    <a:pt x="9478" y="14871"/>
                  </a:cubicBezTo>
                  <a:cubicBezTo>
                    <a:pt x="9454" y="14788"/>
                    <a:pt x="9430" y="14693"/>
                    <a:pt x="9406" y="14609"/>
                  </a:cubicBezTo>
                  <a:cubicBezTo>
                    <a:pt x="9394" y="14336"/>
                    <a:pt x="9406" y="14062"/>
                    <a:pt x="9442" y="13788"/>
                  </a:cubicBezTo>
                  <a:cubicBezTo>
                    <a:pt x="9537" y="13133"/>
                    <a:pt x="9680" y="12478"/>
                    <a:pt x="9894" y="11847"/>
                  </a:cubicBezTo>
                  <a:cubicBezTo>
                    <a:pt x="10121" y="10978"/>
                    <a:pt x="10406" y="10133"/>
                    <a:pt x="10609" y="9240"/>
                  </a:cubicBezTo>
                  <a:cubicBezTo>
                    <a:pt x="10633" y="9097"/>
                    <a:pt x="10656" y="8954"/>
                    <a:pt x="10692" y="8811"/>
                  </a:cubicBezTo>
                  <a:cubicBezTo>
                    <a:pt x="10644" y="8740"/>
                    <a:pt x="10585" y="8680"/>
                    <a:pt x="10537" y="8609"/>
                  </a:cubicBezTo>
                  <a:cubicBezTo>
                    <a:pt x="10490" y="8787"/>
                    <a:pt x="10454" y="8966"/>
                    <a:pt x="10406" y="9144"/>
                  </a:cubicBezTo>
                  <a:cubicBezTo>
                    <a:pt x="10180" y="10014"/>
                    <a:pt x="9906" y="10859"/>
                    <a:pt x="9656" y="11728"/>
                  </a:cubicBezTo>
                  <a:cubicBezTo>
                    <a:pt x="9466" y="12383"/>
                    <a:pt x="9323" y="13062"/>
                    <a:pt x="9251" y="13752"/>
                  </a:cubicBezTo>
                  <a:lnTo>
                    <a:pt x="9251" y="13919"/>
                  </a:lnTo>
                  <a:cubicBezTo>
                    <a:pt x="9144" y="13300"/>
                    <a:pt x="9085" y="12657"/>
                    <a:pt x="8954" y="12050"/>
                  </a:cubicBezTo>
                  <a:cubicBezTo>
                    <a:pt x="8894" y="11764"/>
                    <a:pt x="8823" y="11490"/>
                    <a:pt x="8716" y="11216"/>
                  </a:cubicBezTo>
                  <a:cubicBezTo>
                    <a:pt x="8739" y="11097"/>
                    <a:pt x="8751" y="10978"/>
                    <a:pt x="8763" y="10871"/>
                  </a:cubicBezTo>
                  <a:cubicBezTo>
                    <a:pt x="8847" y="10287"/>
                    <a:pt x="8966" y="9716"/>
                    <a:pt x="9061" y="9121"/>
                  </a:cubicBezTo>
                  <a:cubicBezTo>
                    <a:pt x="9132" y="8656"/>
                    <a:pt x="9192" y="8192"/>
                    <a:pt x="9240" y="7728"/>
                  </a:cubicBezTo>
                  <a:lnTo>
                    <a:pt x="9037" y="7620"/>
                  </a:lnTo>
                  <a:lnTo>
                    <a:pt x="9013" y="7823"/>
                  </a:lnTo>
                  <a:cubicBezTo>
                    <a:pt x="8966" y="8240"/>
                    <a:pt x="8918" y="8644"/>
                    <a:pt x="8847" y="9061"/>
                  </a:cubicBezTo>
                  <a:cubicBezTo>
                    <a:pt x="8763" y="9680"/>
                    <a:pt x="8656" y="10264"/>
                    <a:pt x="8585" y="10859"/>
                  </a:cubicBezTo>
                  <a:lnTo>
                    <a:pt x="8549" y="10788"/>
                  </a:lnTo>
                  <a:cubicBezTo>
                    <a:pt x="8382" y="10442"/>
                    <a:pt x="8168" y="10109"/>
                    <a:pt x="7918" y="9811"/>
                  </a:cubicBezTo>
                  <a:cubicBezTo>
                    <a:pt x="7811" y="9692"/>
                    <a:pt x="7704" y="9585"/>
                    <a:pt x="7596" y="9466"/>
                  </a:cubicBezTo>
                  <a:cubicBezTo>
                    <a:pt x="7596" y="9252"/>
                    <a:pt x="7537" y="9049"/>
                    <a:pt x="7513" y="8835"/>
                  </a:cubicBezTo>
                  <a:cubicBezTo>
                    <a:pt x="7418" y="7787"/>
                    <a:pt x="7573" y="6680"/>
                    <a:pt x="7573" y="5596"/>
                  </a:cubicBezTo>
                  <a:cubicBezTo>
                    <a:pt x="7525" y="5454"/>
                    <a:pt x="7466" y="5323"/>
                    <a:pt x="7418" y="5180"/>
                  </a:cubicBezTo>
                  <a:cubicBezTo>
                    <a:pt x="7418" y="5382"/>
                    <a:pt x="7406" y="5585"/>
                    <a:pt x="7394" y="5787"/>
                  </a:cubicBezTo>
                  <a:cubicBezTo>
                    <a:pt x="7346" y="6561"/>
                    <a:pt x="7239" y="7335"/>
                    <a:pt x="7239" y="8097"/>
                  </a:cubicBezTo>
                  <a:cubicBezTo>
                    <a:pt x="7239" y="8454"/>
                    <a:pt x="7251" y="8811"/>
                    <a:pt x="7311" y="9168"/>
                  </a:cubicBezTo>
                  <a:cubicBezTo>
                    <a:pt x="6930" y="8835"/>
                    <a:pt x="6608" y="8466"/>
                    <a:pt x="6334" y="8049"/>
                  </a:cubicBezTo>
                  <a:cubicBezTo>
                    <a:pt x="6263" y="7942"/>
                    <a:pt x="6203" y="7835"/>
                    <a:pt x="6144" y="7716"/>
                  </a:cubicBezTo>
                  <a:cubicBezTo>
                    <a:pt x="6144" y="7501"/>
                    <a:pt x="6168" y="7287"/>
                    <a:pt x="6180" y="7073"/>
                  </a:cubicBezTo>
                  <a:cubicBezTo>
                    <a:pt x="6227" y="6216"/>
                    <a:pt x="6346" y="5358"/>
                    <a:pt x="6370" y="4501"/>
                  </a:cubicBezTo>
                  <a:cubicBezTo>
                    <a:pt x="6382" y="4084"/>
                    <a:pt x="6370" y="3680"/>
                    <a:pt x="6323" y="3263"/>
                  </a:cubicBezTo>
                  <a:cubicBezTo>
                    <a:pt x="6263" y="3227"/>
                    <a:pt x="6215" y="3191"/>
                    <a:pt x="6156" y="3156"/>
                  </a:cubicBezTo>
                  <a:cubicBezTo>
                    <a:pt x="6180" y="3632"/>
                    <a:pt x="6168" y="4108"/>
                    <a:pt x="6120" y="4584"/>
                  </a:cubicBezTo>
                  <a:cubicBezTo>
                    <a:pt x="6061" y="5418"/>
                    <a:pt x="5942" y="6263"/>
                    <a:pt x="5953" y="7109"/>
                  </a:cubicBezTo>
                  <a:lnTo>
                    <a:pt x="5953" y="7216"/>
                  </a:lnTo>
                  <a:cubicBezTo>
                    <a:pt x="5751" y="6632"/>
                    <a:pt x="5620" y="6001"/>
                    <a:pt x="5394" y="5442"/>
                  </a:cubicBezTo>
                  <a:cubicBezTo>
                    <a:pt x="5370" y="5370"/>
                    <a:pt x="5334" y="5299"/>
                    <a:pt x="5299" y="5215"/>
                  </a:cubicBezTo>
                  <a:cubicBezTo>
                    <a:pt x="5263" y="4584"/>
                    <a:pt x="5180" y="3953"/>
                    <a:pt x="5049" y="3334"/>
                  </a:cubicBezTo>
                  <a:cubicBezTo>
                    <a:pt x="4977" y="3037"/>
                    <a:pt x="4906" y="2739"/>
                    <a:pt x="4810" y="2465"/>
                  </a:cubicBezTo>
                  <a:cubicBezTo>
                    <a:pt x="4703" y="2417"/>
                    <a:pt x="4584" y="2370"/>
                    <a:pt x="4477" y="2322"/>
                  </a:cubicBezTo>
                  <a:lnTo>
                    <a:pt x="4489" y="2370"/>
                  </a:lnTo>
                  <a:cubicBezTo>
                    <a:pt x="4608" y="2727"/>
                    <a:pt x="4715" y="3072"/>
                    <a:pt x="4799" y="3441"/>
                  </a:cubicBezTo>
                  <a:cubicBezTo>
                    <a:pt x="4894" y="3870"/>
                    <a:pt x="4977" y="4311"/>
                    <a:pt x="5037" y="4751"/>
                  </a:cubicBezTo>
                  <a:cubicBezTo>
                    <a:pt x="4763" y="4394"/>
                    <a:pt x="4310" y="4156"/>
                    <a:pt x="3751" y="3799"/>
                  </a:cubicBezTo>
                  <a:cubicBezTo>
                    <a:pt x="3775" y="3775"/>
                    <a:pt x="3786" y="3751"/>
                    <a:pt x="3798" y="3715"/>
                  </a:cubicBezTo>
                  <a:cubicBezTo>
                    <a:pt x="3846" y="3382"/>
                    <a:pt x="3703" y="3072"/>
                    <a:pt x="3632" y="2775"/>
                  </a:cubicBezTo>
                  <a:cubicBezTo>
                    <a:pt x="3572" y="2489"/>
                    <a:pt x="3489" y="2203"/>
                    <a:pt x="3382" y="1917"/>
                  </a:cubicBezTo>
                  <a:lnTo>
                    <a:pt x="3108" y="1822"/>
                  </a:lnTo>
                  <a:lnTo>
                    <a:pt x="3108" y="1822"/>
                  </a:lnTo>
                  <a:cubicBezTo>
                    <a:pt x="3132" y="1917"/>
                    <a:pt x="3144" y="2001"/>
                    <a:pt x="3167" y="2096"/>
                  </a:cubicBezTo>
                  <a:cubicBezTo>
                    <a:pt x="3286" y="2608"/>
                    <a:pt x="3394" y="3096"/>
                    <a:pt x="3501" y="3632"/>
                  </a:cubicBezTo>
                  <a:cubicBezTo>
                    <a:pt x="2989" y="3287"/>
                    <a:pt x="2524" y="2882"/>
                    <a:pt x="2120" y="2417"/>
                  </a:cubicBezTo>
                  <a:cubicBezTo>
                    <a:pt x="1524" y="1703"/>
                    <a:pt x="1024" y="917"/>
                    <a:pt x="655" y="60"/>
                  </a:cubicBezTo>
                  <a:cubicBezTo>
                    <a:pt x="643" y="24"/>
                    <a:pt x="596" y="0"/>
                    <a:pt x="572" y="36"/>
                  </a:cubicBezTo>
                  <a:cubicBezTo>
                    <a:pt x="536" y="72"/>
                    <a:pt x="524" y="120"/>
                    <a:pt x="548" y="167"/>
                  </a:cubicBezTo>
                  <a:cubicBezTo>
                    <a:pt x="893" y="1048"/>
                    <a:pt x="1346" y="1870"/>
                    <a:pt x="1929" y="2632"/>
                  </a:cubicBezTo>
                  <a:cubicBezTo>
                    <a:pt x="1739" y="2560"/>
                    <a:pt x="1560" y="2477"/>
                    <a:pt x="1370" y="2417"/>
                  </a:cubicBezTo>
                  <a:cubicBezTo>
                    <a:pt x="1012" y="2286"/>
                    <a:pt x="655" y="2179"/>
                    <a:pt x="298" y="2025"/>
                  </a:cubicBezTo>
                  <a:cubicBezTo>
                    <a:pt x="203" y="1977"/>
                    <a:pt x="107" y="1917"/>
                    <a:pt x="0" y="1870"/>
                  </a:cubicBezTo>
                  <a:cubicBezTo>
                    <a:pt x="0" y="1941"/>
                    <a:pt x="12" y="2025"/>
                    <a:pt x="12" y="2084"/>
                  </a:cubicBezTo>
                  <a:cubicBezTo>
                    <a:pt x="286" y="2263"/>
                    <a:pt x="560" y="2417"/>
                    <a:pt x="858" y="2537"/>
                  </a:cubicBezTo>
                  <a:cubicBezTo>
                    <a:pt x="1167" y="2656"/>
                    <a:pt x="1477" y="2763"/>
                    <a:pt x="1798" y="2846"/>
                  </a:cubicBezTo>
                  <a:cubicBezTo>
                    <a:pt x="1917" y="2870"/>
                    <a:pt x="2036" y="2894"/>
                    <a:pt x="2155" y="2918"/>
                  </a:cubicBezTo>
                  <a:cubicBezTo>
                    <a:pt x="3286" y="4227"/>
                    <a:pt x="4358" y="4501"/>
                    <a:pt x="4799" y="5180"/>
                  </a:cubicBezTo>
                  <a:cubicBezTo>
                    <a:pt x="4846" y="5263"/>
                    <a:pt x="4894" y="5358"/>
                    <a:pt x="4941" y="5454"/>
                  </a:cubicBezTo>
                  <a:cubicBezTo>
                    <a:pt x="4727" y="5311"/>
                    <a:pt x="4501" y="5192"/>
                    <a:pt x="4251" y="5096"/>
                  </a:cubicBezTo>
                  <a:cubicBezTo>
                    <a:pt x="3656" y="4906"/>
                    <a:pt x="3036" y="4811"/>
                    <a:pt x="2417" y="4823"/>
                  </a:cubicBezTo>
                  <a:cubicBezTo>
                    <a:pt x="1977" y="4882"/>
                    <a:pt x="1524" y="4906"/>
                    <a:pt x="1084" y="4906"/>
                  </a:cubicBezTo>
                  <a:cubicBezTo>
                    <a:pt x="953" y="4906"/>
                    <a:pt x="834" y="4882"/>
                    <a:pt x="703" y="4870"/>
                  </a:cubicBezTo>
                  <a:cubicBezTo>
                    <a:pt x="738" y="4942"/>
                    <a:pt x="774" y="5013"/>
                    <a:pt x="810" y="5084"/>
                  </a:cubicBezTo>
                  <a:cubicBezTo>
                    <a:pt x="893" y="5108"/>
                    <a:pt x="977" y="5132"/>
                    <a:pt x="1060" y="5144"/>
                  </a:cubicBezTo>
                  <a:cubicBezTo>
                    <a:pt x="1512" y="5204"/>
                    <a:pt x="1965" y="5227"/>
                    <a:pt x="2417" y="5239"/>
                  </a:cubicBezTo>
                  <a:cubicBezTo>
                    <a:pt x="3013" y="5204"/>
                    <a:pt x="3620" y="5251"/>
                    <a:pt x="4203" y="5394"/>
                  </a:cubicBezTo>
                  <a:cubicBezTo>
                    <a:pt x="4501" y="5477"/>
                    <a:pt x="4787" y="5585"/>
                    <a:pt x="5060" y="5727"/>
                  </a:cubicBezTo>
                  <a:cubicBezTo>
                    <a:pt x="5310" y="6358"/>
                    <a:pt x="5430" y="7073"/>
                    <a:pt x="5656" y="7716"/>
                  </a:cubicBezTo>
                  <a:cubicBezTo>
                    <a:pt x="5537" y="7644"/>
                    <a:pt x="5430" y="7573"/>
                    <a:pt x="5310" y="7513"/>
                  </a:cubicBezTo>
                  <a:cubicBezTo>
                    <a:pt x="4929" y="7323"/>
                    <a:pt x="4537" y="7192"/>
                    <a:pt x="4120" y="7120"/>
                  </a:cubicBezTo>
                  <a:cubicBezTo>
                    <a:pt x="3525" y="7037"/>
                    <a:pt x="2929" y="7037"/>
                    <a:pt x="2346" y="6930"/>
                  </a:cubicBezTo>
                  <a:cubicBezTo>
                    <a:pt x="2251" y="6918"/>
                    <a:pt x="2167" y="6894"/>
                    <a:pt x="2084" y="6882"/>
                  </a:cubicBezTo>
                  <a:cubicBezTo>
                    <a:pt x="2155" y="6978"/>
                    <a:pt x="2239" y="7073"/>
                    <a:pt x="2322" y="7180"/>
                  </a:cubicBezTo>
                  <a:cubicBezTo>
                    <a:pt x="2894" y="7335"/>
                    <a:pt x="3489" y="7382"/>
                    <a:pt x="4084" y="7501"/>
                  </a:cubicBezTo>
                  <a:cubicBezTo>
                    <a:pt x="4394" y="7561"/>
                    <a:pt x="4715" y="7644"/>
                    <a:pt x="5013" y="7751"/>
                  </a:cubicBezTo>
                  <a:cubicBezTo>
                    <a:pt x="5287" y="7847"/>
                    <a:pt x="5549" y="7966"/>
                    <a:pt x="5811" y="8085"/>
                  </a:cubicBezTo>
                  <a:cubicBezTo>
                    <a:pt x="5870" y="8216"/>
                    <a:pt x="5930" y="8347"/>
                    <a:pt x="6001" y="8466"/>
                  </a:cubicBezTo>
                  <a:cubicBezTo>
                    <a:pt x="6430" y="9168"/>
                    <a:pt x="6977" y="9597"/>
                    <a:pt x="7466" y="10157"/>
                  </a:cubicBezTo>
                  <a:cubicBezTo>
                    <a:pt x="7275" y="10026"/>
                    <a:pt x="7073" y="9930"/>
                    <a:pt x="6858" y="9847"/>
                  </a:cubicBezTo>
                  <a:cubicBezTo>
                    <a:pt x="5989" y="9525"/>
                    <a:pt x="5037" y="9514"/>
                    <a:pt x="4096" y="9514"/>
                  </a:cubicBezTo>
                  <a:cubicBezTo>
                    <a:pt x="3798" y="9514"/>
                    <a:pt x="3501" y="9514"/>
                    <a:pt x="3215" y="9502"/>
                  </a:cubicBezTo>
                  <a:cubicBezTo>
                    <a:pt x="3215" y="9609"/>
                    <a:pt x="3227" y="9704"/>
                    <a:pt x="3227" y="9811"/>
                  </a:cubicBezTo>
                  <a:cubicBezTo>
                    <a:pt x="3513" y="9871"/>
                    <a:pt x="3798" y="9918"/>
                    <a:pt x="4084" y="9930"/>
                  </a:cubicBezTo>
                  <a:cubicBezTo>
                    <a:pt x="5013" y="9990"/>
                    <a:pt x="5942" y="9895"/>
                    <a:pt x="6799" y="10157"/>
                  </a:cubicBezTo>
                  <a:cubicBezTo>
                    <a:pt x="7204" y="10276"/>
                    <a:pt x="7585" y="10478"/>
                    <a:pt x="7906" y="10740"/>
                  </a:cubicBezTo>
                  <a:cubicBezTo>
                    <a:pt x="8001" y="10883"/>
                    <a:pt x="8085" y="11026"/>
                    <a:pt x="8156" y="11180"/>
                  </a:cubicBezTo>
                  <a:cubicBezTo>
                    <a:pt x="8311" y="11526"/>
                    <a:pt x="8418" y="11883"/>
                    <a:pt x="8478" y="12264"/>
                  </a:cubicBezTo>
                  <a:cubicBezTo>
                    <a:pt x="8549" y="12573"/>
                    <a:pt x="8585" y="12895"/>
                    <a:pt x="8632" y="13216"/>
                  </a:cubicBezTo>
                  <a:lnTo>
                    <a:pt x="8585" y="13181"/>
                  </a:lnTo>
                  <a:cubicBezTo>
                    <a:pt x="8251" y="12931"/>
                    <a:pt x="7894" y="12728"/>
                    <a:pt x="7525" y="12562"/>
                  </a:cubicBezTo>
                  <a:cubicBezTo>
                    <a:pt x="7180" y="12383"/>
                    <a:pt x="6834" y="12240"/>
                    <a:pt x="6465" y="12109"/>
                  </a:cubicBezTo>
                  <a:cubicBezTo>
                    <a:pt x="6108" y="11990"/>
                    <a:pt x="5739" y="11919"/>
                    <a:pt x="5370" y="11907"/>
                  </a:cubicBezTo>
                  <a:cubicBezTo>
                    <a:pt x="4620" y="11871"/>
                    <a:pt x="3894" y="11907"/>
                    <a:pt x="3179" y="11835"/>
                  </a:cubicBezTo>
                  <a:lnTo>
                    <a:pt x="3179" y="12085"/>
                  </a:lnTo>
                  <a:cubicBezTo>
                    <a:pt x="3894" y="12204"/>
                    <a:pt x="4632" y="12157"/>
                    <a:pt x="5358" y="12216"/>
                  </a:cubicBezTo>
                  <a:cubicBezTo>
                    <a:pt x="5727" y="12240"/>
                    <a:pt x="6084" y="12312"/>
                    <a:pt x="6418" y="12431"/>
                  </a:cubicBezTo>
                  <a:cubicBezTo>
                    <a:pt x="6775" y="12550"/>
                    <a:pt x="7120" y="12693"/>
                    <a:pt x="7466" y="12859"/>
                  </a:cubicBezTo>
                  <a:cubicBezTo>
                    <a:pt x="7823" y="13014"/>
                    <a:pt x="8180" y="13204"/>
                    <a:pt x="8501" y="13419"/>
                  </a:cubicBezTo>
                  <a:cubicBezTo>
                    <a:pt x="8573" y="13466"/>
                    <a:pt x="8632" y="13526"/>
                    <a:pt x="8692" y="13585"/>
                  </a:cubicBezTo>
                  <a:cubicBezTo>
                    <a:pt x="8751" y="14145"/>
                    <a:pt x="8859" y="14681"/>
                    <a:pt x="9013" y="15217"/>
                  </a:cubicBezTo>
                  <a:cubicBezTo>
                    <a:pt x="9085" y="15443"/>
                    <a:pt x="9168" y="15657"/>
                    <a:pt x="9240" y="15871"/>
                  </a:cubicBezTo>
                  <a:cubicBezTo>
                    <a:pt x="8942" y="15693"/>
                    <a:pt x="8609" y="15562"/>
                    <a:pt x="8275" y="15479"/>
                  </a:cubicBezTo>
                  <a:cubicBezTo>
                    <a:pt x="7823" y="15360"/>
                    <a:pt x="7358" y="15324"/>
                    <a:pt x="6894" y="15348"/>
                  </a:cubicBezTo>
                  <a:cubicBezTo>
                    <a:pt x="6263" y="15383"/>
                    <a:pt x="5620" y="15490"/>
                    <a:pt x="4989" y="15538"/>
                  </a:cubicBezTo>
                  <a:cubicBezTo>
                    <a:pt x="4799" y="15550"/>
                    <a:pt x="4608" y="15562"/>
                    <a:pt x="4406" y="15574"/>
                  </a:cubicBezTo>
                  <a:cubicBezTo>
                    <a:pt x="4501" y="15645"/>
                    <a:pt x="4596" y="15717"/>
                    <a:pt x="4679" y="15776"/>
                  </a:cubicBezTo>
                  <a:cubicBezTo>
                    <a:pt x="5870" y="15812"/>
                    <a:pt x="7049" y="15443"/>
                    <a:pt x="8239" y="15776"/>
                  </a:cubicBezTo>
                  <a:cubicBezTo>
                    <a:pt x="8561" y="15860"/>
                    <a:pt x="8870" y="15979"/>
                    <a:pt x="9168" y="16145"/>
                  </a:cubicBezTo>
                  <a:cubicBezTo>
                    <a:pt x="9263" y="16193"/>
                    <a:pt x="9347" y="16264"/>
                    <a:pt x="9418" y="16348"/>
                  </a:cubicBezTo>
                  <a:cubicBezTo>
                    <a:pt x="9716" y="17062"/>
                    <a:pt x="10013" y="17705"/>
                    <a:pt x="10275" y="18419"/>
                  </a:cubicBezTo>
                  <a:cubicBezTo>
                    <a:pt x="10299" y="18491"/>
                    <a:pt x="10323" y="18562"/>
                    <a:pt x="10347" y="18646"/>
                  </a:cubicBezTo>
                  <a:cubicBezTo>
                    <a:pt x="9978" y="18408"/>
                    <a:pt x="9561" y="18241"/>
                    <a:pt x="9132" y="18169"/>
                  </a:cubicBezTo>
                  <a:cubicBezTo>
                    <a:pt x="8144" y="17979"/>
                    <a:pt x="7156" y="18122"/>
                    <a:pt x="6168" y="18074"/>
                  </a:cubicBezTo>
                  <a:cubicBezTo>
                    <a:pt x="6168" y="18157"/>
                    <a:pt x="6180" y="18241"/>
                    <a:pt x="6180" y="18336"/>
                  </a:cubicBezTo>
                  <a:cubicBezTo>
                    <a:pt x="7156" y="18408"/>
                    <a:pt x="8132" y="18253"/>
                    <a:pt x="9109" y="18455"/>
                  </a:cubicBezTo>
                  <a:cubicBezTo>
                    <a:pt x="9454" y="18527"/>
                    <a:pt x="9799" y="18646"/>
                    <a:pt x="10121" y="18812"/>
                  </a:cubicBezTo>
                  <a:cubicBezTo>
                    <a:pt x="10240" y="18872"/>
                    <a:pt x="10347" y="18943"/>
                    <a:pt x="10454" y="19015"/>
                  </a:cubicBezTo>
                  <a:cubicBezTo>
                    <a:pt x="10597" y="19515"/>
                    <a:pt x="10680" y="20039"/>
                    <a:pt x="10692" y="20551"/>
                  </a:cubicBezTo>
                  <a:cubicBezTo>
                    <a:pt x="10704" y="20884"/>
                    <a:pt x="10704" y="21217"/>
                    <a:pt x="10692" y="21551"/>
                  </a:cubicBezTo>
                  <a:cubicBezTo>
                    <a:pt x="10537" y="21313"/>
                    <a:pt x="10311" y="21110"/>
                    <a:pt x="10061" y="20979"/>
                  </a:cubicBezTo>
                  <a:cubicBezTo>
                    <a:pt x="9811" y="20848"/>
                    <a:pt x="9549" y="20777"/>
                    <a:pt x="9263" y="20753"/>
                  </a:cubicBezTo>
                  <a:cubicBezTo>
                    <a:pt x="8870" y="20741"/>
                    <a:pt x="8478" y="20777"/>
                    <a:pt x="8097" y="20860"/>
                  </a:cubicBezTo>
                  <a:lnTo>
                    <a:pt x="7442" y="20991"/>
                  </a:lnTo>
                  <a:lnTo>
                    <a:pt x="6573" y="21075"/>
                  </a:lnTo>
                  <a:cubicBezTo>
                    <a:pt x="6608" y="21134"/>
                    <a:pt x="6644" y="21182"/>
                    <a:pt x="6668" y="21241"/>
                  </a:cubicBezTo>
                  <a:lnTo>
                    <a:pt x="7466" y="21301"/>
                  </a:lnTo>
                  <a:lnTo>
                    <a:pt x="8120" y="21253"/>
                  </a:lnTo>
                  <a:cubicBezTo>
                    <a:pt x="8501" y="21194"/>
                    <a:pt x="8870" y="21182"/>
                    <a:pt x="9251" y="21194"/>
                  </a:cubicBezTo>
                  <a:cubicBezTo>
                    <a:pt x="9501" y="21182"/>
                    <a:pt x="9752" y="21229"/>
                    <a:pt x="9990" y="21301"/>
                  </a:cubicBezTo>
                  <a:cubicBezTo>
                    <a:pt x="10263" y="21396"/>
                    <a:pt x="10514" y="21586"/>
                    <a:pt x="10680" y="21837"/>
                  </a:cubicBezTo>
                  <a:cubicBezTo>
                    <a:pt x="10633" y="22408"/>
                    <a:pt x="10561" y="22991"/>
                    <a:pt x="10454" y="23563"/>
                  </a:cubicBezTo>
                  <a:cubicBezTo>
                    <a:pt x="10025" y="25920"/>
                    <a:pt x="9180" y="28242"/>
                    <a:pt x="8978" y="30611"/>
                  </a:cubicBezTo>
                  <a:cubicBezTo>
                    <a:pt x="8978" y="30635"/>
                    <a:pt x="8990" y="30671"/>
                    <a:pt x="9013" y="30683"/>
                  </a:cubicBezTo>
                  <a:cubicBezTo>
                    <a:pt x="9037" y="30683"/>
                    <a:pt x="9061" y="30659"/>
                    <a:pt x="9073" y="30635"/>
                  </a:cubicBezTo>
                  <a:cubicBezTo>
                    <a:pt x="9382" y="28290"/>
                    <a:pt x="10311" y="26039"/>
                    <a:pt x="10859" y="23730"/>
                  </a:cubicBezTo>
                  <a:cubicBezTo>
                    <a:pt x="11014" y="23099"/>
                    <a:pt x="11133" y="22444"/>
                    <a:pt x="11216" y="21801"/>
                  </a:cubicBezTo>
                  <a:cubicBezTo>
                    <a:pt x="11264" y="21682"/>
                    <a:pt x="11311" y="21563"/>
                    <a:pt x="11359" y="21456"/>
                  </a:cubicBezTo>
                  <a:cubicBezTo>
                    <a:pt x="11597" y="20872"/>
                    <a:pt x="11883" y="20313"/>
                    <a:pt x="12145" y="19801"/>
                  </a:cubicBezTo>
                  <a:cubicBezTo>
                    <a:pt x="12454" y="19146"/>
                    <a:pt x="12776" y="18491"/>
                    <a:pt x="13073" y="17812"/>
                  </a:cubicBezTo>
                  <a:cubicBezTo>
                    <a:pt x="13050" y="17669"/>
                    <a:pt x="13026" y="17526"/>
                    <a:pt x="12990" y="173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4" name="Google Shape;3414;p40"/>
          <p:cNvGrpSpPr/>
          <p:nvPr/>
        </p:nvGrpSpPr>
        <p:grpSpPr>
          <a:xfrm>
            <a:off x="-621341" y="3624269"/>
            <a:ext cx="1695635" cy="1980899"/>
            <a:chOff x="-621341" y="3624269"/>
            <a:chExt cx="1695635" cy="1980899"/>
          </a:xfrm>
        </p:grpSpPr>
        <p:grpSp>
          <p:nvGrpSpPr>
            <p:cNvPr id="3415" name="Google Shape;3415;p40"/>
            <p:cNvGrpSpPr/>
            <p:nvPr/>
          </p:nvGrpSpPr>
          <p:grpSpPr>
            <a:xfrm rot="-355730">
              <a:off x="136481" y="3663548"/>
              <a:ext cx="850434" cy="1735904"/>
              <a:chOff x="9819575" y="1901925"/>
              <a:chExt cx="755322" cy="1541761"/>
            </a:xfrm>
          </p:grpSpPr>
          <p:sp>
            <p:nvSpPr>
              <p:cNvPr id="3416" name="Google Shape;3416;p40"/>
              <p:cNvSpPr/>
              <p:nvPr/>
            </p:nvSpPr>
            <p:spPr>
              <a:xfrm>
                <a:off x="9819575" y="1901925"/>
                <a:ext cx="755322" cy="1541761"/>
              </a:xfrm>
              <a:custGeom>
                <a:avLst/>
                <a:gdLst/>
                <a:ahLst/>
                <a:cxnLst/>
                <a:rect l="l" t="t" r="r" b="b"/>
                <a:pathLst>
                  <a:path w="13253" h="27052" extrusionOk="0">
                    <a:moveTo>
                      <a:pt x="3941" y="17300"/>
                    </a:moveTo>
                    <a:cubicBezTo>
                      <a:pt x="4120" y="15990"/>
                      <a:pt x="4180" y="14752"/>
                      <a:pt x="3298" y="13847"/>
                    </a:cubicBezTo>
                    <a:cubicBezTo>
                      <a:pt x="3096" y="13645"/>
                      <a:pt x="2810" y="13502"/>
                      <a:pt x="2548" y="13573"/>
                    </a:cubicBezTo>
                    <a:cubicBezTo>
                      <a:pt x="1655" y="13835"/>
                      <a:pt x="1560" y="15443"/>
                      <a:pt x="2120" y="16812"/>
                    </a:cubicBezTo>
                    <a:cubicBezTo>
                      <a:pt x="2584" y="17967"/>
                      <a:pt x="3108" y="19062"/>
                      <a:pt x="3310" y="20336"/>
                    </a:cubicBezTo>
                    <a:cubicBezTo>
                      <a:pt x="3322" y="20455"/>
                      <a:pt x="3429" y="21229"/>
                      <a:pt x="3513" y="21658"/>
                    </a:cubicBezTo>
                    <a:cubicBezTo>
                      <a:pt x="3715" y="22765"/>
                      <a:pt x="3810" y="22860"/>
                      <a:pt x="3977" y="23253"/>
                    </a:cubicBezTo>
                    <a:cubicBezTo>
                      <a:pt x="4680" y="24920"/>
                      <a:pt x="6144" y="25992"/>
                      <a:pt x="7501" y="27015"/>
                    </a:cubicBezTo>
                    <a:cubicBezTo>
                      <a:pt x="7525" y="27039"/>
                      <a:pt x="7573" y="27051"/>
                      <a:pt x="7620" y="27051"/>
                    </a:cubicBezTo>
                    <a:cubicBezTo>
                      <a:pt x="7549" y="26611"/>
                      <a:pt x="6501" y="26122"/>
                      <a:pt x="5799" y="25468"/>
                    </a:cubicBezTo>
                    <a:cubicBezTo>
                      <a:pt x="5168" y="24884"/>
                      <a:pt x="4644" y="24194"/>
                      <a:pt x="4275" y="23420"/>
                    </a:cubicBezTo>
                    <a:cubicBezTo>
                      <a:pt x="4096" y="22717"/>
                      <a:pt x="3977" y="21967"/>
                      <a:pt x="4572" y="21039"/>
                    </a:cubicBezTo>
                    <a:cubicBezTo>
                      <a:pt x="5834" y="19074"/>
                      <a:pt x="8918" y="19050"/>
                      <a:pt x="9002" y="17133"/>
                    </a:cubicBezTo>
                    <a:cubicBezTo>
                      <a:pt x="9002" y="16717"/>
                      <a:pt x="8882" y="16312"/>
                      <a:pt x="8632" y="15990"/>
                    </a:cubicBezTo>
                    <a:cubicBezTo>
                      <a:pt x="8585" y="15907"/>
                      <a:pt x="8525" y="15847"/>
                      <a:pt x="8454" y="15788"/>
                    </a:cubicBezTo>
                    <a:cubicBezTo>
                      <a:pt x="7990" y="15324"/>
                      <a:pt x="7287" y="15240"/>
                      <a:pt x="6644" y="16169"/>
                    </a:cubicBezTo>
                    <a:cubicBezTo>
                      <a:pt x="5965" y="17157"/>
                      <a:pt x="5370" y="17967"/>
                      <a:pt x="4334" y="19348"/>
                    </a:cubicBezTo>
                    <a:cubicBezTo>
                      <a:pt x="4180" y="19550"/>
                      <a:pt x="4060" y="19788"/>
                      <a:pt x="3977" y="20038"/>
                    </a:cubicBezTo>
                    <a:cubicBezTo>
                      <a:pt x="4001" y="19800"/>
                      <a:pt x="4037" y="19574"/>
                      <a:pt x="4084" y="19348"/>
                    </a:cubicBezTo>
                    <a:cubicBezTo>
                      <a:pt x="4287" y="18455"/>
                      <a:pt x="4572" y="17562"/>
                      <a:pt x="4811" y="16657"/>
                    </a:cubicBezTo>
                    <a:cubicBezTo>
                      <a:pt x="5644" y="15419"/>
                      <a:pt x="6858" y="14538"/>
                      <a:pt x="8359" y="14454"/>
                    </a:cubicBezTo>
                    <a:cubicBezTo>
                      <a:pt x="9549" y="14395"/>
                      <a:pt x="10859" y="14419"/>
                      <a:pt x="11669" y="13502"/>
                    </a:cubicBezTo>
                    <a:cubicBezTo>
                      <a:pt x="11954" y="13180"/>
                      <a:pt x="12157" y="12704"/>
                      <a:pt x="11978" y="12264"/>
                    </a:cubicBezTo>
                    <a:cubicBezTo>
                      <a:pt x="11538" y="11216"/>
                      <a:pt x="10145" y="11549"/>
                      <a:pt x="9514" y="12097"/>
                    </a:cubicBezTo>
                    <a:cubicBezTo>
                      <a:pt x="9299" y="12287"/>
                      <a:pt x="9097" y="12490"/>
                      <a:pt x="8906" y="12704"/>
                    </a:cubicBezTo>
                    <a:cubicBezTo>
                      <a:pt x="8490" y="13085"/>
                      <a:pt x="8049" y="13442"/>
                      <a:pt x="7597" y="13776"/>
                    </a:cubicBezTo>
                    <a:cubicBezTo>
                      <a:pt x="7597" y="13776"/>
                      <a:pt x="5644" y="15121"/>
                      <a:pt x="5013" y="15859"/>
                    </a:cubicBezTo>
                    <a:cubicBezTo>
                      <a:pt x="5049" y="15693"/>
                      <a:pt x="5072" y="15514"/>
                      <a:pt x="5108" y="15347"/>
                    </a:cubicBezTo>
                    <a:lnTo>
                      <a:pt x="5168" y="15276"/>
                    </a:lnTo>
                    <a:cubicBezTo>
                      <a:pt x="6239" y="13621"/>
                      <a:pt x="7573" y="12168"/>
                      <a:pt x="8263" y="10216"/>
                    </a:cubicBezTo>
                    <a:cubicBezTo>
                      <a:pt x="9609" y="8585"/>
                      <a:pt x="11990" y="8096"/>
                      <a:pt x="12800" y="6049"/>
                    </a:cubicBezTo>
                    <a:cubicBezTo>
                      <a:pt x="13252" y="4918"/>
                      <a:pt x="13157" y="3334"/>
                      <a:pt x="12097" y="2703"/>
                    </a:cubicBezTo>
                    <a:cubicBezTo>
                      <a:pt x="10942" y="2012"/>
                      <a:pt x="9728" y="3417"/>
                      <a:pt x="9168" y="5358"/>
                    </a:cubicBezTo>
                    <a:cubicBezTo>
                      <a:pt x="8644" y="7156"/>
                      <a:pt x="8311" y="9001"/>
                      <a:pt x="7585" y="10716"/>
                    </a:cubicBezTo>
                    <a:cubicBezTo>
                      <a:pt x="7585" y="10716"/>
                      <a:pt x="7192" y="11394"/>
                      <a:pt x="7013" y="11787"/>
                    </a:cubicBezTo>
                    <a:cubicBezTo>
                      <a:pt x="6549" y="12811"/>
                      <a:pt x="5870" y="13680"/>
                      <a:pt x="5263" y="14633"/>
                    </a:cubicBezTo>
                    <a:cubicBezTo>
                      <a:pt x="5418" y="14240"/>
                      <a:pt x="5561" y="13847"/>
                      <a:pt x="5704" y="13454"/>
                    </a:cubicBezTo>
                    <a:cubicBezTo>
                      <a:pt x="5704" y="13454"/>
                      <a:pt x="6025" y="12907"/>
                      <a:pt x="6251" y="12549"/>
                    </a:cubicBezTo>
                    <a:cubicBezTo>
                      <a:pt x="7335" y="10728"/>
                      <a:pt x="8692" y="8692"/>
                      <a:pt x="7930" y="6442"/>
                    </a:cubicBezTo>
                    <a:cubicBezTo>
                      <a:pt x="7609" y="5513"/>
                      <a:pt x="6525" y="4775"/>
                      <a:pt x="5930" y="5799"/>
                    </a:cubicBezTo>
                    <a:cubicBezTo>
                      <a:pt x="5263" y="6965"/>
                      <a:pt x="6227" y="8847"/>
                      <a:pt x="6037" y="10525"/>
                    </a:cubicBezTo>
                    <a:cubicBezTo>
                      <a:pt x="5882" y="11561"/>
                      <a:pt x="5632" y="12585"/>
                      <a:pt x="5263" y="13561"/>
                    </a:cubicBezTo>
                    <a:cubicBezTo>
                      <a:pt x="5287" y="13264"/>
                      <a:pt x="5334" y="12728"/>
                      <a:pt x="5334" y="12335"/>
                    </a:cubicBezTo>
                    <a:cubicBezTo>
                      <a:pt x="5358" y="10716"/>
                      <a:pt x="5334" y="9025"/>
                      <a:pt x="4977" y="7501"/>
                    </a:cubicBezTo>
                    <a:cubicBezTo>
                      <a:pt x="5001" y="7096"/>
                      <a:pt x="5049" y="6370"/>
                      <a:pt x="5096" y="5799"/>
                    </a:cubicBezTo>
                    <a:cubicBezTo>
                      <a:pt x="5215" y="4334"/>
                      <a:pt x="5513" y="2751"/>
                      <a:pt x="4870" y="1477"/>
                    </a:cubicBezTo>
                    <a:cubicBezTo>
                      <a:pt x="4751" y="1155"/>
                      <a:pt x="4572" y="857"/>
                      <a:pt x="4358" y="596"/>
                    </a:cubicBezTo>
                    <a:cubicBezTo>
                      <a:pt x="4060" y="226"/>
                      <a:pt x="3596" y="0"/>
                      <a:pt x="3167" y="143"/>
                    </a:cubicBezTo>
                    <a:cubicBezTo>
                      <a:pt x="1870" y="560"/>
                      <a:pt x="2024" y="2655"/>
                      <a:pt x="3156" y="4310"/>
                    </a:cubicBezTo>
                    <a:cubicBezTo>
                      <a:pt x="3870" y="5370"/>
                      <a:pt x="4501" y="6513"/>
                      <a:pt x="4787" y="7858"/>
                    </a:cubicBezTo>
                    <a:cubicBezTo>
                      <a:pt x="5120" y="9466"/>
                      <a:pt x="5144" y="11133"/>
                      <a:pt x="5144" y="12776"/>
                    </a:cubicBezTo>
                    <a:cubicBezTo>
                      <a:pt x="5084" y="12478"/>
                      <a:pt x="5013" y="12180"/>
                      <a:pt x="4906" y="11895"/>
                    </a:cubicBezTo>
                    <a:cubicBezTo>
                      <a:pt x="4513" y="10752"/>
                      <a:pt x="4418" y="10156"/>
                      <a:pt x="4203" y="9406"/>
                    </a:cubicBezTo>
                    <a:cubicBezTo>
                      <a:pt x="3810" y="8061"/>
                      <a:pt x="3406" y="6644"/>
                      <a:pt x="2286" y="5834"/>
                    </a:cubicBezTo>
                    <a:cubicBezTo>
                      <a:pt x="1536" y="5299"/>
                      <a:pt x="0" y="5763"/>
                      <a:pt x="584" y="7549"/>
                    </a:cubicBezTo>
                    <a:cubicBezTo>
                      <a:pt x="1227" y="9561"/>
                      <a:pt x="4239" y="9835"/>
                      <a:pt x="4763" y="12609"/>
                    </a:cubicBezTo>
                    <a:cubicBezTo>
                      <a:pt x="4894" y="13347"/>
                      <a:pt x="4906" y="14097"/>
                      <a:pt x="4787" y="14835"/>
                    </a:cubicBezTo>
                    <a:cubicBezTo>
                      <a:pt x="4775" y="14871"/>
                      <a:pt x="4763" y="14907"/>
                      <a:pt x="4751" y="14943"/>
                    </a:cubicBezTo>
                    <a:cubicBezTo>
                      <a:pt x="4751" y="14943"/>
                      <a:pt x="4394" y="15871"/>
                      <a:pt x="4203" y="16455"/>
                    </a:cubicBezTo>
                    <a:cubicBezTo>
                      <a:pt x="4168" y="16598"/>
                      <a:pt x="4120" y="16728"/>
                      <a:pt x="4084" y="16871"/>
                    </a:cubicBezTo>
                    <a:cubicBezTo>
                      <a:pt x="4037" y="17002"/>
                      <a:pt x="3989" y="17157"/>
                      <a:pt x="3941" y="17300"/>
                    </a:cubicBezTo>
                    <a:close/>
                    <a:moveTo>
                      <a:pt x="2489" y="2203"/>
                    </a:moveTo>
                    <a:cubicBezTo>
                      <a:pt x="2465" y="1917"/>
                      <a:pt x="2501" y="1619"/>
                      <a:pt x="2596" y="1358"/>
                    </a:cubicBezTo>
                    <a:cubicBezTo>
                      <a:pt x="2560" y="1512"/>
                      <a:pt x="2548" y="1679"/>
                      <a:pt x="2548" y="1846"/>
                    </a:cubicBezTo>
                    <a:cubicBezTo>
                      <a:pt x="2513" y="1965"/>
                      <a:pt x="2501" y="2084"/>
                      <a:pt x="2489" y="2203"/>
                    </a:cubicBezTo>
                    <a:close/>
                    <a:moveTo>
                      <a:pt x="2477" y="9311"/>
                    </a:moveTo>
                    <a:cubicBezTo>
                      <a:pt x="1929" y="8918"/>
                      <a:pt x="1405" y="8501"/>
                      <a:pt x="1048" y="7930"/>
                    </a:cubicBezTo>
                    <a:lnTo>
                      <a:pt x="1012" y="7858"/>
                    </a:lnTo>
                    <a:cubicBezTo>
                      <a:pt x="1358" y="8430"/>
                      <a:pt x="1941" y="8906"/>
                      <a:pt x="2465" y="9299"/>
                    </a:cubicBezTo>
                    <a:close/>
                    <a:moveTo>
                      <a:pt x="4180" y="10680"/>
                    </a:moveTo>
                    <a:lnTo>
                      <a:pt x="4156" y="10656"/>
                    </a:lnTo>
                    <a:lnTo>
                      <a:pt x="4168" y="1065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40"/>
              <p:cNvSpPr/>
              <p:nvPr/>
            </p:nvSpPr>
            <p:spPr>
              <a:xfrm>
                <a:off x="9892183" y="1984678"/>
                <a:ext cx="571407" cy="1075619"/>
              </a:xfrm>
              <a:custGeom>
                <a:avLst/>
                <a:gdLst/>
                <a:ahLst/>
                <a:cxnLst/>
                <a:rect l="l" t="t" r="r" b="b"/>
                <a:pathLst>
                  <a:path w="10026" h="18873" extrusionOk="0">
                    <a:moveTo>
                      <a:pt x="3251" y="4751"/>
                    </a:moveTo>
                    <a:cubicBezTo>
                      <a:pt x="3287" y="4097"/>
                      <a:pt x="3239" y="3454"/>
                      <a:pt x="3084" y="2811"/>
                    </a:cubicBezTo>
                    <a:cubicBezTo>
                      <a:pt x="2846" y="2001"/>
                      <a:pt x="2477" y="1215"/>
                      <a:pt x="2013" y="513"/>
                    </a:cubicBezTo>
                    <a:cubicBezTo>
                      <a:pt x="2013" y="513"/>
                      <a:pt x="1763" y="1"/>
                      <a:pt x="2322" y="1287"/>
                    </a:cubicBezTo>
                    <a:cubicBezTo>
                      <a:pt x="2786" y="2323"/>
                      <a:pt x="3132" y="3418"/>
                      <a:pt x="3156" y="4597"/>
                    </a:cubicBezTo>
                    <a:cubicBezTo>
                      <a:pt x="3156" y="4609"/>
                      <a:pt x="3191" y="4823"/>
                      <a:pt x="3251" y="4751"/>
                    </a:cubicBezTo>
                    <a:close/>
                    <a:moveTo>
                      <a:pt x="2703" y="3275"/>
                    </a:moveTo>
                    <a:cubicBezTo>
                      <a:pt x="2727" y="2882"/>
                      <a:pt x="2596" y="2799"/>
                      <a:pt x="2501" y="2608"/>
                    </a:cubicBezTo>
                    <a:cubicBezTo>
                      <a:pt x="2144" y="1775"/>
                      <a:pt x="2203" y="2239"/>
                      <a:pt x="2203" y="2239"/>
                    </a:cubicBezTo>
                    <a:cubicBezTo>
                      <a:pt x="2453" y="2727"/>
                      <a:pt x="2632" y="3418"/>
                      <a:pt x="2703" y="3275"/>
                    </a:cubicBezTo>
                    <a:close/>
                    <a:moveTo>
                      <a:pt x="7859" y="6252"/>
                    </a:moveTo>
                    <a:lnTo>
                      <a:pt x="7930" y="6097"/>
                    </a:lnTo>
                    <a:cubicBezTo>
                      <a:pt x="8347" y="5323"/>
                      <a:pt x="8859" y="4609"/>
                      <a:pt x="9263" y="3823"/>
                    </a:cubicBezTo>
                    <a:cubicBezTo>
                      <a:pt x="9263" y="3823"/>
                      <a:pt x="9263" y="3787"/>
                      <a:pt x="9156" y="3751"/>
                    </a:cubicBezTo>
                    <a:cubicBezTo>
                      <a:pt x="8668" y="4525"/>
                      <a:pt x="8132" y="5287"/>
                      <a:pt x="7751" y="6133"/>
                    </a:cubicBezTo>
                    <a:cubicBezTo>
                      <a:pt x="7751" y="6144"/>
                      <a:pt x="7656" y="6323"/>
                      <a:pt x="7847" y="6263"/>
                    </a:cubicBezTo>
                    <a:close/>
                    <a:moveTo>
                      <a:pt x="7049" y="8883"/>
                    </a:moveTo>
                    <a:cubicBezTo>
                      <a:pt x="7656" y="7121"/>
                      <a:pt x="8668" y="5525"/>
                      <a:pt x="10025" y="4228"/>
                    </a:cubicBezTo>
                    <a:lnTo>
                      <a:pt x="9978" y="4168"/>
                    </a:lnTo>
                    <a:cubicBezTo>
                      <a:pt x="8478" y="5359"/>
                      <a:pt x="7418" y="7002"/>
                      <a:pt x="6918" y="8847"/>
                    </a:cubicBezTo>
                    <a:cubicBezTo>
                      <a:pt x="6918" y="8847"/>
                      <a:pt x="6799" y="8847"/>
                      <a:pt x="7025" y="8930"/>
                    </a:cubicBezTo>
                    <a:cubicBezTo>
                      <a:pt x="7037" y="8919"/>
                      <a:pt x="7037" y="8907"/>
                      <a:pt x="7049" y="8895"/>
                    </a:cubicBezTo>
                    <a:close/>
                    <a:moveTo>
                      <a:pt x="2953" y="9323"/>
                    </a:moveTo>
                    <a:cubicBezTo>
                      <a:pt x="2953" y="9323"/>
                      <a:pt x="2751" y="8073"/>
                      <a:pt x="2536" y="7597"/>
                    </a:cubicBezTo>
                    <a:cubicBezTo>
                      <a:pt x="2382" y="7252"/>
                      <a:pt x="2203" y="6930"/>
                      <a:pt x="1989" y="6621"/>
                    </a:cubicBezTo>
                    <a:cubicBezTo>
                      <a:pt x="1572" y="5942"/>
                      <a:pt x="977" y="5382"/>
                      <a:pt x="274" y="5001"/>
                    </a:cubicBezTo>
                    <a:cubicBezTo>
                      <a:pt x="274" y="5001"/>
                      <a:pt x="0" y="4918"/>
                      <a:pt x="381" y="5204"/>
                    </a:cubicBezTo>
                    <a:cubicBezTo>
                      <a:pt x="1584" y="6168"/>
                      <a:pt x="2465" y="7645"/>
                      <a:pt x="2834" y="9264"/>
                    </a:cubicBezTo>
                    <a:cubicBezTo>
                      <a:pt x="2858" y="9300"/>
                      <a:pt x="2906" y="9335"/>
                      <a:pt x="2953" y="9323"/>
                    </a:cubicBezTo>
                    <a:close/>
                    <a:moveTo>
                      <a:pt x="2096" y="8097"/>
                    </a:moveTo>
                    <a:cubicBezTo>
                      <a:pt x="1786" y="7668"/>
                      <a:pt x="1417" y="7264"/>
                      <a:pt x="1024" y="6906"/>
                    </a:cubicBezTo>
                    <a:lnTo>
                      <a:pt x="941" y="6918"/>
                    </a:lnTo>
                    <a:cubicBezTo>
                      <a:pt x="1310" y="7299"/>
                      <a:pt x="1667" y="7692"/>
                      <a:pt x="2001" y="8109"/>
                    </a:cubicBezTo>
                    <a:cubicBezTo>
                      <a:pt x="2001" y="8109"/>
                      <a:pt x="2084" y="8192"/>
                      <a:pt x="2096" y="8109"/>
                    </a:cubicBezTo>
                    <a:close/>
                    <a:moveTo>
                      <a:pt x="4525" y="11657"/>
                    </a:moveTo>
                    <a:cubicBezTo>
                      <a:pt x="4632" y="11478"/>
                      <a:pt x="4715" y="11324"/>
                      <a:pt x="4727" y="11300"/>
                    </a:cubicBezTo>
                    <a:cubicBezTo>
                      <a:pt x="5418" y="9907"/>
                      <a:pt x="5751" y="8323"/>
                      <a:pt x="5811" y="6728"/>
                    </a:cubicBezTo>
                    <a:lnTo>
                      <a:pt x="5763" y="6692"/>
                    </a:lnTo>
                    <a:cubicBezTo>
                      <a:pt x="5632" y="8264"/>
                      <a:pt x="5251" y="9800"/>
                      <a:pt x="4632" y="11252"/>
                    </a:cubicBezTo>
                    <a:cubicBezTo>
                      <a:pt x="4560" y="11443"/>
                      <a:pt x="4430" y="11705"/>
                      <a:pt x="4525" y="11669"/>
                    </a:cubicBezTo>
                    <a:close/>
                    <a:moveTo>
                      <a:pt x="4977" y="9895"/>
                    </a:moveTo>
                    <a:cubicBezTo>
                      <a:pt x="5144" y="9311"/>
                      <a:pt x="5251" y="8716"/>
                      <a:pt x="5299" y="8109"/>
                    </a:cubicBezTo>
                    <a:lnTo>
                      <a:pt x="5168" y="8097"/>
                    </a:lnTo>
                    <a:cubicBezTo>
                      <a:pt x="5096" y="8692"/>
                      <a:pt x="5025" y="9288"/>
                      <a:pt x="4882" y="9883"/>
                    </a:cubicBezTo>
                    <a:cubicBezTo>
                      <a:pt x="4882" y="9871"/>
                      <a:pt x="4858" y="9978"/>
                      <a:pt x="4977" y="9907"/>
                    </a:cubicBezTo>
                    <a:close/>
                    <a:moveTo>
                      <a:pt x="7025" y="12383"/>
                    </a:moveTo>
                    <a:cubicBezTo>
                      <a:pt x="7549" y="12014"/>
                      <a:pt x="8097" y="11693"/>
                      <a:pt x="8668" y="11407"/>
                    </a:cubicBezTo>
                    <a:cubicBezTo>
                      <a:pt x="8716" y="11383"/>
                      <a:pt x="8859" y="11276"/>
                      <a:pt x="8632" y="11300"/>
                    </a:cubicBezTo>
                    <a:cubicBezTo>
                      <a:pt x="8311" y="11431"/>
                      <a:pt x="8001" y="11574"/>
                      <a:pt x="7716" y="11752"/>
                    </a:cubicBezTo>
                    <a:cubicBezTo>
                      <a:pt x="7251" y="12086"/>
                      <a:pt x="6668" y="12621"/>
                      <a:pt x="7025" y="12383"/>
                    </a:cubicBezTo>
                    <a:close/>
                    <a:moveTo>
                      <a:pt x="6739" y="12860"/>
                    </a:moveTo>
                    <a:cubicBezTo>
                      <a:pt x="7287" y="12645"/>
                      <a:pt x="6906" y="12800"/>
                      <a:pt x="7192" y="12693"/>
                    </a:cubicBezTo>
                    <a:cubicBezTo>
                      <a:pt x="7585" y="12562"/>
                      <a:pt x="8001" y="12443"/>
                      <a:pt x="8418" y="12359"/>
                    </a:cubicBezTo>
                    <a:cubicBezTo>
                      <a:pt x="8418" y="12359"/>
                      <a:pt x="8823" y="12086"/>
                      <a:pt x="7870" y="12288"/>
                    </a:cubicBezTo>
                    <a:cubicBezTo>
                      <a:pt x="7549" y="12371"/>
                      <a:pt x="7239" y="12479"/>
                      <a:pt x="6930" y="12609"/>
                    </a:cubicBezTo>
                    <a:cubicBezTo>
                      <a:pt x="6823" y="12681"/>
                      <a:pt x="6716" y="12764"/>
                      <a:pt x="6620" y="12860"/>
                    </a:cubicBezTo>
                    <a:cubicBezTo>
                      <a:pt x="6656" y="12871"/>
                      <a:pt x="6704" y="12883"/>
                      <a:pt x="6739" y="12871"/>
                    </a:cubicBezTo>
                    <a:close/>
                    <a:moveTo>
                      <a:pt x="1655" y="13943"/>
                    </a:moveTo>
                    <a:cubicBezTo>
                      <a:pt x="1953" y="14705"/>
                      <a:pt x="2132" y="15515"/>
                      <a:pt x="2155" y="16336"/>
                    </a:cubicBezTo>
                    <a:cubicBezTo>
                      <a:pt x="2167" y="17027"/>
                      <a:pt x="2263" y="16765"/>
                      <a:pt x="2263" y="16765"/>
                    </a:cubicBezTo>
                    <a:cubicBezTo>
                      <a:pt x="2405" y="16467"/>
                      <a:pt x="2370" y="16765"/>
                      <a:pt x="2346" y="16193"/>
                    </a:cubicBezTo>
                    <a:cubicBezTo>
                      <a:pt x="2322" y="15550"/>
                      <a:pt x="2179" y="14919"/>
                      <a:pt x="1929" y="14324"/>
                    </a:cubicBezTo>
                    <a:cubicBezTo>
                      <a:pt x="1810" y="14062"/>
                      <a:pt x="1596" y="13812"/>
                      <a:pt x="1655" y="13955"/>
                    </a:cubicBezTo>
                    <a:close/>
                    <a:moveTo>
                      <a:pt x="2036" y="16348"/>
                    </a:moveTo>
                    <a:cubicBezTo>
                      <a:pt x="2036" y="16348"/>
                      <a:pt x="1810" y="15610"/>
                      <a:pt x="1584" y="15062"/>
                    </a:cubicBezTo>
                    <a:lnTo>
                      <a:pt x="1501" y="15098"/>
                    </a:lnTo>
                    <a:cubicBezTo>
                      <a:pt x="1679" y="15503"/>
                      <a:pt x="1822" y="15908"/>
                      <a:pt x="1953" y="16336"/>
                    </a:cubicBezTo>
                    <a:cubicBezTo>
                      <a:pt x="1953" y="16336"/>
                      <a:pt x="1941" y="16384"/>
                      <a:pt x="2036" y="16360"/>
                    </a:cubicBezTo>
                    <a:close/>
                    <a:moveTo>
                      <a:pt x="3548" y="18313"/>
                    </a:moveTo>
                    <a:cubicBezTo>
                      <a:pt x="3548" y="18313"/>
                      <a:pt x="4239" y="17515"/>
                      <a:pt x="4584" y="17170"/>
                    </a:cubicBezTo>
                    <a:cubicBezTo>
                      <a:pt x="5108" y="16634"/>
                      <a:pt x="4715" y="16836"/>
                      <a:pt x="4715" y="16836"/>
                    </a:cubicBezTo>
                    <a:cubicBezTo>
                      <a:pt x="4120" y="17312"/>
                      <a:pt x="4263" y="17193"/>
                      <a:pt x="3882" y="17693"/>
                    </a:cubicBezTo>
                    <a:cubicBezTo>
                      <a:pt x="3739" y="17896"/>
                      <a:pt x="3632" y="18098"/>
                      <a:pt x="3548" y="18324"/>
                    </a:cubicBezTo>
                    <a:close/>
                    <a:moveTo>
                      <a:pt x="3370" y="18848"/>
                    </a:moveTo>
                    <a:cubicBezTo>
                      <a:pt x="4120" y="18253"/>
                      <a:pt x="4870" y="17670"/>
                      <a:pt x="5596" y="17039"/>
                    </a:cubicBezTo>
                    <a:lnTo>
                      <a:pt x="5644" y="16955"/>
                    </a:lnTo>
                    <a:lnTo>
                      <a:pt x="5573" y="16860"/>
                    </a:lnTo>
                    <a:cubicBezTo>
                      <a:pt x="4906" y="17384"/>
                      <a:pt x="4203" y="17848"/>
                      <a:pt x="3596" y="18444"/>
                    </a:cubicBezTo>
                    <a:lnTo>
                      <a:pt x="3275" y="18872"/>
                    </a:lnTo>
                    <a:cubicBezTo>
                      <a:pt x="3310" y="18872"/>
                      <a:pt x="3334" y="18860"/>
                      <a:pt x="3370" y="188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18" name="Google Shape;3418;p40"/>
            <p:cNvGrpSpPr/>
            <p:nvPr/>
          </p:nvGrpSpPr>
          <p:grpSpPr>
            <a:xfrm rot="-2700000">
              <a:off x="-203946" y="4084398"/>
              <a:ext cx="725619" cy="1481132"/>
              <a:chOff x="9819575" y="1901925"/>
              <a:chExt cx="755322" cy="1541761"/>
            </a:xfrm>
          </p:grpSpPr>
          <p:sp>
            <p:nvSpPr>
              <p:cNvPr id="3419" name="Google Shape;3419;p40"/>
              <p:cNvSpPr/>
              <p:nvPr/>
            </p:nvSpPr>
            <p:spPr>
              <a:xfrm>
                <a:off x="9819575" y="1901925"/>
                <a:ext cx="755322" cy="1541761"/>
              </a:xfrm>
              <a:custGeom>
                <a:avLst/>
                <a:gdLst/>
                <a:ahLst/>
                <a:cxnLst/>
                <a:rect l="l" t="t" r="r" b="b"/>
                <a:pathLst>
                  <a:path w="13253" h="27052" extrusionOk="0">
                    <a:moveTo>
                      <a:pt x="3941" y="17300"/>
                    </a:moveTo>
                    <a:cubicBezTo>
                      <a:pt x="4120" y="15990"/>
                      <a:pt x="4180" y="14752"/>
                      <a:pt x="3298" y="13847"/>
                    </a:cubicBezTo>
                    <a:cubicBezTo>
                      <a:pt x="3096" y="13645"/>
                      <a:pt x="2810" y="13502"/>
                      <a:pt x="2548" y="13573"/>
                    </a:cubicBezTo>
                    <a:cubicBezTo>
                      <a:pt x="1655" y="13835"/>
                      <a:pt x="1560" y="15443"/>
                      <a:pt x="2120" y="16812"/>
                    </a:cubicBezTo>
                    <a:cubicBezTo>
                      <a:pt x="2584" y="17967"/>
                      <a:pt x="3108" y="19062"/>
                      <a:pt x="3310" y="20336"/>
                    </a:cubicBezTo>
                    <a:cubicBezTo>
                      <a:pt x="3322" y="20455"/>
                      <a:pt x="3429" y="21229"/>
                      <a:pt x="3513" y="21658"/>
                    </a:cubicBezTo>
                    <a:cubicBezTo>
                      <a:pt x="3715" y="22765"/>
                      <a:pt x="3810" y="22860"/>
                      <a:pt x="3977" y="23253"/>
                    </a:cubicBezTo>
                    <a:cubicBezTo>
                      <a:pt x="4680" y="24920"/>
                      <a:pt x="6144" y="25992"/>
                      <a:pt x="7501" y="27015"/>
                    </a:cubicBezTo>
                    <a:cubicBezTo>
                      <a:pt x="7525" y="27039"/>
                      <a:pt x="7573" y="27051"/>
                      <a:pt x="7620" y="27051"/>
                    </a:cubicBezTo>
                    <a:cubicBezTo>
                      <a:pt x="7549" y="26611"/>
                      <a:pt x="6501" y="26122"/>
                      <a:pt x="5799" y="25468"/>
                    </a:cubicBezTo>
                    <a:cubicBezTo>
                      <a:pt x="5168" y="24884"/>
                      <a:pt x="4644" y="24194"/>
                      <a:pt x="4275" y="23420"/>
                    </a:cubicBezTo>
                    <a:cubicBezTo>
                      <a:pt x="4096" y="22717"/>
                      <a:pt x="3977" y="21967"/>
                      <a:pt x="4572" y="21039"/>
                    </a:cubicBezTo>
                    <a:cubicBezTo>
                      <a:pt x="5834" y="19074"/>
                      <a:pt x="8918" y="19050"/>
                      <a:pt x="9002" y="17133"/>
                    </a:cubicBezTo>
                    <a:cubicBezTo>
                      <a:pt x="9002" y="16717"/>
                      <a:pt x="8882" y="16312"/>
                      <a:pt x="8632" y="15990"/>
                    </a:cubicBezTo>
                    <a:cubicBezTo>
                      <a:pt x="8585" y="15907"/>
                      <a:pt x="8525" y="15847"/>
                      <a:pt x="8454" y="15788"/>
                    </a:cubicBezTo>
                    <a:cubicBezTo>
                      <a:pt x="7990" y="15324"/>
                      <a:pt x="7287" y="15240"/>
                      <a:pt x="6644" y="16169"/>
                    </a:cubicBezTo>
                    <a:cubicBezTo>
                      <a:pt x="5965" y="17157"/>
                      <a:pt x="5370" y="17967"/>
                      <a:pt x="4334" y="19348"/>
                    </a:cubicBezTo>
                    <a:cubicBezTo>
                      <a:pt x="4180" y="19550"/>
                      <a:pt x="4060" y="19788"/>
                      <a:pt x="3977" y="20038"/>
                    </a:cubicBezTo>
                    <a:cubicBezTo>
                      <a:pt x="4001" y="19800"/>
                      <a:pt x="4037" y="19574"/>
                      <a:pt x="4084" y="19348"/>
                    </a:cubicBezTo>
                    <a:cubicBezTo>
                      <a:pt x="4287" y="18455"/>
                      <a:pt x="4572" y="17562"/>
                      <a:pt x="4811" y="16657"/>
                    </a:cubicBezTo>
                    <a:cubicBezTo>
                      <a:pt x="5644" y="15419"/>
                      <a:pt x="6858" y="14538"/>
                      <a:pt x="8359" y="14454"/>
                    </a:cubicBezTo>
                    <a:cubicBezTo>
                      <a:pt x="9549" y="14395"/>
                      <a:pt x="10859" y="14419"/>
                      <a:pt x="11669" y="13502"/>
                    </a:cubicBezTo>
                    <a:cubicBezTo>
                      <a:pt x="11954" y="13180"/>
                      <a:pt x="12157" y="12704"/>
                      <a:pt x="11978" y="12264"/>
                    </a:cubicBezTo>
                    <a:cubicBezTo>
                      <a:pt x="11538" y="11216"/>
                      <a:pt x="10145" y="11549"/>
                      <a:pt x="9514" y="12097"/>
                    </a:cubicBezTo>
                    <a:cubicBezTo>
                      <a:pt x="9299" y="12287"/>
                      <a:pt x="9097" y="12490"/>
                      <a:pt x="8906" y="12704"/>
                    </a:cubicBezTo>
                    <a:cubicBezTo>
                      <a:pt x="8490" y="13085"/>
                      <a:pt x="8049" y="13442"/>
                      <a:pt x="7597" y="13776"/>
                    </a:cubicBezTo>
                    <a:cubicBezTo>
                      <a:pt x="7597" y="13776"/>
                      <a:pt x="5644" y="15121"/>
                      <a:pt x="5013" y="15859"/>
                    </a:cubicBezTo>
                    <a:cubicBezTo>
                      <a:pt x="5049" y="15693"/>
                      <a:pt x="5072" y="15514"/>
                      <a:pt x="5108" y="15347"/>
                    </a:cubicBezTo>
                    <a:lnTo>
                      <a:pt x="5168" y="15276"/>
                    </a:lnTo>
                    <a:cubicBezTo>
                      <a:pt x="6239" y="13621"/>
                      <a:pt x="7573" y="12168"/>
                      <a:pt x="8263" y="10216"/>
                    </a:cubicBezTo>
                    <a:cubicBezTo>
                      <a:pt x="9609" y="8585"/>
                      <a:pt x="11990" y="8096"/>
                      <a:pt x="12800" y="6049"/>
                    </a:cubicBezTo>
                    <a:cubicBezTo>
                      <a:pt x="13252" y="4918"/>
                      <a:pt x="13157" y="3334"/>
                      <a:pt x="12097" y="2703"/>
                    </a:cubicBezTo>
                    <a:cubicBezTo>
                      <a:pt x="10942" y="2012"/>
                      <a:pt x="9728" y="3417"/>
                      <a:pt x="9168" y="5358"/>
                    </a:cubicBezTo>
                    <a:cubicBezTo>
                      <a:pt x="8644" y="7156"/>
                      <a:pt x="8311" y="9001"/>
                      <a:pt x="7585" y="10716"/>
                    </a:cubicBezTo>
                    <a:cubicBezTo>
                      <a:pt x="7585" y="10716"/>
                      <a:pt x="7192" y="11394"/>
                      <a:pt x="7013" y="11787"/>
                    </a:cubicBezTo>
                    <a:cubicBezTo>
                      <a:pt x="6549" y="12811"/>
                      <a:pt x="5870" y="13680"/>
                      <a:pt x="5263" y="14633"/>
                    </a:cubicBezTo>
                    <a:cubicBezTo>
                      <a:pt x="5418" y="14240"/>
                      <a:pt x="5561" y="13847"/>
                      <a:pt x="5704" y="13454"/>
                    </a:cubicBezTo>
                    <a:cubicBezTo>
                      <a:pt x="5704" y="13454"/>
                      <a:pt x="6025" y="12907"/>
                      <a:pt x="6251" y="12549"/>
                    </a:cubicBezTo>
                    <a:cubicBezTo>
                      <a:pt x="7335" y="10728"/>
                      <a:pt x="8692" y="8692"/>
                      <a:pt x="7930" y="6442"/>
                    </a:cubicBezTo>
                    <a:cubicBezTo>
                      <a:pt x="7609" y="5513"/>
                      <a:pt x="6525" y="4775"/>
                      <a:pt x="5930" y="5799"/>
                    </a:cubicBezTo>
                    <a:cubicBezTo>
                      <a:pt x="5263" y="6965"/>
                      <a:pt x="6227" y="8847"/>
                      <a:pt x="6037" y="10525"/>
                    </a:cubicBezTo>
                    <a:cubicBezTo>
                      <a:pt x="5882" y="11561"/>
                      <a:pt x="5632" y="12585"/>
                      <a:pt x="5263" y="13561"/>
                    </a:cubicBezTo>
                    <a:cubicBezTo>
                      <a:pt x="5287" y="13264"/>
                      <a:pt x="5334" y="12728"/>
                      <a:pt x="5334" y="12335"/>
                    </a:cubicBezTo>
                    <a:cubicBezTo>
                      <a:pt x="5358" y="10716"/>
                      <a:pt x="5334" y="9025"/>
                      <a:pt x="4977" y="7501"/>
                    </a:cubicBezTo>
                    <a:cubicBezTo>
                      <a:pt x="5001" y="7096"/>
                      <a:pt x="5049" y="6370"/>
                      <a:pt x="5096" y="5799"/>
                    </a:cubicBezTo>
                    <a:cubicBezTo>
                      <a:pt x="5215" y="4334"/>
                      <a:pt x="5513" y="2751"/>
                      <a:pt x="4870" y="1477"/>
                    </a:cubicBezTo>
                    <a:cubicBezTo>
                      <a:pt x="4751" y="1155"/>
                      <a:pt x="4572" y="857"/>
                      <a:pt x="4358" y="596"/>
                    </a:cubicBezTo>
                    <a:cubicBezTo>
                      <a:pt x="4060" y="226"/>
                      <a:pt x="3596" y="0"/>
                      <a:pt x="3167" y="143"/>
                    </a:cubicBezTo>
                    <a:cubicBezTo>
                      <a:pt x="1870" y="560"/>
                      <a:pt x="2024" y="2655"/>
                      <a:pt x="3156" y="4310"/>
                    </a:cubicBezTo>
                    <a:cubicBezTo>
                      <a:pt x="3870" y="5370"/>
                      <a:pt x="4501" y="6513"/>
                      <a:pt x="4787" y="7858"/>
                    </a:cubicBezTo>
                    <a:cubicBezTo>
                      <a:pt x="5120" y="9466"/>
                      <a:pt x="5144" y="11133"/>
                      <a:pt x="5144" y="12776"/>
                    </a:cubicBezTo>
                    <a:cubicBezTo>
                      <a:pt x="5084" y="12478"/>
                      <a:pt x="5013" y="12180"/>
                      <a:pt x="4906" y="11895"/>
                    </a:cubicBezTo>
                    <a:cubicBezTo>
                      <a:pt x="4513" y="10752"/>
                      <a:pt x="4418" y="10156"/>
                      <a:pt x="4203" y="9406"/>
                    </a:cubicBezTo>
                    <a:cubicBezTo>
                      <a:pt x="3810" y="8061"/>
                      <a:pt x="3406" y="6644"/>
                      <a:pt x="2286" y="5834"/>
                    </a:cubicBezTo>
                    <a:cubicBezTo>
                      <a:pt x="1536" y="5299"/>
                      <a:pt x="0" y="5763"/>
                      <a:pt x="584" y="7549"/>
                    </a:cubicBezTo>
                    <a:cubicBezTo>
                      <a:pt x="1227" y="9561"/>
                      <a:pt x="4239" y="9835"/>
                      <a:pt x="4763" y="12609"/>
                    </a:cubicBezTo>
                    <a:cubicBezTo>
                      <a:pt x="4894" y="13347"/>
                      <a:pt x="4906" y="14097"/>
                      <a:pt x="4787" y="14835"/>
                    </a:cubicBezTo>
                    <a:cubicBezTo>
                      <a:pt x="4775" y="14871"/>
                      <a:pt x="4763" y="14907"/>
                      <a:pt x="4751" y="14943"/>
                    </a:cubicBezTo>
                    <a:cubicBezTo>
                      <a:pt x="4751" y="14943"/>
                      <a:pt x="4394" y="15871"/>
                      <a:pt x="4203" y="16455"/>
                    </a:cubicBezTo>
                    <a:cubicBezTo>
                      <a:pt x="4168" y="16598"/>
                      <a:pt x="4120" y="16728"/>
                      <a:pt x="4084" y="16871"/>
                    </a:cubicBezTo>
                    <a:cubicBezTo>
                      <a:pt x="4037" y="17002"/>
                      <a:pt x="3989" y="17157"/>
                      <a:pt x="3941" y="17300"/>
                    </a:cubicBezTo>
                    <a:close/>
                    <a:moveTo>
                      <a:pt x="2489" y="2203"/>
                    </a:moveTo>
                    <a:cubicBezTo>
                      <a:pt x="2465" y="1917"/>
                      <a:pt x="2501" y="1619"/>
                      <a:pt x="2596" y="1358"/>
                    </a:cubicBezTo>
                    <a:cubicBezTo>
                      <a:pt x="2560" y="1512"/>
                      <a:pt x="2548" y="1679"/>
                      <a:pt x="2548" y="1846"/>
                    </a:cubicBezTo>
                    <a:cubicBezTo>
                      <a:pt x="2513" y="1965"/>
                      <a:pt x="2501" y="2084"/>
                      <a:pt x="2489" y="2203"/>
                    </a:cubicBezTo>
                    <a:close/>
                    <a:moveTo>
                      <a:pt x="2477" y="9311"/>
                    </a:moveTo>
                    <a:cubicBezTo>
                      <a:pt x="1929" y="8918"/>
                      <a:pt x="1405" y="8501"/>
                      <a:pt x="1048" y="7930"/>
                    </a:cubicBezTo>
                    <a:lnTo>
                      <a:pt x="1012" y="7858"/>
                    </a:lnTo>
                    <a:cubicBezTo>
                      <a:pt x="1358" y="8430"/>
                      <a:pt x="1941" y="8906"/>
                      <a:pt x="2465" y="9299"/>
                    </a:cubicBezTo>
                    <a:close/>
                    <a:moveTo>
                      <a:pt x="4180" y="10680"/>
                    </a:moveTo>
                    <a:lnTo>
                      <a:pt x="4156" y="10656"/>
                    </a:lnTo>
                    <a:lnTo>
                      <a:pt x="4168" y="106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40"/>
              <p:cNvSpPr/>
              <p:nvPr/>
            </p:nvSpPr>
            <p:spPr>
              <a:xfrm>
                <a:off x="9892183" y="1984678"/>
                <a:ext cx="571407" cy="1075619"/>
              </a:xfrm>
              <a:custGeom>
                <a:avLst/>
                <a:gdLst/>
                <a:ahLst/>
                <a:cxnLst/>
                <a:rect l="l" t="t" r="r" b="b"/>
                <a:pathLst>
                  <a:path w="10026" h="18873" extrusionOk="0">
                    <a:moveTo>
                      <a:pt x="3251" y="4751"/>
                    </a:moveTo>
                    <a:cubicBezTo>
                      <a:pt x="3287" y="4097"/>
                      <a:pt x="3239" y="3454"/>
                      <a:pt x="3084" y="2811"/>
                    </a:cubicBezTo>
                    <a:cubicBezTo>
                      <a:pt x="2846" y="2001"/>
                      <a:pt x="2477" y="1215"/>
                      <a:pt x="2013" y="513"/>
                    </a:cubicBezTo>
                    <a:cubicBezTo>
                      <a:pt x="2013" y="513"/>
                      <a:pt x="1763" y="1"/>
                      <a:pt x="2322" y="1287"/>
                    </a:cubicBezTo>
                    <a:cubicBezTo>
                      <a:pt x="2786" y="2323"/>
                      <a:pt x="3132" y="3418"/>
                      <a:pt x="3156" y="4597"/>
                    </a:cubicBezTo>
                    <a:cubicBezTo>
                      <a:pt x="3156" y="4609"/>
                      <a:pt x="3191" y="4823"/>
                      <a:pt x="3251" y="4751"/>
                    </a:cubicBezTo>
                    <a:close/>
                    <a:moveTo>
                      <a:pt x="2703" y="3275"/>
                    </a:moveTo>
                    <a:cubicBezTo>
                      <a:pt x="2727" y="2882"/>
                      <a:pt x="2596" y="2799"/>
                      <a:pt x="2501" y="2608"/>
                    </a:cubicBezTo>
                    <a:cubicBezTo>
                      <a:pt x="2144" y="1775"/>
                      <a:pt x="2203" y="2239"/>
                      <a:pt x="2203" y="2239"/>
                    </a:cubicBezTo>
                    <a:cubicBezTo>
                      <a:pt x="2453" y="2727"/>
                      <a:pt x="2632" y="3418"/>
                      <a:pt x="2703" y="3275"/>
                    </a:cubicBezTo>
                    <a:close/>
                    <a:moveTo>
                      <a:pt x="7859" y="6252"/>
                    </a:moveTo>
                    <a:lnTo>
                      <a:pt x="7930" y="6097"/>
                    </a:lnTo>
                    <a:cubicBezTo>
                      <a:pt x="8347" y="5323"/>
                      <a:pt x="8859" y="4609"/>
                      <a:pt x="9263" y="3823"/>
                    </a:cubicBezTo>
                    <a:cubicBezTo>
                      <a:pt x="9263" y="3823"/>
                      <a:pt x="9263" y="3787"/>
                      <a:pt x="9156" y="3751"/>
                    </a:cubicBezTo>
                    <a:cubicBezTo>
                      <a:pt x="8668" y="4525"/>
                      <a:pt x="8132" y="5287"/>
                      <a:pt x="7751" y="6133"/>
                    </a:cubicBezTo>
                    <a:cubicBezTo>
                      <a:pt x="7751" y="6144"/>
                      <a:pt x="7656" y="6323"/>
                      <a:pt x="7847" y="6263"/>
                    </a:cubicBezTo>
                    <a:close/>
                    <a:moveTo>
                      <a:pt x="7049" y="8883"/>
                    </a:moveTo>
                    <a:cubicBezTo>
                      <a:pt x="7656" y="7121"/>
                      <a:pt x="8668" y="5525"/>
                      <a:pt x="10025" y="4228"/>
                    </a:cubicBezTo>
                    <a:lnTo>
                      <a:pt x="9978" y="4168"/>
                    </a:lnTo>
                    <a:cubicBezTo>
                      <a:pt x="8478" y="5359"/>
                      <a:pt x="7418" y="7002"/>
                      <a:pt x="6918" y="8847"/>
                    </a:cubicBezTo>
                    <a:cubicBezTo>
                      <a:pt x="6918" y="8847"/>
                      <a:pt x="6799" y="8847"/>
                      <a:pt x="7025" y="8930"/>
                    </a:cubicBezTo>
                    <a:cubicBezTo>
                      <a:pt x="7037" y="8919"/>
                      <a:pt x="7037" y="8907"/>
                      <a:pt x="7049" y="8895"/>
                    </a:cubicBezTo>
                    <a:close/>
                    <a:moveTo>
                      <a:pt x="2953" y="9323"/>
                    </a:moveTo>
                    <a:cubicBezTo>
                      <a:pt x="2953" y="9323"/>
                      <a:pt x="2751" y="8073"/>
                      <a:pt x="2536" y="7597"/>
                    </a:cubicBezTo>
                    <a:cubicBezTo>
                      <a:pt x="2382" y="7252"/>
                      <a:pt x="2203" y="6930"/>
                      <a:pt x="1989" y="6621"/>
                    </a:cubicBezTo>
                    <a:cubicBezTo>
                      <a:pt x="1572" y="5942"/>
                      <a:pt x="977" y="5382"/>
                      <a:pt x="274" y="5001"/>
                    </a:cubicBezTo>
                    <a:cubicBezTo>
                      <a:pt x="274" y="5001"/>
                      <a:pt x="0" y="4918"/>
                      <a:pt x="381" y="5204"/>
                    </a:cubicBezTo>
                    <a:cubicBezTo>
                      <a:pt x="1584" y="6168"/>
                      <a:pt x="2465" y="7645"/>
                      <a:pt x="2834" y="9264"/>
                    </a:cubicBezTo>
                    <a:cubicBezTo>
                      <a:pt x="2858" y="9300"/>
                      <a:pt x="2906" y="9335"/>
                      <a:pt x="2953" y="9323"/>
                    </a:cubicBezTo>
                    <a:close/>
                    <a:moveTo>
                      <a:pt x="2096" y="8097"/>
                    </a:moveTo>
                    <a:cubicBezTo>
                      <a:pt x="1786" y="7668"/>
                      <a:pt x="1417" y="7264"/>
                      <a:pt x="1024" y="6906"/>
                    </a:cubicBezTo>
                    <a:lnTo>
                      <a:pt x="941" y="6918"/>
                    </a:lnTo>
                    <a:cubicBezTo>
                      <a:pt x="1310" y="7299"/>
                      <a:pt x="1667" y="7692"/>
                      <a:pt x="2001" y="8109"/>
                    </a:cubicBezTo>
                    <a:cubicBezTo>
                      <a:pt x="2001" y="8109"/>
                      <a:pt x="2084" y="8192"/>
                      <a:pt x="2096" y="8109"/>
                    </a:cubicBezTo>
                    <a:close/>
                    <a:moveTo>
                      <a:pt x="4525" y="11657"/>
                    </a:moveTo>
                    <a:cubicBezTo>
                      <a:pt x="4632" y="11478"/>
                      <a:pt x="4715" y="11324"/>
                      <a:pt x="4727" y="11300"/>
                    </a:cubicBezTo>
                    <a:cubicBezTo>
                      <a:pt x="5418" y="9907"/>
                      <a:pt x="5751" y="8323"/>
                      <a:pt x="5811" y="6728"/>
                    </a:cubicBezTo>
                    <a:lnTo>
                      <a:pt x="5763" y="6692"/>
                    </a:lnTo>
                    <a:cubicBezTo>
                      <a:pt x="5632" y="8264"/>
                      <a:pt x="5251" y="9800"/>
                      <a:pt x="4632" y="11252"/>
                    </a:cubicBezTo>
                    <a:cubicBezTo>
                      <a:pt x="4560" y="11443"/>
                      <a:pt x="4430" y="11705"/>
                      <a:pt x="4525" y="11669"/>
                    </a:cubicBezTo>
                    <a:close/>
                    <a:moveTo>
                      <a:pt x="4977" y="9895"/>
                    </a:moveTo>
                    <a:cubicBezTo>
                      <a:pt x="5144" y="9311"/>
                      <a:pt x="5251" y="8716"/>
                      <a:pt x="5299" y="8109"/>
                    </a:cubicBezTo>
                    <a:lnTo>
                      <a:pt x="5168" y="8097"/>
                    </a:lnTo>
                    <a:cubicBezTo>
                      <a:pt x="5096" y="8692"/>
                      <a:pt x="5025" y="9288"/>
                      <a:pt x="4882" y="9883"/>
                    </a:cubicBezTo>
                    <a:cubicBezTo>
                      <a:pt x="4882" y="9871"/>
                      <a:pt x="4858" y="9978"/>
                      <a:pt x="4977" y="9907"/>
                    </a:cubicBezTo>
                    <a:close/>
                    <a:moveTo>
                      <a:pt x="7025" y="12383"/>
                    </a:moveTo>
                    <a:cubicBezTo>
                      <a:pt x="7549" y="12014"/>
                      <a:pt x="8097" y="11693"/>
                      <a:pt x="8668" y="11407"/>
                    </a:cubicBezTo>
                    <a:cubicBezTo>
                      <a:pt x="8716" y="11383"/>
                      <a:pt x="8859" y="11276"/>
                      <a:pt x="8632" y="11300"/>
                    </a:cubicBezTo>
                    <a:cubicBezTo>
                      <a:pt x="8311" y="11431"/>
                      <a:pt x="8001" y="11574"/>
                      <a:pt x="7716" y="11752"/>
                    </a:cubicBezTo>
                    <a:cubicBezTo>
                      <a:pt x="7251" y="12086"/>
                      <a:pt x="6668" y="12621"/>
                      <a:pt x="7025" y="12383"/>
                    </a:cubicBezTo>
                    <a:close/>
                    <a:moveTo>
                      <a:pt x="6739" y="12860"/>
                    </a:moveTo>
                    <a:cubicBezTo>
                      <a:pt x="7287" y="12645"/>
                      <a:pt x="6906" y="12800"/>
                      <a:pt x="7192" y="12693"/>
                    </a:cubicBezTo>
                    <a:cubicBezTo>
                      <a:pt x="7585" y="12562"/>
                      <a:pt x="8001" y="12443"/>
                      <a:pt x="8418" y="12359"/>
                    </a:cubicBezTo>
                    <a:cubicBezTo>
                      <a:pt x="8418" y="12359"/>
                      <a:pt x="8823" y="12086"/>
                      <a:pt x="7870" y="12288"/>
                    </a:cubicBezTo>
                    <a:cubicBezTo>
                      <a:pt x="7549" y="12371"/>
                      <a:pt x="7239" y="12479"/>
                      <a:pt x="6930" y="12609"/>
                    </a:cubicBezTo>
                    <a:cubicBezTo>
                      <a:pt x="6823" y="12681"/>
                      <a:pt x="6716" y="12764"/>
                      <a:pt x="6620" y="12860"/>
                    </a:cubicBezTo>
                    <a:cubicBezTo>
                      <a:pt x="6656" y="12871"/>
                      <a:pt x="6704" y="12883"/>
                      <a:pt x="6739" y="12871"/>
                    </a:cubicBezTo>
                    <a:close/>
                    <a:moveTo>
                      <a:pt x="1655" y="13943"/>
                    </a:moveTo>
                    <a:cubicBezTo>
                      <a:pt x="1953" y="14705"/>
                      <a:pt x="2132" y="15515"/>
                      <a:pt x="2155" y="16336"/>
                    </a:cubicBezTo>
                    <a:cubicBezTo>
                      <a:pt x="2167" y="17027"/>
                      <a:pt x="2263" y="16765"/>
                      <a:pt x="2263" y="16765"/>
                    </a:cubicBezTo>
                    <a:cubicBezTo>
                      <a:pt x="2405" y="16467"/>
                      <a:pt x="2370" y="16765"/>
                      <a:pt x="2346" y="16193"/>
                    </a:cubicBezTo>
                    <a:cubicBezTo>
                      <a:pt x="2322" y="15550"/>
                      <a:pt x="2179" y="14919"/>
                      <a:pt x="1929" y="14324"/>
                    </a:cubicBezTo>
                    <a:cubicBezTo>
                      <a:pt x="1810" y="14062"/>
                      <a:pt x="1596" y="13812"/>
                      <a:pt x="1655" y="13955"/>
                    </a:cubicBezTo>
                    <a:close/>
                    <a:moveTo>
                      <a:pt x="2036" y="16348"/>
                    </a:moveTo>
                    <a:cubicBezTo>
                      <a:pt x="2036" y="16348"/>
                      <a:pt x="1810" y="15610"/>
                      <a:pt x="1584" y="15062"/>
                    </a:cubicBezTo>
                    <a:lnTo>
                      <a:pt x="1501" y="15098"/>
                    </a:lnTo>
                    <a:cubicBezTo>
                      <a:pt x="1679" y="15503"/>
                      <a:pt x="1822" y="15908"/>
                      <a:pt x="1953" y="16336"/>
                    </a:cubicBezTo>
                    <a:cubicBezTo>
                      <a:pt x="1953" y="16336"/>
                      <a:pt x="1941" y="16384"/>
                      <a:pt x="2036" y="16360"/>
                    </a:cubicBezTo>
                    <a:close/>
                    <a:moveTo>
                      <a:pt x="3548" y="18313"/>
                    </a:moveTo>
                    <a:cubicBezTo>
                      <a:pt x="3548" y="18313"/>
                      <a:pt x="4239" y="17515"/>
                      <a:pt x="4584" y="17170"/>
                    </a:cubicBezTo>
                    <a:cubicBezTo>
                      <a:pt x="5108" y="16634"/>
                      <a:pt x="4715" y="16836"/>
                      <a:pt x="4715" y="16836"/>
                    </a:cubicBezTo>
                    <a:cubicBezTo>
                      <a:pt x="4120" y="17312"/>
                      <a:pt x="4263" y="17193"/>
                      <a:pt x="3882" y="17693"/>
                    </a:cubicBezTo>
                    <a:cubicBezTo>
                      <a:pt x="3739" y="17896"/>
                      <a:pt x="3632" y="18098"/>
                      <a:pt x="3548" y="18324"/>
                    </a:cubicBezTo>
                    <a:close/>
                    <a:moveTo>
                      <a:pt x="3370" y="18848"/>
                    </a:moveTo>
                    <a:cubicBezTo>
                      <a:pt x="4120" y="18253"/>
                      <a:pt x="4870" y="17670"/>
                      <a:pt x="5596" y="17039"/>
                    </a:cubicBezTo>
                    <a:lnTo>
                      <a:pt x="5644" y="16955"/>
                    </a:lnTo>
                    <a:lnTo>
                      <a:pt x="5573" y="16860"/>
                    </a:lnTo>
                    <a:cubicBezTo>
                      <a:pt x="4906" y="17384"/>
                      <a:pt x="4203" y="17848"/>
                      <a:pt x="3596" y="18444"/>
                    </a:cubicBezTo>
                    <a:lnTo>
                      <a:pt x="3275" y="18872"/>
                    </a:lnTo>
                    <a:cubicBezTo>
                      <a:pt x="3310" y="18872"/>
                      <a:pt x="3334" y="18860"/>
                      <a:pt x="3370" y="188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C60EF28C-CC8D-0E73-24BF-85AD6547B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879117"/>
            <a:ext cx="2166971" cy="78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878F909-54CC-1F9D-BAAE-3048EE23F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91" y="3038599"/>
            <a:ext cx="2313592" cy="46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8DA02C8-43D6-C53F-DD46-170A35A27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603" y="3005624"/>
            <a:ext cx="1941438" cy="52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4" name="Google Shape;4324;p49"/>
          <p:cNvSpPr txBox="1">
            <a:spLocks noGrp="1"/>
          </p:cNvSpPr>
          <p:nvPr>
            <p:ph type="title"/>
          </p:nvPr>
        </p:nvSpPr>
        <p:spPr>
          <a:xfrm>
            <a:off x="1969350" y="1620750"/>
            <a:ext cx="52053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Motivations</a:t>
            </a:r>
            <a:endParaRPr dirty="0"/>
          </a:p>
        </p:txBody>
      </p:sp>
      <p:grpSp>
        <p:nvGrpSpPr>
          <p:cNvPr id="4325" name="Google Shape;4325;p49"/>
          <p:cNvGrpSpPr/>
          <p:nvPr/>
        </p:nvGrpSpPr>
        <p:grpSpPr>
          <a:xfrm>
            <a:off x="5684330" y="2743190"/>
            <a:ext cx="3900530" cy="2828343"/>
            <a:chOff x="5684330" y="2743190"/>
            <a:chExt cx="3900530" cy="2828343"/>
          </a:xfrm>
        </p:grpSpPr>
        <p:grpSp>
          <p:nvGrpSpPr>
            <p:cNvPr id="4326" name="Google Shape;4326;p49"/>
            <p:cNvGrpSpPr/>
            <p:nvPr/>
          </p:nvGrpSpPr>
          <p:grpSpPr>
            <a:xfrm flipH="1">
              <a:off x="7597517" y="2743190"/>
              <a:ext cx="1457793" cy="2135257"/>
              <a:chOff x="10311616" y="2258550"/>
              <a:chExt cx="1419744" cy="2079525"/>
            </a:xfrm>
          </p:grpSpPr>
          <p:sp>
            <p:nvSpPr>
              <p:cNvPr id="4327" name="Google Shape;4327;p49"/>
              <p:cNvSpPr/>
              <p:nvPr/>
            </p:nvSpPr>
            <p:spPr>
              <a:xfrm>
                <a:off x="10311616" y="2820083"/>
                <a:ext cx="362460" cy="1351967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16384" extrusionOk="0">
                    <a:moveTo>
                      <a:pt x="3430" y="1"/>
                    </a:moveTo>
                    <a:cubicBezTo>
                      <a:pt x="3096" y="13"/>
                      <a:pt x="2834" y="298"/>
                      <a:pt x="2846" y="620"/>
                    </a:cubicBezTo>
                    <a:cubicBezTo>
                      <a:pt x="2894" y="1930"/>
                      <a:pt x="2299" y="3215"/>
                      <a:pt x="1656" y="4382"/>
                    </a:cubicBezTo>
                    <a:cubicBezTo>
                      <a:pt x="917" y="5716"/>
                      <a:pt x="96" y="7085"/>
                      <a:pt x="48" y="8609"/>
                    </a:cubicBezTo>
                    <a:cubicBezTo>
                      <a:pt x="1" y="10026"/>
                      <a:pt x="655" y="11371"/>
                      <a:pt x="1382" y="12598"/>
                    </a:cubicBezTo>
                    <a:cubicBezTo>
                      <a:pt x="2120" y="13824"/>
                      <a:pt x="2941" y="15015"/>
                      <a:pt x="3322" y="16384"/>
                    </a:cubicBezTo>
                    <a:cubicBezTo>
                      <a:pt x="3930" y="16003"/>
                      <a:pt x="4180" y="15193"/>
                      <a:pt x="4084" y="14491"/>
                    </a:cubicBezTo>
                    <a:cubicBezTo>
                      <a:pt x="4001" y="13788"/>
                      <a:pt x="3644" y="13121"/>
                      <a:pt x="3239" y="12526"/>
                    </a:cubicBezTo>
                    <a:cubicBezTo>
                      <a:pt x="2846" y="11931"/>
                      <a:pt x="2406" y="11347"/>
                      <a:pt x="2120" y="10681"/>
                    </a:cubicBezTo>
                    <a:cubicBezTo>
                      <a:pt x="1620" y="9490"/>
                      <a:pt x="1691" y="8121"/>
                      <a:pt x="2120" y="6906"/>
                    </a:cubicBezTo>
                    <a:cubicBezTo>
                      <a:pt x="2549" y="5692"/>
                      <a:pt x="3311" y="4632"/>
                      <a:pt x="4180" y="3668"/>
                    </a:cubicBezTo>
                    <a:cubicBezTo>
                      <a:pt x="4549" y="3251"/>
                      <a:pt x="4942" y="2846"/>
                      <a:pt x="5156" y="2322"/>
                    </a:cubicBezTo>
                    <a:cubicBezTo>
                      <a:pt x="5347" y="1834"/>
                      <a:pt x="5216" y="1072"/>
                      <a:pt x="4882" y="644"/>
                    </a:cubicBezTo>
                    <a:cubicBezTo>
                      <a:pt x="4632" y="322"/>
                      <a:pt x="4251" y="36"/>
                      <a:pt x="34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8" name="Google Shape;4328;p49"/>
              <p:cNvSpPr/>
              <p:nvPr/>
            </p:nvSpPr>
            <p:spPr>
              <a:xfrm>
                <a:off x="10542434" y="2851523"/>
                <a:ext cx="126017" cy="160249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1942" extrusionOk="0">
                    <a:moveTo>
                      <a:pt x="263" y="1"/>
                    </a:moveTo>
                    <a:cubicBezTo>
                      <a:pt x="191" y="1"/>
                      <a:pt x="132" y="13"/>
                      <a:pt x="72" y="60"/>
                    </a:cubicBezTo>
                    <a:cubicBezTo>
                      <a:pt x="25" y="120"/>
                      <a:pt x="1" y="203"/>
                      <a:pt x="13" y="287"/>
                    </a:cubicBezTo>
                    <a:cubicBezTo>
                      <a:pt x="84" y="1060"/>
                      <a:pt x="620" y="1727"/>
                      <a:pt x="1370" y="1941"/>
                    </a:cubicBezTo>
                    <a:cubicBezTo>
                      <a:pt x="1858" y="1096"/>
                      <a:pt x="1251" y="25"/>
                      <a:pt x="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9" name="Google Shape;4329;p49"/>
              <p:cNvSpPr/>
              <p:nvPr/>
            </p:nvSpPr>
            <p:spPr>
              <a:xfrm>
                <a:off x="10518233" y="3013175"/>
                <a:ext cx="62229" cy="86066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043" extrusionOk="0">
                    <a:moveTo>
                      <a:pt x="240" y="0"/>
                    </a:moveTo>
                    <a:cubicBezTo>
                      <a:pt x="224" y="0"/>
                      <a:pt x="207" y="2"/>
                      <a:pt x="191" y="6"/>
                    </a:cubicBezTo>
                    <a:cubicBezTo>
                      <a:pt x="96" y="42"/>
                      <a:pt x="36" y="125"/>
                      <a:pt x="13" y="233"/>
                    </a:cubicBezTo>
                    <a:cubicBezTo>
                      <a:pt x="1" y="328"/>
                      <a:pt x="13" y="435"/>
                      <a:pt x="48" y="530"/>
                    </a:cubicBezTo>
                    <a:cubicBezTo>
                      <a:pt x="84" y="661"/>
                      <a:pt x="155" y="780"/>
                      <a:pt x="239" y="887"/>
                    </a:cubicBezTo>
                    <a:cubicBezTo>
                      <a:pt x="334" y="995"/>
                      <a:pt x="477" y="1042"/>
                      <a:pt x="608" y="1042"/>
                    </a:cubicBezTo>
                    <a:cubicBezTo>
                      <a:pt x="751" y="1030"/>
                      <a:pt x="870" y="923"/>
                      <a:pt x="905" y="792"/>
                    </a:cubicBezTo>
                    <a:cubicBezTo>
                      <a:pt x="917" y="673"/>
                      <a:pt x="882" y="554"/>
                      <a:pt x="798" y="471"/>
                    </a:cubicBezTo>
                    <a:cubicBezTo>
                      <a:pt x="655" y="268"/>
                      <a:pt x="667" y="185"/>
                      <a:pt x="429" y="137"/>
                    </a:cubicBezTo>
                    <a:cubicBezTo>
                      <a:pt x="400" y="48"/>
                      <a:pt x="321" y="0"/>
                      <a:pt x="240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0" name="Google Shape;4330;p49"/>
              <p:cNvSpPr/>
              <p:nvPr/>
            </p:nvSpPr>
            <p:spPr>
              <a:xfrm>
                <a:off x="10444006" y="3144461"/>
                <a:ext cx="71855" cy="73688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893" extrusionOk="0">
                    <a:moveTo>
                      <a:pt x="513" y="0"/>
                    </a:moveTo>
                    <a:cubicBezTo>
                      <a:pt x="449" y="0"/>
                      <a:pt x="384" y="12"/>
                      <a:pt x="322" y="35"/>
                    </a:cubicBezTo>
                    <a:cubicBezTo>
                      <a:pt x="95" y="142"/>
                      <a:pt x="0" y="404"/>
                      <a:pt x="107" y="630"/>
                    </a:cubicBezTo>
                    <a:cubicBezTo>
                      <a:pt x="203" y="797"/>
                      <a:pt x="381" y="892"/>
                      <a:pt x="560" y="892"/>
                    </a:cubicBezTo>
                    <a:cubicBezTo>
                      <a:pt x="568" y="892"/>
                      <a:pt x="576" y="892"/>
                      <a:pt x="584" y="892"/>
                    </a:cubicBezTo>
                    <a:cubicBezTo>
                      <a:pt x="800" y="892"/>
                      <a:pt x="991" y="741"/>
                      <a:pt x="1048" y="535"/>
                    </a:cubicBezTo>
                    <a:cubicBezTo>
                      <a:pt x="1060" y="427"/>
                      <a:pt x="1024" y="308"/>
                      <a:pt x="965" y="225"/>
                    </a:cubicBezTo>
                    <a:cubicBezTo>
                      <a:pt x="852" y="78"/>
                      <a:pt x="684" y="0"/>
                      <a:pt x="513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1" name="Google Shape;4331;p49"/>
              <p:cNvSpPr/>
              <p:nvPr/>
            </p:nvSpPr>
            <p:spPr>
              <a:xfrm>
                <a:off x="10387471" y="3280780"/>
                <a:ext cx="63042" cy="68159"/>
              </a:xfrm>
              <a:custGeom>
                <a:avLst/>
                <a:gdLst/>
                <a:ahLst/>
                <a:cxnLst/>
                <a:rect l="l" t="t" r="r" b="b"/>
                <a:pathLst>
                  <a:path w="930" h="826" extrusionOk="0">
                    <a:moveTo>
                      <a:pt x="562" y="1"/>
                    </a:moveTo>
                    <a:cubicBezTo>
                      <a:pt x="395" y="1"/>
                      <a:pt x="232" y="82"/>
                      <a:pt x="132" y="216"/>
                    </a:cubicBezTo>
                    <a:cubicBezTo>
                      <a:pt x="60" y="288"/>
                      <a:pt x="25" y="383"/>
                      <a:pt x="13" y="490"/>
                    </a:cubicBezTo>
                    <a:cubicBezTo>
                      <a:pt x="1" y="585"/>
                      <a:pt x="48" y="692"/>
                      <a:pt x="120" y="764"/>
                    </a:cubicBezTo>
                    <a:cubicBezTo>
                      <a:pt x="179" y="808"/>
                      <a:pt x="247" y="826"/>
                      <a:pt x="319" y="826"/>
                    </a:cubicBezTo>
                    <a:cubicBezTo>
                      <a:pt x="421" y="826"/>
                      <a:pt x="529" y="789"/>
                      <a:pt x="620" y="740"/>
                    </a:cubicBezTo>
                    <a:cubicBezTo>
                      <a:pt x="787" y="669"/>
                      <a:pt x="894" y="526"/>
                      <a:pt x="929" y="347"/>
                    </a:cubicBezTo>
                    <a:cubicBezTo>
                      <a:pt x="918" y="168"/>
                      <a:pt x="775" y="14"/>
                      <a:pt x="596" y="2"/>
                    </a:cubicBezTo>
                    <a:cubicBezTo>
                      <a:pt x="585" y="1"/>
                      <a:pt x="574" y="1"/>
                      <a:pt x="562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2" name="Google Shape;4332;p49"/>
              <p:cNvSpPr/>
              <p:nvPr/>
            </p:nvSpPr>
            <p:spPr>
              <a:xfrm>
                <a:off x="10344697" y="3413716"/>
                <a:ext cx="64669" cy="79217"/>
              </a:xfrm>
              <a:custGeom>
                <a:avLst/>
                <a:gdLst/>
                <a:ahLst/>
                <a:cxnLst/>
                <a:rect l="l" t="t" r="r" b="b"/>
                <a:pathLst>
                  <a:path w="954" h="960" extrusionOk="0">
                    <a:moveTo>
                      <a:pt x="703" y="1"/>
                    </a:moveTo>
                    <a:cubicBezTo>
                      <a:pt x="692" y="1"/>
                      <a:pt x="680" y="7"/>
                      <a:pt x="668" y="22"/>
                    </a:cubicBezTo>
                    <a:cubicBezTo>
                      <a:pt x="513" y="22"/>
                      <a:pt x="358" y="70"/>
                      <a:pt x="227" y="165"/>
                    </a:cubicBezTo>
                    <a:cubicBezTo>
                      <a:pt x="84" y="260"/>
                      <a:pt x="1" y="415"/>
                      <a:pt x="1" y="582"/>
                    </a:cubicBezTo>
                    <a:cubicBezTo>
                      <a:pt x="1" y="736"/>
                      <a:pt x="96" y="891"/>
                      <a:pt x="263" y="951"/>
                    </a:cubicBezTo>
                    <a:cubicBezTo>
                      <a:pt x="293" y="957"/>
                      <a:pt x="325" y="960"/>
                      <a:pt x="357" y="960"/>
                    </a:cubicBezTo>
                    <a:cubicBezTo>
                      <a:pt x="448" y="960"/>
                      <a:pt x="540" y="935"/>
                      <a:pt x="620" y="891"/>
                    </a:cubicBezTo>
                    <a:cubicBezTo>
                      <a:pt x="739" y="832"/>
                      <a:pt x="834" y="748"/>
                      <a:pt x="894" y="629"/>
                    </a:cubicBezTo>
                    <a:cubicBezTo>
                      <a:pt x="953" y="510"/>
                      <a:pt x="941" y="379"/>
                      <a:pt x="870" y="272"/>
                    </a:cubicBezTo>
                    <a:cubicBezTo>
                      <a:pt x="789" y="192"/>
                      <a:pt x="760" y="1"/>
                      <a:pt x="703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3" name="Google Shape;4333;p49"/>
              <p:cNvSpPr/>
              <p:nvPr/>
            </p:nvSpPr>
            <p:spPr>
              <a:xfrm>
                <a:off x="10347137" y="3544094"/>
                <a:ext cx="55721" cy="75834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19" extrusionOk="0">
                    <a:moveTo>
                      <a:pt x="453" y="1"/>
                    </a:moveTo>
                    <a:cubicBezTo>
                      <a:pt x="445" y="1"/>
                      <a:pt x="437" y="1"/>
                      <a:pt x="429" y="2"/>
                    </a:cubicBezTo>
                    <a:cubicBezTo>
                      <a:pt x="262" y="37"/>
                      <a:pt x="131" y="168"/>
                      <a:pt x="72" y="335"/>
                    </a:cubicBezTo>
                    <a:cubicBezTo>
                      <a:pt x="0" y="478"/>
                      <a:pt x="0" y="645"/>
                      <a:pt x="72" y="799"/>
                    </a:cubicBezTo>
                    <a:cubicBezTo>
                      <a:pt x="136" y="873"/>
                      <a:pt x="237" y="918"/>
                      <a:pt x="340" y="918"/>
                    </a:cubicBezTo>
                    <a:cubicBezTo>
                      <a:pt x="370" y="918"/>
                      <a:pt x="400" y="915"/>
                      <a:pt x="429" y="907"/>
                    </a:cubicBezTo>
                    <a:cubicBezTo>
                      <a:pt x="548" y="871"/>
                      <a:pt x="655" y="776"/>
                      <a:pt x="715" y="668"/>
                    </a:cubicBezTo>
                    <a:cubicBezTo>
                      <a:pt x="798" y="537"/>
                      <a:pt x="822" y="383"/>
                      <a:pt x="774" y="240"/>
                    </a:cubicBezTo>
                    <a:cubicBezTo>
                      <a:pt x="729" y="104"/>
                      <a:pt x="598" y="1"/>
                      <a:pt x="453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4" name="Google Shape;4334;p49"/>
              <p:cNvSpPr/>
              <p:nvPr/>
            </p:nvSpPr>
            <p:spPr>
              <a:xfrm>
                <a:off x="10373778" y="3687675"/>
                <a:ext cx="51722" cy="79794"/>
              </a:xfrm>
              <a:custGeom>
                <a:avLst/>
                <a:gdLst/>
                <a:ahLst/>
                <a:cxnLst/>
                <a:rect l="l" t="t" r="r" b="b"/>
                <a:pathLst>
                  <a:path w="763" h="967" extrusionOk="0">
                    <a:moveTo>
                      <a:pt x="436" y="1"/>
                    </a:moveTo>
                    <a:cubicBezTo>
                      <a:pt x="409" y="1"/>
                      <a:pt x="383" y="5"/>
                      <a:pt x="358" y="12"/>
                    </a:cubicBezTo>
                    <a:cubicBezTo>
                      <a:pt x="274" y="36"/>
                      <a:pt x="215" y="107"/>
                      <a:pt x="191" y="190"/>
                    </a:cubicBezTo>
                    <a:cubicBezTo>
                      <a:pt x="155" y="274"/>
                      <a:pt x="143" y="357"/>
                      <a:pt x="119" y="440"/>
                    </a:cubicBezTo>
                    <a:cubicBezTo>
                      <a:pt x="72" y="583"/>
                      <a:pt x="0" y="750"/>
                      <a:pt x="72" y="869"/>
                    </a:cubicBezTo>
                    <a:cubicBezTo>
                      <a:pt x="124" y="931"/>
                      <a:pt x="185" y="967"/>
                      <a:pt x="255" y="967"/>
                    </a:cubicBezTo>
                    <a:cubicBezTo>
                      <a:pt x="265" y="967"/>
                      <a:pt x="276" y="966"/>
                      <a:pt x="286" y="964"/>
                    </a:cubicBezTo>
                    <a:cubicBezTo>
                      <a:pt x="369" y="964"/>
                      <a:pt x="453" y="929"/>
                      <a:pt x="512" y="869"/>
                    </a:cubicBezTo>
                    <a:cubicBezTo>
                      <a:pt x="691" y="726"/>
                      <a:pt x="762" y="512"/>
                      <a:pt x="727" y="298"/>
                    </a:cubicBezTo>
                    <a:cubicBezTo>
                      <a:pt x="703" y="202"/>
                      <a:pt x="667" y="131"/>
                      <a:pt x="608" y="71"/>
                    </a:cubicBezTo>
                    <a:cubicBezTo>
                      <a:pt x="558" y="22"/>
                      <a:pt x="496" y="1"/>
                      <a:pt x="436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5" name="Google Shape;4335;p49"/>
              <p:cNvSpPr/>
              <p:nvPr/>
            </p:nvSpPr>
            <p:spPr>
              <a:xfrm>
                <a:off x="10409299" y="3781910"/>
                <a:ext cx="62975" cy="67087"/>
              </a:xfrm>
              <a:custGeom>
                <a:avLst/>
                <a:gdLst/>
                <a:ahLst/>
                <a:cxnLst/>
                <a:rect l="l" t="t" r="r" b="b"/>
                <a:pathLst>
                  <a:path w="929" h="813" extrusionOk="0">
                    <a:moveTo>
                      <a:pt x="715" y="1"/>
                    </a:moveTo>
                    <a:lnTo>
                      <a:pt x="715" y="1"/>
                    </a:lnTo>
                    <a:cubicBezTo>
                      <a:pt x="441" y="84"/>
                      <a:pt x="203" y="263"/>
                      <a:pt x="60" y="513"/>
                    </a:cubicBezTo>
                    <a:cubicBezTo>
                      <a:pt x="12" y="584"/>
                      <a:pt x="0" y="668"/>
                      <a:pt x="36" y="739"/>
                    </a:cubicBezTo>
                    <a:cubicBezTo>
                      <a:pt x="70" y="794"/>
                      <a:pt x="127" y="813"/>
                      <a:pt x="188" y="813"/>
                    </a:cubicBezTo>
                    <a:cubicBezTo>
                      <a:pt x="234" y="813"/>
                      <a:pt x="281" y="802"/>
                      <a:pt x="322" y="787"/>
                    </a:cubicBezTo>
                    <a:cubicBezTo>
                      <a:pt x="477" y="739"/>
                      <a:pt x="607" y="656"/>
                      <a:pt x="738" y="561"/>
                    </a:cubicBezTo>
                    <a:cubicBezTo>
                      <a:pt x="798" y="525"/>
                      <a:pt x="846" y="465"/>
                      <a:pt x="893" y="394"/>
                    </a:cubicBezTo>
                    <a:cubicBezTo>
                      <a:pt x="929" y="334"/>
                      <a:pt x="929" y="251"/>
                      <a:pt x="893" y="180"/>
                    </a:cubicBezTo>
                    <a:cubicBezTo>
                      <a:pt x="862" y="133"/>
                      <a:pt x="812" y="107"/>
                      <a:pt x="764" y="107"/>
                    </a:cubicBezTo>
                    <a:cubicBezTo>
                      <a:pt x="737" y="107"/>
                      <a:pt x="712" y="115"/>
                      <a:pt x="691" y="132"/>
                    </a:cubicBezTo>
                    <a:lnTo>
                      <a:pt x="715" y="1"/>
                    </a:ln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6" name="Google Shape;4336;p49"/>
              <p:cNvSpPr/>
              <p:nvPr/>
            </p:nvSpPr>
            <p:spPr>
              <a:xfrm>
                <a:off x="10454513" y="3873340"/>
                <a:ext cx="71855" cy="64776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785" extrusionOk="0">
                    <a:moveTo>
                      <a:pt x="857" y="0"/>
                    </a:moveTo>
                    <a:cubicBezTo>
                      <a:pt x="607" y="0"/>
                      <a:pt x="369" y="84"/>
                      <a:pt x="179" y="250"/>
                    </a:cubicBezTo>
                    <a:cubicBezTo>
                      <a:pt x="119" y="298"/>
                      <a:pt x="71" y="369"/>
                      <a:pt x="36" y="441"/>
                    </a:cubicBezTo>
                    <a:cubicBezTo>
                      <a:pt x="0" y="524"/>
                      <a:pt x="12" y="607"/>
                      <a:pt x="48" y="691"/>
                    </a:cubicBezTo>
                    <a:cubicBezTo>
                      <a:pt x="97" y="758"/>
                      <a:pt x="174" y="785"/>
                      <a:pt x="259" y="785"/>
                    </a:cubicBezTo>
                    <a:cubicBezTo>
                      <a:pt x="339" y="785"/>
                      <a:pt x="425" y="761"/>
                      <a:pt x="500" y="727"/>
                    </a:cubicBezTo>
                    <a:cubicBezTo>
                      <a:pt x="655" y="655"/>
                      <a:pt x="786" y="548"/>
                      <a:pt x="905" y="429"/>
                    </a:cubicBezTo>
                    <a:cubicBezTo>
                      <a:pt x="988" y="346"/>
                      <a:pt x="1060" y="215"/>
                      <a:pt x="1000" y="119"/>
                    </a:cubicBezTo>
                    <a:cubicBezTo>
                      <a:pt x="941" y="12"/>
                      <a:pt x="988" y="0"/>
                      <a:pt x="857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7" name="Google Shape;4337;p49"/>
              <p:cNvSpPr/>
              <p:nvPr/>
            </p:nvSpPr>
            <p:spPr>
              <a:xfrm>
                <a:off x="10494033" y="2258550"/>
                <a:ext cx="443940" cy="2037275"/>
              </a:xfrm>
              <a:custGeom>
                <a:avLst/>
                <a:gdLst/>
                <a:ahLst/>
                <a:cxnLst/>
                <a:rect l="l" t="t" r="r" b="b"/>
                <a:pathLst>
                  <a:path w="6549" h="24689" extrusionOk="0">
                    <a:moveTo>
                      <a:pt x="3614" y="0"/>
                    </a:moveTo>
                    <a:cubicBezTo>
                      <a:pt x="3381" y="0"/>
                      <a:pt x="3154" y="58"/>
                      <a:pt x="2953" y="186"/>
                    </a:cubicBezTo>
                    <a:cubicBezTo>
                      <a:pt x="2477" y="484"/>
                      <a:pt x="2275" y="1103"/>
                      <a:pt x="2298" y="1662"/>
                    </a:cubicBezTo>
                    <a:cubicBezTo>
                      <a:pt x="2334" y="2234"/>
                      <a:pt x="2548" y="2770"/>
                      <a:pt x="2715" y="3305"/>
                    </a:cubicBezTo>
                    <a:cubicBezTo>
                      <a:pt x="3620" y="6079"/>
                      <a:pt x="3596" y="9092"/>
                      <a:pt x="3096" y="11973"/>
                    </a:cubicBezTo>
                    <a:cubicBezTo>
                      <a:pt x="2584" y="14842"/>
                      <a:pt x="1620" y="17617"/>
                      <a:pt x="655" y="20367"/>
                    </a:cubicBezTo>
                    <a:cubicBezTo>
                      <a:pt x="322" y="21296"/>
                      <a:pt x="0" y="22296"/>
                      <a:pt x="250" y="23260"/>
                    </a:cubicBezTo>
                    <a:cubicBezTo>
                      <a:pt x="451" y="24024"/>
                      <a:pt x="1195" y="24688"/>
                      <a:pt x="1936" y="24688"/>
                    </a:cubicBezTo>
                    <a:cubicBezTo>
                      <a:pt x="2119" y="24688"/>
                      <a:pt x="2302" y="24648"/>
                      <a:pt x="2477" y="24558"/>
                    </a:cubicBezTo>
                    <a:cubicBezTo>
                      <a:pt x="1584" y="20843"/>
                      <a:pt x="2834" y="17009"/>
                      <a:pt x="4072" y="13402"/>
                    </a:cubicBezTo>
                    <a:cubicBezTo>
                      <a:pt x="5299" y="9794"/>
                      <a:pt x="6549" y="5937"/>
                      <a:pt x="5644" y="2234"/>
                    </a:cubicBezTo>
                    <a:cubicBezTo>
                      <a:pt x="5489" y="1591"/>
                      <a:pt x="5251" y="948"/>
                      <a:pt x="4775" y="484"/>
                    </a:cubicBezTo>
                    <a:cubicBezTo>
                      <a:pt x="4461" y="186"/>
                      <a:pt x="4030" y="0"/>
                      <a:pt x="36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8" name="Google Shape;4338;p49"/>
              <p:cNvSpPr/>
              <p:nvPr/>
            </p:nvSpPr>
            <p:spPr>
              <a:xfrm>
                <a:off x="10679636" y="2285533"/>
                <a:ext cx="129203" cy="13178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597" extrusionOk="0">
                    <a:moveTo>
                      <a:pt x="969" y="0"/>
                    </a:moveTo>
                    <a:cubicBezTo>
                      <a:pt x="855" y="0"/>
                      <a:pt x="741" y="20"/>
                      <a:pt x="632" y="61"/>
                    </a:cubicBezTo>
                    <a:cubicBezTo>
                      <a:pt x="334" y="157"/>
                      <a:pt x="120" y="407"/>
                      <a:pt x="60" y="704"/>
                    </a:cubicBezTo>
                    <a:cubicBezTo>
                      <a:pt x="1" y="1014"/>
                      <a:pt x="144" y="1311"/>
                      <a:pt x="406" y="1490"/>
                    </a:cubicBezTo>
                    <a:cubicBezTo>
                      <a:pt x="540" y="1560"/>
                      <a:pt x="691" y="1596"/>
                      <a:pt x="842" y="1596"/>
                    </a:cubicBezTo>
                    <a:cubicBezTo>
                      <a:pt x="974" y="1596"/>
                      <a:pt x="1106" y="1569"/>
                      <a:pt x="1227" y="1514"/>
                    </a:cubicBezTo>
                    <a:cubicBezTo>
                      <a:pt x="1418" y="1466"/>
                      <a:pt x="1572" y="1359"/>
                      <a:pt x="1703" y="1216"/>
                    </a:cubicBezTo>
                    <a:cubicBezTo>
                      <a:pt x="1834" y="1085"/>
                      <a:pt x="1906" y="895"/>
                      <a:pt x="1894" y="704"/>
                    </a:cubicBezTo>
                    <a:cubicBezTo>
                      <a:pt x="1846" y="466"/>
                      <a:pt x="1703" y="264"/>
                      <a:pt x="1501" y="157"/>
                    </a:cubicBezTo>
                    <a:cubicBezTo>
                      <a:pt x="1339" y="53"/>
                      <a:pt x="1154" y="0"/>
                      <a:pt x="9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9" name="Google Shape;4339;p49"/>
              <p:cNvSpPr/>
              <p:nvPr/>
            </p:nvSpPr>
            <p:spPr>
              <a:xfrm>
                <a:off x="10569617" y="3858487"/>
                <a:ext cx="59246" cy="52811"/>
              </a:xfrm>
              <a:custGeom>
                <a:avLst/>
                <a:gdLst/>
                <a:ahLst/>
                <a:cxnLst/>
                <a:rect l="l" t="t" r="r" b="b"/>
                <a:pathLst>
                  <a:path w="874" h="640" extrusionOk="0">
                    <a:moveTo>
                      <a:pt x="288" y="1"/>
                    </a:moveTo>
                    <a:cubicBezTo>
                      <a:pt x="240" y="1"/>
                      <a:pt x="193" y="4"/>
                      <a:pt x="147" y="14"/>
                    </a:cubicBezTo>
                    <a:cubicBezTo>
                      <a:pt x="0" y="308"/>
                      <a:pt x="224" y="639"/>
                      <a:pt x="533" y="639"/>
                    </a:cubicBezTo>
                    <a:cubicBezTo>
                      <a:pt x="574" y="639"/>
                      <a:pt x="616" y="633"/>
                      <a:pt x="659" y="621"/>
                    </a:cubicBezTo>
                    <a:cubicBezTo>
                      <a:pt x="707" y="609"/>
                      <a:pt x="743" y="585"/>
                      <a:pt x="779" y="561"/>
                    </a:cubicBezTo>
                    <a:cubicBezTo>
                      <a:pt x="862" y="466"/>
                      <a:pt x="874" y="323"/>
                      <a:pt x="814" y="216"/>
                    </a:cubicBezTo>
                    <a:cubicBezTo>
                      <a:pt x="743" y="109"/>
                      <a:pt x="636" y="37"/>
                      <a:pt x="517" y="25"/>
                    </a:cubicBezTo>
                    <a:cubicBezTo>
                      <a:pt x="443" y="11"/>
                      <a:pt x="365" y="1"/>
                      <a:pt x="288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0" name="Google Shape;4340;p49"/>
              <p:cNvSpPr/>
              <p:nvPr/>
            </p:nvSpPr>
            <p:spPr>
              <a:xfrm>
                <a:off x="10601341" y="3707479"/>
                <a:ext cx="57416" cy="72863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83" extrusionOk="0">
                    <a:moveTo>
                      <a:pt x="405" y="1"/>
                    </a:moveTo>
                    <a:cubicBezTo>
                      <a:pt x="336" y="1"/>
                      <a:pt x="267" y="19"/>
                      <a:pt x="203" y="58"/>
                    </a:cubicBezTo>
                    <a:cubicBezTo>
                      <a:pt x="120" y="165"/>
                      <a:pt x="72" y="272"/>
                      <a:pt x="37" y="391"/>
                    </a:cubicBezTo>
                    <a:cubicBezTo>
                      <a:pt x="1" y="522"/>
                      <a:pt x="25" y="653"/>
                      <a:pt x="120" y="748"/>
                    </a:cubicBezTo>
                    <a:cubicBezTo>
                      <a:pt x="180" y="796"/>
                      <a:pt x="251" y="843"/>
                      <a:pt x="334" y="855"/>
                    </a:cubicBezTo>
                    <a:cubicBezTo>
                      <a:pt x="376" y="873"/>
                      <a:pt x="424" y="882"/>
                      <a:pt x="471" y="882"/>
                    </a:cubicBezTo>
                    <a:cubicBezTo>
                      <a:pt x="519" y="882"/>
                      <a:pt x="566" y="873"/>
                      <a:pt x="608" y="855"/>
                    </a:cubicBezTo>
                    <a:cubicBezTo>
                      <a:pt x="656" y="832"/>
                      <a:pt x="703" y="784"/>
                      <a:pt x="727" y="736"/>
                    </a:cubicBezTo>
                    <a:cubicBezTo>
                      <a:pt x="846" y="570"/>
                      <a:pt x="846" y="343"/>
                      <a:pt x="727" y="177"/>
                    </a:cubicBezTo>
                    <a:cubicBezTo>
                      <a:pt x="651" y="62"/>
                      <a:pt x="529" y="1"/>
                      <a:pt x="405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1" name="Google Shape;4341;p49"/>
              <p:cNvSpPr/>
              <p:nvPr/>
            </p:nvSpPr>
            <p:spPr>
              <a:xfrm>
                <a:off x="10639302" y="3561175"/>
                <a:ext cx="54162" cy="6931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840" extrusionOk="0">
                    <a:moveTo>
                      <a:pt x="489" y="1"/>
                    </a:moveTo>
                    <a:cubicBezTo>
                      <a:pt x="465" y="1"/>
                      <a:pt x="441" y="3"/>
                      <a:pt x="417" y="9"/>
                    </a:cubicBezTo>
                    <a:cubicBezTo>
                      <a:pt x="262" y="45"/>
                      <a:pt x="143" y="140"/>
                      <a:pt x="84" y="295"/>
                    </a:cubicBezTo>
                    <a:cubicBezTo>
                      <a:pt x="1" y="461"/>
                      <a:pt x="12" y="711"/>
                      <a:pt x="179" y="807"/>
                    </a:cubicBezTo>
                    <a:cubicBezTo>
                      <a:pt x="233" y="828"/>
                      <a:pt x="289" y="840"/>
                      <a:pt x="344" y="840"/>
                    </a:cubicBezTo>
                    <a:cubicBezTo>
                      <a:pt x="411" y="840"/>
                      <a:pt x="477" y="822"/>
                      <a:pt x="536" y="783"/>
                    </a:cubicBezTo>
                    <a:cubicBezTo>
                      <a:pt x="632" y="700"/>
                      <a:pt x="715" y="604"/>
                      <a:pt x="751" y="485"/>
                    </a:cubicBezTo>
                    <a:cubicBezTo>
                      <a:pt x="786" y="402"/>
                      <a:pt x="798" y="295"/>
                      <a:pt x="786" y="211"/>
                    </a:cubicBezTo>
                    <a:cubicBezTo>
                      <a:pt x="736" y="81"/>
                      <a:pt x="618" y="1"/>
                      <a:pt x="489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2" name="Google Shape;4342;p49"/>
              <p:cNvSpPr/>
              <p:nvPr/>
            </p:nvSpPr>
            <p:spPr>
              <a:xfrm>
                <a:off x="10677263" y="3393747"/>
                <a:ext cx="59789" cy="76164"/>
              </a:xfrm>
              <a:custGeom>
                <a:avLst/>
                <a:gdLst/>
                <a:ahLst/>
                <a:cxnLst/>
                <a:rect l="l" t="t" r="r" b="b"/>
                <a:pathLst>
                  <a:path w="882" h="923" extrusionOk="0">
                    <a:moveTo>
                      <a:pt x="550" y="0"/>
                    </a:moveTo>
                    <a:cubicBezTo>
                      <a:pt x="431" y="0"/>
                      <a:pt x="315" y="59"/>
                      <a:pt x="238" y="157"/>
                    </a:cubicBezTo>
                    <a:cubicBezTo>
                      <a:pt x="167" y="264"/>
                      <a:pt x="107" y="383"/>
                      <a:pt x="72" y="502"/>
                    </a:cubicBezTo>
                    <a:cubicBezTo>
                      <a:pt x="24" y="633"/>
                      <a:pt x="0" y="800"/>
                      <a:pt x="107" y="883"/>
                    </a:cubicBezTo>
                    <a:cubicBezTo>
                      <a:pt x="149" y="911"/>
                      <a:pt x="191" y="923"/>
                      <a:pt x="233" y="923"/>
                    </a:cubicBezTo>
                    <a:cubicBezTo>
                      <a:pt x="262" y="923"/>
                      <a:pt x="292" y="917"/>
                      <a:pt x="322" y="907"/>
                    </a:cubicBezTo>
                    <a:cubicBezTo>
                      <a:pt x="738" y="812"/>
                      <a:pt x="881" y="312"/>
                      <a:pt x="584" y="2"/>
                    </a:cubicBezTo>
                    <a:cubicBezTo>
                      <a:pt x="572" y="1"/>
                      <a:pt x="561" y="0"/>
                      <a:pt x="550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3" name="Google Shape;4343;p49"/>
              <p:cNvSpPr/>
              <p:nvPr/>
            </p:nvSpPr>
            <p:spPr>
              <a:xfrm>
                <a:off x="10720037" y="3176477"/>
                <a:ext cx="62975" cy="114369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386" extrusionOk="0">
                    <a:moveTo>
                      <a:pt x="521" y="1"/>
                    </a:moveTo>
                    <a:cubicBezTo>
                      <a:pt x="325" y="1"/>
                      <a:pt x="137" y="127"/>
                      <a:pt x="72" y="313"/>
                    </a:cubicBezTo>
                    <a:cubicBezTo>
                      <a:pt x="12" y="528"/>
                      <a:pt x="0" y="742"/>
                      <a:pt x="36" y="956"/>
                    </a:cubicBezTo>
                    <a:cubicBezTo>
                      <a:pt x="48" y="1099"/>
                      <a:pt x="60" y="1254"/>
                      <a:pt x="84" y="1385"/>
                    </a:cubicBezTo>
                    <a:cubicBezTo>
                      <a:pt x="97" y="1386"/>
                      <a:pt x="110" y="1386"/>
                      <a:pt x="123" y="1386"/>
                    </a:cubicBezTo>
                    <a:cubicBezTo>
                      <a:pt x="347" y="1386"/>
                      <a:pt x="556" y="1291"/>
                      <a:pt x="703" y="1111"/>
                    </a:cubicBezTo>
                    <a:cubicBezTo>
                      <a:pt x="857" y="932"/>
                      <a:pt x="929" y="694"/>
                      <a:pt x="893" y="456"/>
                    </a:cubicBezTo>
                    <a:cubicBezTo>
                      <a:pt x="881" y="254"/>
                      <a:pt x="762" y="87"/>
                      <a:pt x="572" y="4"/>
                    </a:cubicBezTo>
                    <a:cubicBezTo>
                      <a:pt x="555" y="2"/>
                      <a:pt x="538" y="1"/>
                      <a:pt x="521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4" name="Google Shape;4344;p49"/>
              <p:cNvSpPr/>
              <p:nvPr/>
            </p:nvSpPr>
            <p:spPr>
              <a:xfrm>
                <a:off x="10748237" y="2980910"/>
                <a:ext cx="85277" cy="100506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1218" extrusionOk="0">
                    <a:moveTo>
                      <a:pt x="1103" y="0"/>
                    </a:moveTo>
                    <a:cubicBezTo>
                      <a:pt x="1094" y="0"/>
                      <a:pt x="1083" y="2"/>
                      <a:pt x="1072" y="4"/>
                    </a:cubicBezTo>
                    <a:cubicBezTo>
                      <a:pt x="858" y="28"/>
                      <a:pt x="644" y="100"/>
                      <a:pt x="453" y="195"/>
                    </a:cubicBezTo>
                    <a:cubicBezTo>
                      <a:pt x="251" y="290"/>
                      <a:pt x="108" y="457"/>
                      <a:pt x="49" y="671"/>
                    </a:cubicBezTo>
                    <a:cubicBezTo>
                      <a:pt x="1" y="885"/>
                      <a:pt x="120" y="1112"/>
                      <a:pt x="322" y="1195"/>
                    </a:cubicBezTo>
                    <a:cubicBezTo>
                      <a:pt x="364" y="1211"/>
                      <a:pt x="408" y="1218"/>
                      <a:pt x="451" y="1218"/>
                    </a:cubicBezTo>
                    <a:cubicBezTo>
                      <a:pt x="605" y="1218"/>
                      <a:pt x="761" y="1130"/>
                      <a:pt x="882" y="1028"/>
                    </a:cubicBezTo>
                    <a:cubicBezTo>
                      <a:pt x="1049" y="909"/>
                      <a:pt x="1168" y="743"/>
                      <a:pt x="1203" y="540"/>
                    </a:cubicBezTo>
                    <a:cubicBezTo>
                      <a:pt x="1215" y="349"/>
                      <a:pt x="1258" y="0"/>
                      <a:pt x="1103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5" name="Google Shape;4345;p49"/>
              <p:cNvSpPr/>
              <p:nvPr/>
            </p:nvSpPr>
            <p:spPr>
              <a:xfrm>
                <a:off x="10742611" y="2752914"/>
                <a:ext cx="123577" cy="158846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1925" extrusionOk="0">
                    <a:moveTo>
                      <a:pt x="1333" y="1"/>
                    </a:moveTo>
                    <a:cubicBezTo>
                      <a:pt x="1306" y="1"/>
                      <a:pt x="1279" y="2"/>
                      <a:pt x="1251" y="5"/>
                    </a:cubicBezTo>
                    <a:cubicBezTo>
                      <a:pt x="477" y="88"/>
                      <a:pt x="1" y="898"/>
                      <a:pt x="298" y="1624"/>
                    </a:cubicBezTo>
                    <a:cubicBezTo>
                      <a:pt x="334" y="1732"/>
                      <a:pt x="405" y="1827"/>
                      <a:pt x="513" y="1886"/>
                    </a:cubicBezTo>
                    <a:cubicBezTo>
                      <a:pt x="574" y="1912"/>
                      <a:pt x="643" y="1924"/>
                      <a:pt x="711" y="1924"/>
                    </a:cubicBezTo>
                    <a:cubicBezTo>
                      <a:pt x="801" y="1924"/>
                      <a:pt x="891" y="1903"/>
                      <a:pt x="965" y="1863"/>
                    </a:cubicBezTo>
                    <a:cubicBezTo>
                      <a:pt x="1477" y="1624"/>
                      <a:pt x="1798" y="1112"/>
                      <a:pt x="1798" y="553"/>
                    </a:cubicBezTo>
                    <a:cubicBezTo>
                      <a:pt x="1822" y="362"/>
                      <a:pt x="1739" y="172"/>
                      <a:pt x="1584" y="53"/>
                    </a:cubicBezTo>
                    <a:cubicBezTo>
                      <a:pt x="1502" y="16"/>
                      <a:pt x="1420" y="1"/>
                      <a:pt x="1333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6" name="Google Shape;4346;p49"/>
              <p:cNvSpPr/>
              <p:nvPr/>
            </p:nvSpPr>
            <p:spPr>
              <a:xfrm>
                <a:off x="10733663" y="2541751"/>
                <a:ext cx="134897" cy="163302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1979" extrusionOk="0">
                    <a:moveTo>
                      <a:pt x="1656" y="1"/>
                    </a:moveTo>
                    <a:cubicBezTo>
                      <a:pt x="1585" y="1"/>
                      <a:pt x="1510" y="13"/>
                      <a:pt x="1442" y="28"/>
                    </a:cubicBezTo>
                    <a:cubicBezTo>
                      <a:pt x="1109" y="88"/>
                      <a:pt x="799" y="219"/>
                      <a:pt x="514" y="409"/>
                    </a:cubicBezTo>
                    <a:cubicBezTo>
                      <a:pt x="240" y="612"/>
                      <a:pt x="61" y="921"/>
                      <a:pt x="49" y="1266"/>
                    </a:cubicBezTo>
                    <a:cubicBezTo>
                      <a:pt x="0" y="1659"/>
                      <a:pt x="315" y="1979"/>
                      <a:pt x="674" y="1979"/>
                    </a:cubicBezTo>
                    <a:cubicBezTo>
                      <a:pt x="751" y="1979"/>
                      <a:pt x="829" y="1964"/>
                      <a:pt x="906" y="1933"/>
                    </a:cubicBezTo>
                    <a:cubicBezTo>
                      <a:pt x="1204" y="1826"/>
                      <a:pt x="1454" y="1624"/>
                      <a:pt x="1609" y="1362"/>
                    </a:cubicBezTo>
                    <a:cubicBezTo>
                      <a:pt x="1764" y="1088"/>
                      <a:pt x="1871" y="802"/>
                      <a:pt x="1942" y="504"/>
                    </a:cubicBezTo>
                    <a:cubicBezTo>
                      <a:pt x="1990" y="373"/>
                      <a:pt x="1978" y="231"/>
                      <a:pt x="1918" y="111"/>
                    </a:cubicBezTo>
                    <a:cubicBezTo>
                      <a:pt x="1855" y="27"/>
                      <a:pt x="1759" y="1"/>
                      <a:pt x="1656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7" name="Google Shape;4347;p49"/>
              <p:cNvSpPr/>
              <p:nvPr/>
            </p:nvSpPr>
            <p:spPr>
              <a:xfrm>
                <a:off x="10696583" y="2428702"/>
                <a:ext cx="142150" cy="9539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1156" extrusionOk="0">
                    <a:moveTo>
                      <a:pt x="1850" y="1"/>
                    </a:moveTo>
                    <a:cubicBezTo>
                      <a:pt x="1778" y="1"/>
                      <a:pt x="1708" y="16"/>
                      <a:pt x="1644" y="53"/>
                    </a:cubicBezTo>
                    <a:lnTo>
                      <a:pt x="453" y="517"/>
                    </a:lnTo>
                    <a:cubicBezTo>
                      <a:pt x="370" y="553"/>
                      <a:pt x="275" y="588"/>
                      <a:pt x="203" y="660"/>
                    </a:cubicBezTo>
                    <a:cubicBezTo>
                      <a:pt x="1" y="791"/>
                      <a:pt x="72" y="1089"/>
                      <a:pt x="299" y="1136"/>
                    </a:cubicBezTo>
                    <a:cubicBezTo>
                      <a:pt x="361" y="1150"/>
                      <a:pt x="424" y="1156"/>
                      <a:pt x="487" y="1156"/>
                    </a:cubicBezTo>
                    <a:cubicBezTo>
                      <a:pt x="531" y="1156"/>
                      <a:pt x="576" y="1153"/>
                      <a:pt x="620" y="1148"/>
                    </a:cubicBezTo>
                    <a:cubicBezTo>
                      <a:pt x="870" y="1124"/>
                      <a:pt x="1120" y="1077"/>
                      <a:pt x="1358" y="993"/>
                    </a:cubicBezTo>
                    <a:cubicBezTo>
                      <a:pt x="1596" y="910"/>
                      <a:pt x="1799" y="767"/>
                      <a:pt x="1965" y="577"/>
                    </a:cubicBezTo>
                    <a:cubicBezTo>
                      <a:pt x="2037" y="493"/>
                      <a:pt x="2084" y="386"/>
                      <a:pt x="2084" y="267"/>
                    </a:cubicBezTo>
                    <a:cubicBezTo>
                      <a:pt x="2096" y="160"/>
                      <a:pt x="2025" y="53"/>
                      <a:pt x="1918" y="5"/>
                    </a:cubicBezTo>
                    <a:cubicBezTo>
                      <a:pt x="1895" y="2"/>
                      <a:pt x="1873" y="1"/>
                      <a:pt x="1850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8" name="Google Shape;4348;p49"/>
              <p:cNvSpPr/>
              <p:nvPr/>
            </p:nvSpPr>
            <p:spPr>
              <a:xfrm>
                <a:off x="10742611" y="2564608"/>
                <a:ext cx="712718" cy="1669742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20235" extrusionOk="0">
                    <a:moveTo>
                      <a:pt x="9346" y="1"/>
                    </a:moveTo>
                    <a:cubicBezTo>
                      <a:pt x="9334" y="1"/>
                      <a:pt x="9323" y="1"/>
                      <a:pt x="9311" y="1"/>
                    </a:cubicBezTo>
                    <a:cubicBezTo>
                      <a:pt x="8942" y="25"/>
                      <a:pt x="8573" y="120"/>
                      <a:pt x="8252" y="287"/>
                    </a:cubicBezTo>
                    <a:cubicBezTo>
                      <a:pt x="6132" y="1323"/>
                      <a:pt x="4692" y="3371"/>
                      <a:pt x="4442" y="5716"/>
                    </a:cubicBezTo>
                    <a:cubicBezTo>
                      <a:pt x="4323" y="6871"/>
                      <a:pt x="4513" y="8085"/>
                      <a:pt x="4061" y="9169"/>
                    </a:cubicBezTo>
                    <a:cubicBezTo>
                      <a:pt x="3572" y="10348"/>
                      <a:pt x="2429" y="11110"/>
                      <a:pt x="1679" y="12157"/>
                    </a:cubicBezTo>
                    <a:cubicBezTo>
                      <a:pt x="370" y="14015"/>
                      <a:pt x="513" y="16467"/>
                      <a:pt x="96" y="18706"/>
                    </a:cubicBezTo>
                    <a:cubicBezTo>
                      <a:pt x="24" y="18992"/>
                      <a:pt x="1" y="19301"/>
                      <a:pt x="36" y="19611"/>
                    </a:cubicBezTo>
                    <a:cubicBezTo>
                      <a:pt x="96" y="19908"/>
                      <a:pt x="322" y="20194"/>
                      <a:pt x="620" y="20230"/>
                    </a:cubicBezTo>
                    <a:cubicBezTo>
                      <a:pt x="643" y="20233"/>
                      <a:pt x="665" y="20234"/>
                      <a:pt x="688" y="20234"/>
                    </a:cubicBezTo>
                    <a:cubicBezTo>
                      <a:pt x="1016" y="20234"/>
                      <a:pt x="1292" y="19921"/>
                      <a:pt x="1370" y="19587"/>
                    </a:cubicBezTo>
                    <a:cubicBezTo>
                      <a:pt x="1441" y="19230"/>
                      <a:pt x="1346" y="18861"/>
                      <a:pt x="1286" y="18503"/>
                    </a:cubicBezTo>
                    <a:cubicBezTo>
                      <a:pt x="858" y="16158"/>
                      <a:pt x="1560" y="13753"/>
                      <a:pt x="3168" y="11991"/>
                    </a:cubicBezTo>
                    <a:cubicBezTo>
                      <a:pt x="3811" y="11300"/>
                      <a:pt x="4573" y="10741"/>
                      <a:pt x="5263" y="10098"/>
                    </a:cubicBezTo>
                    <a:cubicBezTo>
                      <a:pt x="5942" y="9455"/>
                      <a:pt x="6573" y="8705"/>
                      <a:pt x="6835" y="7800"/>
                    </a:cubicBezTo>
                    <a:cubicBezTo>
                      <a:pt x="7037" y="7050"/>
                      <a:pt x="6990" y="6264"/>
                      <a:pt x="7025" y="5490"/>
                    </a:cubicBezTo>
                    <a:cubicBezTo>
                      <a:pt x="7061" y="4716"/>
                      <a:pt x="7228" y="3894"/>
                      <a:pt x="7763" y="3335"/>
                    </a:cubicBezTo>
                    <a:cubicBezTo>
                      <a:pt x="8097" y="3002"/>
                      <a:pt x="8537" y="2811"/>
                      <a:pt x="8954" y="2597"/>
                    </a:cubicBezTo>
                    <a:cubicBezTo>
                      <a:pt x="9383" y="2382"/>
                      <a:pt x="9811" y="2156"/>
                      <a:pt x="10109" y="1787"/>
                    </a:cubicBezTo>
                    <a:cubicBezTo>
                      <a:pt x="10407" y="1418"/>
                      <a:pt x="10514" y="870"/>
                      <a:pt x="10252" y="477"/>
                    </a:cubicBezTo>
                    <a:cubicBezTo>
                      <a:pt x="10044" y="178"/>
                      <a:pt x="9703" y="1"/>
                      <a:pt x="93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9" name="Google Shape;4349;p49"/>
              <p:cNvSpPr/>
              <p:nvPr/>
            </p:nvSpPr>
            <p:spPr>
              <a:xfrm>
                <a:off x="11343074" y="2589034"/>
                <a:ext cx="82430" cy="133101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613" extrusionOk="0">
                    <a:moveTo>
                      <a:pt x="596" y="0"/>
                    </a:moveTo>
                    <a:cubicBezTo>
                      <a:pt x="506" y="0"/>
                      <a:pt x="416" y="24"/>
                      <a:pt x="334" y="74"/>
                    </a:cubicBezTo>
                    <a:cubicBezTo>
                      <a:pt x="167" y="193"/>
                      <a:pt x="60" y="372"/>
                      <a:pt x="48" y="574"/>
                    </a:cubicBezTo>
                    <a:cubicBezTo>
                      <a:pt x="1" y="789"/>
                      <a:pt x="13" y="1015"/>
                      <a:pt x="60" y="1229"/>
                    </a:cubicBezTo>
                    <a:cubicBezTo>
                      <a:pt x="53" y="1464"/>
                      <a:pt x="243" y="1612"/>
                      <a:pt x="437" y="1612"/>
                    </a:cubicBezTo>
                    <a:cubicBezTo>
                      <a:pt x="548" y="1612"/>
                      <a:pt x="661" y="1564"/>
                      <a:pt x="739" y="1455"/>
                    </a:cubicBezTo>
                    <a:cubicBezTo>
                      <a:pt x="929" y="1301"/>
                      <a:pt x="1072" y="1098"/>
                      <a:pt x="1144" y="860"/>
                    </a:cubicBezTo>
                    <a:cubicBezTo>
                      <a:pt x="1215" y="622"/>
                      <a:pt x="1156" y="372"/>
                      <a:pt x="989" y="181"/>
                    </a:cubicBezTo>
                    <a:cubicBezTo>
                      <a:pt x="886" y="64"/>
                      <a:pt x="742" y="0"/>
                      <a:pt x="5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0" name="Google Shape;4350;p49"/>
              <p:cNvSpPr/>
              <p:nvPr/>
            </p:nvSpPr>
            <p:spPr>
              <a:xfrm>
                <a:off x="11283353" y="2615192"/>
                <a:ext cx="54976" cy="138382"/>
              </a:xfrm>
              <a:custGeom>
                <a:avLst/>
                <a:gdLst/>
                <a:ahLst/>
                <a:cxnLst/>
                <a:rect l="l" t="t" r="r" b="b"/>
                <a:pathLst>
                  <a:path w="811" h="1677" extrusionOk="0">
                    <a:moveTo>
                      <a:pt x="435" y="1"/>
                    </a:moveTo>
                    <a:cubicBezTo>
                      <a:pt x="362" y="1"/>
                      <a:pt x="289" y="37"/>
                      <a:pt x="251" y="114"/>
                    </a:cubicBezTo>
                    <a:cubicBezTo>
                      <a:pt x="238" y="128"/>
                      <a:pt x="227" y="133"/>
                      <a:pt x="219" y="133"/>
                    </a:cubicBezTo>
                    <a:cubicBezTo>
                      <a:pt x="192" y="133"/>
                      <a:pt x="186" y="79"/>
                      <a:pt x="173" y="79"/>
                    </a:cubicBezTo>
                    <a:cubicBezTo>
                      <a:pt x="168" y="79"/>
                      <a:pt x="163" y="85"/>
                      <a:pt x="156" y="103"/>
                    </a:cubicBezTo>
                    <a:cubicBezTo>
                      <a:pt x="1" y="495"/>
                      <a:pt x="1" y="936"/>
                      <a:pt x="156" y="1341"/>
                    </a:cubicBezTo>
                    <a:cubicBezTo>
                      <a:pt x="191" y="1424"/>
                      <a:pt x="239" y="1507"/>
                      <a:pt x="298" y="1579"/>
                    </a:cubicBezTo>
                    <a:cubicBezTo>
                      <a:pt x="361" y="1641"/>
                      <a:pt x="441" y="1676"/>
                      <a:pt x="524" y="1676"/>
                    </a:cubicBezTo>
                    <a:cubicBezTo>
                      <a:pt x="536" y="1676"/>
                      <a:pt x="548" y="1676"/>
                      <a:pt x="560" y="1674"/>
                    </a:cubicBezTo>
                    <a:cubicBezTo>
                      <a:pt x="679" y="1638"/>
                      <a:pt x="763" y="1543"/>
                      <a:pt x="798" y="1424"/>
                    </a:cubicBezTo>
                    <a:cubicBezTo>
                      <a:pt x="810" y="1305"/>
                      <a:pt x="810" y="1186"/>
                      <a:pt x="798" y="1067"/>
                    </a:cubicBezTo>
                    <a:lnTo>
                      <a:pt x="691" y="364"/>
                    </a:lnTo>
                    <a:cubicBezTo>
                      <a:pt x="691" y="281"/>
                      <a:pt x="667" y="210"/>
                      <a:pt x="644" y="138"/>
                    </a:cubicBezTo>
                    <a:cubicBezTo>
                      <a:pt x="605" y="49"/>
                      <a:pt x="519" y="1"/>
                      <a:pt x="435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1" name="Google Shape;4351;p49"/>
              <p:cNvSpPr/>
              <p:nvPr/>
            </p:nvSpPr>
            <p:spPr>
              <a:xfrm>
                <a:off x="11200246" y="2706869"/>
                <a:ext cx="51722" cy="128232"/>
              </a:xfrm>
              <a:custGeom>
                <a:avLst/>
                <a:gdLst/>
                <a:ahLst/>
                <a:cxnLst/>
                <a:rect l="l" t="t" r="r" b="b"/>
                <a:pathLst>
                  <a:path w="763" h="1554" extrusionOk="0">
                    <a:moveTo>
                      <a:pt x="350" y="1"/>
                    </a:moveTo>
                    <a:cubicBezTo>
                      <a:pt x="337" y="1"/>
                      <a:pt x="323" y="2"/>
                      <a:pt x="310" y="4"/>
                    </a:cubicBezTo>
                    <a:cubicBezTo>
                      <a:pt x="239" y="39"/>
                      <a:pt x="179" y="99"/>
                      <a:pt x="155" y="182"/>
                    </a:cubicBezTo>
                    <a:cubicBezTo>
                      <a:pt x="0" y="539"/>
                      <a:pt x="0" y="956"/>
                      <a:pt x="155" y="1313"/>
                    </a:cubicBezTo>
                    <a:cubicBezTo>
                      <a:pt x="179" y="1420"/>
                      <a:pt x="262" y="1516"/>
                      <a:pt x="381" y="1551"/>
                    </a:cubicBezTo>
                    <a:cubicBezTo>
                      <a:pt x="392" y="1553"/>
                      <a:pt x="403" y="1554"/>
                      <a:pt x="414" y="1554"/>
                    </a:cubicBezTo>
                    <a:cubicBezTo>
                      <a:pt x="488" y="1554"/>
                      <a:pt x="568" y="1518"/>
                      <a:pt x="620" y="1456"/>
                    </a:cubicBezTo>
                    <a:cubicBezTo>
                      <a:pt x="667" y="1385"/>
                      <a:pt x="703" y="1301"/>
                      <a:pt x="727" y="1218"/>
                    </a:cubicBezTo>
                    <a:cubicBezTo>
                      <a:pt x="762" y="897"/>
                      <a:pt x="715" y="587"/>
                      <a:pt x="608" y="289"/>
                    </a:cubicBezTo>
                    <a:cubicBezTo>
                      <a:pt x="596" y="218"/>
                      <a:pt x="560" y="146"/>
                      <a:pt x="512" y="87"/>
                    </a:cubicBezTo>
                    <a:cubicBezTo>
                      <a:pt x="472" y="27"/>
                      <a:pt x="416" y="1"/>
                      <a:pt x="350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2" name="Google Shape;4352;p49"/>
              <p:cNvSpPr/>
              <p:nvPr/>
            </p:nvSpPr>
            <p:spPr>
              <a:xfrm>
                <a:off x="11112257" y="2824622"/>
                <a:ext cx="86429" cy="145066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758" extrusionOk="0">
                    <a:moveTo>
                      <a:pt x="350" y="1"/>
                    </a:moveTo>
                    <a:cubicBezTo>
                      <a:pt x="298" y="1"/>
                      <a:pt x="252" y="29"/>
                      <a:pt x="215" y="101"/>
                    </a:cubicBezTo>
                    <a:cubicBezTo>
                      <a:pt x="1" y="601"/>
                      <a:pt x="108" y="1184"/>
                      <a:pt x="513" y="1565"/>
                    </a:cubicBezTo>
                    <a:cubicBezTo>
                      <a:pt x="596" y="1648"/>
                      <a:pt x="703" y="1708"/>
                      <a:pt x="810" y="1744"/>
                    </a:cubicBezTo>
                    <a:cubicBezTo>
                      <a:pt x="841" y="1753"/>
                      <a:pt x="873" y="1757"/>
                      <a:pt x="905" y="1757"/>
                    </a:cubicBezTo>
                    <a:cubicBezTo>
                      <a:pt x="995" y="1757"/>
                      <a:pt x="1085" y="1722"/>
                      <a:pt x="1156" y="1660"/>
                    </a:cubicBezTo>
                    <a:cubicBezTo>
                      <a:pt x="1275" y="1541"/>
                      <a:pt x="1263" y="1339"/>
                      <a:pt x="1227" y="1172"/>
                    </a:cubicBezTo>
                    <a:cubicBezTo>
                      <a:pt x="1203" y="874"/>
                      <a:pt x="1060" y="589"/>
                      <a:pt x="858" y="374"/>
                    </a:cubicBezTo>
                    <a:cubicBezTo>
                      <a:pt x="690" y="233"/>
                      <a:pt x="497" y="1"/>
                      <a:pt x="350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3" name="Google Shape;4353;p49"/>
              <p:cNvSpPr/>
              <p:nvPr/>
            </p:nvSpPr>
            <p:spPr>
              <a:xfrm>
                <a:off x="11058976" y="3009709"/>
                <a:ext cx="145811" cy="131038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1588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1" y="405"/>
                      <a:pt x="84" y="1132"/>
                      <a:pt x="406" y="1370"/>
                    </a:cubicBezTo>
                    <a:cubicBezTo>
                      <a:pt x="601" y="1520"/>
                      <a:pt x="819" y="1587"/>
                      <a:pt x="1032" y="1587"/>
                    </a:cubicBezTo>
                    <a:cubicBezTo>
                      <a:pt x="1612" y="1587"/>
                      <a:pt x="2151" y="1091"/>
                      <a:pt x="2072" y="429"/>
                    </a:cubicBezTo>
                    <a:lnTo>
                      <a:pt x="2072" y="429"/>
                    </a:lnTo>
                    <a:cubicBezTo>
                      <a:pt x="1843" y="542"/>
                      <a:pt x="1598" y="596"/>
                      <a:pt x="1355" y="596"/>
                    </a:cubicBezTo>
                    <a:cubicBezTo>
                      <a:pt x="879" y="596"/>
                      <a:pt x="412" y="387"/>
                      <a:pt x="96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4" name="Google Shape;4354;p49"/>
              <p:cNvSpPr/>
              <p:nvPr/>
            </p:nvSpPr>
            <p:spPr>
              <a:xfrm>
                <a:off x="11061416" y="3222275"/>
                <a:ext cx="100122" cy="87551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1061" extrusionOk="0">
                    <a:moveTo>
                      <a:pt x="107" y="0"/>
                    </a:moveTo>
                    <a:cubicBezTo>
                      <a:pt x="95" y="0"/>
                      <a:pt x="83" y="3"/>
                      <a:pt x="72" y="8"/>
                    </a:cubicBezTo>
                    <a:cubicBezTo>
                      <a:pt x="36" y="44"/>
                      <a:pt x="12" y="92"/>
                      <a:pt x="24" y="139"/>
                    </a:cubicBezTo>
                    <a:cubicBezTo>
                      <a:pt x="1" y="318"/>
                      <a:pt x="12" y="496"/>
                      <a:pt x="60" y="675"/>
                    </a:cubicBezTo>
                    <a:cubicBezTo>
                      <a:pt x="108" y="854"/>
                      <a:pt x="239" y="985"/>
                      <a:pt x="405" y="1044"/>
                    </a:cubicBezTo>
                    <a:cubicBezTo>
                      <a:pt x="451" y="1056"/>
                      <a:pt x="497" y="1061"/>
                      <a:pt x="542" y="1061"/>
                    </a:cubicBezTo>
                    <a:cubicBezTo>
                      <a:pt x="639" y="1061"/>
                      <a:pt x="733" y="1037"/>
                      <a:pt x="822" y="997"/>
                    </a:cubicBezTo>
                    <a:cubicBezTo>
                      <a:pt x="1024" y="925"/>
                      <a:pt x="1191" y="794"/>
                      <a:pt x="1322" y="627"/>
                    </a:cubicBezTo>
                    <a:cubicBezTo>
                      <a:pt x="1453" y="461"/>
                      <a:pt x="1477" y="235"/>
                      <a:pt x="1394" y="32"/>
                    </a:cubicBezTo>
                    <a:lnTo>
                      <a:pt x="1394" y="32"/>
                    </a:lnTo>
                    <a:cubicBezTo>
                      <a:pt x="1217" y="154"/>
                      <a:pt x="1008" y="217"/>
                      <a:pt x="799" y="217"/>
                    </a:cubicBezTo>
                    <a:cubicBezTo>
                      <a:pt x="600" y="217"/>
                      <a:pt x="401" y="160"/>
                      <a:pt x="227" y="44"/>
                    </a:cubicBezTo>
                    <a:cubicBezTo>
                      <a:pt x="190" y="26"/>
                      <a:pt x="147" y="0"/>
                      <a:pt x="107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5" name="Google Shape;4355;p49"/>
              <p:cNvSpPr/>
              <p:nvPr/>
            </p:nvSpPr>
            <p:spPr>
              <a:xfrm>
                <a:off x="10998442" y="3363710"/>
                <a:ext cx="66771" cy="62383"/>
              </a:xfrm>
              <a:custGeom>
                <a:avLst/>
                <a:gdLst/>
                <a:ahLst/>
                <a:cxnLst/>
                <a:rect l="l" t="t" r="r" b="b"/>
                <a:pathLst>
                  <a:path w="985" h="756" extrusionOk="0">
                    <a:moveTo>
                      <a:pt x="488" y="0"/>
                    </a:moveTo>
                    <a:cubicBezTo>
                      <a:pt x="427" y="0"/>
                      <a:pt x="366" y="15"/>
                      <a:pt x="310" y="45"/>
                    </a:cubicBezTo>
                    <a:cubicBezTo>
                      <a:pt x="1" y="211"/>
                      <a:pt x="60" y="676"/>
                      <a:pt x="406" y="747"/>
                    </a:cubicBezTo>
                    <a:cubicBezTo>
                      <a:pt x="433" y="753"/>
                      <a:pt x="460" y="755"/>
                      <a:pt x="485" y="755"/>
                    </a:cubicBezTo>
                    <a:cubicBezTo>
                      <a:pt x="788" y="755"/>
                      <a:pt x="984" y="392"/>
                      <a:pt x="787" y="140"/>
                    </a:cubicBezTo>
                    <a:cubicBezTo>
                      <a:pt x="710" y="48"/>
                      <a:pt x="599" y="0"/>
                      <a:pt x="488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6" name="Google Shape;4356;p49"/>
              <p:cNvSpPr/>
              <p:nvPr/>
            </p:nvSpPr>
            <p:spPr>
              <a:xfrm>
                <a:off x="10932281" y="3466445"/>
                <a:ext cx="46909" cy="56607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6" extrusionOk="0">
                    <a:moveTo>
                      <a:pt x="477" y="0"/>
                    </a:moveTo>
                    <a:cubicBezTo>
                      <a:pt x="382" y="0"/>
                      <a:pt x="291" y="69"/>
                      <a:pt x="215" y="145"/>
                    </a:cubicBezTo>
                    <a:cubicBezTo>
                      <a:pt x="143" y="204"/>
                      <a:pt x="84" y="288"/>
                      <a:pt x="36" y="383"/>
                    </a:cubicBezTo>
                    <a:cubicBezTo>
                      <a:pt x="1" y="478"/>
                      <a:pt x="36" y="585"/>
                      <a:pt x="120" y="657"/>
                    </a:cubicBezTo>
                    <a:cubicBezTo>
                      <a:pt x="152" y="677"/>
                      <a:pt x="192" y="685"/>
                      <a:pt x="234" y="685"/>
                    </a:cubicBezTo>
                    <a:cubicBezTo>
                      <a:pt x="267" y="685"/>
                      <a:pt x="302" y="680"/>
                      <a:pt x="334" y="669"/>
                    </a:cubicBezTo>
                    <a:cubicBezTo>
                      <a:pt x="405" y="633"/>
                      <a:pt x="465" y="585"/>
                      <a:pt x="512" y="526"/>
                    </a:cubicBezTo>
                    <a:cubicBezTo>
                      <a:pt x="584" y="454"/>
                      <a:pt x="643" y="359"/>
                      <a:pt x="667" y="264"/>
                    </a:cubicBezTo>
                    <a:cubicBezTo>
                      <a:pt x="691" y="169"/>
                      <a:pt x="643" y="62"/>
                      <a:pt x="548" y="14"/>
                    </a:cubicBezTo>
                    <a:cubicBezTo>
                      <a:pt x="524" y="4"/>
                      <a:pt x="501" y="0"/>
                      <a:pt x="477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7" name="Google Shape;4357;p49"/>
              <p:cNvSpPr/>
              <p:nvPr/>
            </p:nvSpPr>
            <p:spPr>
              <a:xfrm>
                <a:off x="10853173" y="3574873"/>
                <a:ext cx="45282" cy="6254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758" extrusionOk="0">
                    <a:moveTo>
                      <a:pt x="497" y="1"/>
                    </a:moveTo>
                    <a:cubicBezTo>
                      <a:pt x="408" y="1"/>
                      <a:pt x="318" y="38"/>
                      <a:pt x="251" y="105"/>
                    </a:cubicBezTo>
                    <a:cubicBezTo>
                      <a:pt x="155" y="200"/>
                      <a:pt x="96" y="319"/>
                      <a:pt x="60" y="450"/>
                    </a:cubicBezTo>
                    <a:cubicBezTo>
                      <a:pt x="25" y="545"/>
                      <a:pt x="1" y="688"/>
                      <a:pt x="96" y="736"/>
                    </a:cubicBezTo>
                    <a:cubicBezTo>
                      <a:pt x="126" y="751"/>
                      <a:pt x="156" y="757"/>
                      <a:pt x="185" y="757"/>
                    </a:cubicBezTo>
                    <a:cubicBezTo>
                      <a:pt x="225" y="757"/>
                      <a:pt x="264" y="745"/>
                      <a:pt x="298" y="724"/>
                    </a:cubicBezTo>
                    <a:cubicBezTo>
                      <a:pt x="536" y="581"/>
                      <a:pt x="667" y="295"/>
                      <a:pt x="608" y="22"/>
                    </a:cubicBezTo>
                    <a:cubicBezTo>
                      <a:pt x="572" y="7"/>
                      <a:pt x="535" y="1"/>
                      <a:pt x="497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8" name="Google Shape;4358;p49"/>
              <p:cNvSpPr/>
              <p:nvPr/>
            </p:nvSpPr>
            <p:spPr>
              <a:xfrm>
                <a:off x="10804772" y="3695432"/>
                <a:ext cx="41215" cy="79877"/>
              </a:xfrm>
              <a:custGeom>
                <a:avLst/>
                <a:gdLst/>
                <a:ahLst/>
                <a:cxnLst/>
                <a:rect l="l" t="t" r="r" b="b"/>
                <a:pathLst>
                  <a:path w="608" h="968" extrusionOk="0">
                    <a:moveTo>
                      <a:pt x="376" y="1"/>
                    </a:moveTo>
                    <a:cubicBezTo>
                      <a:pt x="329" y="1"/>
                      <a:pt x="284" y="15"/>
                      <a:pt x="250" y="49"/>
                    </a:cubicBezTo>
                    <a:cubicBezTo>
                      <a:pt x="179" y="108"/>
                      <a:pt x="131" y="180"/>
                      <a:pt x="96" y="263"/>
                    </a:cubicBezTo>
                    <a:cubicBezTo>
                      <a:pt x="36" y="394"/>
                      <a:pt x="12" y="549"/>
                      <a:pt x="0" y="692"/>
                    </a:cubicBezTo>
                    <a:cubicBezTo>
                      <a:pt x="0" y="799"/>
                      <a:pt x="12" y="942"/>
                      <a:pt x="119" y="966"/>
                    </a:cubicBezTo>
                    <a:cubicBezTo>
                      <a:pt x="131" y="967"/>
                      <a:pt x="143" y="968"/>
                      <a:pt x="155" y="968"/>
                    </a:cubicBezTo>
                    <a:cubicBezTo>
                      <a:pt x="235" y="968"/>
                      <a:pt x="304" y="933"/>
                      <a:pt x="346" y="870"/>
                    </a:cubicBezTo>
                    <a:cubicBezTo>
                      <a:pt x="488" y="704"/>
                      <a:pt x="572" y="513"/>
                      <a:pt x="584" y="299"/>
                    </a:cubicBezTo>
                    <a:cubicBezTo>
                      <a:pt x="608" y="204"/>
                      <a:pt x="560" y="96"/>
                      <a:pt x="488" y="25"/>
                    </a:cubicBezTo>
                    <a:cubicBezTo>
                      <a:pt x="452" y="9"/>
                      <a:pt x="413" y="1"/>
                      <a:pt x="376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9" name="Google Shape;4359;p49"/>
              <p:cNvSpPr/>
              <p:nvPr/>
            </p:nvSpPr>
            <p:spPr>
              <a:xfrm>
                <a:off x="10788639" y="3845366"/>
                <a:ext cx="30708" cy="77236"/>
              </a:xfrm>
              <a:custGeom>
                <a:avLst/>
                <a:gdLst/>
                <a:ahLst/>
                <a:cxnLst/>
                <a:rect l="l" t="t" r="r" b="b"/>
                <a:pathLst>
                  <a:path w="453" h="936" extrusionOk="0">
                    <a:moveTo>
                      <a:pt x="294" y="0"/>
                    </a:moveTo>
                    <a:cubicBezTo>
                      <a:pt x="250" y="0"/>
                      <a:pt x="207" y="19"/>
                      <a:pt x="179" y="53"/>
                    </a:cubicBezTo>
                    <a:cubicBezTo>
                      <a:pt x="119" y="101"/>
                      <a:pt x="84" y="173"/>
                      <a:pt x="72" y="244"/>
                    </a:cubicBezTo>
                    <a:cubicBezTo>
                      <a:pt x="12" y="411"/>
                      <a:pt x="0" y="589"/>
                      <a:pt x="24" y="768"/>
                    </a:cubicBezTo>
                    <a:cubicBezTo>
                      <a:pt x="24" y="827"/>
                      <a:pt x="48" y="875"/>
                      <a:pt x="84" y="923"/>
                    </a:cubicBezTo>
                    <a:cubicBezTo>
                      <a:pt x="100" y="931"/>
                      <a:pt x="120" y="935"/>
                      <a:pt x="140" y="935"/>
                    </a:cubicBezTo>
                    <a:cubicBezTo>
                      <a:pt x="177" y="935"/>
                      <a:pt x="215" y="922"/>
                      <a:pt x="238" y="899"/>
                    </a:cubicBezTo>
                    <a:cubicBezTo>
                      <a:pt x="286" y="863"/>
                      <a:pt x="322" y="815"/>
                      <a:pt x="334" y="756"/>
                    </a:cubicBezTo>
                    <a:cubicBezTo>
                      <a:pt x="405" y="589"/>
                      <a:pt x="441" y="411"/>
                      <a:pt x="441" y="220"/>
                    </a:cubicBezTo>
                    <a:cubicBezTo>
                      <a:pt x="453" y="149"/>
                      <a:pt x="429" y="77"/>
                      <a:pt x="381" y="30"/>
                    </a:cubicBezTo>
                    <a:cubicBezTo>
                      <a:pt x="356" y="10"/>
                      <a:pt x="325" y="0"/>
                      <a:pt x="294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0" name="Google Shape;4360;p49"/>
              <p:cNvSpPr/>
              <p:nvPr/>
            </p:nvSpPr>
            <p:spPr>
              <a:xfrm>
                <a:off x="10948414" y="3119375"/>
                <a:ext cx="509355" cy="1116544"/>
              </a:xfrm>
              <a:custGeom>
                <a:avLst/>
                <a:gdLst/>
                <a:ahLst/>
                <a:cxnLst/>
                <a:rect l="l" t="t" r="r" b="b"/>
                <a:pathLst>
                  <a:path w="7514" h="13531" extrusionOk="0">
                    <a:moveTo>
                      <a:pt x="6391" y="1"/>
                    </a:moveTo>
                    <a:cubicBezTo>
                      <a:pt x="6003" y="1"/>
                      <a:pt x="5593" y="202"/>
                      <a:pt x="5347" y="517"/>
                    </a:cubicBezTo>
                    <a:cubicBezTo>
                      <a:pt x="4966" y="1017"/>
                      <a:pt x="4894" y="1672"/>
                      <a:pt x="4930" y="2291"/>
                    </a:cubicBezTo>
                    <a:cubicBezTo>
                      <a:pt x="4954" y="2922"/>
                      <a:pt x="5073" y="3541"/>
                      <a:pt x="4989" y="4160"/>
                    </a:cubicBezTo>
                    <a:cubicBezTo>
                      <a:pt x="4858" y="5172"/>
                      <a:pt x="4227" y="6065"/>
                      <a:pt x="3299" y="6518"/>
                    </a:cubicBezTo>
                    <a:cubicBezTo>
                      <a:pt x="2441" y="6935"/>
                      <a:pt x="1370" y="6970"/>
                      <a:pt x="703" y="7661"/>
                    </a:cubicBezTo>
                    <a:cubicBezTo>
                      <a:pt x="1" y="8387"/>
                      <a:pt x="72" y="9566"/>
                      <a:pt x="251" y="10554"/>
                    </a:cubicBezTo>
                    <a:cubicBezTo>
                      <a:pt x="429" y="11542"/>
                      <a:pt x="655" y="12638"/>
                      <a:pt x="167" y="13531"/>
                    </a:cubicBezTo>
                    <a:cubicBezTo>
                      <a:pt x="763" y="13507"/>
                      <a:pt x="1215" y="12947"/>
                      <a:pt x="1346" y="12376"/>
                    </a:cubicBezTo>
                    <a:cubicBezTo>
                      <a:pt x="1477" y="11804"/>
                      <a:pt x="1370" y="11197"/>
                      <a:pt x="1275" y="10614"/>
                    </a:cubicBezTo>
                    <a:cubicBezTo>
                      <a:pt x="1179" y="10030"/>
                      <a:pt x="1108" y="9411"/>
                      <a:pt x="1322" y="8851"/>
                    </a:cubicBezTo>
                    <a:cubicBezTo>
                      <a:pt x="1596" y="8149"/>
                      <a:pt x="2275" y="7685"/>
                      <a:pt x="2965" y="7387"/>
                    </a:cubicBezTo>
                    <a:cubicBezTo>
                      <a:pt x="3644" y="7089"/>
                      <a:pt x="4394" y="6911"/>
                      <a:pt x="5049" y="6530"/>
                    </a:cubicBezTo>
                    <a:cubicBezTo>
                      <a:pt x="6740" y="5565"/>
                      <a:pt x="7513" y="3446"/>
                      <a:pt x="7454" y="1493"/>
                    </a:cubicBezTo>
                    <a:cubicBezTo>
                      <a:pt x="7430" y="1017"/>
                      <a:pt x="7347" y="493"/>
                      <a:pt x="6978" y="196"/>
                    </a:cubicBezTo>
                    <a:cubicBezTo>
                      <a:pt x="6809" y="61"/>
                      <a:pt x="6603" y="1"/>
                      <a:pt x="63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1" name="Google Shape;4361;p49"/>
              <p:cNvSpPr/>
              <p:nvPr/>
            </p:nvSpPr>
            <p:spPr>
              <a:xfrm>
                <a:off x="11308367" y="3150649"/>
                <a:ext cx="118764" cy="120393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459" extrusionOk="0">
                    <a:moveTo>
                      <a:pt x="1132" y="1"/>
                    </a:moveTo>
                    <a:cubicBezTo>
                      <a:pt x="947" y="1"/>
                      <a:pt x="750" y="67"/>
                      <a:pt x="584" y="150"/>
                    </a:cubicBezTo>
                    <a:cubicBezTo>
                      <a:pt x="406" y="233"/>
                      <a:pt x="251" y="364"/>
                      <a:pt x="144" y="519"/>
                    </a:cubicBezTo>
                    <a:cubicBezTo>
                      <a:pt x="25" y="686"/>
                      <a:pt x="1" y="900"/>
                      <a:pt x="84" y="1079"/>
                    </a:cubicBezTo>
                    <a:cubicBezTo>
                      <a:pt x="215" y="1317"/>
                      <a:pt x="513" y="1388"/>
                      <a:pt x="787" y="1424"/>
                    </a:cubicBezTo>
                    <a:cubicBezTo>
                      <a:pt x="895" y="1441"/>
                      <a:pt x="1009" y="1458"/>
                      <a:pt x="1121" y="1458"/>
                    </a:cubicBezTo>
                    <a:cubicBezTo>
                      <a:pt x="1242" y="1458"/>
                      <a:pt x="1360" y="1438"/>
                      <a:pt x="1465" y="1376"/>
                    </a:cubicBezTo>
                    <a:cubicBezTo>
                      <a:pt x="1656" y="1245"/>
                      <a:pt x="1751" y="960"/>
                      <a:pt x="1739" y="710"/>
                    </a:cubicBezTo>
                    <a:cubicBezTo>
                      <a:pt x="1751" y="483"/>
                      <a:pt x="1668" y="269"/>
                      <a:pt x="1501" y="126"/>
                    </a:cubicBezTo>
                    <a:cubicBezTo>
                      <a:pt x="1396" y="36"/>
                      <a:pt x="1267" y="1"/>
                      <a:pt x="1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2" name="Google Shape;4362;p49"/>
              <p:cNvSpPr/>
              <p:nvPr/>
            </p:nvSpPr>
            <p:spPr>
              <a:xfrm>
                <a:off x="10990375" y="4050340"/>
                <a:ext cx="45282" cy="6964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844" extrusionOk="0">
                    <a:moveTo>
                      <a:pt x="253" y="1"/>
                    </a:moveTo>
                    <a:cubicBezTo>
                      <a:pt x="201" y="1"/>
                      <a:pt x="151" y="23"/>
                      <a:pt x="108" y="58"/>
                    </a:cubicBezTo>
                    <a:cubicBezTo>
                      <a:pt x="25" y="177"/>
                      <a:pt x="1" y="332"/>
                      <a:pt x="72" y="451"/>
                    </a:cubicBezTo>
                    <a:cubicBezTo>
                      <a:pt x="132" y="582"/>
                      <a:pt x="167" y="713"/>
                      <a:pt x="191" y="844"/>
                    </a:cubicBezTo>
                    <a:cubicBezTo>
                      <a:pt x="513" y="784"/>
                      <a:pt x="668" y="403"/>
                      <a:pt x="477" y="129"/>
                    </a:cubicBezTo>
                    <a:cubicBezTo>
                      <a:pt x="441" y="70"/>
                      <a:pt x="382" y="34"/>
                      <a:pt x="310" y="10"/>
                    </a:cubicBezTo>
                    <a:cubicBezTo>
                      <a:pt x="291" y="4"/>
                      <a:pt x="272" y="1"/>
                      <a:pt x="253" y="1"/>
                    </a:cubicBezTo>
                    <a:close/>
                  </a:path>
                </a:pathLst>
              </a:custGeom>
              <a:solidFill>
                <a:srgbClr val="F58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3" name="Google Shape;4363;p49"/>
              <p:cNvSpPr/>
              <p:nvPr/>
            </p:nvSpPr>
            <p:spPr>
              <a:xfrm>
                <a:off x="10965361" y="3903376"/>
                <a:ext cx="48536" cy="84085"/>
              </a:xfrm>
              <a:custGeom>
                <a:avLst/>
                <a:gdLst/>
                <a:ahLst/>
                <a:cxnLst/>
                <a:rect l="l" t="t" r="r" b="b"/>
                <a:pathLst>
                  <a:path w="716" h="1019" extrusionOk="0">
                    <a:moveTo>
                      <a:pt x="332" y="0"/>
                    </a:moveTo>
                    <a:cubicBezTo>
                      <a:pt x="317" y="0"/>
                      <a:pt x="302" y="2"/>
                      <a:pt x="286" y="5"/>
                    </a:cubicBezTo>
                    <a:cubicBezTo>
                      <a:pt x="167" y="29"/>
                      <a:pt x="84" y="124"/>
                      <a:pt x="72" y="243"/>
                    </a:cubicBezTo>
                    <a:cubicBezTo>
                      <a:pt x="1" y="505"/>
                      <a:pt x="191" y="755"/>
                      <a:pt x="239" y="1017"/>
                    </a:cubicBezTo>
                    <a:cubicBezTo>
                      <a:pt x="248" y="1018"/>
                      <a:pt x="258" y="1018"/>
                      <a:pt x="267" y="1018"/>
                    </a:cubicBezTo>
                    <a:cubicBezTo>
                      <a:pt x="424" y="1018"/>
                      <a:pt x="577" y="925"/>
                      <a:pt x="656" y="779"/>
                    </a:cubicBezTo>
                    <a:cubicBezTo>
                      <a:pt x="715" y="613"/>
                      <a:pt x="715" y="434"/>
                      <a:pt x="656" y="279"/>
                    </a:cubicBezTo>
                    <a:cubicBezTo>
                      <a:pt x="591" y="140"/>
                      <a:pt x="469" y="0"/>
                      <a:pt x="332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4" name="Google Shape;4364;p49"/>
              <p:cNvSpPr/>
              <p:nvPr/>
            </p:nvSpPr>
            <p:spPr>
              <a:xfrm>
                <a:off x="10993629" y="3760703"/>
                <a:ext cx="49282" cy="61806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49" extrusionOk="0">
                    <a:moveTo>
                      <a:pt x="442" y="1"/>
                    </a:moveTo>
                    <a:cubicBezTo>
                      <a:pt x="312" y="1"/>
                      <a:pt x="173" y="90"/>
                      <a:pt x="96" y="210"/>
                    </a:cubicBezTo>
                    <a:cubicBezTo>
                      <a:pt x="36" y="294"/>
                      <a:pt x="0" y="401"/>
                      <a:pt x="12" y="508"/>
                    </a:cubicBezTo>
                    <a:cubicBezTo>
                      <a:pt x="24" y="615"/>
                      <a:pt x="96" y="710"/>
                      <a:pt x="203" y="746"/>
                    </a:cubicBezTo>
                    <a:cubicBezTo>
                      <a:pt x="222" y="748"/>
                      <a:pt x="240" y="749"/>
                      <a:pt x="258" y="749"/>
                    </a:cubicBezTo>
                    <a:cubicBezTo>
                      <a:pt x="355" y="749"/>
                      <a:pt x="442" y="721"/>
                      <a:pt x="512" y="651"/>
                    </a:cubicBezTo>
                    <a:cubicBezTo>
                      <a:pt x="608" y="579"/>
                      <a:pt x="679" y="472"/>
                      <a:pt x="703" y="353"/>
                    </a:cubicBezTo>
                    <a:cubicBezTo>
                      <a:pt x="727" y="246"/>
                      <a:pt x="679" y="115"/>
                      <a:pt x="584" y="44"/>
                    </a:cubicBezTo>
                    <a:cubicBezTo>
                      <a:pt x="541" y="14"/>
                      <a:pt x="492" y="1"/>
                      <a:pt x="442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5" name="Google Shape;4365;p49"/>
              <p:cNvSpPr/>
              <p:nvPr/>
            </p:nvSpPr>
            <p:spPr>
              <a:xfrm>
                <a:off x="11073550" y="3699970"/>
                <a:ext cx="48468" cy="3787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459" extrusionOk="0">
                    <a:moveTo>
                      <a:pt x="501" y="1"/>
                    </a:moveTo>
                    <a:cubicBezTo>
                      <a:pt x="386" y="1"/>
                      <a:pt x="269" y="35"/>
                      <a:pt x="167" y="101"/>
                    </a:cubicBezTo>
                    <a:cubicBezTo>
                      <a:pt x="72" y="161"/>
                      <a:pt x="0" y="303"/>
                      <a:pt x="72" y="399"/>
                    </a:cubicBezTo>
                    <a:cubicBezTo>
                      <a:pt x="107" y="434"/>
                      <a:pt x="155" y="446"/>
                      <a:pt x="203" y="458"/>
                    </a:cubicBezTo>
                    <a:cubicBezTo>
                      <a:pt x="210" y="459"/>
                      <a:pt x="218" y="459"/>
                      <a:pt x="226" y="459"/>
                    </a:cubicBezTo>
                    <a:cubicBezTo>
                      <a:pt x="467" y="459"/>
                      <a:pt x="680" y="284"/>
                      <a:pt x="714" y="41"/>
                    </a:cubicBezTo>
                    <a:cubicBezTo>
                      <a:pt x="646" y="14"/>
                      <a:pt x="574" y="1"/>
                      <a:pt x="501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6" name="Google Shape;4366;p49"/>
              <p:cNvSpPr/>
              <p:nvPr/>
            </p:nvSpPr>
            <p:spPr>
              <a:xfrm>
                <a:off x="11174419" y="3656813"/>
                <a:ext cx="44469" cy="32594"/>
              </a:xfrm>
              <a:custGeom>
                <a:avLst/>
                <a:gdLst/>
                <a:ahLst/>
                <a:cxnLst/>
                <a:rect l="l" t="t" r="r" b="b"/>
                <a:pathLst>
                  <a:path w="656" h="395" extrusionOk="0">
                    <a:moveTo>
                      <a:pt x="379" y="0"/>
                    </a:moveTo>
                    <a:cubicBezTo>
                      <a:pt x="306" y="0"/>
                      <a:pt x="236" y="22"/>
                      <a:pt x="179" y="64"/>
                    </a:cubicBezTo>
                    <a:cubicBezTo>
                      <a:pt x="72" y="136"/>
                      <a:pt x="0" y="255"/>
                      <a:pt x="0" y="374"/>
                    </a:cubicBezTo>
                    <a:cubicBezTo>
                      <a:pt x="63" y="387"/>
                      <a:pt x="127" y="394"/>
                      <a:pt x="192" y="394"/>
                    </a:cubicBezTo>
                    <a:cubicBezTo>
                      <a:pt x="299" y="394"/>
                      <a:pt x="408" y="375"/>
                      <a:pt x="512" y="338"/>
                    </a:cubicBezTo>
                    <a:cubicBezTo>
                      <a:pt x="584" y="303"/>
                      <a:pt x="655" y="255"/>
                      <a:pt x="655" y="172"/>
                    </a:cubicBezTo>
                    <a:cubicBezTo>
                      <a:pt x="643" y="100"/>
                      <a:pt x="596" y="41"/>
                      <a:pt x="524" y="29"/>
                    </a:cubicBezTo>
                    <a:cubicBezTo>
                      <a:pt x="477" y="10"/>
                      <a:pt x="427" y="0"/>
                      <a:pt x="379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7" name="Google Shape;4367;p49"/>
              <p:cNvSpPr/>
              <p:nvPr/>
            </p:nvSpPr>
            <p:spPr>
              <a:xfrm>
                <a:off x="11242206" y="3572645"/>
                <a:ext cx="86429" cy="74018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897" extrusionOk="0">
                    <a:moveTo>
                      <a:pt x="370" y="1"/>
                    </a:moveTo>
                    <a:lnTo>
                      <a:pt x="72" y="561"/>
                    </a:lnTo>
                    <a:cubicBezTo>
                      <a:pt x="24" y="620"/>
                      <a:pt x="1" y="703"/>
                      <a:pt x="24" y="775"/>
                    </a:cubicBezTo>
                    <a:cubicBezTo>
                      <a:pt x="55" y="866"/>
                      <a:pt x="154" y="897"/>
                      <a:pt x="248" y="897"/>
                    </a:cubicBezTo>
                    <a:cubicBezTo>
                      <a:pt x="265" y="897"/>
                      <a:pt x="282" y="896"/>
                      <a:pt x="298" y="894"/>
                    </a:cubicBezTo>
                    <a:cubicBezTo>
                      <a:pt x="318" y="895"/>
                      <a:pt x="338" y="895"/>
                      <a:pt x="358" y="895"/>
                    </a:cubicBezTo>
                    <a:cubicBezTo>
                      <a:pt x="574" y="895"/>
                      <a:pt x="779" y="836"/>
                      <a:pt x="965" y="727"/>
                    </a:cubicBezTo>
                    <a:cubicBezTo>
                      <a:pt x="1167" y="596"/>
                      <a:pt x="1274" y="358"/>
                      <a:pt x="1239" y="132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8" name="Google Shape;4368;p49"/>
              <p:cNvSpPr/>
              <p:nvPr/>
            </p:nvSpPr>
            <p:spPr>
              <a:xfrm>
                <a:off x="11292234" y="3442020"/>
                <a:ext cx="121950" cy="103807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258" extrusionOk="0">
                    <a:moveTo>
                      <a:pt x="1799" y="0"/>
                    </a:moveTo>
                    <a:lnTo>
                      <a:pt x="1799" y="0"/>
                    </a:lnTo>
                    <a:cubicBezTo>
                      <a:pt x="1287" y="100"/>
                      <a:pt x="848" y="398"/>
                      <a:pt x="336" y="398"/>
                    </a:cubicBezTo>
                    <a:cubicBezTo>
                      <a:pt x="300" y="398"/>
                      <a:pt x="264" y="396"/>
                      <a:pt x="227" y="393"/>
                    </a:cubicBezTo>
                    <a:lnTo>
                      <a:pt x="60" y="905"/>
                    </a:lnTo>
                    <a:cubicBezTo>
                      <a:pt x="25" y="1001"/>
                      <a:pt x="1" y="1131"/>
                      <a:pt x="84" y="1203"/>
                    </a:cubicBezTo>
                    <a:cubicBezTo>
                      <a:pt x="132" y="1227"/>
                      <a:pt x="179" y="1239"/>
                      <a:pt x="227" y="1239"/>
                    </a:cubicBezTo>
                    <a:lnTo>
                      <a:pt x="620" y="1251"/>
                    </a:lnTo>
                    <a:cubicBezTo>
                      <a:pt x="665" y="1256"/>
                      <a:pt x="709" y="1258"/>
                      <a:pt x="754" y="1258"/>
                    </a:cubicBezTo>
                    <a:cubicBezTo>
                      <a:pt x="923" y="1258"/>
                      <a:pt x="1091" y="1224"/>
                      <a:pt x="1251" y="1167"/>
                    </a:cubicBezTo>
                    <a:cubicBezTo>
                      <a:pt x="1453" y="1060"/>
                      <a:pt x="1608" y="870"/>
                      <a:pt x="1668" y="655"/>
                    </a:cubicBezTo>
                    <a:cubicBezTo>
                      <a:pt x="1739" y="441"/>
                      <a:pt x="1787" y="227"/>
                      <a:pt x="1799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9" name="Google Shape;4369;p49"/>
              <p:cNvSpPr/>
              <p:nvPr/>
            </p:nvSpPr>
            <p:spPr>
              <a:xfrm>
                <a:off x="11304368" y="3315602"/>
                <a:ext cx="127576" cy="88541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073" extrusionOk="0">
                    <a:moveTo>
                      <a:pt x="1749" y="1"/>
                    </a:moveTo>
                    <a:cubicBezTo>
                      <a:pt x="1715" y="1"/>
                      <a:pt x="1683" y="6"/>
                      <a:pt x="1655" y="20"/>
                    </a:cubicBezTo>
                    <a:cubicBezTo>
                      <a:pt x="1313" y="153"/>
                      <a:pt x="950" y="219"/>
                      <a:pt x="583" y="219"/>
                    </a:cubicBezTo>
                    <a:cubicBezTo>
                      <a:pt x="389" y="219"/>
                      <a:pt x="194" y="200"/>
                      <a:pt x="0" y="163"/>
                    </a:cubicBezTo>
                    <a:lnTo>
                      <a:pt x="0" y="163"/>
                    </a:lnTo>
                    <a:cubicBezTo>
                      <a:pt x="36" y="318"/>
                      <a:pt x="48" y="473"/>
                      <a:pt x="48" y="628"/>
                    </a:cubicBezTo>
                    <a:cubicBezTo>
                      <a:pt x="36" y="782"/>
                      <a:pt x="119" y="937"/>
                      <a:pt x="250" y="1032"/>
                    </a:cubicBezTo>
                    <a:cubicBezTo>
                      <a:pt x="322" y="1059"/>
                      <a:pt x="400" y="1073"/>
                      <a:pt x="480" y="1073"/>
                    </a:cubicBezTo>
                    <a:cubicBezTo>
                      <a:pt x="506" y="1073"/>
                      <a:pt x="533" y="1071"/>
                      <a:pt x="560" y="1068"/>
                    </a:cubicBezTo>
                    <a:cubicBezTo>
                      <a:pt x="858" y="1068"/>
                      <a:pt x="1155" y="997"/>
                      <a:pt x="1441" y="878"/>
                    </a:cubicBezTo>
                    <a:cubicBezTo>
                      <a:pt x="1715" y="735"/>
                      <a:pt x="1881" y="449"/>
                      <a:pt x="1881" y="139"/>
                    </a:cubicBezTo>
                    <a:cubicBezTo>
                      <a:pt x="1881" y="92"/>
                      <a:pt x="1858" y="44"/>
                      <a:pt x="1822" y="8"/>
                    </a:cubicBezTo>
                    <a:cubicBezTo>
                      <a:pt x="1797" y="3"/>
                      <a:pt x="1773" y="1"/>
                      <a:pt x="1749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0" name="Google Shape;4370;p49"/>
              <p:cNvSpPr/>
              <p:nvPr/>
            </p:nvSpPr>
            <p:spPr>
              <a:xfrm>
                <a:off x="10996883" y="2870254"/>
                <a:ext cx="734478" cy="1467821"/>
              </a:xfrm>
              <a:custGeom>
                <a:avLst/>
                <a:gdLst/>
                <a:ahLst/>
                <a:cxnLst/>
                <a:rect l="l" t="t" r="r" b="b"/>
                <a:pathLst>
                  <a:path w="10835" h="17788" extrusionOk="0">
                    <a:moveTo>
                      <a:pt x="8602" y="1"/>
                    </a:moveTo>
                    <a:cubicBezTo>
                      <a:pt x="8279" y="1"/>
                      <a:pt x="7957" y="127"/>
                      <a:pt x="7775" y="393"/>
                    </a:cubicBezTo>
                    <a:cubicBezTo>
                      <a:pt x="7418" y="881"/>
                      <a:pt x="7691" y="1584"/>
                      <a:pt x="8072" y="2048"/>
                    </a:cubicBezTo>
                    <a:cubicBezTo>
                      <a:pt x="8453" y="2512"/>
                      <a:pt x="8965" y="2905"/>
                      <a:pt x="9168" y="3465"/>
                    </a:cubicBezTo>
                    <a:cubicBezTo>
                      <a:pt x="9430" y="4179"/>
                      <a:pt x="9156" y="4965"/>
                      <a:pt x="8834" y="5655"/>
                    </a:cubicBezTo>
                    <a:cubicBezTo>
                      <a:pt x="8525" y="6346"/>
                      <a:pt x="8156" y="7072"/>
                      <a:pt x="8263" y="7822"/>
                    </a:cubicBezTo>
                    <a:cubicBezTo>
                      <a:pt x="8358" y="8430"/>
                      <a:pt x="8751" y="8977"/>
                      <a:pt x="8763" y="9596"/>
                    </a:cubicBezTo>
                    <a:cubicBezTo>
                      <a:pt x="8799" y="10513"/>
                      <a:pt x="7977" y="11239"/>
                      <a:pt x="7132" y="11573"/>
                    </a:cubicBezTo>
                    <a:cubicBezTo>
                      <a:pt x="6287" y="11906"/>
                      <a:pt x="5334" y="11978"/>
                      <a:pt x="4501" y="12323"/>
                    </a:cubicBezTo>
                    <a:cubicBezTo>
                      <a:pt x="3655" y="12680"/>
                      <a:pt x="2869" y="13466"/>
                      <a:pt x="2965" y="14371"/>
                    </a:cubicBezTo>
                    <a:cubicBezTo>
                      <a:pt x="3012" y="14907"/>
                      <a:pt x="3346" y="15490"/>
                      <a:pt x="3048" y="15919"/>
                    </a:cubicBezTo>
                    <a:cubicBezTo>
                      <a:pt x="2774" y="16300"/>
                      <a:pt x="2215" y="16264"/>
                      <a:pt x="1750" y="16347"/>
                    </a:cubicBezTo>
                    <a:cubicBezTo>
                      <a:pt x="953" y="16478"/>
                      <a:pt x="286" y="17038"/>
                      <a:pt x="0" y="17788"/>
                    </a:cubicBezTo>
                    <a:cubicBezTo>
                      <a:pt x="214" y="17264"/>
                      <a:pt x="786" y="16954"/>
                      <a:pt x="1345" y="16823"/>
                    </a:cubicBezTo>
                    <a:cubicBezTo>
                      <a:pt x="1905" y="16693"/>
                      <a:pt x="2488" y="16681"/>
                      <a:pt x="3036" y="16502"/>
                    </a:cubicBezTo>
                    <a:cubicBezTo>
                      <a:pt x="3584" y="16335"/>
                      <a:pt x="4120" y="15942"/>
                      <a:pt x="4227" y="15383"/>
                    </a:cubicBezTo>
                    <a:cubicBezTo>
                      <a:pt x="4322" y="14895"/>
                      <a:pt x="4072" y="14407"/>
                      <a:pt x="4179" y="13918"/>
                    </a:cubicBezTo>
                    <a:cubicBezTo>
                      <a:pt x="4298" y="13335"/>
                      <a:pt x="4882" y="12966"/>
                      <a:pt x="5429" y="12740"/>
                    </a:cubicBezTo>
                    <a:cubicBezTo>
                      <a:pt x="6358" y="12359"/>
                      <a:pt x="7370" y="12180"/>
                      <a:pt x="8263" y="11716"/>
                    </a:cubicBezTo>
                    <a:cubicBezTo>
                      <a:pt x="9144" y="11251"/>
                      <a:pt x="9942" y="10394"/>
                      <a:pt x="9918" y="9394"/>
                    </a:cubicBezTo>
                    <a:cubicBezTo>
                      <a:pt x="9906" y="8811"/>
                      <a:pt x="9620" y="8275"/>
                      <a:pt x="9561" y="7691"/>
                    </a:cubicBezTo>
                    <a:cubicBezTo>
                      <a:pt x="9418" y="6465"/>
                      <a:pt x="10263" y="5358"/>
                      <a:pt x="10561" y="4155"/>
                    </a:cubicBezTo>
                    <a:cubicBezTo>
                      <a:pt x="10835" y="3060"/>
                      <a:pt x="10632" y="1905"/>
                      <a:pt x="10025" y="964"/>
                    </a:cubicBezTo>
                    <a:cubicBezTo>
                      <a:pt x="9799" y="560"/>
                      <a:pt x="9442" y="238"/>
                      <a:pt x="9013" y="71"/>
                    </a:cubicBezTo>
                    <a:cubicBezTo>
                      <a:pt x="8883" y="25"/>
                      <a:pt x="8742" y="1"/>
                      <a:pt x="86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1" name="Google Shape;4371;p49"/>
              <p:cNvSpPr/>
              <p:nvPr/>
            </p:nvSpPr>
            <p:spPr>
              <a:xfrm>
                <a:off x="11522237" y="2900621"/>
                <a:ext cx="102630" cy="121631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1474" extrusionOk="0">
                    <a:moveTo>
                      <a:pt x="863" y="0"/>
                    </a:moveTo>
                    <a:cubicBezTo>
                      <a:pt x="854" y="0"/>
                      <a:pt x="844" y="1"/>
                      <a:pt x="834" y="1"/>
                    </a:cubicBezTo>
                    <a:cubicBezTo>
                      <a:pt x="596" y="25"/>
                      <a:pt x="370" y="144"/>
                      <a:pt x="227" y="334"/>
                    </a:cubicBezTo>
                    <a:cubicBezTo>
                      <a:pt x="72" y="513"/>
                      <a:pt x="1" y="739"/>
                      <a:pt x="25" y="965"/>
                    </a:cubicBezTo>
                    <a:cubicBezTo>
                      <a:pt x="49" y="1192"/>
                      <a:pt x="203" y="1382"/>
                      <a:pt x="418" y="1454"/>
                    </a:cubicBezTo>
                    <a:cubicBezTo>
                      <a:pt x="465" y="1467"/>
                      <a:pt x="511" y="1474"/>
                      <a:pt x="558" y="1474"/>
                    </a:cubicBezTo>
                    <a:cubicBezTo>
                      <a:pt x="795" y="1474"/>
                      <a:pt x="1020" y="1309"/>
                      <a:pt x="1180" y="1120"/>
                    </a:cubicBezTo>
                    <a:cubicBezTo>
                      <a:pt x="1370" y="906"/>
                      <a:pt x="1513" y="620"/>
                      <a:pt x="1406" y="346"/>
                    </a:cubicBezTo>
                    <a:cubicBezTo>
                      <a:pt x="1314" y="140"/>
                      <a:pt x="1102" y="0"/>
                      <a:pt x="8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2" name="Google Shape;4372;p49"/>
              <p:cNvSpPr/>
              <p:nvPr/>
            </p:nvSpPr>
            <p:spPr>
              <a:xfrm>
                <a:off x="11611853" y="2985201"/>
                <a:ext cx="67855" cy="120888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465" extrusionOk="0">
                    <a:moveTo>
                      <a:pt x="548" y="0"/>
                    </a:moveTo>
                    <a:cubicBezTo>
                      <a:pt x="346" y="286"/>
                      <a:pt x="179" y="595"/>
                      <a:pt x="60" y="941"/>
                    </a:cubicBezTo>
                    <a:cubicBezTo>
                      <a:pt x="1" y="1060"/>
                      <a:pt x="1" y="1214"/>
                      <a:pt x="60" y="1334"/>
                    </a:cubicBezTo>
                    <a:cubicBezTo>
                      <a:pt x="131" y="1420"/>
                      <a:pt x="228" y="1465"/>
                      <a:pt x="326" y="1465"/>
                    </a:cubicBezTo>
                    <a:cubicBezTo>
                      <a:pt x="377" y="1465"/>
                      <a:pt x="428" y="1453"/>
                      <a:pt x="477" y="1429"/>
                    </a:cubicBezTo>
                    <a:cubicBezTo>
                      <a:pt x="620" y="1357"/>
                      <a:pt x="727" y="1238"/>
                      <a:pt x="798" y="1107"/>
                    </a:cubicBezTo>
                    <a:cubicBezTo>
                      <a:pt x="929" y="917"/>
                      <a:pt x="1001" y="679"/>
                      <a:pt x="1001" y="441"/>
                    </a:cubicBezTo>
                    <a:cubicBezTo>
                      <a:pt x="977" y="202"/>
                      <a:pt x="786" y="12"/>
                      <a:pt x="548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3" name="Google Shape;4373;p49"/>
              <p:cNvSpPr/>
              <p:nvPr/>
            </p:nvSpPr>
            <p:spPr>
              <a:xfrm>
                <a:off x="11638493" y="3161789"/>
                <a:ext cx="53349" cy="80867"/>
              </a:xfrm>
              <a:custGeom>
                <a:avLst/>
                <a:gdLst/>
                <a:ahLst/>
                <a:cxnLst/>
                <a:rect l="l" t="t" r="r" b="b"/>
                <a:pathLst>
                  <a:path w="787" h="980" extrusionOk="0">
                    <a:moveTo>
                      <a:pt x="516" y="1"/>
                    </a:moveTo>
                    <a:cubicBezTo>
                      <a:pt x="354" y="1"/>
                      <a:pt x="234" y="167"/>
                      <a:pt x="155" y="301"/>
                    </a:cubicBezTo>
                    <a:cubicBezTo>
                      <a:pt x="84" y="408"/>
                      <a:pt x="36" y="527"/>
                      <a:pt x="12" y="658"/>
                    </a:cubicBezTo>
                    <a:cubicBezTo>
                      <a:pt x="0" y="777"/>
                      <a:pt x="60" y="908"/>
                      <a:pt x="179" y="968"/>
                    </a:cubicBezTo>
                    <a:cubicBezTo>
                      <a:pt x="203" y="976"/>
                      <a:pt x="227" y="980"/>
                      <a:pt x="250" y="980"/>
                    </a:cubicBezTo>
                    <a:cubicBezTo>
                      <a:pt x="392" y="980"/>
                      <a:pt x="526" y="840"/>
                      <a:pt x="608" y="718"/>
                    </a:cubicBezTo>
                    <a:cubicBezTo>
                      <a:pt x="703" y="598"/>
                      <a:pt x="751" y="467"/>
                      <a:pt x="774" y="325"/>
                    </a:cubicBezTo>
                    <a:cubicBezTo>
                      <a:pt x="786" y="182"/>
                      <a:pt x="691" y="39"/>
                      <a:pt x="548" y="3"/>
                    </a:cubicBezTo>
                    <a:cubicBezTo>
                      <a:pt x="537" y="2"/>
                      <a:pt x="527" y="1"/>
                      <a:pt x="516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4" name="Google Shape;4374;p49"/>
              <p:cNvSpPr/>
              <p:nvPr/>
            </p:nvSpPr>
            <p:spPr>
              <a:xfrm>
                <a:off x="11594092" y="3328888"/>
                <a:ext cx="54976" cy="8408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1019" extrusionOk="0">
                    <a:moveTo>
                      <a:pt x="584" y="0"/>
                    </a:moveTo>
                    <a:cubicBezTo>
                      <a:pt x="480" y="0"/>
                      <a:pt x="389" y="48"/>
                      <a:pt x="346" y="133"/>
                    </a:cubicBezTo>
                    <a:cubicBezTo>
                      <a:pt x="286" y="228"/>
                      <a:pt x="239" y="336"/>
                      <a:pt x="203" y="431"/>
                    </a:cubicBezTo>
                    <a:cubicBezTo>
                      <a:pt x="132" y="526"/>
                      <a:pt x="84" y="621"/>
                      <a:pt x="36" y="728"/>
                    </a:cubicBezTo>
                    <a:cubicBezTo>
                      <a:pt x="1" y="848"/>
                      <a:pt x="48" y="967"/>
                      <a:pt x="155" y="1014"/>
                    </a:cubicBezTo>
                    <a:cubicBezTo>
                      <a:pt x="172" y="1017"/>
                      <a:pt x="189" y="1019"/>
                      <a:pt x="206" y="1019"/>
                    </a:cubicBezTo>
                    <a:cubicBezTo>
                      <a:pt x="261" y="1019"/>
                      <a:pt x="315" y="1003"/>
                      <a:pt x="370" y="967"/>
                    </a:cubicBezTo>
                    <a:cubicBezTo>
                      <a:pt x="572" y="848"/>
                      <a:pt x="727" y="633"/>
                      <a:pt x="775" y="395"/>
                    </a:cubicBezTo>
                    <a:cubicBezTo>
                      <a:pt x="810" y="240"/>
                      <a:pt x="775" y="38"/>
                      <a:pt x="620" y="2"/>
                    </a:cubicBezTo>
                    <a:cubicBezTo>
                      <a:pt x="608" y="1"/>
                      <a:pt x="596" y="0"/>
                      <a:pt x="584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5" name="Google Shape;4375;p49"/>
              <p:cNvSpPr/>
              <p:nvPr/>
            </p:nvSpPr>
            <p:spPr>
              <a:xfrm>
                <a:off x="11569824" y="3527178"/>
                <a:ext cx="80328" cy="69562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843" extrusionOk="0">
                    <a:moveTo>
                      <a:pt x="611" y="1"/>
                    </a:moveTo>
                    <a:cubicBezTo>
                      <a:pt x="573" y="1"/>
                      <a:pt x="532" y="5"/>
                      <a:pt x="490" y="16"/>
                    </a:cubicBezTo>
                    <a:cubicBezTo>
                      <a:pt x="0" y="130"/>
                      <a:pt x="109" y="842"/>
                      <a:pt x="578" y="842"/>
                    </a:cubicBezTo>
                    <a:cubicBezTo>
                      <a:pt x="599" y="842"/>
                      <a:pt x="621" y="841"/>
                      <a:pt x="644" y="838"/>
                    </a:cubicBezTo>
                    <a:cubicBezTo>
                      <a:pt x="1184" y="761"/>
                      <a:pt x="1082" y="1"/>
                      <a:pt x="611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6" name="Google Shape;4376;p49"/>
              <p:cNvSpPr/>
              <p:nvPr/>
            </p:nvSpPr>
            <p:spPr>
              <a:xfrm>
                <a:off x="11590906" y="3704591"/>
                <a:ext cx="52468" cy="64694"/>
              </a:xfrm>
              <a:custGeom>
                <a:avLst/>
                <a:gdLst/>
                <a:ahLst/>
                <a:cxnLst/>
                <a:rect l="l" t="t" r="r" b="b"/>
                <a:pathLst>
                  <a:path w="774" h="784" extrusionOk="0">
                    <a:moveTo>
                      <a:pt x="610" y="0"/>
                    </a:moveTo>
                    <a:cubicBezTo>
                      <a:pt x="449" y="0"/>
                      <a:pt x="297" y="70"/>
                      <a:pt x="179" y="188"/>
                    </a:cubicBezTo>
                    <a:cubicBezTo>
                      <a:pt x="36" y="343"/>
                      <a:pt x="0" y="581"/>
                      <a:pt x="71" y="783"/>
                    </a:cubicBezTo>
                    <a:cubicBezTo>
                      <a:pt x="464" y="747"/>
                      <a:pt x="774" y="414"/>
                      <a:pt x="762" y="21"/>
                    </a:cubicBezTo>
                    <a:cubicBezTo>
                      <a:pt x="711" y="7"/>
                      <a:pt x="660" y="0"/>
                      <a:pt x="610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7" name="Google Shape;4377;p49"/>
              <p:cNvSpPr/>
              <p:nvPr/>
            </p:nvSpPr>
            <p:spPr>
              <a:xfrm>
                <a:off x="11482717" y="3806170"/>
                <a:ext cx="67042" cy="5784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701" extrusionOk="0">
                    <a:moveTo>
                      <a:pt x="788" y="0"/>
                    </a:moveTo>
                    <a:cubicBezTo>
                      <a:pt x="774" y="0"/>
                      <a:pt x="762" y="2"/>
                      <a:pt x="751" y="5"/>
                    </a:cubicBezTo>
                    <a:cubicBezTo>
                      <a:pt x="489" y="40"/>
                      <a:pt x="263" y="171"/>
                      <a:pt x="108" y="374"/>
                    </a:cubicBezTo>
                    <a:cubicBezTo>
                      <a:pt x="48" y="457"/>
                      <a:pt x="1" y="588"/>
                      <a:pt x="72" y="659"/>
                    </a:cubicBezTo>
                    <a:cubicBezTo>
                      <a:pt x="107" y="690"/>
                      <a:pt x="145" y="701"/>
                      <a:pt x="182" y="701"/>
                    </a:cubicBezTo>
                    <a:cubicBezTo>
                      <a:pt x="234" y="701"/>
                      <a:pt x="286" y="680"/>
                      <a:pt x="334" y="659"/>
                    </a:cubicBezTo>
                    <a:cubicBezTo>
                      <a:pt x="513" y="564"/>
                      <a:pt x="691" y="457"/>
                      <a:pt x="834" y="314"/>
                    </a:cubicBezTo>
                    <a:cubicBezTo>
                      <a:pt x="917" y="243"/>
                      <a:pt x="989" y="124"/>
                      <a:pt x="917" y="52"/>
                    </a:cubicBezTo>
                    <a:cubicBezTo>
                      <a:pt x="881" y="16"/>
                      <a:pt x="831" y="0"/>
                      <a:pt x="788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8" name="Google Shape;4378;p49"/>
              <p:cNvSpPr/>
              <p:nvPr/>
            </p:nvSpPr>
            <p:spPr>
              <a:xfrm>
                <a:off x="11356022" y="3866573"/>
                <a:ext cx="49282" cy="4513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7" extrusionOk="0">
                    <a:moveTo>
                      <a:pt x="710" y="0"/>
                    </a:moveTo>
                    <a:cubicBezTo>
                      <a:pt x="703" y="0"/>
                      <a:pt x="685" y="6"/>
                      <a:pt x="663" y="13"/>
                    </a:cubicBezTo>
                    <a:lnTo>
                      <a:pt x="663" y="13"/>
                    </a:lnTo>
                    <a:cubicBezTo>
                      <a:pt x="676" y="12"/>
                      <a:pt x="689" y="11"/>
                      <a:pt x="703" y="11"/>
                    </a:cubicBezTo>
                    <a:cubicBezTo>
                      <a:pt x="714" y="3"/>
                      <a:pt x="715" y="0"/>
                      <a:pt x="710" y="0"/>
                    </a:cubicBezTo>
                    <a:close/>
                    <a:moveTo>
                      <a:pt x="663" y="13"/>
                    </a:moveTo>
                    <a:lnTo>
                      <a:pt x="663" y="13"/>
                    </a:lnTo>
                    <a:cubicBezTo>
                      <a:pt x="359" y="40"/>
                      <a:pt x="103" y="238"/>
                      <a:pt x="0" y="535"/>
                    </a:cubicBezTo>
                    <a:cubicBezTo>
                      <a:pt x="45" y="543"/>
                      <a:pt x="90" y="546"/>
                      <a:pt x="136" y="546"/>
                    </a:cubicBezTo>
                    <a:cubicBezTo>
                      <a:pt x="296" y="546"/>
                      <a:pt x="457" y="499"/>
                      <a:pt x="596" y="416"/>
                    </a:cubicBezTo>
                    <a:cubicBezTo>
                      <a:pt x="667" y="380"/>
                      <a:pt x="727" y="308"/>
                      <a:pt x="727" y="225"/>
                    </a:cubicBezTo>
                    <a:cubicBezTo>
                      <a:pt x="716" y="138"/>
                      <a:pt x="635" y="81"/>
                      <a:pt x="558" y="81"/>
                    </a:cubicBezTo>
                    <a:cubicBezTo>
                      <a:pt x="550" y="81"/>
                      <a:pt x="543" y="81"/>
                      <a:pt x="536" y="82"/>
                    </a:cubicBezTo>
                    <a:cubicBezTo>
                      <a:pt x="532" y="83"/>
                      <a:pt x="529" y="83"/>
                      <a:pt x="526" y="83"/>
                    </a:cubicBezTo>
                    <a:cubicBezTo>
                      <a:pt x="490" y="83"/>
                      <a:pt x="596" y="37"/>
                      <a:pt x="663" y="13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9" name="Google Shape;4379;p49"/>
              <p:cNvSpPr/>
              <p:nvPr/>
            </p:nvSpPr>
            <p:spPr>
              <a:xfrm>
                <a:off x="11238952" y="3921943"/>
                <a:ext cx="55789" cy="78969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57" extrusionOk="0">
                    <a:moveTo>
                      <a:pt x="739" y="1"/>
                    </a:moveTo>
                    <a:cubicBezTo>
                      <a:pt x="730" y="1"/>
                      <a:pt x="712" y="6"/>
                      <a:pt x="680" y="18"/>
                    </a:cubicBezTo>
                    <a:cubicBezTo>
                      <a:pt x="370" y="138"/>
                      <a:pt x="132" y="388"/>
                      <a:pt x="25" y="709"/>
                    </a:cubicBezTo>
                    <a:cubicBezTo>
                      <a:pt x="1" y="792"/>
                      <a:pt x="1" y="888"/>
                      <a:pt x="60" y="935"/>
                    </a:cubicBezTo>
                    <a:cubicBezTo>
                      <a:pt x="90" y="950"/>
                      <a:pt x="120" y="957"/>
                      <a:pt x="148" y="957"/>
                    </a:cubicBezTo>
                    <a:cubicBezTo>
                      <a:pt x="188" y="957"/>
                      <a:pt x="223" y="944"/>
                      <a:pt x="251" y="923"/>
                    </a:cubicBezTo>
                    <a:cubicBezTo>
                      <a:pt x="572" y="769"/>
                      <a:pt x="787" y="459"/>
                      <a:pt x="822" y="102"/>
                    </a:cubicBezTo>
                    <a:cubicBezTo>
                      <a:pt x="691" y="74"/>
                      <a:pt x="775" y="1"/>
                      <a:pt x="739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0" name="Google Shape;4380;p49"/>
              <p:cNvSpPr/>
              <p:nvPr/>
            </p:nvSpPr>
            <p:spPr>
              <a:xfrm>
                <a:off x="11224446" y="4056282"/>
                <a:ext cx="36402" cy="71873"/>
              </a:xfrm>
              <a:custGeom>
                <a:avLst/>
                <a:gdLst/>
                <a:ahLst/>
                <a:cxnLst/>
                <a:rect l="l" t="t" r="r" b="b"/>
                <a:pathLst>
                  <a:path w="537" h="871" extrusionOk="0">
                    <a:moveTo>
                      <a:pt x="247" y="1"/>
                    </a:moveTo>
                    <a:cubicBezTo>
                      <a:pt x="225" y="1"/>
                      <a:pt x="202" y="4"/>
                      <a:pt x="179" y="10"/>
                    </a:cubicBezTo>
                    <a:cubicBezTo>
                      <a:pt x="84" y="57"/>
                      <a:pt x="12" y="164"/>
                      <a:pt x="24" y="284"/>
                    </a:cubicBezTo>
                    <a:cubicBezTo>
                      <a:pt x="1" y="415"/>
                      <a:pt x="24" y="557"/>
                      <a:pt x="84" y="688"/>
                    </a:cubicBezTo>
                    <a:cubicBezTo>
                      <a:pt x="127" y="774"/>
                      <a:pt x="199" y="870"/>
                      <a:pt x="292" y="870"/>
                    </a:cubicBezTo>
                    <a:cubicBezTo>
                      <a:pt x="302" y="870"/>
                      <a:pt x="312" y="869"/>
                      <a:pt x="322" y="867"/>
                    </a:cubicBezTo>
                    <a:cubicBezTo>
                      <a:pt x="465" y="855"/>
                      <a:pt x="501" y="688"/>
                      <a:pt x="513" y="545"/>
                    </a:cubicBezTo>
                    <a:cubicBezTo>
                      <a:pt x="536" y="426"/>
                      <a:pt x="536" y="295"/>
                      <a:pt x="489" y="176"/>
                    </a:cubicBezTo>
                    <a:cubicBezTo>
                      <a:pt x="449" y="68"/>
                      <a:pt x="353" y="1"/>
                      <a:pt x="247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1" name="Google Shape;4381;p49"/>
              <p:cNvSpPr/>
              <p:nvPr/>
            </p:nvSpPr>
            <p:spPr>
              <a:xfrm>
                <a:off x="11203635" y="4172962"/>
                <a:ext cx="33013" cy="40351"/>
              </a:xfrm>
              <a:custGeom>
                <a:avLst/>
                <a:gdLst/>
                <a:ahLst/>
                <a:cxnLst/>
                <a:rect l="l" t="t" r="r" b="b"/>
                <a:pathLst>
                  <a:path w="487" h="489" extrusionOk="0">
                    <a:moveTo>
                      <a:pt x="399" y="0"/>
                    </a:moveTo>
                    <a:cubicBezTo>
                      <a:pt x="147" y="0"/>
                      <a:pt x="1" y="279"/>
                      <a:pt x="129" y="489"/>
                    </a:cubicBezTo>
                    <a:cubicBezTo>
                      <a:pt x="355" y="453"/>
                      <a:pt x="486" y="215"/>
                      <a:pt x="415" y="1"/>
                    </a:cubicBezTo>
                    <a:cubicBezTo>
                      <a:pt x="409" y="0"/>
                      <a:pt x="404" y="0"/>
                      <a:pt x="399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2" name="Google Shape;4382;p49"/>
            <p:cNvGrpSpPr/>
            <p:nvPr/>
          </p:nvGrpSpPr>
          <p:grpSpPr>
            <a:xfrm flipH="1">
              <a:off x="7803063" y="4476412"/>
              <a:ext cx="1781798" cy="1095122"/>
              <a:chOff x="9795888" y="3946533"/>
              <a:chExt cx="1735292" cy="1066539"/>
            </a:xfrm>
          </p:grpSpPr>
          <p:sp>
            <p:nvSpPr>
              <p:cNvPr id="4383" name="Google Shape;4383;p49"/>
              <p:cNvSpPr/>
              <p:nvPr/>
            </p:nvSpPr>
            <p:spPr>
              <a:xfrm>
                <a:off x="9795888" y="3946533"/>
                <a:ext cx="1634424" cy="825918"/>
              </a:xfrm>
              <a:custGeom>
                <a:avLst/>
                <a:gdLst/>
                <a:ahLst/>
                <a:cxnLst/>
                <a:rect l="l" t="t" r="r" b="b"/>
                <a:pathLst>
                  <a:path w="24111" h="10009" extrusionOk="0">
                    <a:moveTo>
                      <a:pt x="13546" y="0"/>
                    </a:moveTo>
                    <a:cubicBezTo>
                      <a:pt x="13436" y="0"/>
                      <a:pt x="13326" y="3"/>
                      <a:pt x="13216" y="6"/>
                    </a:cubicBezTo>
                    <a:cubicBezTo>
                      <a:pt x="8906" y="90"/>
                      <a:pt x="4727" y="1423"/>
                      <a:pt x="1167" y="3828"/>
                    </a:cubicBezTo>
                    <a:cubicBezTo>
                      <a:pt x="822" y="4066"/>
                      <a:pt x="465" y="4316"/>
                      <a:pt x="262" y="4685"/>
                    </a:cubicBezTo>
                    <a:cubicBezTo>
                      <a:pt x="1" y="5150"/>
                      <a:pt x="1" y="5721"/>
                      <a:pt x="274" y="6174"/>
                    </a:cubicBezTo>
                    <a:cubicBezTo>
                      <a:pt x="441" y="6436"/>
                      <a:pt x="679" y="6650"/>
                      <a:pt x="798" y="6936"/>
                    </a:cubicBezTo>
                    <a:cubicBezTo>
                      <a:pt x="882" y="7114"/>
                      <a:pt x="905" y="7305"/>
                      <a:pt x="989" y="7483"/>
                    </a:cubicBezTo>
                    <a:cubicBezTo>
                      <a:pt x="1132" y="7745"/>
                      <a:pt x="1334" y="7971"/>
                      <a:pt x="1584" y="8150"/>
                    </a:cubicBezTo>
                    <a:cubicBezTo>
                      <a:pt x="1953" y="8483"/>
                      <a:pt x="2382" y="8757"/>
                      <a:pt x="2846" y="8936"/>
                    </a:cubicBezTo>
                    <a:cubicBezTo>
                      <a:pt x="3055" y="9009"/>
                      <a:pt x="3277" y="9050"/>
                      <a:pt x="3496" y="9050"/>
                    </a:cubicBezTo>
                    <a:cubicBezTo>
                      <a:pt x="3777" y="9050"/>
                      <a:pt x="4053" y="8983"/>
                      <a:pt x="4287" y="8829"/>
                    </a:cubicBezTo>
                    <a:lnTo>
                      <a:pt x="4287" y="8829"/>
                    </a:lnTo>
                    <a:cubicBezTo>
                      <a:pt x="4227" y="9198"/>
                      <a:pt x="4489" y="9567"/>
                      <a:pt x="4823" y="9745"/>
                    </a:cubicBezTo>
                    <a:cubicBezTo>
                      <a:pt x="5168" y="9900"/>
                      <a:pt x="5537" y="9984"/>
                      <a:pt x="5918" y="9984"/>
                    </a:cubicBezTo>
                    <a:cubicBezTo>
                      <a:pt x="6250" y="10000"/>
                      <a:pt x="6583" y="10009"/>
                      <a:pt x="6914" y="10009"/>
                    </a:cubicBezTo>
                    <a:cubicBezTo>
                      <a:pt x="8721" y="10009"/>
                      <a:pt x="10512" y="9762"/>
                      <a:pt x="12252" y="9269"/>
                    </a:cubicBezTo>
                    <a:lnTo>
                      <a:pt x="12252" y="9269"/>
                    </a:lnTo>
                    <a:cubicBezTo>
                      <a:pt x="12157" y="9460"/>
                      <a:pt x="12276" y="9710"/>
                      <a:pt x="12466" y="9817"/>
                    </a:cubicBezTo>
                    <a:cubicBezTo>
                      <a:pt x="12633" y="9886"/>
                      <a:pt x="12809" y="9930"/>
                      <a:pt x="12992" y="9930"/>
                    </a:cubicBezTo>
                    <a:cubicBezTo>
                      <a:pt x="13031" y="9930"/>
                      <a:pt x="13070" y="9928"/>
                      <a:pt x="13109" y="9924"/>
                    </a:cubicBezTo>
                    <a:cubicBezTo>
                      <a:pt x="16860" y="9817"/>
                      <a:pt x="20491" y="8650"/>
                      <a:pt x="23599" y="6543"/>
                    </a:cubicBezTo>
                    <a:cubicBezTo>
                      <a:pt x="23837" y="6376"/>
                      <a:pt x="24099" y="6174"/>
                      <a:pt x="24111" y="5876"/>
                    </a:cubicBezTo>
                    <a:cubicBezTo>
                      <a:pt x="24111" y="5709"/>
                      <a:pt x="24063" y="5555"/>
                      <a:pt x="23980" y="5424"/>
                    </a:cubicBezTo>
                    <a:cubicBezTo>
                      <a:pt x="23789" y="5078"/>
                      <a:pt x="23539" y="4793"/>
                      <a:pt x="23230" y="4566"/>
                    </a:cubicBezTo>
                    <a:cubicBezTo>
                      <a:pt x="22635" y="4122"/>
                      <a:pt x="22041" y="3961"/>
                      <a:pt x="21455" y="3961"/>
                    </a:cubicBezTo>
                    <a:cubicBezTo>
                      <a:pt x="20972" y="3961"/>
                      <a:pt x="20495" y="4070"/>
                      <a:pt x="20027" y="4221"/>
                    </a:cubicBezTo>
                    <a:cubicBezTo>
                      <a:pt x="19945" y="4245"/>
                      <a:pt x="19863" y="4257"/>
                      <a:pt x="19782" y="4257"/>
                    </a:cubicBezTo>
                    <a:cubicBezTo>
                      <a:pt x="19429" y="4257"/>
                      <a:pt x="19110" y="4034"/>
                      <a:pt x="19003" y="3685"/>
                    </a:cubicBezTo>
                    <a:cubicBezTo>
                      <a:pt x="18670" y="2792"/>
                      <a:pt x="17836" y="2173"/>
                      <a:pt x="16884" y="2137"/>
                    </a:cubicBezTo>
                    <a:cubicBezTo>
                      <a:pt x="16562" y="2114"/>
                      <a:pt x="16288" y="1875"/>
                      <a:pt x="16229" y="1554"/>
                    </a:cubicBezTo>
                    <a:cubicBezTo>
                      <a:pt x="16110" y="1054"/>
                      <a:pt x="15788" y="625"/>
                      <a:pt x="15336" y="375"/>
                    </a:cubicBezTo>
                    <a:cubicBezTo>
                      <a:pt x="14800" y="72"/>
                      <a:pt x="14169" y="0"/>
                      <a:pt x="135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4" name="Google Shape;4384;p49"/>
              <p:cNvSpPr/>
              <p:nvPr/>
            </p:nvSpPr>
            <p:spPr>
              <a:xfrm>
                <a:off x="9800700" y="3958828"/>
                <a:ext cx="1730479" cy="1054244"/>
              </a:xfrm>
              <a:custGeom>
                <a:avLst/>
                <a:gdLst/>
                <a:ahLst/>
                <a:cxnLst/>
                <a:rect l="l" t="t" r="r" b="b"/>
                <a:pathLst>
                  <a:path w="25528" h="12776" extrusionOk="0">
                    <a:moveTo>
                      <a:pt x="14669" y="0"/>
                    </a:moveTo>
                    <a:cubicBezTo>
                      <a:pt x="14074" y="536"/>
                      <a:pt x="13265" y="822"/>
                      <a:pt x="12586" y="964"/>
                    </a:cubicBezTo>
                    <a:cubicBezTo>
                      <a:pt x="12229" y="1048"/>
                      <a:pt x="11848" y="1119"/>
                      <a:pt x="11479" y="1167"/>
                    </a:cubicBezTo>
                    <a:cubicBezTo>
                      <a:pt x="10740" y="1286"/>
                      <a:pt x="9990" y="1405"/>
                      <a:pt x="9276" y="1703"/>
                    </a:cubicBezTo>
                    <a:cubicBezTo>
                      <a:pt x="8776" y="1917"/>
                      <a:pt x="8300" y="2191"/>
                      <a:pt x="7847" y="2488"/>
                    </a:cubicBezTo>
                    <a:cubicBezTo>
                      <a:pt x="7371" y="2810"/>
                      <a:pt x="6883" y="3072"/>
                      <a:pt x="6359" y="3298"/>
                    </a:cubicBezTo>
                    <a:cubicBezTo>
                      <a:pt x="5537" y="3608"/>
                      <a:pt x="4644" y="3679"/>
                      <a:pt x="3775" y="3739"/>
                    </a:cubicBezTo>
                    <a:cubicBezTo>
                      <a:pt x="3478" y="3751"/>
                      <a:pt x="3192" y="3774"/>
                      <a:pt x="2906" y="3798"/>
                    </a:cubicBezTo>
                    <a:cubicBezTo>
                      <a:pt x="1668" y="3929"/>
                      <a:pt x="739" y="4251"/>
                      <a:pt x="84" y="4774"/>
                    </a:cubicBezTo>
                    <a:cubicBezTo>
                      <a:pt x="37" y="4905"/>
                      <a:pt x="1" y="5048"/>
                      <a:pt x="1" y="5203"/>
                    </a:cubicBezTo>
                    <a:cubicBezTo>
                      <a:pt x="608" y="4572"/>
                      <a:pt x="1573" y="4203"/>
                      <a:pt x="2930" y="4060"/>
                    </a:cubicBezTo>
                    <a:cubicBezTo>
                      <a:pt x="3216" y="4036"/>
                      <a:pt x="3501" y="4012"/>
                      <a:pt x="3787" y="4001"/>
                    </a:cubicBezTo>
                    <a:lnTo>
                      <a:pt x="3930" y="3989"/>
                    </a:lnTo>
                    <a:lnTo>
                      <a:pt x="3930" y="4584"/>
                    </a:lnTo>
                    <a:cubicBezTo>
                      <a:pt x="2811" y="5108"/>
                      <a:pt x="1751" y="6084"/>
                      <a:pt x="2096" y="7465"/>
                    </a:cubicBezTo>
                    <a:cubicBezTo>
                      <a:pt x="2204" y="7906"/>
                      <a:pt x="2442" y="8299"/>
                      <a:pt x="2775" y="8608"/>
                    </a:cubicBezTo>
                    <a:cubicBezTo>
                      <a:pt x="2894" y="8704"/>
                      <a:pt x="3001" y="8787"/>
                      <a:pt x="3120" y="8870"/>
                    </a:cubicBezTo>
                    <a:cubicBezTo>
                      <a:pt x="3549" y="9156"/>
                      <a:pt x="4025" y="9346"/>
                      <a:pt x="4537" y="9442"/>
                    </a:cubicBezTo>
                    <a:cubicBezTo>
                      <a:pt x="4924" y="9503"/>
                      <a:pt x="5318" y="9539"/>
                      <a:pt x="5708" y="9539"/>
                    </a:cubicBezTo>
                    <a:cubicBezTo>
                      <a:pt x="5846" y="9539"/>
                      <a:pt x="5984" y="9534"/>
                      <a:pt x="6121" y="9525"/>
                    </a:cubicBezTo>
                    <a:cubicBezTo>
                      <a:pt x="6382" y="9500"/>
                      <a:pt x="6644" y="9488"/>
                      <a:pt x="6904" y="9488"/>
                    </a:cubicBezTo>
                    <a:cubicBezTo>
                      <a:pt x="7129" y="9488"/>
                      <a:pt x="7352" y="9497"/>
                      <a:pt x="7573" y="9513"/>
                    </a:cubicBezTo>
                    <a:cubicBezTo>
                      <a:pt x="7264" y="9811"/>
                      <a:pt x="6990" y="10132"/>
                      <a:pt x="6740" y="10478"/>
                    </a:cubicBezTo>
                    <a:cubicBezTo>
                      <a:pt x="6359" y="11001"/>
                      <a:pt x="6026" y="11573"/>
                      <a:pt x="5728" y="12156"/>
                    </a:cubicBezTo>
                    <a:cubicBezTo>
                      <a:pt x="5633" y="12347"/>
                      <a:pt x="5537" y="12597"/>
                      <a:pt x="5656" y="12775"/>
                    </a:cubicBezTo>
                    <a:cubicBezTo>
                      <a:pt x="7478" y="11752"/>
                      <a:pt x="9669" y="11799"/>
                      <a:pt x="11741" y="11775"/>
                    </a:cubicBezTo>
                    <a:cubicBezTo>
                      <a:pt x="13824" y="11752"/>
                      <a:pt x="16062" y="11573"/>
                      <a:pt x="17646" y="10228"/>
                    </a:cubicBezTo>
                    <a:cubicBezTo>
                      <a:pt x="17801" y="10085"/>
                      <a:pt x="17967" y="9942"/>
                      <a:pt x="18146" y="9823"/>
                    </a:cubicBezTo>
                    <a:cubicBezTo>
                      <a:pt x="18348" y="9692"/>
                      <a:pt x="18563" y="9596"/>
                      <a:pt x="18777" y="9513"/>
                    </a:cubicBezTo>
                    <a:cubicBezTo>
                      <a:pt x="20515" y="8823"/>
                      <a:pt x="22325" y="8275"/>
                      <a:pt x="23944" y="7334"/>
                    </a:cubicBezTo>
                    <a:cubicBezTo>
                      <a:pt x="24480" y="7025"/>
                      <a:pt x="25016" y="6668"/>
                      <a:pt x="25361" y="6144"/>
                    </a:cubicBezTo>
                    <a:cubicBezTo>
                      <a:pt x="25445" y="6037"/>
                      <a:pt x="25492" y="5906"/>
                      <a:pt x="25504" y="5763"/>
                    </a:cubicBezTo>
                    <a:cubicBezTo>
                      <a:pt x="25528" y="5465"/>
                      <a:pt x="25218" y="5215"/>
                      <a:pt x="24921" y="5167"/>
                    </a:cubicBezTo>
                    <a:cubicBezTo>
                      <a:pt x="24866" y="5159"/>
                      <a:pt x="24811" y="5155"/>
                      <a:pt x="24755" y="5155"/>
                    </a:cubicBezTo>
                    <a:cubicBezTo>
                      <a:pt x="24506" y="5155"/>
                      <a:pt x="24249" y="5232"/>
                      <a:pt x="24016" y="5310"/>
                    </a:cubicBezTo>
                    <a:cubicBezTo>
                      <a:pt x="23837" y="5358"/>
                      <a:pt x="23671" y="5406"/>
                      <a:pt x="23504" y="5465"/>
                    </a:cubicBezTo>
                    <a:cubicBezTo>
                      <a:pt x="23587" y="5346"/>
                      <a:pt x="23659" y="5215"/>
                      <a:pt x="23706" y="5084"/>
                    </a:cubicBezTo>
                    <a:cubicBezTo>
                      <a:pt x="23706" y="5060"/>
                      <a:pt x="23718" y="5036"/>
                      <a:pt x="23718" y="5001"/>
                    </a:cubicBezTo>
                    <a:cubicBezTo>
                      <a:pt x="23647" y="4905"/>
                      <a:pt x="23563" y="4810"/>
                      <a:pt x="23480" y="4715"/>
                    </a:cubicBezTo>
                    <a:lnTo>
                      <a:pt x="23480" y="4715"/>
                    </a:lnTo>
                    <a:cubicBezTo>
                      <a:pt x="23492" y="4810"/>
                      <a:pt x="23492" y="4905"/>
                      <a:pt x="23456" y="5001"/>
                    </a:cubicBezTo>
                    <a:cubicBezTo>
                      <a:pt x="23397" y="5144"/>
                      <a:pt x="23313" y="5275"/>
                      <a:pt x="23218" y="5394"/>
                    </a:cubicBezTo>
                    <a:cubicBezTo>
                      <a:pt x="23171" y="5453"/>
                      <a:pt x="23111" y="5513"/>
                      <a:pt x="23051" y="5572"/>
                    </a:cubicBezTo>
                    <a:cubicBezTo>
                      <a:pt x="22837" y="5620"/>
                      <a:pt x="22611" y="5667"/>
                      <a:pt x="22373" y="5715"/>
                    </a:cubicBezTo>
                    <a:cubicBezTo>
                      <a:pt x="22468" y="5656"/>
                      <a:pt x="22551" y="5596"/>
                      <a:pt x="22635" y="5536"/>
                    </a:cubicBezTo>
                    <a:cubicBezTo>
                      <a:pt x="22944" y="5275"/>
                      <a:pt x="23111" y="5025"/>
                      <a:pt x="23159" y="4751"/>
                    </a:cubicBezTo>
                    <a:cubicBezTo>
                      <a:pt x="23171" y="4644"/>
                      <a:pt x="23171" y="4524"/>
                      <a:pt x="23147" y="4429"/>
                    </a:cubicBezTo>
                    <a:cubicBezTo>
                      <a:pt x="23028" y="4334"/>
                      <a:pt x="22909" y="4263"/>
                      <a:pt x="22778" y="4191"/>
                    </a:cubicBezTo>
                    <a:lnTo>
                      <a:pt x="22778" y="4191"/>
                    </a:lnTo>
                    <a:cubicBezTo>
                      <a:pt x="22873" y="4334"/>
                      <a:pt x="22920" y="4524"/>
                      <a:pt x="22897" y="4703"/>
                    </a:cubicBezTo>
                    <a:cubicBezTo>
                      <a:pt x="22873" y="4917"/>
                      <a:pt x="22730" y="5120"/>
                      <a:pt x="22468" y="5322"/>
                    </a:cubicBezTo>
                    <a:cubicBezTo>
                      <a:pt x="22301" y="5465"/>
                      <a:pt x="22111" y="5584"/>
                      <a:pt x="21920" y="5691"/>
                    </a:cubicBezTo>
                    <a:cubicBezTo>
                      <a:pt x="21514" y="5713"/>
                      <a:pt x="21099" y="5839"/>
                      <a:pt x="20691" y="5839"/>
                    </a:cubicBezTo>
                    <a:cubicBezTo>
                      <a:pt x="20644" y="5839"/>
                      <a:pt x="20598" y="5838"/>
                      <a:pt x="20551" y="5834"/>
                    </a:cubicBezTo>
                    <a:cubicBezTo>
                      <a:pt x="20265" y="5810"/>
                      <a:pt x="19992" y="5691"/>
                      <a:pt x="19801" y="5477"/>
                    </a:cubicBezTo>
                    <a:cubicBezTo>
                      <a:pt x="19609" y="5269"/>
                      <a:pt x="19347" y="5158"/>
                      <a:pt x="19080" y="5158"/>
                    </a:cubicBezTo>
                    <a:cubicBezTo>
                      <a:pt x="18950" y="5158"/>
                      <a:pt x="18819" y="5184"/>
                      <a:pt x="18694" y="5239"/>
                    </a:cubicBezTo>
                    <a:lnTo>
                      <a:pt x="15836" y="6429"/>
                    </a:lnTo>
                    <a:cubicBezTo>
                      <a:pt x="15122" y="6501"/>
                      <a:pt x="14396" y="6584"/>
                      <a:pt x="13693" y="6727"/>
                    </a:cubicBezTo>
                    <a:cubicBezTo>
                      <a:pt x="13943" y="6596"/>
                      <a:pt x="14181" y="6465"/>
                      <a:pt x="14419" y="6322"/>
                    </a:cubicBezTo>
                    <a:cubicBezTo>
                      <a:pt x="15015" y="5989"/>
                      <a:pt x="15646" y="5644"/>
                      <a:pt x="16313" y="5477"/>
                    </a:cubicBezTo>
                    <a:cubicBezTo>
                      <a:pt x="16610" y="5406"/>
                      <a:pt x="16920" y="5358"/>
                      <a:pt x="17229" y="5322"/>
                    </a:cubicBezTo>
                    <a:cubicBezTo>
                      <a:pt x="17741" y="5263"/>
                      <a:pt x="18253" y="5203"/>
                      <a:pt x="18741" y="4989"/>
                    </a:cubicBezTo>
                    <a:cubicBezTo>
                      <a:pt x="19134" y="4822"/>
                      <a:pt x="19444" y="4513"/>
                      <a:pt x="19622" y="4132"/>
                    </a:cubicBezTo>
                    <a:cubicBezTo>
                      <a:pt x="19527" y="4120"/>
                      <a:pt x="19444" y="4084"/>
                      <a:pt x="19361" y="4048"/>
                    </a:cubicBezTo>
                    <a:cubicBezTo>
                      <a:pt x="19218" y="4370"/>
                      <a:pt x="18944" y="4620"/>
                      <a:pt x="18622" y="4751"/>
                    </a:cubicBezTo>
                    <a:cubicBezTo>
                      <a:pt x="18182" y="4953"/>
                      <a:pt x="17706" y="5013"/>
                      <a:pt x="17194" y="5072"/>
                    </a:cubicBezTo>
                    <a:cubicBezTo>
                      <a:pt x="16872" y="5096"/>
                      <a:pt x="16563" y="5144"/>
                      <a:pt x="16241" y="5215"/>
                    </a:cubicBezTo>
                    <a:cubicBezTo>
                      <a:pt x="15539" y="5382"/>
                      <a:pt x="14896" y="5751"/>
                      <a:pt x="14265" y="6108"/>
                    </a:cubicBezTo>
                    <a:cubicBezTo>
                      <a:pt x="13800" y="6382"/>
                      <a:pt x="13312" y="6620"/>
                      <a:pt x="12800" y="6822"/>
                    </a:cubicBezTo>
                    <a:cubicBezTo>
                      <a:pt x="12669" y="6656"/>
                      <a:pt x="12586" y="6453"/>
                      <a:pt x="12598" y="6239"/>
                    </a:cubicBezTo>
                    <a:cubicBezTo>
                      <a:pt x="12657" y="6227"/>
                      <a:pt x="12729" y="6215"/>
                      <a:pt x="12788" y="6191"/>
                    </a:cubicBezTo>
                    <a:cubicBezTo>
                      <a:pt x="13050" y="6096"/>
                      <a:pt x="13300" y="5977"/>
                      <a:pt x="13550" y="5846"/>
                    </a:cubicBezTo>
                    <a:cubicBezTo>
                      <a:pt x="13788" y="5727"/>
                      <a:pt x="14038" y="5620"/>
                      <a:pt x="14288" y="5525"/>
                    </a:cubicBezTo>
                    <a:cubicBezTo>
                      <a:pt x="14431" y="5477"/>
                      <a:pt x="14586" y="5429"/>
                      <a:pt x="14717" y="5394"/>
                    </a:cubicBezTo>
                    <a:cubicBezTo>
                      <a:pt x="15158" y="5286"/>
                      <a:pt x="15574" y="5108"/>
                      <a:pt x="15943" y="4846"/>
                    </a:cubicBezTo>
                    <a:cubicBezTo>
                      <a:pt x="16110" y="4739"/>
                      <a:pt x="16289" y="4632"/>
                      <a:pt x="16479" y="4548"/>
                    </a:cubicBezTo>
                    <a:cubicBezTo>
                      <a:pt x="16753" y="4441"/>
                      <a:pt x="17051" y="4370"/>
                      <a:pt x="17348" y="4322"/>
                    </a:cubicBezTo>
                    <a:lnTo>
                      <a:pt x="17622" y="4274"/>
                    </a:lnTo>
                    <a:cubicBezTo>
                      <a:pt x="17991" y="4203"/>
                      <a:pt x="18444" y="4072"/>
                      <a:pt x="18777" y="3751"/>
                    </a:cubicBezTo>
                    <a:cubicBezTo>
                      <a:pt x="18837" y="3703"/>
                      <a:pt x="18884" y="3643"/>
                      <a:pt x="18932" y="3584"/>
                    </a:cubicBezTo>
                    <a:cubicBezTo>
                      <a:pt x="18932" y="3584"/>
                      <a:pt x="18920" y="3572"/>
                      <a:pt x="18920" y="3560"/>
                    </a:cubicBezTo>
                    <a:cubicBezTo>
                      <a:pt x="18884" y="3465"/>
                      <a:pt x="18837" y="3370"/>
                      <a:pt x="18801" y="3286"/>
                    </a:cubicBezTo>
                    <a:cubicBezTo>
                      <a:pt x="18753" y="3393"/>
                      <a:pt x="18682" y="3489"/>
                      <a:pt x="18599" y="3572"/>
                    </a:cubicBezTo>
                    <a:cubicBezTo>
                      <a:pt x="18325" y="3846"/>
                      <a:pt x="17908" y="3953"/>
                      <a:pt x="17575" y="4012"/>
                    </a:cubicBezTo>
                    <a:lnTo>
                      <a:pt x="17313" y="4060"/>
                    </a:lnTo>
                    <a:cubicBezTo>
                      <a:pt x="16991" y="4108"/>
                      <a:pt x="16670" y="4191"/>
                      <a:pt x="16372" y="4310"/>
                    </a:cubicBezTo>
                    <a:cubicBezTo>
                      <a:pt x="16182" y="4393"/>
                      <a:pt x="15991" y="4513"/>
                      <a:pt x="15812" y="4632"/>
                    </a:cubicBezTo>
                    <a:cubicBezTo>
                      <a:pt x="15658" y="4739"/>
                      <a:pt x="15491" y="4822"/>
                      <a:pt x="15324" y="4905"/>
                    </a:cubicBezTo>
                    <a:cubicBezTo>
                      <a:pt x="15110" y="5001"/>
                      <a:pt x="14884" y="5084"/>
                      <a:pt x="14658" y="5144"/>
                    </a:cubicBezTo>
                    <a:cubicBezTo>
                      <a:pt x="14503" y="5179"/>
                      <a:pt x="14348" y="5227"/>
                      <a:pt x="14205" y="5275"/>
                    </a:cubicBezTo>
                    <a:cubicBezTo>
                      <a:pt x="13943" y="5370"/>
                      <a:pt x="13681" y="5489"/>
                      <a:pt x="13443" y="5620"/>
                    </a:cubicBezTo>
                    <a:cubicBezTo>
                      <a:pt x="13205" y="5739"/>
                      <a:pt x="12967" y="5846"/>
                      <a:pt x="12717" y="5941"/>
                    </a:cubicBezTo>
                    <a:cubicBezTo>
                      <a:pt x="12491" y="5906"/>
                      <a:pt x="12312" y="5751"/>
                      <a:pt x="12252" y="5525"/>
                    </a:cubicBezTo>
                    <a:lnTo>
                      <a:pt x="12348" y="5525"/>
                    </a:lnTo>
                    <a:cubicBezTo>
                      <a:pt x="12967" y="5513"/>
                      <a:pt x="13586" y="5382"/>
                      <a:pt x="14146" y="5132"/>
                    </a:cubicBezTo>
                    <a:cubicBezTo>
                      <a:pt x="14538" y="4977"/>
                      <a:pt x="14908" y="4786"/>
                      <a:pt x="15277" y="4608"/>
                    </a:cubicBezTo>
                    <a:cubicBezTo>
                      <a:pt x="15693" y="4382"/>
                      <a:pt x="16110" y="4191"/>
                      <a:pt x="16539" y="4024"/>
                    </a:cubicBezTo>
                    <a:lnTo>
                      <a:pt x="16801" y="3929"/>
                    </a:lnTo>
                    <a:cubicBezTo>
                      <a:pt x="17158" y="3822"/>
                      <a:pt x="17491" y="3655"/>
                      <a:pt x="17801" y="3453"/>
                    </a:cubicBezTo>
                    <a:cubicBezTo>
                      <a:pt x="18063" y="3262"/>
                      <a:pt x="18253" y="2989"/>
                      <a:pt x="18348" y="2691"/>
                    </a:cubicBezTo>
                    <a:cubicBezTo>
                      <a:pt x="18289" y="2619"/>
                      <a:pt x="18229" y="2560"/>
                      <a:pt x="18158" y="2512"/>
                    </a:cubicBezTo>
                    <a:lnTo>
                      <a:pt x="18134" y="2488"/>
                    </a:lnTo>
                    <a:cubicBezTo>
                      <a:pt x="18075" y="2786"/>
                      <a:pt x="17908" y="3060"/>
                      <a:pt x="17646" y="3239"/>
                    </a:cubicBezTo>
                    <a:cubicBezTo>
                      <a:pt x="17360" y="3429"/>
                      <a:pt x="17051" y="3572"/>
                      <a:pt x="16717" y="3679"/>
                    </a:cubicBezTo>
                    <a:lnTo>
                      <a:pt x="16455" y="3774"/>
                    </a:lnTo>
                    <a:cubicBezTo>
                      <a:pt x="16015" y="3953"/>
                      <a:pt x="15586" y="4143"/>
                      <a:pt x="15158" y="4370"/>
                    </a:cubicBezTo>
                    <a:cubicBezTo>
                      <a:pt x="14800" y="4548"/>
                      <a:pt x="14431" y="4739"/>
                      <a:pt x="14050" y="4894"/>
                    </a:cubicBezTo>
                    <a:cubicBezTo>
                      <a:pt x="13491" y="5133"/>
                      <a:pt x="12899" y="5263"/>
                      <a:pt x="12285" y="5263"/>
                    </a:cubicBezTo>
                    <a:cubicBezTo>
                      <a:pt x="12259" y="5263"/>
                      <a:pt x="12232" y="5263"/>
                      <a:pt x="12205" y="5263"/>
                    </a:cubicBezTo>
                    <a:cubicBezTo>
                      <a:pt x="12205" y="5191"/>
                      <a:pt x="12217" y="5120"/>
                      <a:pt x="12241" y="5048"/>
                    </a:cubicBezTo>
                    <a:cubicBezTo>
                      <a:pt x="12360" y="4679"/>
                      <a:pt x="12681" y="4417"/>
                      <a:pt x="12979" y="4179"/>
                    </a:cubicBezTo>
                    <a:lnTo>
                      <a:pt x="14467" y="3012"/>
                    </a:lnTo>
                    <a:cubicBezTo>
                      <a:pt x="14729" y="2810"/>
                      <a:pt x="15015" y="2488"/>
                      <a:pt x="14884" y="2203"/>
                    </a:cubicBezTo>
                    <a:cubicBezTo>
                      <a:pt x="15193" y="2096"/>
                      <a:pt x="15491" y="1953"/>
                      <a:pt x="15765" y="1774"/>
                    </a:cubicBezTo>
                    <a:cubicBezTo>
                      <a:pt x="15908" y="1691"/>
                      <a:pt x="16039" y="1584"/>
                      <a:pt x="16146" y="1453"/>
                    </a:cubicBezTo>
                    <a:lnTo>
                      <a:pt x="16134" y="1417"/>
                    </a:lnTo>
                    <a:cubicBezTo>
                      <a:pt x="16122" y="1322"/>
                      <a:pt x="16086" y="1226"/>
                      <a:pt x="16051" y="1119"/>
                    </a:cubicBezTo>
                    <a:cubicBezTo>
                      <a:pt x="15943" y="1298"/>
                      <a:pt x="15801" y="1441"/>
                      <a:pt x="15622" y="1548"/>
                    </a:cubicBezTo>
                    <a:cubicBezTo>
                      <a:pt x="15324" y="1738"/>
                      <a:pt x="15003" y="1881"/>
                      <a:pt x="14669" y="2000"/>
                    </a:cubicBezTo>
                    <a:cubicBezTo>
                      <a:pt x="14550" y="1951"/>
                      <a:pt x="14423" y="1926"/>
                      <a:pt x="14294" y="1926"/>
                    </a:cubicBezTo>
                    <a:cubicBezTo>
                      <a:pt x="14269" y="1926"/>
                      <a:pt x="14243" y="1927"/>
                      <a:pt x="14217" y="1929"/>
                    </a:cubicBezTo>
                    <a:cubicBezTo>
                      <a:pt x="12776" y="1965"/>
                      <a:pt x="11407" y="2369"/>
                      <a:pt x="10038" y="2858"/>
                    </a:cubicBezTo>
                    <a:lnTo>
                      <a:pt x="10074" y="2810"/>
                    </a:lnTo>
                    <a:cubicBezTo>
                      <a:pt x="10121" y="2739"/>
                      <a:pt x="10169" y="2679"/>
                      <a:pt x="10228" y="2619"/>
                    </a:cubicBezTo>
                    <a:cubicBezTo>
                      <a:pt x="10550" y="2227"/>
                      <a:pt x="11050" y="2024"/>
                      <a:pt x="11502" y="1869"/>
                    </a:cubicBezTo>
                    <a:cubicBezTo>
                      <a:pt x="12485" y="1546"/>
                      <a:pt x="13519" y="1379"/>
                      <a:pt x="14557" y="1379"/>
                    </a:cubicBezTo>
                    <a:cubicBezTo>
                      <a:pt x="14626" y="1379"/>
                      <a:pt x="14695" y="1380"/>
                      <a:pt x="14765" y="1381"/>
                    </a:cubicBezTo>
                    <a:lnTo>
                      <a:pt x="14812" y="1381"/>
                    </a:lnTo>
                    <a:cubicBezTo>
                      <a:pt x="14844" y="1383"/>
                      <a:pt x="14876" y="1384"/>
                      <a:pt x="14907" y="1384"/>
                    </a:cubicBezTo>
                    <a:cubicBezTo>
                      <a:pt x="15054" y="1384"/>
                      <a:pt x="15201" y="1363"/>
                      <a:pt x="15348" y="1334"/>
                    </a:cubicBezTo>
                    <a:cubicBezTo>
                      <a:pt x="15574" y="1286"/>
                      <a:pt x="15765" y="1143"/>
                      <a:pt x="15872" y="941"/>
                    </a:cubicBezTo>
                    <a:cubicBezTo>
                      <a:pt x="15884" y="905"/>
                      <a:pt x="15884" y="869"/>
                      <a:pt x="15896" y="822"/>
                    </a:cubicBezTo>
                    <a:cubicBezTo>
                      <a:pt x="15801" y="691"/>
                      <a:pt x="15693" y="572"/>
                      <a:pt x="15574" y="464"/>
                    </a:cubicBezTo>
                    <a:lnTo>
                      <a:pt x="15551" y="512"/>
                    </a:lnTo>
                    <a:cubicBezTo>
                      <a:pt x="15646" y="583"/>
                      <a:pt x="15681" y="714"/>
                      <a:pt x="15634" y="834"/>
                    </a:cubicBezTo>
                    <a:cubicBezTo>
                      <a:pt x="15562" y="964"/>
                      <a:pt x="15431" y="1048"/>
                      <a:pt x="15289" y="1084"/>
                    </a:cubicBezTo>
                    <a:cubicBezTo>
                      <a:pt x="15172" y="1110"/>
                      <a:pt x="15050" y="1124"/>
                      <a:pt x="14930" y="1124"/>
                    </a:cubicBezTo>
                    <a:cubicBezTo>
                      <a:pt x="14890" y="1124"/>
                      <a:pt x="14851" y="1122"/>
                      <a:pt x="14812" y="1119"/>
                    </a:cubicBezTo>
                    <a:lnTo>
                      <a:pt x="14765" y="1119"/>
                    </a:lnTo>
                    <a:cubicBezTo>
                      <a:pt x="14698" y="1118"/>
                      <a:pt x="14631" y="1117"/>
                      <a:pt x="14564" y="1117"/>
                    </a:cubicBezTo>
                    <a:cubicBezTo>
                      <a:pt x="13500" y="1117"/>
                      <a:pt x="12439" y="1295"/>
                      <a:pt x="11419" y="1631"/>
                    </a:cubicBezTo>
                    <a:cubicBezTo>
                      <a:pt x="10931" y="1786"/>
                      <a:pt x="10395" y="2000"/>
                      <a:pt x="10026" y="2441"/>
                    </a:cubicBezTo>
                    <a:cubicBezTo>
                      <a:pt x="9966" y="2512"/>
                      <a:pt x="9919" y="2584"/>
                      <a:pt x="9871" y="2655"/>
                    </a:cubicBezTo>
                    <a:cubicBezTo>
                      <a:pt x="9800" y="2774"/>
                      <a:pt x="9716" y="2881"/>
                      <a:pt x="9609" y="2965"/>
                    </a:cubicBezTo>
                    <a:cubicBezTo>
                      <a:pt x="9562" y="3012"/>
                      <a:pt x="9502" y="3048"/>
                      <a:pt x="9443" y="3084"/>
                    </a:cubicBezTo>
                    <a:cubicBezTo>
                      <a:pt x="8097" y="3584"/>
                      <a:pt x="6740" y="4120"/>
                      <a:pt x="5347" y="4393"/>
                    </a:cubicBezTo>
                    <a:cubicBezTo>
                      <a:pt x="5179" y="4439"/>
                      <a:pt x="5006" y="4461"/>
                      <a:pt x="4835" y="4461"/>
                    </a:cubicBezTo>
                    <a:cubicBezTo>
                      <a:pt x="4739" y="4461"/>
                      <a:pt x="4643" y="4454"/>
                      <a:pt x="4549" y="4441"/>
                    </a:cubicBezTo>
                    <a:cubicBezTo>
                      <a:pt x="4287" y="4393"/>
                      <a:pt x="4073" y="4227"/>
                      <a:pt x="3966" y="3989"/>
                    </a:cubicBezTo>
                    <a:cubicBezTo>
                      <a:pt x="4799" y="3929"/>
                      <a:pt x="5656" y="3858"/>
                      <a:pt x="6454" y="3548"/>
                    </a:cubicBezTo>
                    <a:cubicBezTo>
                      <a:pt x="6990" y="3322"/>
                      <a:pt x="7502" y="3036"/>
                      <a:pt x="7990" y="2715"/>
                    </a:cubicBezTo>
                    <a:cubicBezTo>
                      <a:pt x="8431" y="2417"/>
                      <a:pt x="8907" y="2155"/>
                      <a:pt x="9383" y="1941"/>
                    </a:cubicBezTo>
                    <a:cubicBezTo>
                      <a:pt x="10062" y="1667"/>
                      <a:pt x="10800" y="1548"/>
                      <a:pt x="11526" y="1429"/>
                    </a:cubicBezTo>
                    <a:cubicBezTo>
                      <a:pt x="11895" y="1369"/>
                      <a:pt x="12276" y="1310"/>
                      <a:pt x="12657" y="1226"/>
                    </a:cubicBezTo>
                    <a:cubicBezTo>
                      <a:pt x="13395" y="1060"/>
                      <a:pt x="14312" y="738"/>
                      <a:pt x="14955" y="95"/>
                    </a:cubicBezTo>
                    <a:cubicBezTo>
                      <a:pt x="14872" y="60"/>
                      <a:pt x="14777" y="24"/>
                      <a:pt x="146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5" name="Google Shape;4385;p49"/>
              <p:cNvSpPr/>
              <p:nvPr/>
            </p:nvSpPr>
            <p:spPr>
              <a:xfrm>
                <a:off x="10216375" y="4227011"/>
                <a:ext cx="443195" cy="262406"/>
              </a:xfrm>
              <a:custGeom>
                <a:avLst/>
                <a:gdLst/>
                <a:ahLst/>
                <a:cxnLst/>
                <a:rect l="l" t="t" r="r" b="b"/>
                <a:pathLst>
                  <a:path w="6538" h="3180" extrusionOk="0">
                    <a:moveTo>
                      <a:pt x="6454" y="0"/>
                    </a:moveTo>
                    <a:lnTo>
                      <a:pt x="6454" y="0"/>
                    </a:lnTo>
                    <a:cubicBezTo>
                      <a:pt x="4477" y="1179"/>
                      <a:pt x="2275" y="1965"/>
                      <a:pt x="1" y="2298"/>
                    </a:cubicBezTo>
                    <a:cubicBezTo>
                      <a:pt x="429" y="2572"/>
                      <a:pt x="894" y="2810"/>
                      <a:pt x="1370" y="3001"/>
                    </a:cubicBezTo>
                    <a:cubicBezTo>
                      <a:pt x="1678" y="3121"/>
                      <a:pt x="2000" y="3180"/>
                      <a:pt x="2324" y="3180"/>
                    </a:cubicBezTo>
                    <a:cubicBezTo>
                      <a:pt x="2514" y="3180"/>
                      <a:pt x="2705" y="3159"/>
                      <a:pt x="2894" y="3120"/>
                    </a:cubicBezTo>
                    <a:cubicBezTo>
                      <a:pt x="3430" y="2977"/>
                      <a:pt x="3870" y="2632"/>
                      <a:pt x="4299" y="2286"/>
                    </a:cubicBezTo>
                    <a:lnTo>
                      <a:pt x="6085" y="858"/>
                    </a:lnTo>
                    <a:cubicBezTo>
                      <a:pt x="6228" y="751"/>
                      <a:pt x="6347" y="632"/>
                      <a:pt x="6442" y="489"/>
                    </a:cubicBezTo>
                    <a:cubicBezTo>
                      <a:pt x="6537" y="334"/>
                      <a:pt x="6537" y="155"/>
                      <a:pt x="64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6" name="Google Shape;4386;p49"/>
              <p:cNvSpPr/>
              <p:nvPr/>
            </p:nvSpPr>
            <p:spPr>
              <a:xfrm>
                <a:off x="10425432" y="4558237"/>
                <a:ext cx="830532" cy="234762"/>
              </a:xfrm>
              <a:custGeom>
                <a:avLst/>
                <a:gdLst/>
                <a:ahLst/>
                <a:cxnLst/>
                <a:rect l="l" t="t" r="r" b="b"/>
                <a:pathLst>
                  <a:path w="12252" h="2845" extrusionOk="0">
                    <a:moveTo>
                      <a:pt x="11846" y="1"/>
                    </a:moveTo>
                    <a:cubicBezTo>
                      <a:pt x="11277" y="1"/>
                      <a:pt x="10668" y="398"/>
                      <a:pt x="10085" y="398"/>
                    </a:cubicBezTo>
                    <a:cubicBezTo>
                      <a:pt x="9968" y="398"/>
                      <a:pt x="9853" y="382"/>
                      <a:pt x="9740" y="344"/>
                    </a:cubicBezTo>
                    <a:cubicBezTo>
                      <a:pt x="9537" y="273"/>
                      <a:pt x="9347" y="130"/>
                      <a:pt x="9144" y="58"/>
                    </a:cubicBezTo>
                    <a:cubicBezTo>
                      <a:pt x="9036" y="22"/>
                      <a:pt x="8923" y="8"/>
                      <a:pt x="8808" y="8"/>
                    </a:cubicBezTo>
                    <a:cubicBezTo>
                      <a:pt x="8584" y="8"/>
                      <a:pt x="8353" y="63"/>
                      <a:pt x="8132" y="118"/>
                    </a:cubicBezTo>
                    <a:cubicBezTo>
                      <a:pt x="6525" y="511"/>
                      <a:pt x="4941" y="975"/>
                      <a:pt x="3370" y="1499"/>
                    </a:cubicBezTo>
                    <a:cubicBezTo>
                      <a:pt x="2790" y="1684"/>
                      <a:pt x="2178" y="1881"/>
                      <a:pt x="1576" y="1881"/>
                    </a:cubicBezTo>
                    <a:cubicBezTo>
                      <a:pt x="1363" y="1881"/>
                      <a:pt x="1150" y="1856"/>
                      <a:pt x="941" y="1797"/>
                    </a:cubicBezTo>
                    <a:cubicBezTo>
                      <a:pt x="822" y="1975"/>
                      <a:pt x="572" y="2035"/>
                      <a:pt x="381" y="2130"/>
                    </a:cubicBezTo>
                    <a:cubicBezTo>
                      <a:pt x="179" y="2225"/>
                      <a:pt x="0" y="2463"/>
                      <a:pt x="119" y="2654"/>
                    </a:cubicBezTo>
                    <a:cubicBezTo>
                      <a:pt x="203" y="2785"/>
                      <a:pt x="381" y="2821"/>
                      <a:pt x="536" y="2821"/>
                    </a:cubicBezTo>
                    <a:cubicBezTo>
                      <a:pt x="878" y="2837"/>
                      <a:pt x="1220" y="2845"/>
                      <a:pt x="1561" y="2845"/>
                    </a:cubicBezTo>
                    <a:cubicBezTo>
                      <a:pt x="5296" y="2845"/>
                      <a:pt x="8979" y="1893"/>
                      <a:pt x="12252" y="82"/>
                    </a:cubicBezTo>
                    <a:cubicBezTo>
                      <a:pt x="12120" y="24"/>
                      <a:pt x="11984" y="1"/>
                      <a:pt x="118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7" name="Google Shape;4387;p49"/>
            <p:cNvGrpSpPr/>
            <p:nvPr/>
          </p:nvGrpSpPr>
          <p:grpSpPr>
            <a:xfrm flipH="1">
              <a:off x="7245299" y="3812225"/>
              <a:ext cx="755322" cy="1541761"/>
              <a:chOff x="9819575" y="1901925"/>
              <a:chExt cx="755322" cy="1541761"/>
            </a:xfrm>
          </p:grpSpPr>
          <p:sp>
            <p:nvSpPr>
              <p:cNvPr id="4388" name="Google Shape;4388;p49"/>
              <p:cNvSpPr/>
              <p:nvPr/>
            </p:nvSpPr>
            <p:spPr>
              <a:xfrm>
                <a:off x="9819575" y="1901925"/>
                <a:ext cx="755322" cy="1541761"/>
              </a:xfrm>
              <a:custGeom>
                <a:avLst/>
                <a:gdLst/>
                <a:ahLst/>
                <a:cxnLst/>
                <a:rect l="l" t="t" r="r" b="b"/>
                <a:pathLst>
                  <a:path w="13253" h="27052" extrusionOk="0">
                    <a:moveTo>
                      <a:pt x="3941" y="17300"/>
                    </a:moveTo>
                    <a:cubicBezTo>
                      <a:pt x="4120" y="15990"/>
                      <a:pt x="4180" y="14752"/>
                      <a:pt x="3298" y="13847"/>
                    </a:cubicBezTo>
                    <a:cubicBezTo>
                      <a:pt x="3096" y="13645"/>
                      <a:pt x="2810" y="13502"/>
                      <a:pt x="2548" y="13573"/>
                    </a:cubicBezTo>
                    <a:cubicBezTo>
                      <a:pt x="1655" y="13835"/>
                      <a:pt x="1560" y="15443"/>
                      <a:pt x="2120" y="16812"/>
                    </a:cubicBezTo>
                    <a:cubicBezTo>
                      <a:pt x="2584" y="17967"/>
                      <a:pt x="3108" y="19062"/>
                      <a:pt x="3310" y="20336"/>
                    </a:cubicBezTo>
                    <a:cubicBezTo>
                      <a:pt x="3322" y="20455"/>
                      <a:pt x="3429" y="21229"/>
                      <a:pt x="3513" y="21658"/>
                    </a:cubicBezTo>
                    <a:cubicBezTo>
                      <a:pt x="3715" y="22765"/>
                      <a:pt x="3810" y="22860"/>
                      <a:pt x="3977" y="23253"/>
                    </a:cubicBezTo>
                    <a:cubicBezTo>
                      <a:pt x="4680" y="24920"/>
                      <a:pt x="6144" y="25992"/>
                      <a:pt x="7501" y="27015"/>
                    </a:cubicBezTo>
                    <a:cubicBezTo>
                      <a:pt x="7525" y="27039"/>
                      <a:pt x="7573" y="27051"/>
                      <a:pt x="7620" y="27051"/>
                    </a:cubicBezTo>
                    <a:cubicBezTo>
                      <a:pt x="7549" y="26611"/>
                      <a:pt x="6501" y="26122"/>
                      <a:pt x="5799" y="25468"/>
                    </a:cubicBezTo>
                    <a:cubicBezTo>
                      <a:pt x="5168" y="24884"/>
                      <a:pt x="4644" y="24194"/>
                      <a:pt x="4275" y="23420"/>
                    </a:cubicBezTo>
                    <a:cubicBezTo>
                      <a:pt x="4096" y="22717"/>
                      <a:pt x="3977" y="21967"/>
                      <a:pt x="4572" y="21039"/>
                    </a:cubicBezTo>
                    <a:cubicBezTo>
                      <a:pt x="5834" y="19074"/>
                      <a:pt x="8918" y="19050"/>
                      <a:pt x="9002" y="17133"/>
                    </a:cubicBezTo>
                    <a:cubicBezTo>
                      <a:pt x="9002" y="16717"/>
                      <a:pt x="8882" y="16312"/>
                      <a:pt x="8632" y="15990"/>
                    </a:cubicBezTo>
                    <a:cubicBezTo>
                      <a:pt x="8585" y="15907"/>
                      <a:pt x="8525" y="15847"/>
                      <a:pt x="8454" y="15788"/>
                    </a:cubicBezTo>
                    <a:cubicBezTo>
                      <a:pt x="7990" y="15324"/>
                      <a:pt x="7287" y="15240"/>
                      <a:pt x="6644" y="16169"/>
                    </a:cubicBezTo>
                    <a:cubicBezTo>
                      <a:pt x="5965" y="17157"/>
                      <a:pt x="5370" y="17967"/>
                      <a:pt x="4334" y="19348"/>
                    </a:cubicBezTo>
                    <a:cubicBezTo>
                      <a:pt x="4180" y="19550"/>
                      <a:pt x="4060" y="19788"/>
                      <a:pt x="3977" y="20038"/>
                    </a:cubicBezTo>
                    <a:cubicBezTo>
                      <a:pt x="4001" y="19800"/>
                      <a:pt x="4037" y="19574"/>
                      <a:pt x="4084" y="19348"/>
                    </a:cubicBezTo>
                    <a:cubicBezTo>
                      <a:pt x="4287" y="18455"/>
                      <a:pt x="4572" y="17562"/>
                      <a:pt x="4811" y="16657"/>
                    </a:cubicBezTo>
                    <a:cubicBezTo>
                      <a:pt x="5644" y="15419"/>
                      <a:pt x="6858" y="14538"/>
                      <a:pt x="8359" y="14454"/>
                    </a:cubicBezTo>
                    <a:cubicBezTo>
                      <a:pt x="9549" y="14395"/>
                      <a:pt x="10859" y="14419"/>
                      <a:pt x="11669" y="13502"/>
                    </a:cubicBezTo>
                    <a:cubicBezTo>
                      <a:pt x="11954" y="13180"/>
                      <a:pt x="12157" y="12704"/>
                      <a:pt x="11978" y="12264"/>
                    </a:cubicBezTo>
                    <a:cubicBezTo>
                      <a:pt x="11538" y="11216"/>
                      <a:pt x="10145" y="11549"/>
                      <a:pt x="9514" y="12097"/>
                    </a:cubicBezTo>
                    <a:cubicBezTo>
                      <a:pt x="9299" y="12287"/>
                      <a:pt x="9097" y="12490"/>
                      <a:pt x="8906" y="12704"/>
                    </a:cubicBezTo>
                    <a:cubicBezTo>
                      <a:pt x="8490" y="13085"/>
                      <a:pt x="8049" y="13442"/>
                      <a:pt x="7597" y="13776"/>
                    </a:cubicBezTo>
                    <a:cubicBezTo>
                      <a:pt x="7597" y="13776"/>
                      <a:pt x="5644" y="15121"/>
                      <a:pt x="5013" y="15859"/>
                    </a:cubicBezTo>
                    <a:cubicBezTo>
                      <a:pt x="5049" y="15693"/>
                      <a:pt x="5072" y="15514"/>
                      <a:pt x="5108" y="15347"/>
                    </a:cubicBezTo>
                    <a:lnTo>
                      <a:pt x="5168" y="15276"/>
                    </a:lnTo>
                    <a:cubicBezTo>
                      <a:pt x="6239" y="13621"/>
                      <a:pt x="7573" y="12168"/>
                      <a:pt x="8263" y="10216"/>
                    </a:cubicBezTo>
                    <a:cubicBezTo>
                      <a:pt x="9609" y="8585"/>
                      <a:pt x="11990" y="8096"/>
                      <a:pt x="12800" y="6049"/>
                    </a:cubicBezTo>
                    <a:cubicBezTo>
                      <a:pt x="13252" y="4918"/>
                      <a:pt x="13157" y="3334"/>
                      <a:pt x="12097" y="2703"/>
                    </a:cubicBezTo>
                    <a:cubicBezTo>
                      <a:pt x="10942" y="2012"/>
                      <a:pt x="9728" y="3417"/>
                      <a:pt x="9168" y="5358"/>
                    </a:cubicBezTo>
                    <a:cubicBezTo>
                      <a:pt x="8644" y="7156"/>
                      <a:pt x="8311" y="9001"/>
                      <a:pt x="7585" y="10716"/>
                    </a:cubicBezTo>
                    <a:cubicBezTo>
                      <a:pt x="7585" y="10716"/>
                      <a:pt x="7192" y="11394"/>
                      <a:pt x="7013" y="11787"/>
                    </a:cubicBezTo>
                    <a:cubicBezTo>
                      <a:pt x="6549" y="12811"/>
                      <a:pt x="5870" y="13680"/>
                      <a:pt x="5263" y="14633"/>
                    </a:cubicBezTo>
                    <a:cubicBezTo>
                      <a:pt x="5418" y="14240"/>
                      <a:pt x="5561" y="13847"/>
                      <a:pt x="5704" y="13454"/>
                    </a:cubicBezTo>
                    <a:cubicBezTo>
                      <a:pt x="5704" y="13454"/>
                      <a:pt x="6025" y="12907"/>
                      <a:pt x="6251" y="12549"/>
                    </a:cubicBezTo>
                    <a:cubicBezTo>
                      <a:pt x="7335" y="10728"/>
                      <a:pt x="8692" y="8692"/>
                      <a:pt x="7930" y="6442"/>
                    </a:cubicBezTo>
                    <a:cubicBezTo>
                      <a:pt x="7609" y="5513"/>
                      <a:pt x="6525" y="4775"/>
                      <a:pt x="5930" y="5799"/>
                    </a:cubicBezTo>
                    <a:cubicBezTo>
                      <a:pt x="5263" y="6965"/>
                      <a:pt x="6227" y="8847"/>
                      <a:pt x="6037" y="10525"/>
                    </a:cubicBezTo>
                    <a:cubicBezTo>
                      <a:pt x="5882" y="11561"/>
                      <a:pt x="5632" y="12585"/>
                      <a:pt x="5263" y="13561"/>
                    </a:cubicBezTo>
                    <a:cubicBezTo>
                      <a:pt x="5287" y="13264"/>
                      <a:pt x="5334" y="12728"/>
                      <a:pt x="5334" y="12335"/>
                    </a:cubicBezTo>
                    <a:cubicBezTo>
                      <a:pt x="5358" y="10716"/>
                      <a:pt x="5334" y="9025"/>
                      <a:pt x="4977" y="7501"/>
                    </a:cubicBezTo>
                    <a:cubicBezTo>
                      <a:pt x="5001" y="7096"/>
                      <a:pt x="5049" y="6370"/>
                      <a:pt x="5096" y="5799"/>
                    </a:cubicBezTo>
                    <a:cubicBezTo>
                      <a:pt x="5215" y="4334"/>
                      <a:pt x="5513" y="2751"/>
                      <a:pt x="4870" y="1477"/>
                    </a:cubicBezTo>
                    <a:cubicBezTo>
                      <a:pt x="4751" y="1155"/>
                      <a:pt x="4572" y="857"/>
                      <a:pt x="4358" y="596"/>
                    </a:cubicBezTo>
                    <a:cubicBezTo>
                      <a:pt x="4060" y="226"/>
                      <a:pt x="3596" y="0"/>
                      <a:pt x="3167" y="143"/>
                    </a:cubicBezTo>
                    <a:cubicBezTo>
                      <a:pt x="1870" y="560"/>
                      <a:pt x="2024" y="2655"/>
                      <a:pt x="3156" y="4310"/>
                    </a:cubicBezTo>
                    <a:cubicBezTo>
                      <a:pt x="3870" y="5370"/>
                      <a:pt x="4501" y="6513"/>
                      <a:pt x="4787" y="7858"/>
                    </a:cubicBezTo>
                    <a:cubicBezTo>
                      <a:pt x="5120" y="9466"/>
                      <a:pt x="5144" y="11133"/>
                      <a:pt x="5144" y="12776"/>
                    </a:cubicBezTo>
                    <a:cubicBezTo>
                      <a:pt x="5084" y="12478"/>
                      <a:pt x="5013" y="12180"/>
                      <a:pt x="4906" y="11895"/>
                    </a:cubicBezTo>
                    <a:cubicBezTo>
                      <a:pt x="4513" y="10752"/>
                      <a:pt x="4418" y="10156"/>
                      <a:pt x="4203" y="9406"/>
                    </a:cubicBezTo>
                    <a:cubicBezTo>
                      <a:pt x="3810" y="8061"/>
                      <a:pt x="3406" y="6644"/>
                      <a:pt x="2286" y="5834"/>
                    </a:cubicBezTo>
                    <a:cubicBezTo>
                      <a:pt x="1536" y="5299"/>
                      <a:pt x="0" y="5763"/>
                      <a:pt x="584" y="7549"/>
                    </a:cubicBezTo>
                    <a:cubicBezTo>
                      <a:pt x="1227" y="9561"/>
                      <a:pt x="4239" y="9835"/>
                      <a:pt x="4763" y="12609"/>
                    </a:cubicBezTo>
                    <a:cubicBezTo>
                      <a:pt x="4894" y="13347"/>
                      <a:pt x="4906" y="14097"/>
                      <a:pt x="4787" y="14835"/>
                    </a:cubicBezTo>
                    <a:cubicBezTo>
                      <a:pt x="4775" y="14871"/>
                      <a:pt x="4763" y="14907"/>
                      <a:pt x="4751" y="14943"/>
                    </a:cubicBezTo>
                    <a:cubicBezTo>
                      <a:pt x="4751" y="14943"/>
                      <a:pt x="4394" y="15871"/>
                      <a:pt x="4203" y="16455"/>
                    </a:cubicBezTo>
                    <a:cubicBezTo>
                      <a:pt x="4168" y="16598"/>
                      <a:pt x="4120" y="16728"/>
                      <a:pt x="4084" y="16871"/>
                    </a:cubicBezTo>
                    <a:cubicBezTo>
                      <a:pt x="4037" y="17002"/>
                      <a:pt x="3989" y="17157"/>
                      <a:pt x="3941" y="17300"/>
                    </a:cubicBezTo>
                    <a:close/>
                    <a:moveTo>
                      <a:pt x="2489" y="2203"/>
                    </a:moveTo>
                    <a:cubicBezTo>
                      <a:pt x="2465" y="1917"/>
                      <a:pt x="2501" y="1619"/>
                      <a:pt x="2596" y="1358"/>
                    </a:cubicBezTo>
                    <a:cubicBezTo>
                      <a:pt x="2560" y="1512"/>
                      <a:pt x="2548" y="1679"/>
                      <a:pt x="2548" y="1846"/>
                    </a:cubicBezTo>
                    <a:cubicBezTo>
                      <a:pt x="2513" y="1965"/>
                      <a:pt x="2501" y="2084"/>
                      <a:pt x="2489" y="2203"/>
                    </a:cubicBezTo>
                    <a:close/>
                    <a:moveTo>
                      <a:pt x="2477" y="9311"/>
                    </a:moveTo>
                    <a:cubicBezTo>
                      <a:pt x="1929" y="8918"/>
                      <a:pt x="1405" y="8501"/>
                      <a:pt x="1048" y="7930"/>
                    </a:cubicBezTo>
                    <a:lnTo>
                      <a:pt x="1012" y="7858"/>
                    </a:lnTo>
                    <a:cubicBezTo>
                      <a:pt x="1358" y="8430"/>
                      <a:pt x="1941" y="8906"/>
                      <a:pt x="2465" y="9299"/>
                    </a:cubicBezTo>
                    <a:close/>
                    <a:moveTo>
                      <a:pt x="4180" y="10680"/>
                    </a:moveTo>
                    <a:lnTo>
                      <a:pt x="4156" y="10656"/>
                    </a:lnTo>
                    <a:lnTo>
                      <a:pt x="4168" y="106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9" name="Google Shape;4389;p49"/>
              <p:cNvSpPr/>
              <p:nvPr/>
            </p:nvSpPr>
            <p:spPr>
              <a:xfrm>
                <a:off x="9892183" y="1984678"/>
                <a:ext cx="571407" cy="1075619"/>
              </a:xfrm>
              <a:custGeom>
                <a:avLst/>
                <a:gdLst/>
                <a:ahLst/>
                <a:cxnLst/>
                <a:rect l="l" t="t" r="r" b="b"/>
                <a:pathLst>
                  <a:path w="10026" h="18873" extrusionOk="0">
                    <a:moveTo>
                      <a:pt x="3251" y="4751"/>
                    </a:moveTo>
                    <a:cubicBezTo>
                      <a:pt x="3287" y="4097"/>
                      <a:pt x="3239" y="3454"/>
                      <a:pt x="3084" y="2811"/>
                    </a:cubicBezTo>
                    <a:cubicBezTo>
                      <a:pt x="2846" y="2001"/>
                      <a:pt x="2477" y="1215"/>
                      <a:pt x="2013" y="513"/>
                    </a:cubicBezTo>
                    <a:cubicBezTo>
                      <a:pt x="2013" y="513"/>
                      <a:pt x="1763" y="1"/>
                      <a:pt x="2322" y="1287"/>
                    </a:cubicBezTo>
                    <a:cubicBezTo>
                      <a:pt x="2786" y="2323"/>
                      <a:pt x="3132" y="3418"/>
                      <a:pt x="3156" y="4597"/>
                    </a:cubicBezTo>
                    <a:cubicBezTo>
                      <a:pt x="3156" y="4609"/>
                      <a:pt x="3191" y="4823"/>
                      <a:pt x="3251" y="4751"/>
                    </a:cubicBezTo>
                    <a:close/>
                    <a:moveTo>
                      <a:pt x="2703" y="3275"/>
                    </a:moveTo>
                    <a:cubicBezTo>
                      <a:pt x="2727" y="2882"/>
                      <a:pt x="2596" y="2799"/>
                      <a:pt x="2501" y="2608"/>
                    </a:cubicBezTo>
                    <a:cubicBezTo>
                      <a:pt x="2144" y="1775"/>
                      <a:pt x="2203" y="2239"/>
                      <a:pt x="2203" y="2239"/>
                    </a:cubicBezTo>
                    <a:cubicBezTo>
                      <a:pt x="2453" y="2727"/>
                      <a:pt x="2632" y="3418"/>
                      <a:pt x="2703" y="3275"/>
                    </a:cubicBezTo>
                    <a:close/>
                    <a:moveTo>
                      <a:pt x="7859" y="6252"/>
                    </a:moveTo>
                    <a:lnTo>
                      <a:pt x="7930" y="6097"/>
                    </a:lnTo>
                    <a:cubicBezTo>
                      <a:pt x="8347" y="5323"/>
                      <a:pt x="8859" y="4609"/>
                      <a:pt x="9263" y="3823"/>
                    </a:cubicBezTo>
                    <a:cubicBezTo>
                      <a:pt x="9263" y="3823"/>
                      <a:pt x="9263" y="3787"/>
                      <a:pt x="9156" y="3751"/>
                    </a:cubicBezTo>
                    <a:cubicBezTo>
                      <a:pt x="8668" y="4525"/>
                      <a:pt x="8132" y="5287"/>
                      <a:pt x="7751" y="6133"/>
                    </a:cubicBezTo>
                    <a:cubicBezTo>
                      <a:pt x="7751" y="6144"/>
                      <a:pt x="7656" y="6323"/>
                      <a:pt x="7847" y="6263"/>
                    </a:cubicBezTo>
                    <a:close/>
                    <a:moveTo>
                      <a:pt x="7049" y="8883"/>
                    </a:moveTo>
                    <a:cubicBezTo>
                      <a:pt x="7656" y="7121"/>
                      <a:pt x="8668" y="5525"/>
                      <a:pt x="10025" y="4228"/>
                    </a:cubicBezTo>
                    <a:lnTo>
                      <a:pt x="9978" y="4168"/>
                    </a:lnTo>
                    <a:cubicBezTo>
                      <a:pt x="8478" y="5359"/>
                      <a:pt x="7418" y="7002"/>
                      <a:pt x="6918" y="8847"/>
                    </a:cubicBezTo>
                    <a:cubicBezTo>
                      <a:pt x="6918" y="8847"/>
                      <a:pt x="6799" y="8847"/>
                      <a:pt x="7025" y="8930"/>
                    </a:cubicBezTo>
                    <a:cubicBezTo>
                      <a:pt x="7037" y="8919"/>
                      <a:pt x="7037" y="8907"/>
                      <a:pt x="7049" y="8895"/>
                    </a:cubicBezTo>
                    <a:close/>
                    <a:moveTo>
                      <a:pt x="2953" y="9323"/>
                    </a:moveTo>
                    <a:cubicBezTo>
                      <a:pt x="2953" y="9323"/>
                      <a:pt x="2751" y="8073"/>
                      <a:pt x="2536" y="7597"/>
                    </a:cubicBezTo>
                    <a:cubicBezTo>
                      <a:pt x="2382" y="7252"/>
                      <a:pt x="2203" y="6930"/>
                      <a:pt x="1989" y="6621"/>
                    </a:cubicBezTo>
                    <a:cubicBezTo>
                      <a:pt x="1572" y="5942"/>
                      <a:pt x="977" y="5382"/>
                      <a:pt x="274" y="5001"/>
                    </a:cubicBezTo>
                    <a:cubicBezTo>
                      <a:pt x="274" y="5001"/>
                      <a:pt x="0" y="4918"/>
                      <a:pt x="381" y="5204"/>
                    </a:cubicBezTo>
                    <a:cubicBezTo>
                      <a:pt x="1584" y="6168"/>
                      <a:pt x="2465" y="7645"/>
                      <a:pt x="2834" y="9264"/>
                    </a:cubicBezTo>
                    <a:cubicBezTo>
                      <a:pt x="2858" y="9300"/>
                      <a:pt x="2906" y="9335"/>
                      <a:pt x="2953" y="9323"/>
                    </a:cubicBezTo>
                    <a:close/>
                    <a:moveTo>
                      <a:pt x="2096" y="8097"/>
                    </a:moveTo>
                    <a:cubicBezTo>
                      <a:pt x="1786" y="7668"/>
                      <a:pt x="1417" y="7264"/>
                      <a:pt x="1024" y="6906"/>
                    </a:cubicBezTo>
                    <a:lnTo>
                      <a:pt x="941" y="6918"/>
                    </a:lnTo>
                    <a:cubicBezTo>
                      <a:pt x="1310" y="7299"/>
                      <a:pt x="1667" y="7692"/>
                      <a:pt x="2001" y="8109"/>
                    </a:cubicBezTo>
                    <a:cubicBezTo>
                      <a:pt x="2001" y="8109"/>
                      <a:pt x="2084" y="8192"/>
                      <a:pt x="2096" y="8109"/>
                    </a:cubicBezTo>
                    <a:close/>
                    <a:moveTo>
                      <a:pt x="4525" y="11657"/>
                    </a:moveTo>
                    <a:cubicBezTo>
                      <a:pt x="4632" y="11478"/>
                      <a:pt x="4715" y="11324"/>
                      <a:pt x="4727" y="11300"/>
                    </a:cubicBezTo>
                    <a:cubicBezTo>
                      <a:pt x="5418" y="9907"/>
                      <a:pt x="5751" y="8323"/>
                      <a:pt x="5811" y="6728"/>
                    </a:cubicBezTo>
                    <a:lnTo>
                      <a:pt x="5763" y="6692"/>
                    </a:lnTo>
                    <a:cubicBezTo>
                      <a:pt x="5632" y="8264"/>
                      <a:pt x="5251" y="9800"/>
                      <a:pt x="4632" y="11252"/>
                    </a:cubicBezTo>
                    <a:cubicBezTo>
                      <a:pt x="4560" y="11443"/>
                      <a:pt x="4430" y="11705"/>
                      <a:pt x="4525" y="11669"/>
                    </a:cubicBezTo>
                    <a:close/>
                    <a:moveTo>
                      <a:pt x="4977" y="9895"/>
                    </a:moveTo>
                    <a:cubicBezTo>
                      <a:pt x="5144" y="9311"/>
                      <a:pt x="5251" y="8716"/>
                      <a:pt x="5299" y="8109"/>
                    </a:cubicBezTo>
                    <a:lnTo>
                      <a:pt x="5168" y="8097"/>
                    </a:lnTo>
                    <a:cubicBezTo>
                      <a:pt x="5096" y="8692"/>
                      <a:pt x="5025" y="9288"/>
                      <a:pt x="4882" y="9883"/>
                    </a:cubicBezTo>
                    <a:cubicBezTo>
                      <a:pt x="4882" y="9871"/>
                      <a:pt x="4858" y="9978"/>
                      <a:pt x="4977" y="9907"/>
                    </a:cubicBezTo>
                    <a:close/>
                    <a:moveTo>
                      <a:pt x="7025" y="12383"/>
                    </a:moveTo>
                    <a:cubicBezTo>
                      <a:pt x="7549" y="12014"/>
                      <a:pt x="8097" y="11693"/>
                      <a:pt x="8668" y="11407"/>
                    </a:cubicBezTo>
                    <a:cubicBezTo>
                      <a:pt x="8716" y="11383"/>
                      <a:pt x="8859" y="11276"/>
                      <a:pt x="8632" y="11300"/>
                    </a:cubicBezTo>
                    <a:cubicBezTo>
                      <a:pt x="8311" y="11431"/>
                      <a:pt x="8001" y="11574"/>
                      <a:pt x="7716" y="11752"/>
                    </a:cubicBezTo>
                    <a:cubicBezTo>
                      <a:pt x="7251" y="12086"/>
                      <a:pt x="6668" y="12621"/>
                      <a:pt x="7025" y="12383"/>
                    </a:cubicBezTo>
                    <a:close/>
                    <a:moveTo>
                      <a:pt x="6739" y="12860"/>
                    </a:moveTo>
                    <a:cubicBezTo>
                      <a:pt x="7287" y="12645"/>
                      <a:pt x="6906" y="12800"/>
                      <a:pt x="7192" y="12693"/>
                    </a:cubicBezTo>
                    <a:cubicBezTo>
                      <a:pt x="7585" y="12562"/>
                      <a:pt x="8001" y="12443"/>
                      <a:pt x="8418" y="12359"/>
                    </a:cubicBezTo>
                    <a:cubicBezTo>
                      <a:pt x="8418" y="12359"/>
                      <a:pt x="8823" y="12086"/>
                      <a:pt x="7870" y="12288"/>
                    </a:cubicBezTo>
                    <a:cubicBezTo>
                      <a:pt x="7549" y="12371"/>
                      <a:pt x="7239" y="12479"/>
                      <a:pt x="6930" y="12609"/>
                    </a:cubicBezTo>
                    <a:cubicBezTo>
                      <a:pt x="6823" y="12681"/>
                      <a:pt x="6716" y="12764"/>
                      <a:pt x="6620" y="12860"/>
                    </a:cubicBezTo>
                    <a:cubicBezTo>
                      <a:pt x="6656" y="12871"/>
                      <a:pt x="6704" y="12883"/>
                      <a:pt x="6739" y="12871"/>
                    </a:cubicBezTo>
                    <a:close/>
                    <a:moveTo>
                      <a:pt x="1655" y="13943"/>
                    </a:moveTo>
                    <a:cubicBezTo>
                      <a:pt x="1953" y="14705"/>
                      <a:pt x="2132" y="15515"/>
                      <a:pt x="2155" y="16336"/>
                    </a:cubicBezTo>
                    <a:cubicBezTo>
                      <a:pt x="2167" y="17027"/>
                      <a:pt x="2263" y="16765"/>
                      <a:pt x="2263" y="16765"/>
                    </a:cubicBezTo>
                    <a:cubicBezTo>
                      <a:pt x="2405" y="16467"/>
                      <a:pt x="2370" y="16765"/>
                      <a:pt x="2346" y="16193"/>
                    </a:cubicBezTo>
                    <a:cubicBezTo>
                      <a:pt x="2322" y="15550"/>
                      <a:pt x="2179" y="14919"/>
                      <a:pt x="1929" y="14324"/>
                    </a:cubicBezTo>
                    <a:cubicBezTo>
                      <a:pt x="1810" y="14062"/>
                      <a:pt x="1596" y="13812"/>
                      <a:pt x="1655" y="13955"/>
                    </a:cubicBezTo>
                    <a:close/>
                    <a:moveTo>
                      <a:pt x="2036" y="16348"/>
                    </a:moveTo>
                    <a:cubicBezTo>
                      <a:pt x="2036" y="16348"/>
                      <a:pt x="1810" y="15610"/>
                      <a:pt x="1584" y="15062"/>
                    </a:cubicBezTo>
                    <a:lnTo>
                      <a:pt x="1501" y="15098"/>
                    </a:lnTo>
                    <a:cubicBezTo>
                      <a:pt x="1679" y="15503"/>
                      <a:pt x="1822" y="15908"/>
                      <a:pt x="1953" y="16336"/>
                    </a:cubicBezTo>
                    <a:cubicBezTo>
                      <a:pt x="1953" y="16336"/>
                      <a:pt x="1941" y="16384"/>
                      <a:pt x="2036" y="16360"/>
                    </a:cubicBezTo>
                    <a:close/>
                    <a:moveTo>
                      <a:pt x="3548" y="18313"/>
                    </a:moveTo>
                    <a:cubicBezTo>
                      <a:pt x="3548" y="18313"/>
                      <a:pt x="4239" y="17515"/>
                      <a:pt x="4584" y="17170"/>
                    </a:cubicBezTo>
                    <a:cubicBezTo>
                      <a:pt x="5108" y="16634"/>
                      <a:pt x="4715" y="16836"/>
                      <a:pt x="4715" y="16836"/>
                    </a:cubicBezTo>
                    <a:cubicBezTo>
                      <a:pt x="4120" y="17312"/>
                      <a:pt x="4263" y="17193"/>
                      <a:pt x="3882" y="17693"/>
                    </a:cubicBezTo>
                    <a:cubicBezTo>
                      <a:pt x="3739" y="17896"/>
                      <a:pt x="3632" y="18098"/>
                      <a:pt x="3548" y="18324"/>
                    </a:cubicBezTo>
                    <a:close/>
                    <a:moveTo>
                      <a:pt x="3370" y="18848"/>
                    </a:moveTo>
                    <a:cubicBezTo>
                      <a:pt x="4120" y="18253"/>
                      <a:pt x="4870" y="17670"/>
                      <a:pt x="5596" y="17039"/>
                    </a:cubicBezTo>
                    <a:lnTo>
                      <a:pt x="5644" y="16955"/>
                    </a:lnTo>
                    <a:lnTo>
                      <a:pt x="5573" y="16860"/>
                    </a:lnTo>
                    <a:cubicBezTo>
                      <a:pt x="4906" y="17384"/>
                      <a:pt x="4203" y="17848"/>
                      <a:pt x="3596" y="18444"/>
                    </a:cubicBezTo>
                    <a:lnTo>
                      <a:pt x="3275" y="18872"/>
                    </a:lnTo>
                    <a:cubicBezTo>
                      <a:pt x="3310" y="18872"/>
                      <a:pt x="3334" y="18860"/>
                      <a:pt x="3370" y="188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0" name="Google Shape;4390;p49"/>
            <p:cNvGrpSpPr/>
            <p:nvPr/>
          </p:nvGrpSpPr>
          <p:grpSpPr>
            <a:xfrm flipH="1">
              <a:off x="5684330" y="3845113"/>
              <a:ext cx="1831022" cy="1517790"/>
              <a:chOff x="1692881" y="3926201"/>
              <a:chExt cx="1831022" cy="1517790"/>
            </a:xfrm>
          </p:grpSpPr>
          <p:sp>
            <p:nvSpPr>
              <p:cNvPr id="4391" name="Google Shape;4391;p49"/>
              <p:cNvSpPr/>
              <p:nvPr/>
            </p:nvSpPr>
            <p:spPr>
              <a:xfrm rot="707710">
                <a:off x="2261749" y="4112096"/>
                <a:ext cx="1149338" cy="1222523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4990" extrusionOk="0">
                    <a:moveTo>
                      <a:pt x="10569" y="1"/>
                    </a:moveTo>
                    <a:cubicBezTo>
                      <a:pt x="10413" y="1"/>
                      <a:pt x="10259" y="218"/>
                      <a:pt x="10384" y="396"/>
                    </a:cubicBezTo>
                    <a:cubicBezTo>
                      <a:pt x="11408" y="1873"/>
                      <a:pt x="12551" y="3266"/>
                      <a:pt x="13789" y="4587"/>
                    </a:cubicBezTo>
                    <a:cubicBezTo>
                      <a:pt x="13777" y="5278"/>
                      <a:pt x="13801" y="5968"/>
                      <a:pt x="13860" y="6671"/>
                    </a:cubicBezTo>
                    <a:cubicBezTo>
                      <a:pt x="13848" y="6706"/>
                      <a:pt x="13836" y="6742"/>
                      <a:pt x="13848" y="6778"/>
                    </a:cubicBezTo>
                    <a:lnTo>
                      <a:pt x="13884" y="6968"/>
                    </a:lnTo>
                    <a:cubicBezTo>
                      <a:pt x="13432" y="7659"/>
                      <a:pt x="13003" y="8349"/>
                      <a:pt x="12610" y="9076"/>
                    </a:cubicBezTo>
                    <a:cubicBezTo>
                      <a:pt x="12562" y="8385"/>
                      <a:pt x="12491" y="7695"/>
                      <a:pt x="12408" y="7016"/>
                    </a:cubicBezTo>
                    <a:cubicBezTo>
                      <a:pt x="12398" y="6889"/>
                      <a:pt x="12310" y="6834"/>
                      <a:pt x="12215" y="6834"/>
                    </a:cubicBezTo>
                    <a:cubicBezTo>
                      <a:pt x="12087" y="6834"/>
                      <a:pt x="11947" y="6935"/>
                      <a:pt x="11967" y="7099"/>
                    </a:cubicBezTo>
                    <a:cubicBezTo>
                      <a:pt x="12027" y="7635"/>
                      <a:pt x="12074" y="8171"/>
                      <a:pt x="12110" y="8683"/>
                    </a:cubicBezTo>
                    <a:cubicBezTo>
                      <a:pt x="11705" y="7885"/>
                      <a:pt x="11467" y="7016"/>
                      <a:pt x="11146" y="6171"/>
                    </a:cubicBezTo>
                    <a:cubicBezTo>
                      <a:pt x="10705" y="5016"/>
                      <a:pt x="10134" y="3920"/>
                      <a:pt x="9443" y="2896"/>
                    </a:cubicBezTo>
                    <a:cubicBezTo>
                      <a:pt x="9394" y="2821"/>
                      <a:pt x="9319" y="2790"/>
                      <a:pt x="9244" y="2790"/>
                    </a:cubicBezTo>
                    <a:cubicBezTo>
                      <a:pt x="9083" y="2790"/>
                      <a:pt x="8924" y="2936"/>
                      <a:pt x="9038" y="3099"/>
                    </a:cubicBezTo>
                    <a:cubicBezTo>
                      <a:pt x="9872" y="4385"/>
                      <a:pt x="10538" y="5766"/>
                      <a:pt x="11027" y="7206"/>
                    </a:cubicBezTo>
                    <a:cubicBezTo>
                      <a:pt x="11324" y="8076"/>
                      <a:pt x="11634" y="8885"/>
                      <a:pt x="12158" y="9647"/>
                    </a:cubicBezTo>
                    <a:cubicBezTo>
                      <a:pt x="12181" y="11112"/>
                      <a:pt x="11991" y="12505"/>
                      <a:pt x="11360" y="13898"/>
                    </a:cubicBezTo>
                    <a:cubicBezTo>
                      <a:pt x="11134" y="13398"/>
                      <a:pt x="10919" y="12910"/>
                      <a:pt x="10693" y="12421"/>
                    </a:cubicBezTo>
                    <a:lnTo>
                      <a:pt x="10693" y="12386"/>
                    </a:lnTo>
                    <a:cubicBezTo>
                      <a:pt x="10622" y="10778"/>
                      <a:pt x="10491" y="9171"/>
                      <a:pt x="10300" y="7576"/>
                    </a:cubicBezTo>
                    <a:cubicBezTo>
                      <a:pt x="10290" y="7450"/>
                      <a:pt x="10204" y="7394"/>
                      <a:pt x="10110" y="7394"/>
                    </a:cubicBezTo>
                    <a:cubicBezTo>
                      <a:pt x="9982" y="7394"/>
                      <a:pt x="9839" y="7499"/>
                      <a:pt x="9860" y="7671"/>
                    </a:cubicBezTo>
                    <a:cubicBezTo>
                      <a:pt x="9991" y="8838"/>
                      <a:pt x="10098" y="10016"/>
                      <a:pt x="10169" y="11195"/>
                    </a:cubicBezTo>
                    <a:cubicBezTo>
                      <a:pt x="9407" y="9326"/>
                      <a:pt x="8788" y="7409"/>
                      <a:pt x="8538" y="5373"/>
                    </a:cubicBezTo>
                    <a:cubicBezTo>
                      <a:pt x="8523" y="5247"/>
                      <a:pt x="8434" y="5192"/>
                      <a:pt x="8338" y="5192"/>
                    </a:cubicBezTo>
                    <a:cubicBezTo>
                      <a:pt x="8208" y="5192"/>
                      <a:pt x="8065" y="5296"/>
                      <a:pt x="8086" y="5468"/>
                    </a:cubicBezTo>
                    <a:cubicBezTo>
                      <a:pt x="8264" y="6766"/>
                      <a:pt x="8562" y="8040"/>
                      <a:pt x="8979" y="9290"/>
                    </a:cubicBezTo>
                    <a:cubicBezTo>
                      <a:pt x="7586" y="8147"/>
                      <a:pt x="6264" y="6909"/>
                      <a:pt x="5038" y="5575"/>
                    </a:cubicBezTo>
                    <a:cubicBezTo>
                      <a:pt x="4989" y="5521"/>
                      <a:pt x="4932" y="5498"/>
                      <a:pt x="4878" y="5498"/>
                    </a:cubicBezTo>
                    <a:cubicBezTo>
                      <a:pt x="4706" y="5498"/>
                      <a:pt x="4551" y="5722"/>
                      <a:pt x="4704" y="5885"/>
                    </a:cubicBezTo>
                    <a:cubicBezTo>
                      <a:pt x="6109" y="7409"/>
                      <a:pt x="7633" y="8826"/>
                      <a:pt x="9264" y="10112"/>
                    </a:cubicBezTo>
                    <a:cubicBezTo>
                      <a:pt x="9800" y="11552"/>
                      <a:pt x="10431" y="12969"/>
                      <a:pt x="11086" y="14374"/>
                    </a:cubicBezTo>
                    <a:cubicBezTo>
                      <a:pt x="11098" y="14386"/>
                      <a:pt x="11110" y="14398"/>
                      <a:pt x="11110" y="14410"/>
                    </a:cubicBezTo>
                    <a:cubicBezTo>
                      <a:pt x="11015" y="14612"/>
                      <a:pt x="10896" y="14803"/>
                      <a:pt x="10777" y="15005"/>
                    </a:cubicBezTo>
                    <a:cubicBezTo>
                      <a:pt x="10384" y="15612"/>
                      <a:pt x="9979" y="16196"/>
                      <a:pt x="9634" y="16803"/>
                    </a:cubicBezTo>
                    <a:cubicBezTo>
                      <a:pt x="9562" y="15743"/>
                      <a:pt x="9503" y="14767"/>
                      <a:pt x="9122" y="13731"/>
                    </a:cubicBezTo>
                    <a:cubicBezTo>
                      <a:pt x="8610" y="12386"/>
                      <a:pt x="7812" y="11171"/>
                      <a:pt x="7014" y="9993"/>
                    </a:cubicBezTo>
                    <a:cubicBezTo>
                      <a:pt x="6964" y="9912"/>
                      <a:pt x="6887" y="9878"/>
                      <a:pt x="6811" y="9878"/>
                    </a:cubicBezTo>
                    <a:cubicBezTo>
                      <a:pt x="6651" y="9878"/>
                      <a:pt x="6496" y="10026"/>
                      <a:pt x="6609" y="10195"/>
                    </a:cubicBezTo>
                    <a:cubicBezTo>
                      <a:pt x="7324" y="11255"/>
                      <a:pt x="8038" y="12338"/>
                      <a:pt x="8538" y="13517"/>
                    </a:cubicBezTo>
                    <a:cubicBezTo>
                      <a:pt x="8824" y="14207"/>
                      <a:pt x="9002" y="14934"/>
                      <a:pt x="9074" y="15672"/>
                    </a:cubicBezTo>
                    <a:cubicBezTo>
                      <a:pt x="8598" y="15124"/>
                      <a:pt x="8181" y="14529"/>
                      <a:pt x="7812" y="13886"/>
                    </a:cubicBezTo>
                    <a:cubicBezTo>
                      <a:pt x="7766" y="13806"/>
                      <a:pt x="7693" y="13772"/>
                      <a:pt x="7620" y="13772"/>
                    </a:cubicBezTo>
                    <a:cubicBezTo>
                      <a:pt x="7465" y="13772"/>
                      <a:pt x="7310" y="13922"/>
                      <a:pt x="7407" y="14100"/>
                    </a:cubicBezTo>
                    <a:cubicBezTo>
                      <a:pt x="7848" y="14886"/>
                      <a:pt x="8383" y="15624"/>
                      <a:pt x="9002" y="16303"/>
                    </a:cubicBezTo>
                    <a:cubicBezTo>
                      <a:pt x="9038" y="16339"/>
                      <a:pt x="9086" y="16374"/>
                      <a:pt x="9145" y="16374"/>
                    </a:cubicBezTo>
                    <a:cubicBezTo>
                      <a:pt x="9169" y="16731"/>
                      <a:pt x="9193" y="17101"/>
                      <a:pt x="9229" y="17470"/>
                    </a:cubicBezTo>
                    <a:cubicBezTo>
                      <a:pt x="9229" y="17493"/>
                      <a:pt x="9229" y="17517"/>
                      <a:pt x="9253" y="17541"/>
                    </a:cubicBezTo>
                    <a:cubicBezTo>
                      <a:pt x="8979" y="18089"/>
                      <a:pt x="8800" y="18672"/>
                      <a:pt x="8717" y="19268"/>
                    </a:cubicBezTo>
                    <a:cubicBezTo>
                      <a:pt x="7776" y="17482"/>
                      <a:pt x="7026" y="15612"/>
                      <a:pt x="6443" y="13672"/>
                    </a:cubicBezTo>
                    <a:cubicBezTo>
                      <a:pt x="6443" y="13636"/>
                      <a:pt x="6431" y="13600"/>
                      <a:pt x="6419" y="13564"/>
                    </a:cubicBezTo>
                    <a:cubicBezTo>
                      <a:pt x="5931" y="11909"/>
                      <a:pt x="5573" y="10219"/>
                      <a:pt x="5359" y="8492"/>
                    </a:cubicBezTo>
                    <a:cubicBezTo>
                      <a:pt x="5344" y="8369"/>
                      <a:pt x="5257" y="8315"/>
                      <a:pt x="5163" y="8315"/>
                    </a:cubicBezTo>
                    <a:cubicBezTo>
                      <a:pt x="5031" y="8315"/>
                      <a:pt x="4886" y="8421"/>
                      <a:pt x="4907" y="8588"/>
                    </a:cubicBezTo>
                    <a:cubicBezTo>
                      <a:pt x="5073" y="9981"/>
                      <a:pt x="5347" y="11362"/>
                      <a:pt x="5693" y="12719"/>
                    </a:cubicBezTo>
                    <a:cubicBezTo>
                      <a:pt x="4228" y="10790"/>
                      <a:pt x="3430" y="8492"/>
                      <a:pt x="2776" y="6171"/>
                    </a:cubicBezTo>
                    <a:cubicBezTo>
                      <a:pt x="2740" y="6050"/>
                      <a:pt x="2641" y="5997"/>
                      <a:pt x="2545" y="5997"/>
                    </a:cubicBezTo>
                    <a:cubicBezTo>
                      <a:pt x="2413" y="5997"/>
                      <a:pt x="2287" y="6096"/>
                      <a:pt x="2335" y="6254"/>
                    </a:cubicBezTo>
                    <a:cubicBezTo>
                      <a:pt x="3097" y="8969"/>
                      <a:pt x="4061" y="11671"/>
                      <a:pt x="5990" y="13779"/>
                    </a:cubicBezTo>
                    <a:cubicBezTo>
                      <a:pt x="6728" y="16243"/>
                      <a:pt x="7752" y="18613"/>
                      <a:pt x="9062" y="20839"/>
                    </a:cubicBezTo>
                    <a:cubicBezTo>
                      <a:pt x="8693" y="20387"/>
                      <a:pt x="8145" y="19827"/>
                      <a:pt x="8026" y="19720"/>
                    </a:cubicBezTo>
                    <a:cubicBezTo>
                      <a:pt x="7633" y="19363"/>
                      <a:pt x="7240" y="18982"/>
                      <a:pt x="6871" y="18601"/>
                    </a:cubicBezTo>
                    <a:cubicBezTo>
                      <a:pt x="6705" y="18410"/>
                      <a:pt x="6538" y="18232"/>
                      <a:pt x="6383" y="18041"/>
                    </a:cubicBezTo>
                    <a:cubicBezTo>
                      <a:pt x="6383" y="18005"/>
                      <a:pt x="6371" y="17970"/>
                      <a:pt x="6359" y="17934"/>
                    </a:cubicBezTo>
                    <a:cubicBezTo>
                      <a:pt x="5526" y="16339"/>
                      <a:pt x="4788" y="14779"/>
                      <a:pt x="4466" y="12981"/>
                    </a:cubicBezTo>
                    <a:cubicBezTo>
                      <a:pt x="4441" y="12857"/>
                      <a:pt x="4349" y="12803"/>
                      <a:pt x="4253" y="12803"/>
                    </a:cubicBezTo>
                    <a:cubicBezTo>
                      <a:pt x="4119" y="12803"/>
                      <a:pt x="3979" y="12909"/>
                      <a:pt x="4014" y="13076"/>
                    </a:cubicBezTo>
                    <a:cubicBezTo>
                      <a:pt x="4240" y="14219"/>
                      <a:pt x="4597" y="15327"/>
                      <a:pt x="5085" y="16374"/>
                    </a:cubicBezTo>
                    <a:lnTo>
                      <a:pt x="4895" y="16112"/>
                    </a:lnTo>
                    <a:cubicBezTo>
                      <a:pt x="3502" y="14184"/>
                      <a:pt x="2144" y="12219"/>
                      <a:pt x="775" y="10266"/>
                    </a:cubicBezTo>
                    <a:cubicBezTo>
                      <a:pt x="733" y="10206"/>
                      <a:pt x="679" y="10181"/>
                      <a:pt x="625" y="10181"/>
                    </a:cubicBezTo>
                    <a:cubicBezTo>
                      <a:pt x="466" y="10181"/>
                      <a:pt x="306" y="10398"/>
                      <a:pt x="430" y="10576"/>
                    </a:cubicBezTo>
                    <a:cubicBezTo>
                      <a:pt x="2014" y="12814"/>
                      <a:pt x="3538" y="15112"/>
                      <a:pt x="5192" y="17291"/>
                    </a:cubicBezTo>
                    <a:cubicBezTo>
                      <a:pt x="5812" y="18089"/>
                      <a:pt x="6478" y="18851"/>
                      <a:pt x="7205" y="19553"/>
                    </a:cubicBezTo>
                    <a:cubicBezTo>
                      <a:pt x="6776" y="19363"/>
                      <a:pt x="6324" y="19208"/>
                      <a:pt x="5871" y="19077"/>
                    </a:cubicBezTo>
                    <a:cubicBezTo>
                      <a:pt x="5859" y="19065"/>
                      <a:pt x="5847" y="19053"/>
                      <a:pt x="5835" y="19041"/>
                    </a:cubicBezTo>
                    <a:cubicBezTo>
                      <a:pt x="4192" y="17815"/>
                      <a:pt x="2335" y="16886"/>
                      <a:pt x="299" y="16553"/>
                    </a:cubicBezTo>
                    <a:cubicBezTo>
                      <a:pt x="281" y="16549"/>
                      <a:pt x="264" y="16548"/>
                      <a:pt x="248" y="16548"/>
                    </a:cubicBezTo>
                    <a:cubicBezTo>
                      <a:pt x="1" y="16548"/>
                      <a:pt x="7" y="16961"/>
                      <a:pt x="275" y="17005"/>
                    </a:cubicBezTo>
                    <a:cubicBezTo>
                      <a:pt x="1883" y="17279"/>
                      <a:pt x="3371" y="17946"/>
                      <a:pt x="4716" y="18827"/>
                    </a:cubicBezTo>
                    <a:cubicBezTo>
                      <a:pt x="3793" y="18684"/>
                      <a:pt x="2862" y="18614"/>
                      <a:pt x="1931" y="18614"/>
                    </a:cubicBezTo>
                    <a:cubicBezTo>
                      <a:pt x="1625" y="18614"/>
                      <a:pt x="1319" y="18622"/>
                      <a:pt x="1013" y="18636"/>
                    </a:cubicBezTo>
                    <a:cubicBezTo>
                      <a:pt x="719" y="18636"/>
                      <a:pt x="693" y="19089"/>
                      <a:pt x="978" y="19089"/>
                    </a:cubicBezTo>
                    <a:cubicBezTo>
                      <a:pt x="982" y="19089"/>
                      <a:pt x="986" y="19089"/>
                      <a:pt x="990" y="19089"/>
                    </a:cubicBezTo>
                    <a:cubicBezTo>
                      <a:pt x="1293" y="19080"/>
                      <a:pt x="1598" y="19075"/>
                      <a:pt x="1902" y="19075"/>
                    </a:cubicBezTo>
                    <a:cubicBezTo>
                      <a:pt x="4044" y="19075"/>
                      <a:pt x="6183" y="19341"/>
                      <a:pt x="8038" y="20530"/>
                    </a:cubicBezTo>
                    <a:cubicBezTo>
                      <a:pt x="8076" y="20552"/>
                      <a:pt x="8114" y="20560"/>
                      <a:pt x="8154" y="20560"/>
                    </a:cubicBezTo>
                    <a:cubicBezTo>
                      <a:pt x="8178" y="20560"/>
                      <a:pt x="8202" y="20558"/>
                      <a:pt x="8229" y="20553"/>
                    </a:cubicBezTo>
                    <a:cubicBezTo>
                      <a:pt x="8586" y="20911"/>
                      <a:pt x="8991" y="21280"/>
                      <a:pt x="9372" y="21387"/>
                    </a:cubicBezTo>
                    <a:lnTo>
                      <a:pt x="9407" y="21387"/>
                    </a:lnTo>
                    <a:cubicBezTo>
                      <a:pt x="10157" y="22613"/>
                      <a:pt x="10991" y="23792"/>
                      <a:pt x="11908" y="24911"/>
                    </a:cubicBezTo>
                    <a:cubicBezTo>
                      <a:pt x="11952" y="24967"/>
                      <a:pt x="12006" y="24990"/>
                      <a:pt x="12059" y="24990"/>
                    </a:cubicBezTo>
                    <a:cubicBezTo>
                      <a:pt x="12224" y="24990"/>
                      <a:pt x="12385" y="24772"/>
                      <a:pt x="12241" y="24601"/>
                    </a:cubicBezTo>
                    <a:cubicBezTo>
                      <a:pt x="12205" y="24554"/>
                      <a:pt x="12158" y="24494"/>
                      <a:pt x="12110" y="24435"/>
                    </a:cubicBezTo>
                    <a:cubicBezTo>
                      <a:pt x="12003" y="22518"/>
                      <a:pt x="13813" y="21494"/>
                      <a:pt x="14956" y="20149"/>
                    </a:cubicBezTo>
                    <a:cubicBezTo>
                      <a:pt x="16658" y="20077"/>
                      <a:pt x="18349" y="19875"/>
                      <a:pt x="20016" y="19541"/>
                    </a:cubicBezTo>
                    <a:cubicBezTo>
                      <a:pt x="20266" y="19462"/>
                      <a:pt x="20201" y="19099"/>
                      <a:pt x="19955" y="19099"/>
                    </a:cubicBezTo>
                    <a:cubicBezTo>
                      <a:pt x="19944" y="19099"/>
                      <a:pt x="19932" y="19099"/>
                      <a:pt x="19921" y="19101"/>
                    </a:cubicBezTo>
                    <a:cubicBezTo>
                      <a:pt x="18397" y="19398"/>
                      <a:pt x="16861" y="19589"/>
                      <a:pt x="15301" y="19672"/>
                    </a:cubicBezTo>
                    <a:cubicBezTo>
                      <a:pt x="15420" y="19518"/>
                      <a:pt x="15515" y="19351"/>
                      <a:pt x="15599" y="19184"/>
                    </a:cubicBezTo>
                    <a:cubicBezTo>
                      <a:pt x="18682" y="19006"/>
                      <a:pt x="21349" y="17577"/>
                      <a:pt x="23338" y="15243"/>
                    </a:cubicBezTo>
                    <a:cubicBezTo>
                      <a:pt x="23493" y="15069"/>
                      <a:pt x="23346" y="14824"/>
                      <a:pt x="23182" y="14824"/>
                    </a:cubicBezTo>
                    <a:cubicBezTo>
                      <a:pt x="23134" y="14824"/>
                      <a:pt x="23084" y="14846"/>
                      <a:pt x="23040" y="14898"/>
                    </a:cubicBezTo>
                    <a:cubicBezTo>
                      <a:pt x="21647" y="16541"/>
                      <a:pt x="19909" y="17732"/>
                      <a:pt x="17920" y="18327"/>
                    </a:cubicBezTo>
                    <a:cubicBezTo>
                      <a:pt x="19563" y="17386"/>
                      <a:pt x="21016" y="15850"/>
                      <a:pt x="21802" y="14398"/>
                    </a:cubicBezTo>
                    <a:cubicBezTo>
                      <a:pt x="21902" y="14214"/>
                      <a:pt x="21739" y="14037"/>
                      <a:pt x="21583" y="14037"/>
                    </a:cubicBezTo>
                    <a:cubicBezTo>
                      <a:pt x="21517" y="14037"/>
                      <a:pt x="21452" y="14069"/>
                      <a:pt x="21409" y="14148"/>
                    </a:cubicBezTo>
                    <a:cubicBezTo>
                      <a:pt x="20671" y="15458"/>
                      <a:pt x="19647" y="16589"/>
                      <a:pt x="18408" y="17458"/>
                    </a:cubicBezTo>
                    <a:cubicBezTo>
                      <a:pt x="18670" y="16839"/>
                      <a:pt x="18873" y="16208"/>
                      <a:pt x="19194" y="15612"/>
                    </a:cubicBezTo>
                    <a:cubicBezTo>
                      <a:pt x="19294" y="15429"/>
                      <a:pt x="19132" y="15251"/>
                      <a:pt x="18976" y="15251"/>
                    </a:cubicBezTo>
                    <a:cubicBezTo>
                      <a:pt x="18909" y="15251"/>
                      <a:pt x="18844" y="15284"/>
                      <a:pt x="18801" y="15362"/>
                    </a:cubicBezTo>
                    <a:cubicBezTo>
                      <a:pt x="18408" y="16100"/>
                      <a:pt x="18170" y="16898"/>
                      <a:pt x="17837" y="17648"/>
                    </a:cubicBezTo>
                    <a:cubicBezTo>
                      <a:pt x="17801" y="17708"/>
                      <a:pt x="17801" y="17779"/>
                      <a:pt x="17837" y="17839"/>
                    </a:cubicBezTo>
                    <a:cubicBezTo>
                      <a:pt x="17230" y="18208"/>
                      <a:pt x="16575" y="18482"/>
                      <a:pt x="15884" y="18660"/>
                    </a:cubicBezTo>
                    <a:cubicBezTo>
                      <a:pt x="16325" y="17779"/>
                      <a:pt x="16694" y="16851"/>
                      <a:pt x="17265" y="16041"/>
                    </a:cubicBezTo>
                    <a:cubicBezTo>
                      <a:pt x="18182" y="14767"/>
                      <a:pt x="19682" y="14124"/>
                      <a:pt x="20575" y="12838"/>
                    </a:cubicBezTo>
                    <a:cubicBezTo>
                      <a:pt x="21230" y="11898"/>
                      <a:pt x="21456" y="10838"/>
                      <a:pt x="21433" y="9707"/>
                    </a:cubicBezTo>
                    <a:cubicBezTo>
                      <a:pt x="21433" y="9552"/>
                      <a:pt x="21307" y="9471"/>
                      <a:pt x="21188" y="9471"/>
                    </a:cubicBezTo>
                    <a:cubicBezTo>
                      <a:pt x="21078" y="9471"/>
                      <a:pt x="20974" y="9540"/>
                      <a:pt x="20980" y="9683"/>
                    </a:cubicBezTo>
                    <a:cubicBezTo>
                      <a:pt x="21016" y="11564"/>
                      <a:pt x="20206" y="12564"/>
                      <a:pt x="19099" y="13576"/>
                    </a:cubicBezTo>
                    <a:cubicBezTo>
                      <a:pt x="18611" y="11814"/>
                      <a:pt x="18385" y="9981"/>
                      <a:pt x="18456" y="8159"/>
                    </a:cubicBezTo>
                    <a:cubicBezTo>
                      <a:pt x="18456" y="8004"/>
                      <a:pt x="18334" y="7923"/>
                      <a:pt x="18215" y="7923"/>
                    </a:cubicBezTo>
                    <a:cubicBezTo>
                      <a:pt x="18105" y="7923"/>
                      <a:pt x="17997" y="7992"/>
                      <a:pt x="17992" y="8135"/>
                    </a:cubicBezTo>
                    <a:cubicBezTo>
                      <a:pt x="17920" y="10088"/>
                      <a:pt x="18170" y="12040"/>
                      <a:pt x="18718" y="13922"/>
                    </a:cubicBezTo>
                    <a:cubicBezTo>
                      <a:pt x="18456" y="14148"/>
                      <a:pt x="18194" y="14386"/>
                      <a:pt x="17908" y="14648"/>
                    </a:cubicBezTo>
                    <a:cubicBezTo>
                      <a:pt x="17432" y="15100"/>
                      <a:pt x="17003" y="15624"/>
                      <a:pt x="16670" y="16196"/>
                    </a:cubicBezTo>
                    <a:lnTo>
                      <a:pt x="16634" y="15910"/>
                    </a:lnTo>
                    <a:cubicBezTo>
                      <a:pt x="17539" y="14707"/>
                      <a:pt x="17635" y="13267"/>
                      <a:pt x="17765" y="11802"/>
                    </a:cubicBezTo>
                    <a:cubicBezTo>
                      <a:pt x="17778" y="11648"/>
                      <a:pt x="17661" y="11567"/>
                      <a:pt x="17542" y="11567"/>
                    </a:cubicBezTo>
                    <a:cubicBezTo>
                      <a:pt x="17431" y="11567"/>
                      <a:pt x="17318" y="11636"/>
                      <a:pt x="17301" y="11778"/>
                    </a:cubicBezTo>
                    <a:cubicBezTo>
                      <a:pt x="17194" y="12981"/>
                      <a:pt x="17123" y="14160"/>
                      <a:pt x="16551" y="15207"/>
                    </a:cubicBezTo>
                    <a:cubicBezTo>
                      <a:pt x="16313" y="12814"/>
                      <a:pt x="16372" y="10409"/>
                      <a:pt x="16730" y="8040"/>
                    </a:cubicBezTo>
                    <a:cubicBezTo>
                      <a:pt x="16748" y="7885"/>
                      <a:pt x="16635" y="7804"/>
                      <a:pt x="16515" y="7804"/>
                    </a:cubicBezTo>
                    <a:cubicBezTo>
                      <a:pt x="16404" y="7804"/>
                      <a:pt x="16288" y="7873"/>
                      <a:pt x="16265" y="8016"/>
                    </a:cubicBezTo>
                    <a:cubicBezTo>
                      <a:pt x="15956" y="10088"/>
                      <a:pt x="15872" y="12207"/>
                      <a:pt x="16015" y="14303"/>
                    </a:cubicBezTo>
                    <a:cubicBezTo>
                      <a:pt x="15194" y="13088"/>
                      <a:pt x="14551" y="11767"/>
                      <a:pt x="14110" y="10362"/>
                    </a:cubicBezTo>
                    <a:cubicBezTo>
                      <a:pt x="14076" y="10248"/>
                      <a:pt x="13977" y="10198"/>
                      <a:pt x="13881" y="10198"/>
                    </a:cubicBezTo>
                    <a:cubicBezTo>
                      <a:pt x="13745" y="10198"/>
                      <a:pt x="13614" y="10297"/>
                      <a:pt x="13670" y="10457"/>
                    </a:cubicBezTo>
                    <a:cubicBezTo>
                      <a:pt x="14217" y="12159"/>
                      <a:pt x="14968" y="13767"/>
                      <a:pt x="16087" y="15160"/>
                    </a:cubicBezTo>
                    <a:cubicBezTo>
                      <a:pt x="16111" y="15386"/>
                      <a:pt x="16122" y="15600"/>
                      <a:pt x="16158" y="15815"/>
                    </a:cubicBezTo>
                    <a:cubicBezTo>
                      <a:pt x="16134" y="15862"/>
                      <a:pt x="16146" y="15922"/>
                      <a:pt x="16170" y="15969"/>
                    </a:cubicBezTo>
                    <a:cubicBezTo>
                      <a:pt x="16206" y="16220"/>
                      <a:pt x="16230" y="16458"/>
                      <a:pt x="16265" y="16708"/>
                    </a:cubicBezTo>
                    <a:cubicBezTo>
                      <a:pt x="16277" y="16743"/>
                      <a:pt x="16289" y="16779"/>
                      <a:pt x="16313" y="16803"/>
                    </a:cubicBezTo>
                    <a:cubicBezTo>
                      <a:pt x="16146" y="17112"/>
                      <a:pt x="15980" y="17434"/>
                      <a:pt x="15825" y="17767"/>
                    </a:cubicBezTo>
                    <a:cubicBezTo>
                      <a:pt x="15468" y="18470"/>
                      <a:pt x="15027" y="19137"/>
                      <a:pt x="14515" y="19744"/>
                    </a:cubicBezTo>
                    <a:cubicBezTo>
                      <a:pt x="14372" y="19232"/>
                      <a:pt x="14408" y="18446"/>
                      <a:pt x="14396" y="18065"/>
                    </a:cubicBezTo>
                    <a:cubicBezTo>
                      <a:pt x="14384" y="17613"/>
                      <a:pt x="14384" y="17172"/>
                      <a:pt x="14396" y="16720"/>
                    </a:cubicBezTo>
                    <a:cubicBezTo>
                      <a:pt x="14420" y="15719"/>
                      <a:pt x="14515" y="14707"/>
                      <a:pt x="14598" y="13695"/>
                    </a:cubicBezTo>
                    <a:cubicBezTo>
                      <a:pt x="14611" y="13542"/>
                      <a:pt x="14496" y="13465"/>
                      <a:pt x="14380" y="13465"/>
                    </a:cubicBezTo>
                    <a:cubicBezTo>
                      <a:pt x="14270" y="13465"/>
                      <a:pt x="14158" y="13533"/>
                      <a:pt x="14146" y="13672"/>
                    </a:cubicBezTo>
                    <a:cubicBezTo>
                      <a:pt x="14039" y="14910"/>
                      <a:pt x="13932" y="16136"/>
                      <a:pt x="13932" y="17374"/>
                    </a:cubicBezTo>
                    <a:cubicBezTo>
                      <a:pt x="13932" y="17791"/>
                      <a:pt x="13896" y="18410"/>
                      <a:pt x="13932" y="19006"/>
                    </a:cubicBezTo>
                    <a:cubicBezTo>
                      <a:pt x="13122" y="18410"/>
                      <a:pt x="12384" y="17720"/>
                      <a:pt x="11741" y="16946"/>
                    </a:cubicBezTo>
                    <a:cubicBezTo>
                      <a:pt x="11694" y="16890"/>
                      <a:pt x="11638" y="16867"/>
                      <a:pt x="11584" y="16867"/>
                    </a:cubicBezTo>
                    <a:cubicBezTo>
                      <a:pt x="11417" y="16867"/>
                      <a:pt x="11261" y="17085"/>
                      <a:pt x="11396" y="17255"/>
                    </a:cubicBezTo>
                    <a:cubicBezTo>
                      <a:pt x="12158" y="18160"/>
                      <a:pt x="13039" y="18970"/>
                      <a:pt x="14003" y="19637"/>
                    </a:cubicBezTo>
                    <a:cubicBezTo>
                      <a:pt x="14039" y="19815"/>
                      <a:pt x="14098" y="19982"/>
                      <a:pt x="14182" y="20149"/>
                    </a:cubicBezTo>
                    <a:cubicBezTo>
                      <a:pt x="13682" y="20720"/>
                      <a:pt x="13158" y="21268"/>
                      <a:pt x="12634" y="21899"/>
                    </a:cubicBezTo>
                    <a:cubicBezTo>
                      <a:pt x="12110" y="22518"/>
                      <a:pt x="11741" y="23125"/>
                      <a:pt x="11669" y="23887"/>
                    </a:cubicBezTo>
                    <a:cubicBezTo>
                      <a:pt x="10729" y="22673"/>
                      <a:pt x="9884" y="21387"/>
                      <a:pt x="9133" y="20041"/>
                    </a:cubicBezTo>
                    <a:cubicBezTo>
                      <a:pt x="9098" y="17291"/>
                      <a:pt x="11443" y="15577"/>
                      <a:pt x="12265" y="13100"/>
                    </a:cubicBezTo>
                    <a:cubicBezTo>
                      <a:pt x="12574" y="12100"/>
                      <a:pt x="12717" y="11052"/>
                      <a:pt x="12670" y="10004"/>
                    </a:cubicBezTo>
                    <a:cubicBezTo>
                      <a:pt x="13717" y="7957"/>
                      <a:pt x="15003" y="6040"/>
                      <a:pt x="16503" y="4313"/>
                    </a:cubicBezTo>
                    <a:cubicBezTo>
                      <a:pt x="16650" y="4139"/>
                      <a:pt x="16500" y="3894"/>
                      <a:pt x="16337" y="3894"/>
                    </a:cubicBezTo>
                    <a:cubicBezTo>
                      <a:pt x="16288" y="3894"/>
                      <a:pt x="16238" y="3916"/>
                      <a:pt x="16194" y="3968"/>
                    </a:cubicBezTo>
                    <a:cubicBezTo>
                      <a:pt x="15515" y="4730"/>
                      <a:pt x="14884" y="5540"/>
                      <a:pt x="14301" y="6373"/>
                    </a:cubicBezTo>
                    <a:cubicBezTo>
                      <a:pt x="14194" y="4920"/>
                      <a:pt x="14182" y="3456"/>
                      <a:pt x="14694" y="2075"/>
                    </a:cubicBezTo>
                    <a:cubicBezTo>
                      <a:pt x="14760" y="1904"/>
                      <a:pt x="14615" y="1785"/>
                      <a:pt x="14470" y="1785"/>
                    </a:cubicBezTo>
                    <a:cubicBezTo>
                      <a:pt x="14381" y="1785"/>
                      <a:pt x="14294" y="1829"/>
                      <a:pt x="14253" y="1932"/>
                    </a:cubicBezTo>
                    <a:cubicBezTo>
                      <a:pt x="14027" y="2587"/>
                      <a:pt x="13884" y="3254"/>
                      <a:pt x="13825" y="3944"/>
                    </a:cubicBezTo>
                    <a:cubicBezTo>
                      <a:pt x="12705" y="2730"/>
                      <a:pt x="11669" y="1444"/>
                      <a:pt x="10717" y="87"/>
                    </a:cubicBezTo>
                    <a:cubicBezTo>
                      <a:pt x="10675" y="26"/>
                      <a:pt x="10622" y="1"/>
                      <a:pt x="105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2" name="Google Shape;4392;p49"/>
              <p:cNvSpPr/>
              <p:nvPr/>
            </p:nvSpPr>
            <p:spPr>
              <a:xfrm rot="707710">
                <a:off x="1807151" y="4054511"/>
                <a:ext cx="1385672" cy="1261170"/>
              </a:xfrm>
              <a:custGeom>
                <a:avLst/>
                <a:gdLst/>
                <a:ahLst/>
                <a:cxnLst/>
                <a:rect l="l" t="t" r="r" b="b"/>
                <a:pathLst>
                  <a:path w="28325" h="25780" extrusionOk="0">
                    <a:moveTo>
                      <a:pt x="8080" y="0"/>
                    </a:moveTo>
                    <a:cubicBezTo>
                      <a:pt x="7931" y="0"/>
                      <a:pt x="7772" y="158"/>
                      <a:pt x="7844" y="342"/>
                    </a:cubicBezTo>
                    <a:cubicBezTo>
                      <a:pt x="8296" y="1401"/>
                      <a:pt x="8618" y="2520"/>
                      <a:pt x="8808" y="3663"/>
                    </a:cubicBezTo>
                    <a:cubicBezTo>
                      <a:pt x="8654" y="3556"/>
                      <a:pt x="8511" y="3437"/>
                      <a:pt x="8356" y="3330"/>
                    </a:cubicBezTo>
                    <a:cubicBezTo>
                      <a:pt x="7796" y="2913"/>
                      <a:pt x="7368" y="2354"/>
                      <a:pt x="7130" y="1699"/>
                    </a:cubicBezTo>
                    <a:cubicBezTo>
                      <a:pt x="7046" y="1449"/>
                      <a:pt x="6915" y="1223"/>
                      <a:pt x="6737" y="1032"/>
                    </a:cubicBezTo>
                    <a:cubicBezTo>
                      <a:pt x="6690" y="977"/>
                      <a:pt x="6633" y="953"/>
                      <a:pt x="6578" y="953"/>
                    </a:cubicBezTo>
                    <a:cubicBezTo>
                      <a:pt x="6409" y="953"/>
                      <a:pt x="6248" y="1171"/>
                      <a:pt x="6391" y="1342"/>
                    </a:cubicBezTo>
                    <a:cubicBezTo>
                      <a:pt x="6760" y="1782"/>
                      <a:pt x="6784" y="2390"/>
                      <a:pt x="7130" y="2842"/>
                    </a:cubicBezTo>
                    <a:cubicBezTo>
                      <a:pt x="7320" y="3080"/>
                      <a:pt x="7546" y="3282"/>
                      <a:pt x="7796" y="3473"/>
                    </a:cubicBezTo>
                    <a:cubicBezTo>
                      <a:pt x="8630" y="4128"/>
                      <a:pt x="9523" y="4723"/>
                      <a:pt x="10451" y="5259"/>
                    </a:cubicBezTo>
                    <a:cubicBezTo>
                      <a:pt x="10463" y="5271"/>
                      <a:pt x="10487" y="5271"/>
                      <a:pt x="10511" y="5283"/>
                    </a:cubicBezTo>
                    <a:cubicBezTo>
                      <a:pt x="10559" y="5449"/>
                      <a:pt x="10618" y="5616"/>
                      <a:pt x="10678" y="5771"/>
                    </a:cubicBezTo>
                    <a:cubicBezTo>
                      <a:pt x="11166" y="6973"/>
                      <a:pt x="12178" y="7438"/>
                      <a:pt x="12952" y="8414"/>
                    </a:cubicBezTo>
                    <a:cubicBezTo>
                      <a:pt x="13880" y="9569"/>
                      <a:pt x="14083" y="11152"/>
                      <a:pt x="14916" y="12379"/>
                    </a:cubicBezTo>
                    <a:cubicBezTo>
                      <a:pt x="15642" y="13462"/>
                      <a:pt x="16631" y="14331"/>
                      <a:pt x="17631" y="15165"/>
                    </a:cubicBezTo>
                    <a:cubicBezTo>
                      <a:pt x="17643" y="15177"/>
                      <a:pt x="17667" y="15189"/>
                      <a:pt x="17690" y="15201"/>
                    </a:cubicBezTo>
                    <a:cubicBezTo>
                      <a:pt x="18202" y="16629"/>
                      <a:pt x="18631" y="18094"/>
                      <a:pt x="19024" y="19570"/>
                    </a:cubicBezTo>
                    <a:cubicBezTo>
                      <a:pt x="17107" y="18106"/>
                      <a:pt x="15916" y="16034"/>
                      <a:pt x="15321" y="13689"/>
                    </a:cubicBezTo>
                    <a:cubicBezTo>
                      <a:pt x="15291" y="13569"/>
                      <a:pt x="15194" y="13516"/>
                      <a:pt x="15098" y="13516"/>
                    </a:cubicBezTo>
                    <a:cubicBezTo>
                      <a:pt x="14965" y="13516"/>
                      <a:pt x="14832" y="13618"/>
                      <a:pt x="14880" y="13784"/>
                    </a:cubicBezTo>
                    <a:cubicBezTo>
                      <a:pt x="15523" y="16391"/>
                      <a:pt x="16893" y="18689"/>
                      <a:pt x="19131" y="20225"/>
                    </a:cubicBezTo>
                    <a:cubicBezTo>
                      <a:pt x="19143" y="20237"/>
                      <a:pt x="19167" y="20249"/>
                      <a:pt x="19191" y="20249"/>
                    </a:cubicBezTo>
                    <a:cubicBezTo>
                      <a:pt x="19274" y="20594"/>
                      <a:pt x="19369" y="20951"/>
                      <a:pt x="19452" y="21297"/>
                    </a:cubicBezTo>
                    <a:cubicBezTo>
                      <a:pt x="17964" y="20487"/>
                      <a:pt x="16619" y="19439"/>
                      <a:pt x="15476" y="18201"/>
                    </a:cubicBezTo>
                    <a:cubicBezTo>
                      <a:pt x="14369" y="15653"/>
                      <a:pt x="13571" y="12986"/>
                      <a:pt x="13106" y="10248"/>
                    </a:cubicBezTo>
                    <a:cubicBezTo>
                      <a:pt x="13086" y="10122"/>
                      <a:pt x="12994" y="10066"/>
                      <a:pt x="12898" y="10066"/>
                    </a:cubicBezTo>
                    <a:cubicBezTo>
                      <a:pt x="12766" y="10066"/>
                      <a:pt x="12626" y="10171"/>
                      <a:pt x="12654" y="10343"/>
                    </a:cubicBezTo>
                    <a:cubicBezTo>
                      <a:pt x="13059" y="12676"/>
                      <a:pt x="13690" y="14951"/>
                      <a:pt x="14559" y="17153"/>
                    </a:cubicBezTo>
                    <a:cubicBezTo>
                      <a:pt x="14083" y="16594"/>
                      <a:pt x="13642" y="16010"/>
                      <a:pt x="13214" y="15415"/>
                    </a:cubicBezTo>
                    <a:cubicBezTo>
                      <a:pt x="13333" y="15332"/>
                      <a:pt x="13368" y="15177"/>
                      <a:pt x="13273" y="15058"/>
                    </a:cubicBezTo>
                    <a:cubicBezTo>
                      <a:pt x="11618" y="12915"/>
                      <a:pt x="11321" y="10295"/>
                      <a:pt x="11094" y="7664"/>
                    </a:cubicBezTo>
                    <a:cubicBezTo>
                      <a:pt x="11079" y="7540"/>
                      <a:pt x="10995" y="7486"/>
                      <a:pt x="10902" y="7486"/>
                    </a:cubicBezTo>
                    <a:cubicBezTo>
                      <a:pt x="10772" y="7486"/>
                      <a:pt x="10628" y="7592"/>
                      <a:pt x="10642" y="7759"/>
                    </a:cubicBezTo>
                    <a:cubicBezTo>
                      <a:pt x="10809" y="9628"/>
                      <a:pt x="11023" y="11462"/>
                      <a:pt x="11690" y="13153"/>
                    </a:cubicBezTo>
                    <a:cubicBezTo>
                      <a:pt x="11571" y="12974"/>
                      <a:pt x="11451" y="12784"/>
                      <a:pt x="11332" y="12605"/>
                    </a:cubicBezTo>
                    <a:cubicBezTo>
                      <a:pt x="11059" y="12176"/>
                      <a:pt x="10785" y="11760"/>
                      <a:pt x="10511" y="11343"/>
                    </a:cubicBezTo>
                    <a:cubicBezTo>
                      <a:pt x="10499" y="11295"/>
                      <a:pt x="10475" y="11248"/>
                      <a:pt x="10428" y="11224"/>
                    </a:cubicBezTo>
                    <a:cubicBezTo>
                      <a:pt x="10189" y="10855"/>
                      <a:pt x="9939" y="10486"/>
                      <a:pt x="9701" y="10129"/>
                    </a:cubicBezTo>
                    <a:cubicBezTo>
                      <a:pt x="9689" y="10105"/>
                      <a:pt x="9689" y="10081"/>
                      <a:pt x="9677" y="10069"/>
                    </a:cubicBezTo>
                    <a:cubicBezTo>
                      <a:pt x="8904" y="8712"/>
                      <a:pt x="8808" y="7200"/>
                      <a:pt x="9118" y="5699"/>
                    </a:cubicBezTo>
                    <a:cubicBezTo>
                      <a:pt x="9155" y="5523"/>
                      <a:pt x="9000" y="5401"/>
                      <a:pt x="8863" y="5401"/>
                    </a:cubicBezTo>
                    <a:cubicBezTo>
                      <a:pt x="8778" y="5401"/>
                      <a:pt x="8700" y="5447"/>
                      <a:pt x="8677" y="5557"/>
                    </a:cubicBezTo>
                    <a:cubicBezTo>
                      <a:pt x="8463" y="6557"/>
                      <a:pt x="8439" y="7593"/>
                      <a:pt x="8642" y="8605"/>
                    </a:cubicBezTo>
                    <a:cubicBezTo>
                      <a:pt x="7451" y="6926"/>
                      <a:pt x="6201" y="5271"/>
                      <a:pt x="4891" y="3663"/>
                    </a:cubicBezTo>
                    <a:cubicBezTo>
                      <a:pt x="4844" y="3608"/>
                      <a:pt x="4789" y="3585"/>
                      <a:pt x="4734" y="3585"/>
                    </a:cubicBezTo>
                    <a:cubicBezTo>
                      <a:pt x="4568" y="3585"/>
                      <a:pt x="4414" y="3802"/>
                      <a:pt x="4558" y="3973"/>
                    </a:cubicBezTo>
                    <a:cubicBezTo>
                      <a:pt x="4689" y="4140"/>
                      <a:pt x="4832" y="4318"/>
                      <a:pt x="4963" y="4497"/>
                    </a:cubicBezTo>
                    <a:cubicBezTo>
                      <a:pt x="3891" y="3925"/>
                      <a:pt x="2748" y="3485"/>
                      <a:pt x="1581" y="3199"/>
                    </a:cubicBezTo>
                    <a:cubicBezTo>
                      <a:pt x="1559" y="3194"/>
                      <a:pt x="1538" y="3191"/>
                      <a:pt x="1518" y="3191"/>
                    </a:cubicBezTo>
                    <a:cubicBezTo>
                      <a:pt x="1276" y="3191"/>
                      <a:pt x="1174" y="3562"/>
                      <a:pt x="1438" y="3628"/>
                    </a:cubicBezTo>
                    <a:cubicBezTo>
                      <a:pt x="2891" y="3997"/>
                      <a:pt x="4296" y="4580"/>
                      <a:pt x="5570" y="5366"/>
                    </a:cubicBezTo>
                    <a:cubicBezTo>
                      <a:pt x="5606" y="5378"/>
                      <a:pt x="5641" y="5390"/>
                      <a:pt x="5677" y="5402"/>
                    </a:cubicBezTo>
                    <a:cubicBezTo>
                      <a:pt x="5998" y="5818"/>
                      <a:pt x="6320" y="6235"/>
                      <a:pt x="6629" y="6652"/>
                    </a:cubicBezTo>
                    <a:cubicBezTo>
                      <a:pt x="5117" y="5699"/>
                      <a:pt x="3450" y="5033"/>
                      <a:pt x="1700" y="4699"/>
                    </a:cubicBezTo>
                    <a:cubicBezTo>
                      <a:pt x="1686" y="4697"/>
                      <a:pt x="1672" y="4696"/>
                      <a:pt x="1659" y="4696"/>
                    </a:cubicBezTo>
                    <a:cubicBezTo>
                      <a:pt x="1402" y="4696"/>
                      <a:pt x="1405" y="5118"/>
                      <a:pt x="1676" y="5164"/>
                    </a:cubicBezTo>
                    <a:cubicBezTo>
                      <a:pt x="3665" y="5521"/>
                      <a:pt x="5939" y="6533"/>
                      <a:pt x="7475" y="7843"/>
                    </a:cubicBezTo>
                    <a:cubicBezTo>
                      <a:pt x="7487" y="7843"/>
                      <a:pt x="7487" y="7854"/>
                      <a:pt x="7499" y="7854"/>
                    </a:cubicBezTo>
                    <a:cubicBezTo>
                      <a:pt x="7892" y="8414"/>
                      <a:pt x="8284" y="8974"/>
                      <a:pt x="8665" y="9533"/>
                    </a:cubicBezTo>
                    <a:cubicBezTo>
                      <a:pt x="8082" y="9533"/>
                      <a:pt x="7499" y="9509"/>
                      <a:pt x="6927" y="9462"/>
                    </a:cubicBezTo>
                    <a:cubicBezTo>
                      <a:pt x="4879" y="8045"/>
                      <a:pt x="2808" y="6688"/>
                      <a:pt x="307" y="6271"/>
                    </a:cubicBezTo>
                    <a:cubicBezTo>
                      <a:pt x="293" y="6269"/>
                      <a:pt x="279" y="6268"/>
                      <a:pt x="266" y="6268"/>
                    </a:cubicBezTo>
                    <a:cubicBezTo>
                      <a:pt x="8" y="6268"/>
                      <a:pt x="0" y="6690"/>
                      <a:pt x="283" y="6735"/>
                    </a:cubicBezTo>
                    <a:cubicBezTo>
                      <a:pt x="2415" y="7081"/>
                      <a:pt x="4224" y="8176"/>
                      <a:pt x="5975" y="9367"/>
                    </a:cubicBezTo>
                    <a:cubicBezTo>
                      <a:pt x="4165" y="9152"/>
                      <a:pt x="2379" y="8712"/>
                      <a:pt x="676" y="8081"/>
                    </a:cubicBezTo>
                    <a:cubicBezTo>
                      <a:pt x="646" y="8069"/>
                      <a:pt x="617" y="8064"/>
                      <a:pt x="590" y="8064"/>
                    </a:cubicBezTo>
                    <a:cubicBezTo>
                      <a:pt x="367" y="8064"/>
                      <a:pt x="289" y="8426"/>
                      <a:pt x="533" y="8521"/>
                    </a:cubicBezTo>
                    <a:cubicBezTo>
                      <a:pt x="3164" y="9499"/>
                      <a:pt x="5966" y="10010"/>
                      <a:pt x="8772" y="10010"/>
                    </a:cubicBezTo>
                    <a:cubicBezTo>
                      <a:pt x="8835" y="10010"/>
                      <a:pt x="8899" y="10010"/>
                      <a:pt x="8963" y="10009"/>
                    </a:cubicBezTo>
                    <a:lnTo>
                      <a:pt x="8987" y="10009"/>
                    </a:lnTo>
                    <a:cubicBezTo>
                      <a:pt x="9261" y="10402"/>
                      <a:pt x="9523" y="10795"/>
                      <a:pt x="9797" y="11188"/>
                    </a:cubicBezTo>
                    <a:cubicBezTo>
                      <a:pt x="9110" y="11134"/>
                      <a:pt x="8443" y="10969"/>
                      <a:pt x="7769" y="10969"/>
                    </a:cubicBezTo>
                    <a:cubicBezTo>
                      <a:pt x="7707" y="10969"/>
                      <a:pt x="7644" y="10971"/>
                      <a:pt x="7582" y="10974"/>
                    </a:cubicBezTo>
                    <a:cubicBezTo>
                      <a:pt x="7288" y="10986"/>
                      <a:pt x="7261" y="11438"/>
                      <a:pt x="7547" y="11438"/>
                    </a:cubicBezTo>
                    <a:cubicBezTo>
                      <a:pt x="7551" y="11438"/>
                      <a:pt x="7554" y="11438"/>
                      <a:pt x="7558" y="11438"/>
                    </a:cubicBezTo>
                    <a:cubicBezTo>
                      <a:pt x="7630" y="11434"/>
                      <a:pt x="7701" y="11432"/>
                      <a:pt x="7772" y="11432"/>
                    </a:cubicBezTo>
                    <a:cubicBezTo>
                      <a:pt x="8554" y="11432"/>
                      <a:pt x="9320" y="11653"/>
                      <a:pt x="10106" y="11653"/>
                    </a:cubicBezTo>
                    <a:cubicBezTo>
                      <a:pt x="10713" y="12557"/>
                      <a:pt x="11321" y="13462"/>
                      <a:pt x="11928" y="14379"/>
                    </a:cubicBezTo>
                    <a:cubicBezTo>
                      <a:pt x="10797" y="13629"/>
                      <a:pt x="9558" y="13057"/>
                      <a:pt x="8273" y="12641"/>
                    </a:cubicBezTo>
                    <a:lnTo>
                      <a:pt x="8249" y="12617"/>
                    </a:lnTo>
                    <a:cubicBezTo>
                      <a:pt x="7141" y="11819"/>
                      <a:pt x="5879" y="11117"/>
                      <a:pt x="4546" y="10807"/>
                    </a:cubicBezTo>
                    <a:cubicBezTo>
                      <a:pt x="4525" y="10802"/>
                      <a:pt x="4504" y="10799"/>
                      <a:pt x="4484" y="10799"/>
                    </a:cubicBezTo>
                    <a:cubicBezTo>
                      <a:pt x="4241" y="10799"/>
                      <a:pt x="4139" y="11182"/>
                      <a:pt x="4403" y="11248"/>
                    </a:cubicBezTo>
                    <a:cubicBezTo>
                      <a:pt x="5272" y="11462"/>
                      <a:pt x="6117" y="11819"/>
                      <a:pt x="6879" y="12284"/>
                    </a:cubicBezTo>
                    <a:cubicBezTo>
                      <a:pt x="6368" y="12176"/>
                      <a:pt x="5844" y="12093"/>
                      <a:pt x="5308" y="12034"/>
                    </a:cubicBezTo>
                    <a:cubicBezTo>
                      <a:pt x="5297" y="12032"/>
                      <a:pt x="5286" y="12032"/>
                      <a:pt x="5275" y="12032"/>
                    </a:cubicBezTo>
                    <a:cubicBezTo>
                      <a:pt x="5010" y="12032"/>
                      <a:pt x="5009" y="12452"/>
                      <a:pt x="5284" y="12486"/>
                    </a:cubicBezTo>
                    <a:cubicBezTo>
                      <a:pt x="7951" y="12772"/>
                      <a:pt x="10487" y="13784"/>
                      <a:pt x="12606" y="15427"/>
                    </a:cubicBezTo>
                    <a:cubicBezTo>
                      <a:pt x="12630" y="15427"/>
                      <a:pt x="12642" y="15439"/>
                      <a:pt x="12654" y="15451"/>
                    </a:cubicBezTo>
                    <a:cubicBezTo>
                      <a:pt x="13404" y="16510"/>
                      <a:pt x="14226" y="17522"/>
                      <a:pt x="15107" y="18475"/>
                    </a:cubicBezTo>
                    <a:cubicBezTo>
                      <a:pt x="15119" y="18499"/>
                      <a:pt x="15142" y="18522"/>
                      <a:pt x="15166" y="18534"/>
                    </a:cubicBezTo>
                    <a:cubicBezTo>
                      <a:pt x="15369" y="18749"/>
                      <a:pt x="15583" y="18963"/>
                      <a:pt x="15797" y="19177"/>
                    </a:cubicBezTo>
                    <a:cubicBezTo>
                      <a:pt x="14821" y="18868"/>
                      <a:pt x="13821" y="18642"/>
                      <a:pt x="12797" y="18522"/>
                    </a:cubicBezTo>
                    <a:cubicBezTo>
                      <a:pt x="12785" y="18475"/>
                      <a:pt x="12773" y="18439"/>
                      <a:pt x="12737" y="18415"/>
                    </a:cubicBezTo>
                    <a:cubicBezTo>
                      <a:pt x="12166" y="17880"/>
                      <a:pt x="11571" y="17379"/>
                      <a:pt x="10951" y="16903"/>
                    </a:cubicBezTo>
                    <a:cubicBezTo>
                      <a:pt x="11070" y="16832"/>
                      <a:pt x="11094" y="16665"/>
                      <a:pt x="11011" y="16558"/>
                    </a:cubicBezTo>
                    <a:cubicBezTo>
                      <a:pt x="10213" y="15570"/>
                      <a:pt x="9392" y="14701"/>
                      <a:pt x="8284" y="14034"/>
                    </a:cubicBezTo>
                    <a:cubicBezTo>
                      <a:pt x="8244" y="14008"/>
                      <a:pt x="8203" y="13998"/>
                      <a:pt x="8164" y="13998"/>
                    </a:cubicBezTo>
                    <a:cubicBezTo>
                      <a:pt x="7966" y="13998"/>
                      <a:pt x="7827" y="14285"/>
                      <a:pt x="8046" y="14415"/>
                    </a:cubicBezTo>
                    <a:cubicBezTo>
                      <a:pt x="8904" y="14951"/>
                      <a:pt x="9666" y="15629"/>
                      <a:pt x="10297" y="16415"/>
                    </a:cubicBezTo>
                    <a:cubicBezTo>
                      <a:pt x="9118" y="15582"/>
                      <a:pt x="7868" y="14867"/>
                      <a:pt x="6546" y="14272"/>
                    </a:cubicBezTo>
                    <a:cubicBezTo>
                      <a:pt x="6515" y="14258"/>
                      <a:pt x="6486" y="14252"/>
                      <a:pt x="6459" y="14252"/>
                    </a:cubicBezTo>
                    <a:cubicBezTo>
                      <a:pt x="6256" y="14252"/>
                      <a:pt x="6173" y="14607"/>
                      <a:pt x="6415" y="14712"/>
                    </a:cubicBezTo>
                    <a:cubicBezTo>
                      <a:pt x="8463" y="15629"/>
                      <a:pt x="10368" y="16879"/>
                      <a:pt x="12035" y="18391"/>
                    </a:cubicBezTo>
                    <a:cubicBezTo>
                      <a:pt x="9808" y="18010"/>
                      <a:pt x="7868" y="17344"/>
                      <a:pt x="5987" y="15951"/>
                    </a:cubicBezTo>
                    <a:cubicBezTo>
                      <a:pt x="5943" y="15918"/>
                      <a:pt x="5900" y="15904"/>
                      <a:pt x="5859" y="15904"/>
                    </a:cubicBezTo>
                    <a:cubicBezTo>
                      <a:pt x="5677" y="15904"/>
                      <a:pt x="5554" y="16186"/>
                      <a:pt x="5748" y="16332"/>
                    </a:cubicBezTo>
                    <a:cubicBezTo>
                      <a:pt x="7284" y="17510"/>
                      <a:pt x="9070" y="18308"/>
                      <a:pt x="10963" y="18689"/>
                    </a:cubicBezTo>
                    <a:cubicBezTo>
                      <a:pt x="12106" y="18915"/>
                      <a:pt x="13285" y="19023"/>
                      <a:pt x="14416" y="19273"/>
                    </a:cubicBezTo>
                    <a:cubicBezTo>
                      <a:pt x="12666" y="20035"/>
                      <a:pt x="10773" y="20451"/>
                      <a:pt x="8856" y="20499"/>
                    </a:cubicBezTo>
                    <a:cubicBezTo>
                      <a:pt x="8558" y="20499"/>
                      <a:pt x="8534" y="20963"/>
                      <a:pt x="8832" y="20963"/>
                    </a:cubicBezTo>
                    <a:cubicBezTo>
                      <a:pt x="11023" y="20904"/>
                      <a:pt x="13166" y="20392"/>
                      <a:pt x="15142" y="19439"/>
                    </a:cubicBezTo>
                    <a:cubicBezTo>
                      <a:pt x="15762" y="19618"/>
                      <a:pt x="16357" y="19856"/>
                      <a:pt x="16928" y="20177"/>
                    </a:cubicBezTo>
                    <a:cubicBezTo>
                      <a:pt x="16928" y="20177"/>
                      <a:pt x="16940" y="20189"/>
                      <a:pt x="16952" y="20189"/>
                    </a:cubicBezTo>
                    <a:cubicBezTo>
                      <a:pt x="17762" y="20844"/>
                      <a:pt x="18655" y="21416"/>
                      <a:pt x="19595" y="21880"/>
                    </a:cubicBezTo>
                    <a:cubicBezTo>
                      <a:pt x="19714" y="22392"/>
                      <a:pt x="19833" y="22916"/>
                      <a:pt x="19953" y="23428"/>
                    </a:cubicBezTo>
                    <a:lnTo>
                      <a:pt x="17714" y="21832"/>
                    </a:lnTo>
                    <a:cubicBezTo>
                      <a:pt x="17672" y="21801"/>
                      <a:pt x="17629" y="21787"/>
                      <a:pt x="17589" y="21787"/>
                    </a:cubicBezTo>
                    <a:cubicBezTo>
                      <a:pt x="17402" y="21787"/>
                      <a:pt x="17268" y="22078"/>
                      <a:pt x="17464" y="22225"/>
                    </a:cubicBezTo>
                    <a:lnTo>
                      <a:pt x="20107" y="24106"/>
                    </a:lnTo>
                    <a:lnTo>
                      <a:pt x="20131" y="24178"/>
                    </a:lnTo>
                    <a:cubicBezTo>
                      <a:pt x="19479" y="24384"/>
                      <a:pt x="18807" y="24485"/>
                      <a:pt x="18131" y="24485"/>
                    </a:cubicBezTo>
                    <a:cubicBezTo>
                      <a:pt x="17870" y="24485"/>
                      <a:pt x="17607" y="24470"/>
                      <a:pt x="17345" y="24440"/>
                    </a:cubicBezTo>
                    <a:cubicBezTo>
                      <a:pt x="17036" y="23106"/>
                      <a:pt x="16512" y="21832"/>
                      <a:pt x="15797" y="20666"/>
                    </a:cubicBezTo>
                    <a:cubicBezTo>
                      <a:pt x="15751" y="20585"/>
                      <a:pt x="15676" y="20551"/>
                      <a:pt x="15602" y="20551"/>
                    </a:cubicBezTo>
                    <a:cubicBezTo>
                      <a:pt x="15445" y="20551"/>
                      <a:pt x="15288" y="20699"/>
                      <a:pt x="15392" y="20868"/>
                    </a:cubicBezTo>
                    <a:cubicBezTo>
                      <a:pt x="15976" y="21832"/>
                      <a:pt x="16440" y="22868"/>
                      <a:pt x="16750" y="23952"/>
                    </a:cubicBezTo>
                    <a:cubicBezTo>
                      <a:pt x="15559" y="22940"/>
                      <a:pt x="14261" y="22059"/>
                      <a:pt x="12880" y="21344"/>
                    </a:cubicBezTo>
                    <a:cubicBezTo>
                      <a:pt x="12843" y="21326"/>
                      <a:pt x="12806" y="21317"/>
                      <a:pt x="12770" y="21317"/>
                    </a:cubicBezTo>
                    <a:cubicBezTo>
                      <a:pt x="12557" y="21317"/>
                      <a:pt x="12406" y="21615"/>
                      <a:pt x="12630" y="21737"/>
                    </a:cubicBezTo>
                    <a:cubicBezTo>
                      <a:pt x="13964" y="22428"/>
                      <a:pt x="15202" y="23261"/>
                      <a:pt x="16345" y="24226"/>
                    </a:cubicBezTo>
                    <a:cubicBezTo>
                      <a:pt x="16281" y="24226"/>
                      <a:pt x="16213" y="24220"/>
                      <a:pt x="16142" y="24220"/>
                    </a:cubicBezTo>
                    <a:cubicBezTo>
                      <a:pt x="16107" y="24220"/>
                      <a:pt x="16071" y="24222"/>
                      <a:pt x="16035" y="24226"/>
                    </a:cubicBezTo>
                    <a:cubicBezTo>
                      <a:pt x="13920" y="23743"/>
                      <a:pt x="11814" y="22786"/>
                      <a:pt x="9635" y="22786"/>
                    </a:cubicBezTo>
                    <a:cubicBezTo>
                      <a:pt x="9447" y="22786"/>
                      <a:pt x="9259" y="22794"/>
                      <a:pt x="9070" y="22809"/>
                    </a:cubicBezTo>
                    <a:cubicBezTo>
                      <a:pt x="8780" y="22832"/>
                      <a:pt x="8863" y="23262"/>
                      <a:pt x="9143" y="23262"/>
                    </a:cubicBezTo>
                    <a:cubicBezTo>
                      <a:pt x="9150" y="23262"/>
                      <a:pt x="9158" y="23262"/>
                      <a:pt x="9165" y="23261"/>
                    </a:cubicBezTo>
                    <a:cubicBezTo>
                      <a:pt x="9364" y="23245"/>
                      <a:pt x="9561" y="23237"/>
                      <a:pt x="9757" y="23237"/>
                    </a:cubicBezTo>
                    <a:cubicBezTo>
                      <a:pt x="11567" y="23237"/>
                      <a:pt x="13307" y="23886"/>
                      <a:pt x="15047" y="24380"/>
                    </a:cubicBezTo>
                    <a:cubicBezTo>
                      <a:pt x="14547" y="24511"/>
                      <a:pt x="14047" y="24690"/>
                      <a:pt x="13547" y="24833"/>
                    </a:cubicBezTo>
                    <a:cubicBezTo>
                      <a:pt x="12952" y="24999"/>
                      <a:pt x="12333" y="25118"/>
                      <a:pt x="11725" y="25190"/>
                    </a:cubicBezTo>
                    <a:cubicBezTo>
                      <a:pt x="11422" y="25221"/>
                      <a:pt x="10875" y="25303"/>
                      <a:pt x="10379" y="25303"/>
                    </a:cubicBezTo>
                    <a:cubicBezTo>
                      <a:pt x="10116" y="25303"/>
                      <a:pt x="9867" y="25280"/>
                      <a:pt x="9677" y="25214"/>
                    </a:cubicBezTo>
                    <a:lnTo>
                      <a:pt x="9666" y="25190"/>
                    </a:lnTo>
                    <a:lnTo>
                      <a:pt x="9642" y="25166"/>
                    </a:lnTo>
                    <a:cubicBezTo>
                      <a:pt x="9596" y="25114"/>
                      <a:pt x="9532" y="25087"/>
                      <a:pt x="9468" y="25087"/>
                    </a:cubicBezTo>
                    <a:cubicBezTo>
                      <a:pt x="9416" y="25087"/>
                      <a:pt x="9363" y="25105"/>
                      <a:pt x="9320" y="25142"/>
                    </a:cubicBezTo>
                    <a:lnTo>
                      <a:pt x="9273" y="25178"/>
                    </a:lnTo>
                    <a:cubicBezTo>
                      <a:pt x="9165" y="25285"/>
                      <a:pt x="9177" y="25464"/>
                      <a:pt x="9296" y="25547"/>
                    </a:cubicBezTo>
                    <a:cubicBezTo>
                      <a:pt x="9591" y="25720"/>
                      <a:pt x="10000" y="25779"/>
                      <a:pt x="10439" y="25779"/>
                    </a:cubicBezTo>
                    <a:cubicBezTo>
                      <a:pt x="11115" y="25779"/>
                      <a:pt x="11862" y="25639"/>
                      <a:pt x="12368" y="25559"/>
                    </a:cubicBezTo>
                    <a:cubicBezTo>
                      <a:pt x="13584" y="25366"/>
                      <a:pt x="14843" y="24685"/>
                      <a:pt x="16093" y="24685"/>
                    </a:cubicBezTo>
                    <a:cubicBezTo>
                      <a:pt x="16153" y="24685"/>
                      <a:pt x="16213" y="24687"/>
                      <a:pt x="16274" y="24690"/>
                    </a:cubicBezTo>
                    <a:cubicBezTo>
                      <a:pt x="16938" y="24831"/>
                      <a:pt x="17610" y="24925"/>
                      <a:pt x="18291" y="24925"/>
                    </a:cubicBezTo>
                    <a:cubicBezTo>
                      <a:pt x="18927" y="24925"/>
                      <a:pt x="19571" y="24843"/>
                      <a:pt x="20226" y="24642"/>
                    </a:cubicBezTo>
                    <a:cubicBezTo>
                      <a:pt x="20286" y="24904"/>
                      <a:pt x="20345" y="25166"/>
                      <a:pt x="20417" y="25428"/>
                    </a:cubicBezTo>
                    <a:cubicBezTo>
                      <a:pt x="20442" y="25554"/>
                      <a:pt x="20537" y="25609"/>
                      <a:pt x="20633" y="25609"/>
                    </a:cubicBezTo>
                    <a:cubicBezTo>
                      <a:pt x="20765" y="25609"/>
                      <a:pt x="20899" y="25505"/>
                      <a:pt x="20857" y="25333"/>
                    </a:cubicBezTo>
                    <a:lnTo>
                      <a:pt x="20548" y="23987"/>
                    </a:lnTo>
                    <a:cubicBezTo>
                      <a:pt x="20548" y="23952"/>
                      <a:pt x="20548" y="23916"/>
                      <a:pt x="20524" y="23892"/>
                    </a:cubicBezTo>
                    <a:cubicBezTo>
                      <a:pt x="20203" y="22475"/>
                      <a:pt x="19869" y="21058"/>
                      <a:pt x="19488" y="19642"/>
                    </a:cubicBezTo>
                    <a:cubicBezTo>
                      <a:pt x="19703" y="18689"/>
                      <a:pt x="20072" y="17772"/>
                      <a:pt x="20584" y="16927"/>
                    </a:cubicBezTo>
                    <a:cubicBezTo>
                      <a:pt x="22560" y="15522"/>
                      <a:pt x="24417" y="14105"/>
                      <a:pt x="25751" y="12045"/>
                    </a:cubicBezTo>
                    <a:cubicBezTo>
                      <a:pt x="25868" y="11862"/>
                      <a:pt x="25716" y="11684"/>
                      <a:pt x="25557" y="11684"/>
                    </a:cubicBezTo>
                    <a:cubicBezTo>
                      <a:pt x="25489" y="11684"/>
                      <a:pt x="25420" y="11717"/>
                      <a:pt x="25370" y="11795"/>
                    </a:cubicBezTo>
                    <a:cubicBezTo>
                      <a:pt x="24286" y="13450"/>
                      <a:pt x="22858" y="14689"/>
                      <a:pt x="21310" y="15832"/>
                    </a:cubicBezTo>
                    <a:cubicBezTo>
                      <a:pt x="21465" y="15641"/>
                      <a:pt x="21608" y="15439"/>
                      <a:pt x="21774" y="15236"/>
                    </a:cubicBezTo>
                    <a:cubicBezTo>
                      <a:pt x="22286" y="14641"/>
                      <a:pt x="22762" y="14070"/>
                      <a:pt x="23072" y="13379"/>
                    </a:cubicBezTo>
                    <a:cubicBezTo>
                      <a:pt x="23155" y="13367"/>
                      <a:pt x="23227" y="13319"/>
                      <a:pt x="23262" y="13236"/>
                    </a:cubicBezTo>
                    <a:cubicBezTo>
                      <a:pt x="24489" y="10557"/>
                      <a:pt x="26144" y="8093"/>
                      <a:pt x="28168" y="5949"/>
                    </a:cubicBezTo>
                    <a:cubicBezTo>
                      <a:pt x="28324" y="5784"/>
                      <a:pt x="28182" y="5547"/>
                      <a:pt x="28010" y="5547"/>
                    </a:cubicBezTo>
                    <a:cubicBezTo>
                      <a:pt x="27960" y="5547"/>
                      <a:pt x="27907" y="5567"/>
                      <a:pt x="27858" y="5616"/>
                    </a:cubicBezTo>
                    <a:cubicBezTo>
                      <a:pt x="26132" y="7450"/>
                      <a:pt x="24656" y="9521"/>
                      <a:pt x="23489" y="11748"/>
                    </a:cubicBezTo>
                    <a:cubicBezTo>
                      <a:pt x="23596" y="10795"/>
                      <a:pt x="23548" y="9819"/>
                      <a:pt x="23834" y="8878"/>
                    </a:cubicBezTo>
                    <a:cubicBezTo>
                      <a:pt x="24334" y="7235"/>
                      <a:pt x="25239" y="5664"/>
                      <a:pt x="25953" y="4116"/>
                    </a:cubicBezTo>
                    <a:cubicBezTo>
                      <a:pt x="26035" y="3946"/>
                      <a:pt x="25896" y="3831"/>
                      <a:pt x="25747" y="3831"/>
                    </a:cubicBezTo>
                    <a:cubicBezTo>
                      <a:pt x="25657" y="3831"/>
                      <a:pt x="25562" y="3874"/>
                      <a:pt x="25513" y="3973"/>
                    </a:cubicBezTo>
                    <a:cubicBezTo>
                      <a:pt x="24798" y="5533"/>
                      <a:pt x="23894" y="7104"/>
                      <a:pt x="23393" y="8747"/>
                    </a:cubicBezTo>
                    <a:cubicBezTo>
                      <a:pt x="23012" y="10009"/>
                      <a:pt x="23215" y="11343"/>
                      <a:pt x="22881" y="12605"/>
                    </a:cubicBezTo>
                    <a:cubicBezTo>
                      <a:pt x="22691" y="13248"/>
                      <a:pt x="22370" y="13843"/>
                      <a:pt x="21941" y="14355"/>
                    </a:cubicBezTo>
                    <a:cubicBezTo>
                      <a:pt x="21631" y="12974"/>
                      <a:pt x="21596" y="11557"/>
                      <a:pt x="21846" y="10164"/>
                    </a:cubicBezTo>
                    <a:cubicBezTo>
                      <a:pt x="21875" y="9988"/>
                      <a:pt x="21718" y="9866"/>
                      <a:pt x="21583" y="9866"/>
                    </a:cubicBezTo>
                    <a:cubicBezTo>
                      <a:pt x="21499" y="9866"/>
                      <a:pt x="21423" y="9912"/>
                      <a:pt x="21405" y="10021"/>
                    </a:cubicBezTo>
                    <a:cubicBezTo>
                      <a:pt x="21107" y="11617"/>
                      <a:pt x="21167" y="13248"/>
                      <a:pt x="21572" y="14808"/>
                    </a:cubicBezTo>
                    <a:cubicBezTo>
                      <a:pt x="21167" y="15260"/>
                      <a:pt x="20786" y="15736"/>
                      <a:pt x="20441" y="16236"/>
                    </a:cubicBezTo>
                    <a:cubicBezTo>
                      <a:pt x="20345" y="16379"/>
                      <a:pt x="20250" y="16534"/>
                      <a:pt x="20167" y="16689"/>
                    </a:cubicBezTo>
                    <a:cubicBezTo>
                      <a:pt x="20143" y="16713"/>
                      <a:pt x="20131" y="16737"/>
                      <a:pt x="20119" y="16772"/>
                    </a:cubicBezTo>
                    <a:cubicBezTo>
                      <a:pt x="19762" y="17403"/>
                      <a:pt x="19476" y="18070"/>
                      <a:pt x="19262" y="18761"/>
                    </a:cubicBezTo>
                    <a:cubicBezTo>
                      <a:pt x="19000" y="17808"/>
                      <a:pt x="18714" y="16867"/>
                      <a:pt x="18405" y="15939"/>
                    </a:cubicBezTo>
                    <a:cubicBezTo>
                      <a:pt x="18417" y="15927"/>
                      <a:pt x="18417" y="15915"/>
                      <a:pt x="18429" y="15903"/>
                    </a:cubicBezTo>
                    <a:cubicBezTo>
                      <a:pt x="18917" y="14355"/>
                      <a:pt x="19452" y="12688"/>
                      <a:pt x="19631" y="11033"/>
                    </a:cubicBezTo>
                    <a:lnTo>
                      <a:pt x="19643" y="11033"/>
                    </a:lnTo>
                    <a:cubicBezTo>
                      <a:pt x="21643" y="9283"/>
                      <a:pt x="22655" y="7081"/>
                      <a:pt x="23524" y="4616"/>
                    </a:cubicBezTo>
                    <a:cubicBezTo>
                      <a:pt x="23583" y="4440"/>
                      <a:pt x="23438" y="4323"/>
                      <a:pt x="23296" y="4323"/>
                    </a:cubicBezTo>
                    <a:cubicBezTo>
                      <a:pt x="23208" y="4323"/>
                      <a:pt x="23120" y="4368"/>
                      <a:pt x="23084" y="4473"/>
                    </a:cubicBezTo>
                    <a:cubicBezTo>
                      <a:pt x="22751" y="5449"/>
                      <a:pt x="22358" y="6402"/>
                      <a:pt x="21893" y="7319"/>
                    </a:cubicBezTo>
                    <a:cubicBezTo>
                      <a:pt x="20917" y="5366"/>
                      <a:pt x="21977" y="3032"/>
                      <a:pt x="22822" y="1235"/>
                    </a:cubicBezTo>
                    <a:cubicBezTo>
                      <a:pt x="22914" y="1051"/>
                      <a:pt x="22748" y="874"/>
                      <a:pt x="22600" y="874"/>
                    </a:cubicBezTo>
                    <a:cubicBezTo>
                      <a:pt x="22537" y="874"/>
                      <a:pt x="22477" y="906"/>
                      <a:pt x="22441" y="985"/>
                    </a:cubicBezTo>
                    <a:cubicBezTo>
                      <a:pt x="21500" y="2985"/>
                      <a:pt x="20357" y="5557"/>
                      <a:pt x="21572" y="7700"/>
                    </a:cubicBezTo>
                    <a:cubicBezTo>
                      <a:pt x="21596" y="7735"/>
                      <a:pt x="21619" y="7759"/>
                      <a:pt x="21643" y="7783"/>
                    </a:cubicBezTo>
                    <a:cubicBezTo>
                      <a:pt x="21119" y="8736"/>
                      <a:pt x="20465" y="9605"/>
                      <a:pt x="19679" y="10367"/>
                    </a:cubicBezTo>
                    <a:cubicBezTo>
                      <a:pt x="19691" y="10093"/>
                      <a:pt x="19691" y="9807"/>
                      <a:pt x="19679" y="9533"/>
                    </a:cubicBezTo>
                    <a:cubicBezTo>
                      <a:pt x="19655" y="9140"/>
                      <a:pt x="19619" y="8736"/>
                      <a:pt x="19572" y="8343"/>
                    </a:cubicBezTo>
                    <a:cubicBezTo>
                      <a:pt x="19572" y="8331"/>
                      <a:pt x="19572" y="8331"/>
                      <a:pt x="19572" y="8331"/>
                    </a:cubicBezTo>
                    <a:cubicBezTo>
                      <a:pt x="19500" y="7807"/>
                      <a:pt x="19417" y="7283"/>
                      <a:pt x="19310" y="6759"/>
                    </a:cubicBezTo>
                    <a:cubicBezTo>
                      <a:pt x="19536" y="5866"/>
                      <a:pt x="20143" y="5092"/>
                      <a:pt x="20476" y="4235"/>
                    </a:cubicBezTo>
                    <a:cubicBezTo>
                      <a:pt x="20929" y="3080"/>
                      <a:pt x="21143" y="1866"/>
                      <a:pt x="21369" y="663"/>
                    </a:cubicBezTo>
                    <a:cubicBezTo>
                      <a:pt x="21406" y="486"/>
                      <a:pt x="21252" y="364"/>
                      <a:pt x="21118" y="364"/>
                    </a:cubicBezTo>
                    <a:cubicBezTo>
                      <a:pt x="21034" y="364"/>
                      <a:pt x="20959" y="411"/>
                      <a:pt x="20941" y="520"/>
                    </a:cubicBezTo>
                    <a:cubicBezTo>
                      <a:pt x="20715" y="1723"/>
                      <a:pt x="20500" y="2949"/>
                      <a:pt x="20048" y="4092"/>
                    </a:cubicBezTo>
                    <a:cubicBezTo>
                      <a:pt x="19798" y="4723"/>
                      <a:pt x="19405" y="5307"/>
                      <a:pt x="19119" y="5926"/>
                    </a:cubicBezTo>
                    <a:cubicBezTo>
                      <a:pt x="19095" y="5818"/>
                      <a:pt x="19060" y="5699"/>
                      <a:pt x="19036" y="5580"/>
                    </a:cubicBezTo>
                    <a:cubicBezTo>
                      <a:pt x="19048" y="5568"/>
                      <a:pt x="19060" y="5545"/>
                      <a:pt x="19071" y="5533"/>
                    </a:cubicBezTo>
                    <a:cubicBezTo>
                      <a:pt x="19726" y="3961"/>
                      <a:pt x="20024" y="2270"/>
                      <a:pt x="19964" y="580"/>
                    </a:cubicBezTo>
                    <a:cubicBezTo>
                      <a:pt x="19958" y="425"/>
                      <a:pt x="19830" y="344"/>
                      <a:pt x="19709" y="344"/>
                    </a:cubicBezTo>
                    <a:cubicBezTo>
                      <a:pt x="19598" y="344"/>
                      <a:pt x="19494" y="413"/>
                      <a:pt x="19500" y="556"/>
                    </a:cubicBezTo>
                    <a:cubicBezTo>
                      <a:pt x="19560" y="2009"/>
                      <a:pt x="19333" y="3461"/>
                      <a:pt x="18845" y="4830"/>
                    </a:cubicBezTo>
                    <a:cubicBezTo>
                      <a:pt x="18607" y="3961"/>
                      <a:pt x="18357" y="3092"/>
                      <a:pt x="18131" y="2247"/>
                    </a:cubicBezTo>
                    <a:cubicBezTo>
                      <a:pt x="18096" y="2131"/>
                      <a:pt x="17995" y="2079"/>
                      <a:pt x="17896" y="2079"/>
                    </a:cubicBezTo>
                    <a:cubicBezTo>
                      <a:pt x="17761" y="2079"/>
                      <a:pt x="17630" y="2177"/>
                      <a:pt x="17678" y="2342"/>
                    </a:cubicBezTo>
                    <a:cubicBezTo>
                      <a:pt x="18131" y="3949"/>
                      <a:pt x="18583" y="5592"/>
                      <a:pt x="18893" y="7247"/>
                    </a:cubicBezTo>
                    <a:cubicBezTo>
                      <a:pt x="17667" y="5211"/>
                      <a:pt x="16785" y="2985"/>
                      <a:pt x="16297" y="651"/>
                    </a:cubicBezTo>
                    <a:cubicBezTo>
                      <a:pt x="16262" y="542"/>
                      <a:pt x="16173" y="492"/>
                      <a:pt x="16084" y="492"/>
                    </a:cubicBezTo>
                    <a:cubicBezTo>
                      <a:pt x="15960" y="492"/>
                      <a:pt x="15836" y="587"/>
                      <a:pt x="15857" y="746"/>
                    </a:cubicBezTo>
                    <a:cubicBezTo>
                      <a:pt x="16428" y="3473"/>
                      <a:pt x="17524" y="6069"/>
                      <a:pt x="19095" y="8378"/>
                    </a:cubicBezTo>
                    <a:cubicBezTo>
                      <a:pt x="19107" y="8509"/>
                      <a:pt x="19131" y="8640"/>
                      <a:pt x="19143" y="8771"/>
                    </a:cubicBezTo>
                    <a:cubicBezTo>
                      <a:pt x="19238" y="9581"/>
                      <a:pt x="19238" y="10414"/>
                      <a:pt x="19119" y="11224"/>
                    </a:cubicBezTo>
                    <a:cubicBezTo>
                      <a:pt x="18738" y="10795"/>
                      <a:pt x="18417" y="10033"/>
                      <a:pt x="18179" y="9628"/>
                    </a:cubicBezTo>
                    <a:cubicBezTo>
                      <a:pt x="17905" y="9164"/>
                      <a:pt x="17643" y="8688"/>
                      <a:pt x="17381" y="8212"/>
                    </a:cubicBezTo>
                    <a:cubicBezTo>
                      <a:pt x="16785" y="7104"/>
                      <a:pt x="16238" y="5961"/>
                      <a:pt x="15726" y="4806"/>
                    </a:cubicBezTo>
                    <a:cubicBezTo>
                      <a:pt x="15687" y="4717"/>
                      <a:pt x="15617" y="4679"/>
                      <a:pt x="15545" y="4679"/>
                    </a:cubicBezTo>
                    <a:cubicBezTo>
                      <a:pt x="15398" y="4679"/>
                      <a:pt x="15241" y="4837"/>
                      <a:pt x="15321" y="5021"/>
                    </a:cubicBezTo>
                    <a:cubicBezTo>
                      <a:pt x="15809" y="6140"/>
                      <a:pt x="16345" y="7235"/>
                      <a:pt x="16916" y="8307"/>
                    </a:cubicBezTo>
                    <a:cubicBezTo>
                      <a:pt x="16357" y="8128"/>
                      <a:pt x="15857" y="7819"/>
                      <a:pt x="15452" y="7402"/>
                    </a:cubicBezTo>
                    <a:cubicBezTo>
                      <a:pt x="15404" y="7351"/>
                      <a:pt x="15348" y="7330"/>
                      <a:pt x="15293" y="7330"/>
                    </a:cubicBezTo>
                    <a:cubicBezTo>
                      <a:pt x="15117" y="7330"/>
                      <a:pt x="14955" y="7548"/>
                      <a:pt x="15119" y="7712"/>
                    </a:cubicBezTo>
                    <a:cubicBezTo>
                      <a:pt x="15678" y="8295"/>
                      <a:pt x="16404" y="8700"/>
                      <a:pt x="17202" y="8866"/>
                    </a:cubicBezTo>
                    <a:lnTo>
                      <a:pt x="17226" y="8866"/>
                    </a:lnTo>
                    <a:cubicBezTo>
                      <a:pt x="17274" y="8950"/>
                      <a:pt x="17321" y="9045"/>
                      <a:pt x="17381" y="9128"/>
                    </a:cubicBezTo>
                    <a:cubicBezTo>
                      <a:pt x="17786" y="9855"/>
                      <a:pt x="18333" y="11248"/>
                      <a:pt x="19060" y="11772"/>
                    </a:cubicBezTo>
                    <a:cubicBezTo>
                      <a:pt x="18833" y="12938"/>
                      <a:pt x="18548" y="14093"/>
                      <a:pt x="18179" y="15213"/>
                    </a:cubicBezTo>
                    <a:cubicBezTo>
                      <a:pt x="18071" y="14939"/>
                      <a:pt x="17976" y="14653"/>
                      <a:pt x="17881" y="14367"/>
                    </a:cubicBezTo>
                    <a:cubicBezTo>
                      <a:pt x="17166" y="12522"/>
                      <a:pt x="16321" y="10724"/>
                      <a:pt x="15345" y="9009"/>
                    </a:cubicBezTo>
                    <a:cubicBezTo>
                      <a:pt x="14178" y="6926"/>
                      <a:pt x="13821" y="5092"/>
                      <a:pt x="13845" y="2711"/>
                    </a:cubicBezTo>
                    <a:cubicBezTo>
                      <a:pt x="13845" y="2558"/>
                      <a:pt x="13721" y="2480"/>
                      <a:pt x="13602" y="2480"/>
                    </a:cubicBezTo>
                    <a:cubicBezTo>
                      <a:pt x="13489" y="2480"/>
                      <a:pt x="13380" y="2549"/>
                      <a:pt x="13380" y="2687"/>
                    </a:cubicBezTo>
                    <a:cubicBezTo>
                      <a:pt x="13368" y="4342"/>
                      <a:pt x="13392" y="5985"/>
                      <a:pt x="14047" y="7521"/>
                    </a:cubicBezTo>
                    <a:cubicBezTo>
                      <a:pt x="14059" y="7545"/>
                      <a:pt x="14071" y="7569"/>
                      <a:pt x="14071" y="7581"/>
                    </a:cubicBezTo>
                    <a:cubicBezTo>
                      <a:pt x="12642" y="5771"/>
                      <a:pt x="12249" y="3413"/>
                      <a:pt x="12047" y="1092"/>
                    </a:cubicBezTo>
                    <a:cubicBezTo>
                      <a:pt x="12032" y="966"/>
                      <a:pt x="11945" y="910"/>
                      <a:pt x="11851" y="910"/>
                    </a:cubicBezTo>
                    <a:cubicBezTo>
                      <a:pt x="11722" y="910"/>
                      <a:pt x="11581" y="1015"/>
                      <a:pt x="11594" y="1187"/>
                    </a:cubicBezTo>
                    <a:cubicBezTo>
                      <a:pt x="11856" y="4080"/>
                      <a:pt x="12428" y="6914"/>
                      <a:pt x="14702" y="8890"/>
                    </a:cubicBezTo>
                    <a:cubicBezTo>
                      <a:pt x="15369" y="10164"/>
                      <a:pt x="16143" y="11403"/>
                      <a:pt x="16726" y="12736"/>
                    </a:cubicBezTo>
                    <a:cubicBezTo>
                      <a:pt x="16952" y="13272"/>
                      <a:pt x="17166" y="13808"/>
                      <a:pt x="17381" y="14343"/>
                    </a:cubicBezTo>
                    <a:cubicBezTo>
                      <a:pt x="16309" y="13415"/>
                      <a:pt x="15333" y="12403"/>
                      <a:pt x="14714" y="11093"/>
                    </a:cubicBezTo>
                    <a:cubicBezTo>
                      <a:pt x="14309" y="10260"/>
                      <a:pt x="14130" y="9319"/>
                      <a:pt x="13618" y="8545"/>
                    </a:cubicBezTo>
                    <a:cubicBezTo>
                      <a:pt x="12773" y="7259"/>
                      <a:pt x="11380" y="6688"/>
                      <a:pt x="10951" y="5092"/>
                    </a:cubicBezTo>
                    <a:cubicBezTo>
                      <a:pt x="10666" y="4056"/>
                      <a:pt x="10630" y="2937"/>
                      <a:pt x="10511" y="1878"/>
                    </a:cubicBezTo>
                    <a:cubicBezTo>
                      <a:pt x="10496" y="1752"/>
                      <a:pt x="10409" y="1696"/>
                      <a:pt x="10316" y="1696"/>
                    </a:cubicBezTo>
                    <a:cubicBezTo>
                      <a:pt x="10188" y="1696"/>
                      <a:pt x="10050" y="1801"/>
                      <a:pt x="10070" y="1973"/>
                    </a:cubicBezTo>
                    <a:cubicBezTo>
                      <a:pt x="10166" y="2842"/>
                      <a:pt x="10201" y="3783"/>
                      <a:pt x="10368" y="4675"/>
                    </a:cubicBezTo>
                    <a:cubicBezTo>
                      <a:pt x="10011" y="4461"/>
                      <a:pt x="9666" y="4247"/>
                      <a:pt x="9320" y="4021"/>
                    </a:cubicBezTo>
                    <a:cubicBezTo>
                      <a:pt x="9320" y="4009"/>
                      <a:pt x="9320" y="4009"/>
                      <a:pt x="9320" y="3997"/>
                    </a:cubicBezTo>
                    <a:cubicBezTo>
                      <a:pt x="9142" y="2663"/>
                      <a:pt x="8784" y="1366"/>
                      <a:pt x="8261" y="127"/>
                    </a:cubicBezTo>
                    <a:cubicBezTo>
                      <a:pt x="8222" y="38"/>
                      <a:pt x="8152" y="0"/>
                      <a:pt x="80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93" name="Google Shape;4393;p49"/>
          <p:cNvGrpSpPr/>
          <p:nvPr/>
        </p:nvGrpSpPr>
        <p:grpSpPr>
          <a:xfrm flipH="1">
            <a:off x="959233" y="180086"/>
            <a:ext cx="2500254" cy="2368281"/>
            <a:chOff x="6405820" y="-116014"/>
            <a:chExt cx="2500254" cy="2368281"/>
          </a:xfrm>
        </p:grpSpPr>
        <p:sp>
          <p:nvSpPr>
            <p:cNvPr id="4394" name="Google Shape;4394;p49"/>
            <p:cNvSpPr/>
            <p:nvPr/>
          </p:nvSpPr>
          <p:spPr>
            <a:xfrm rot="10190353" flipH="1">
              <a:off x="6566514" y="60369"/>
              <a:ext cx="2178867" cy="2015515"/>
            </a:xfrm>
            <a:custGeom>
              <a:avLst/>
              <a:gdLst/>
              <a:ahLst/>
              <a:cxnLst/>
              <a:rect l="l" t="t" r="r" b="b"/>
              <a:pathLst>
                <a:path w="50726" h="46923" extrusionOk="0">
                  <a:moveTo>
                    <a:pt x="34807" y="11664"/>
                  </a:moveTo>
                  <a:cubicBezTo>
                    <a:pt x="35176" y="11831"/>
                    <a:pt x="35557" y="11974"/>
                    <a:pt x="35938" y="12105"/>
                  </a:cubicBezTo>
                  <a:cubicBezTo>
                    <a:pt x="35390" y="12664"/>
                    <a:pt x="35033" y="13379"/>
                    <a:pt x="34950" y="14152"/>
                  </a:cubicBezTo>
                  <a:cubicBezTo>
                    <a:pt x="34914" y="14724"/>
                    <a:pt x="34938" y="15295"/>
                    <a:pt x="35045" y="15855"/>
                  </a:cubicBezTo>
                  <a:cubicBezTo>
                    <a:pt x="35140" y="16557"/>
                    <a:pt x="35223" y="17236"/>
                    <a:pt x="35045" y="17867"/>
                  </a:cubicBezTo>
                  <a:cubicBezTo>
                    <a:pt x="34747" y="18843"/>
                    <a:pt x="33854" y="19463"/>
                    <a:pt x="32914" y="20106"/>
                  </a:cubicBezTo>
                  <a:cubicBezTo>
                    <a:pt x="32116" y="20665"/>
                    <a:pt x="31282" y="21237"/>
                    <a:pt x="30782" y="22082"/>
                  </a:cubicBezTo>
                  <a:cubicBezTo>
                    <a:pt x="30378" y="22749"/>
                    <a:pt x="30235" y="23511"/>
                    <a:pt x="30092" y="24249"/>
                  </a:cubicBezTo>
                  <a:cubicBezTo>
                    <a:pt x="30020" y="24642"/>
                    <a:pt x="29937" y="25047"/>
                    <a:pt x="29818" y="25440"/>
                  </a:cubicBezTo>
                  <a:cubicBezTo>
                    <a:pt x="29306" y="27083"/>
                    <a:pt x="27901" y="28583"/>
                    <a:pt x="25865" y="29666"/>
                  </a:cubicBezTo>
                  <a:cubicBezTo>
                    <a:pt x="24770" y="30250"/>
                    <a:pt x="23579" y="30690"/>
                    <a:pt x="22424" y="31107"/>
                  </a:cubicBezTo>
                  <a:cubicBezTo>
                    <a:pt x="22805" y="30273"/>
                    <a:pt x="23115" y="29416"/>
                    <a:pt x="23424" y="28571"/>
                  </a:cubicBezTo>
                  <a:cubicBezTo>
                    <a:pt x="23579" y="28166"/>
                    <a:pt x="23722" y="27761"/>
                    <a:pt x="23877" y="27356"/>
                  </a:cubicBezTo>
                  <a:cubicBezTo>
                    <a:pt x="24484" y="25797"/>
                    <a:pt x="25389" y="23844"/>
                    <a:pt x="26972" y="22653"/>
                  </a:cubicBezTo>
                  <a:cubicBezTo>
                    <a:pt x="27532" y="22261"/>
                    <a:pt x="28127" y="21915"/>
                    <a:pt x="28746" y="21618"/>
                  </a:cubicBezTo>
                  <a:cubicBezTo>
                    <a:pt x="29699" y="21129"/>
                    <a:pt x="30675" y="20629"/>
                    <a:pt x="31390" y="19796"/>
                  </a:cubicBezTo>
                  <a:cubicBezTo>
                    <a:pt x="32306" y="18748"/>
                    <a:pt x="32652" y="17379"/>
                    <a:pt x="32902" y="16165"/>
                  </a:cubicBezTo>
                  <a:lnTo>
                    <a:pt x="32985" y="15795"/>
                  </a:lnTo>
                  <a:cubicBezTo>
                    <a:pt x="33211" y="14688"/>
                    <a:pt x="33438" y="13557"/>
                    <a:pt x="34009" y="12617"/>
                  </a:cubicBezTo>
                  <a:cubicBezTo>
                    <a:pt x="34223" y="12247"/>
                    <a:pt x="34497" y="11938"/>
                    <a:pt x="34807" y="11664"/>
                  </a:cubicBezTo>
                  <a:close/>
                  <a:moveTo>
                    <a:pt x="42236" y="12652"/>
                  </a:moveTo>
                  <a:lnTo>
                    <a:pt x="42236" y="12652"/>
                  </a:lnTo>
                  <a:cubicBezTo>
                    <a:pt x="41712" y="14176"/>
                    <a:pt x="41605" y="15950"/>
                    <a:pt x="41605" y="17617"/>
                  </a:cubicBezTo>
                  <a:cubicBezTo>
                    <a:pt x="41605" y="20665"/>
                    <a:pt x="41439" y="23546"/>
                    <a:pt x="39510" y="25249"/>
                  </a:cubicBezTo>
                  <a:cubicBezTo>
                    <a:pt x="38629" y="26023"/>
                    <a:pt x="37521" y="26416"/>
                    <a:pt x="36343" y="26844"/>
                  </a:cubicBezTo>
                  <a:cubicBezTo>
                    <a:pt x="35223" y="27237"/>
                    <a:pt x="34069" y="27654"/>
                    <a:pt x="33128" y="28428"/>
                  </a:cubicBezTo>
                  <a:cubicBezTo>
                    <a:pt x="32044" y="29321"/>
                    <a:pt x="31378" y="30571"/>
                    <a:pt x="30735" y="31774"/>
                  </a:cubicBezTo>
                  <a:cubicBezTo>
                    <a:pt x="30128" y="32940"/>
                    <a:pt x="29544" y="34048"/>
                    <a:pt x="28615" y="34857"/>
                  </a:cubicBezTo>
                  <a:cubicBezTo>
                    <a:pt x="27520" y="35822"/>
                    <a:pt x="26127" y="36238"/>
                    <a:pt x="24651" y="36691"/>
                  </a:cubicBezTo>
                  <a:cubicBezTo>
                    <a:pt x="23496" y="37036"/>
                    <a:pt x="22305" y="37393"/>
                    <a:pt x="21257" y="38024"/>
                  </a:cubicBezTo>
                  <a:cubicBezTo>
                    <a:pt x="21138" y="38108"/>
                    <a:pt x="21019" y="38179"/>
                    <a:pt x="20900" y="38263"/>
                  </a:cubicBezTo>
                  <a:cubicBezTo>
                    <a:pt x="21496" y="37715"/>
                    <a:pt x="22103" y="37155"/>
                    <a:pt x="22746" y="36655"/>
                  </a:cubicBezTo>
                  <a:cubicBezTo>
                    <a:pt x="23770" y="35881"/>
                    <a:pt x="24913" y="35226"/>
                    <a:pt x="26020" y="34595"/>
                  </a:cubicBezTo>
                  <a:cubicBezTo>
                    <a:pt x="26675" y="34226"/>
                    <a:pt x="27342" y="33857"/>
                    <a:pt x="27984" y="33440"/>
                  </a:cubicBezTo>
                  <a:cubicBezTo>
                    <a:pt x="30187" y="32059"/>
                    <a:pt x="31592" y="30571"/>
                    <a:pt x="32295" y="28928"/>
                  </a:cubicBezTo>
                  <a:cubicBezTo>
                    <a:pt x="32556" y="28261"/>
                    <a:pt x="32771" y="27583"/>
                    <a:pt x="32937" y="26880"/>
                  </a:cubicBezTo>
                  <a:cubicBezTo>
                    <a:pt x="33295" y="25523"/>
                    <a:pt x="33628" y="24249"/>
                    <a:pt x="34616" y="23439"/>
                  </a:cubicBezTo>
                  <a:cubicBezTo>
                    <a:pt x="35045" y="23142"/>
                    <a:pt x="35497" y="22892"/>
                    <a:pt x="35985" y="22701"/>
                  </a:cubicBezTo>
                  <a:cubicBezTo>
                    <a:pt x="36390" y="22534"/>
                    <a:pt x="36783" y="22332"/>
                    <a:pt x="37152" y="22106"/>
                  </a:cubicBezTo>
                  <a:cubicBezTo>
                    <a:pt x="39069" y="20879"/>
                    <a:pt x="39700" y="18439"/>
                    <a:pt x="40022" y="16712"/>
                  </a:cubicBezTo>
                  <a:cubicBezTo>
                    <a:pt x="40069" y="16426"/>
                    <a:pt x="40117" y="16141"/>
                    <a:pt x="40165" y="15843"/>
                  </a:cubicBezTo>
                  <a:cubicBezTo>
                    <a:pt x="40343" y="14819"/>
                    <a:pt x="40522" y="13771"/>
                    <a:pt x="40855" y="12807"/>
                  </a:cubicBezTo>
                  <a:cubicBezTo>
                    <a:pt x="41319" y="12783"/>
                    <a:pt x="41772" y="12736"/>
                    <a:pt x="42236" y="12652"/>
                  </a:cubicBezTo>
                  <a:close/>
                  <a:moveTo>
                    <a:pt x="41373" y="1"/>
                  </a:moveTo>
                  <a:cubicBezTo>
                    <a:pt x="40497" y="1"/>
                    <a:pt x="39626" y="249"/>
                    <a:pt x="38914" y="758"/>
                  </a:cubicBezTo>
                  <a:cubicBezTo>
                    <a:pt x="37081" y="2068"/>
                    <a:pt x="36438" y="4663"/>
                    <a:pt x="34473" y="5747"/>
                  </a:cubicBezTo>
                  <a:cubicBezTo>
                    <a:pt x="33652" y="6199"/>
                    <a:pt x="32628" y="6390"/>
                    <a:pt x="32068" y="7140"/>
                  </a:cubicBezTo>
                  <a:cubicBezTo>
                    <a:pt x="31533" y="7854"/>
                    <a:pt x="31640" y="8914"/>
                    <a:pt x="32116" y="9664"/>
                  </a:cubicBezTo>
                  <a:cubicBezTo>
                    <a:pt x="32592" y="10426"/>
                    <a:pt x="33378" y="10938"/>
                    <a:pt x="34164" y="11354"/>
                  </a:cubicBezTo>
                  <a:lnTo>
                    <a:pt x="34247" y="11390"/>
                  </a:lnTo>
                  <a:cubicBezTo>
                    <a:pt x="33961" y="11664"/>
                    <a:pt x="33711" y="11974"/>
                    <a:pt x="33509" y="12319"/>
                  </a:cubicBezTo>
                  <a:cubicBezTo>
                    <a:pt x="32890" y="13343"/>
                    <a:pt x="32640" y="14533"/>
                    <a:pt x="32414" y="15676"/>
                  </a:cubicBezTo>
                  <a:lnTo>
                    <a:pt x="32330" y="16045"/>
                  </a:lnTo>
                  <a:cubicBezTo>
                    <a:pt x="32092" y="17188"/>
                    <a:pt x="31771" y="18474"/>
                    <a:pt x="30949" y="19415"/>
                  </a:cubicBezTo>
                  <a:cubicBezTo>
                    <a:pt x="30306" y="20165"/>
                    <a:pt x="29413" y="20617"/>
                    <a:pt x="28485" y="21106"/>
                  </a:cubicBezTo>
                  <a:cubicBezTo>
                    <a:pt x="27830" y="21415"/>
                    <a:pt x="27211" y="21784"/>
                    <a:pt x="26627" y="22201"/>
                  </a:cubicBezTo>
                  <a:cubicBezTo>
                    <a:pt x="24913" y="23475"/>
                    <a:pt x="23972" y="25523"/>
                    <a:pt x="23329" y="27154"/>
                  </a:cubicBezTo>
                  <a:cubicBezTo>
                    <a:pt x="23174" y="27559"/>
                    <a:pt x="23031" y="27964"/>
                    <a:pt x="22877" y="28380"/>
                  </a:cubicBezTo>
                  <a:cubicBezTo>
                    <a:pt x="22519" y="29404"/>
                    <a:pt x="22103" y="30416"/>
                    <a:pt x="21627" y="31393"/>
                  </a:cubicBezTo>
                  <a:cubicBezTo>
                    <a:pt x="21138" y="31571"/>
                    <a:pt x="20638" y="31750"/>
                    <a:pt x="20150" y="31952"/>
                  </a:cubicBezTo>
                  <a:cubicBezTo>
                    <a:pt x="17709" y="32940"/>
                    <a:pt x="16102" y="34095"/>
                    <a:pt x="15066" y="35584"/>
                  </a:cubicBezTo>
                  <a:cubicBezTo>
                    <a:pt x="14922" y="35805"/>
                    <a:pt x="15111" y="36026"/>
                    <a:pt x="15313" y="36026"/>
                  </a:cubicBezTo>
                  <a:cubicBezTo>
                    <a:pt x="15395" y="36026"/>
                    <a:pt x="15478" y="35990"/>
                    <a:pt x="15542" y="35905"/>
                  </a:cubicBezTo>
                  <a:cubicBezTo>
                    <a:pt x="16507" y="34524"/>
                    <a:pt x="18031" y="33429"/>
                    <a:pt x="20364" y="32488"/>
                  </a:cubicBezTo>
                  <a:cubicBezTo>
                    <a:pt x="20638" y="32369"/>
                    <a:pt x="20924" y="32262"/>
                    <a:pt x="21198" y="32167"/>
                  </a:cubicBezTo>
                  <a:lnTo>
                    <a:pt x="21198" y="32167"/>
                  </a:lnTo>
                  <a:cubicBezTo>
                    <a:pt x="21138" y="32262"/>
                    <a:pt x="21079" y="32357"/>
                    <a:pt x="21019" y="32464"/>
                  </a:cubicBezTo>
                  <a:cubicBezTo>
                    <a:pt x="19805" y="34298"/>
                    <a:pt x="17828" y="35834"/>
                    <a:pt x="15304" y="36929"/>
                  </a:cubicBezTo>
                  <a:cubicBezTo>
                    <a:pt x="13030" y="37917"/>
                    <a:pt x="10542" y="38465"/>
                    <a:pt x="8149" y="38989"/>
                  </a:cubicBezTo>
                  <a:cubicBezTo>
                    <a:pt x="7830" y="39080"/>
                    <a:pt x="7914" y="39552"/>
                    <a:pt x="8234" y="39552"/>
                  </a:cubicBezTo>
                  <a:cubicBezTo>
                    <a:pt x="8248" y="39552"/>
                    <a:pt x="8264" y="39550"/>
                    <a:pt x="8280" y="39548"/>
                  </a:cubicBezTo>
                  <a:cubicBezTo>
                    <a:pt x="10697" y="39013"/>
                    <a:pt x="13209" y="38465"/>
                    <a:pt x="15542" y="37453"/>
                  </a:cubicBezTo>
                  <a:cubicBezTo>
                    <a:pt x="18162" y="36310"/>
                    <a:pt x="20222" y="34703"/>
                    <a:pt x="21496" y="32774"/>
                  </a:cubicBezTo>
                  <a:cubicBezTo>
                    <a:pt x="21686" y="32476"/>
                    <a:pt x="21865" y="32167"/>
                    <a:pt x="22031" y="31857"/>
                  </a:cubicBezTo>
                  <a:lnTo>
                    <a:pt x="22389" y="31726"/>
                  </a:lnTo>
                  <a:cubicBezTo>
                    <a:pt x="23627" y="31274"/>
                    <a:pt x="24913" y="30809"/>
                    <a:pt x="26115" y="30178"/>
                  </a:cubicBezTo>
                  <a:cubicBezTo>
                    <a:pt x="28294" y="29023"/>
                    <a:pt x="29794" y="27404"/>
                    <a:pt x="30354" y="25606"/>
                  </a:cubicBezTo>
                  <a:cubicBezTo>
                    <a:pt x="30473" y="25201"/>
                    <a:pt x="30568" y="24773"/>
                    <a:pt x="30651" y="24356"/>
                  </a:cubicBezTo>
                  <a:cubicBezTo>
                    <a:pt x="30782" y="23642"/>
                    <a:pt x="30913" y="22963"/>
                    <a:pt x="31259" y="22380"/>
                  </a:cubicBezTo>
                  <a:cubicBezTo>
                    <a:pt x="31711" y="21630"/>
                    <a:pt x="32485" y="21106"/>
                    <a:pt x="33235" y="20582"/>
                  </a:cubicBezTo>
                  <a:cubicBezTo>
                    <a:pt x="34211" y="19903"/>
                    <a:pt x="35223" y="19201"/>
                    <a:pt x="35581" y="18034"/>
                  </a:cubicBezTo>
                  <a:cubicBezTo>
                    <a:pt x="35807" y="17284"/>
                    <a:pt x="35700" y="16510"/>
                    <a:pt x="35604" y="15772"/>
                  </a:cubicBezTo>
                  <a:cubicBezTo>
                    <a:pt x="35509" y="15260"/>
                    <a:pt x="35485" y="14736"/>
                    <a:pt x="35509" y="14212"/>
                  </a:cubicBezTo>
                  <a:cubicBezTo>
                    <a:pt x="35604" y="13474"/>
                    <a:pt x="35985" y="12783"/>
                    <a:pt x="36557" y="12307"/>
                  </a:cubicBezTo>
                  <a:cubicBezTo>
                    <a:pt x="37748" y="12652"/>
                    <a:pt x="38986" y="12831"/>
                    <a:pt x="40236" y="12831"/>
                  </a:cubicBezTo>
                  <a:cubicBezTo>
                    <a:pt x="39950" y="13783"/>
                    <a:pt x="39736" y="14772"/>
                    <a:pt x="39593" y="15760"/>
                  </a:cubicBezTo>
                  <a:cubicBezTo>
                    <a:pt x="39545" y="16045"/>
                    <a:pt x="39498" y="16331"/>
                    <a:pt x="39438" y="16617"/>
                  </a:cubicBezTo>
                  <a:cubicBezTo>
                    <a:pt x="39141" y="18236"/>
                    <a:pt x="38545" y="20522"/>
                    <a:pt x="36831" y="21630"/>
                  </a:cubicBezTo>
                  <a:cubicBezTo>
                    <a:pt x="36486" y="21844"/>
                    <a:pt x="36116" y="22022"/>
                    <a:pt x="35747" y="22177"/>
                  </a:cubicBezTo>
                  <a:cubicBezTo>
                    <a:pt x="35212" y="22392"/>
                    <a:pt x="34711" y="22665"/>
                    <a:pt x="34259" y="22999"/>
                  </a:cubicBezTo>
                  <a:cubicBezTo>
                    <a:pt x="33104" y="23927"/>
                    <a:pt x="32735" y="25356"/>
                    <a:pt x="32378" y="26749"/>
                  </a:cubicBezTo>
                  <a:cubicBezTo>
                    <a:pt x="32223" y="27416"/>
                    <a:pt x="32021" y="28071"/>
                    <a:pt x="31771" y="28702"/>
                  </a:cubicBezTo>
                  <a:cubicBezTo>
                    <a:pt x="31104" y="30250"/>
                    <a:pt x="29770" y="31643"/>
                    <a:pt x="27675" y="32964"/>
                  </a:cubicBezTo>
                  <a:cubicBezTo>
                    <a:pt x="27044" y="33357"/>
                    <a:pt x="26377" y="33738"/>
                    <a:pt x="25734" y="34107"/>
                  </a:cubicBezTo>
                  <a:cubicBezTo>
                    <a:pt x="24603" y="34738"/>
                    <a:pt x="23448" y="35405"/>
                    <a:pt x="22389" y="36215"/>
                  </a:cubicBezTo>
                  <a:cubicBezTo>
                    <a:pt x="21734" y="36727"/>
                    <a:pt x="21103" y="37298"/>
                    <a:pt x="20507" y="37846"/>
                  </a:cubicBezTo>
                  <a:cubicBezTo>
                    <a:pt x="19781" y="38548"/>
                    <a:pt x="19019" y="39191"/>
                    <a:pt x="18209" y="39787"/>
                  </a:cubicBezTo>
                  <a:cubicBezTo>
                    <a:pt x="16978" y="40654"/>
                    <a:pt x="15690" y="41110"/>
                    <a:pt x="14524" y="41110"/>
                  </a:cubicBezTo>
                  <a:cubicBezTo>
                    <a:pt x="14089" y="41110"/>
                    <a:pt x="13671" y="41047"/>
                    <a:pt x="13280" y="40918"/>
                  </a:cubicBezTo>
                  <a:cubicBezTo>
                    <a:pt x="13243" y="40904"/>
                    <a:pt x="13207" y="40898"/>
                    <a:pt x="13173" y="40898"/>
                  </a:cubicBezTo>
                  <a:cubicBezTo>
                    <a:pt x="12878" y="40898"/>
                    <a:pt x="12759" y="41369"/>
                    <a:pt x="13102" y="41465"/>
                  </a:cubicBezTo>
                  <a:cubicBezTo>
                    <a:pt x="13545" y="41610"/>
                    <a:pt x="14017" y="41681"/>
                    <a:pt x="14508" y="41681"/>
                  </a:cubicBezTo>
                  <a:cubicBezTo>
                    <a:pt x="15795" y="41681"/>
                    <a:pt x="17206" y="41191"/>
                    <a:pt x="18543" y="40251"/>
                  </a:cubicBezTo>
                  <a:cubicBezTo>
                    <a:pt x="18745" y="40120"/>
                    <a:pt x="18936" y="39965"/>
                    <a:pt x="19126" y="39822"/>
                  </a:cubicBezTo>
                  <a:lnTo>
                    <a:pt x="19126" y="39822"/>
                  </a:lnTo>
                  <a:cubicBezTo>
                    <a:pt x="18936" y="40001"/>
                    <a:pt x="18757" y="40191"/>
                    <a:pt x="18579" y="40382"/>
                  </a:cubicBezTo>
                  <a:cubicBezTo>
                    <a:pt x="17936" y="41049"/>
                    <a:pt x="17269" y="41751"/>
                    <a:pt x="16519" y="42299"/>
                  </a:cubicBezTo>
                  <a:cubicBezTo>
                    <a:pt x="14137" y="44049"/>
                    <a:pt x="11185" y="44335"/>
                    <a:pt x="8053" y="44620"/>
                  </a:cubicBezTo>
                  <a:cubicBezTo>
                    <a:pt x="5398" y="44870"/>
                    <a:pt x="2660" y="45132"/>
                    <a:pt x="302" y="46371"/>
                  </a:cubicBezTo>
                  <a:cubicBezTo>
                    <a:pt x="1" y="46506"/>
                    <a:pt x="135" y="46923"/>
                    <a:pt x="404" y="46923"/>
                  </a:cubicBezTo>
                  <a:cubicBezTo>
                    <a:pt x="443" y="46923"/>
                    <a:pt x="485" y="46914"/>
                    <a:pt x="529" y="46895"/>
                  </a:cubicBezTo>
                  <a:lnTo>
                    <a:pt x="1088" y="46692"/>
                  </a:lnTo>
                  <a:cubicBezTo>
                    <a:pt x="1160" y="46668"/>
                    <a:pt x="1207" y="46621"/>
                    <a:pt x="1243" y="46561"/>
                  </a:cubicBezTo>
                  <a:cubicBezTo>
                    <a:pt x="3350" y="45644"/>
                    <a:pt x="5755" y="45418"/>
                    <a:pt x="8101" y="45192"/>
                  </a:cubicBezTo>
                  <a:cubicBezTo>
                    <a:pt x="11173" y="44906"/>
                    <a:pt x="14340" y="44609"/>
                    <a:pt x="16852" y="42763"/>
                  </a:cubicBezTo>
                  <a:cubicBezTo>
                    <a:pt x="17638" y="42180"/>
                    <a:pt x="18328" y="41465"/>
                    <a:pt x="18983" y="40775"/>
                  </a:cubicBezTo>
                  <a:cubicBezTo>
                    <a:pt x="19805" y="39917"/>
                    <a:pt x="20579" y="39108"/>
                    <a:pt x="21543" y="38524"/>
                  </a:cubicBezTo>
                  <a:cubicBezTo>
                    <a:pt x="22508" y="37929"/>
                    <a:pt x="23686" y="37572"/>
                    <a:pt x="24794" y="37239"/>
                  </a:cubicBezTo>
                  <a:cubicBezTo>
                    <a:pt x="26270" y="36786"/>
                    <a:pt x="27794" y="36334"/>
                    <a:pt x="28985" y="35286"/>
                  </a:cubicBezTo>
                  <a:cubicBezTo>
                    <a:pt x="29985" y="34393"/>
                    <a:pt x="30616" y="33202"/>
                    <a:pt x="31235" y="32047"/>
                  </a:cubicBezTo>
                  <a:cubicBezTo>
                    <a:pt x="31878" y="30833"/>
                    <a:pt x="32485" y="29678"/>
                    <a:pt x="33485" y="28869"/>
                  </a:cubicBezTo>
                  <a:cubicBezTo>
                    <a:pt x="34342" y="28154"/>
                    <a:pt x="35402" y="27773"/>
                    <a:pt x="36533" y="27380"/>
                  </a:cubicBezTo>
                  <a:cubicBezTo>
                    <a:pt x="37700" y="26952"/>
                    <a:pt x="38914" y="26523"/>
                    <a:pt x="39879" y="25678"/>
                  </a:cubicBezTo>
                  <a:cubicBezTo>
                    <a:pt x="42153" y="23665"/>
                    <a:pt x="42165" y="20165"/>
                    <a:pt x="42165" y="17617"/>
                  </a:cubicBezTo>
                  <a:cubicBezTo>
                    <a:pt x="42165" y="15879"/>
                    <a:pt x="42284" y="14045"/>
                    <a:pt x="42891" y="12521"/>
                  </a:cubicBezTo>
                  <a:cubicBezTo>
                    <a:pt x="43236" y="12450"/>
                    <a:pt x="43582" y="12355"/>
                    <a:pt x="43915" y="12236"/>
                  </a:cubicBezTo>
                  <a:lnTo>
                    <a:pt x="43915" y="12236"/>
                  </a:lnTo>
                  <a:cubicBezTo>
                    <a:pt x="43748" y="12843"/>
                    <a:pt x="43641" y="13474"/>
                    <a:pt x="43617" y="14093"/>
                  </a:cubicBezTo>
                  <a:cubicBezTo>
                    <a:pt x="43570" y="15188"/>
                    <a:pt x="43701" y="16296"/>
                    <a:pt x="43820" y="17355"/>
                  </a:cubicBezTo>
                  <a:cubicBezTo>
                    <a:pt x="43915" y="18105"/>
                    <a:pt x="43998" y="18891"/>
                    <a:pt x="44022" y="19653"/>
                  </a:cubicBezTo>
                  <a:cubicBezTo>
                    <a:pt x="44070" y="20891"/>
                    <a:pt x="43903" y="23177"/>
                    <a:pt x="42391" y="24511"/>
                  </a:cubicBezTo>
                  <a:cubicBezTo>
                    <a:pt x="41927" y="24880"/>
                    <a:pt x="41427" y="25201"/>
                    <a:pt x="40903" y="25463"/>
                  </a:cubicBezTo>
                  <a:cubicBezTo>
                    <a:pt x="40045" y="25928"/>
                    <a:pt x="39176" y="26416"/>
                    <a:pt x="38664" y="27285"/>
                  </a:cubicBezTo>
                  <a:cubicBezTo>
                    <a:pt x="38426" y="27737"/>
                    <a:pt x="38248" y="28214"/>
                    <a:pt x="38140" y="28702"/>
                  </a:cubicBezTo>
                  <a:cubicBezTo>
                    <a:pt x="38057" y="29071"/>
                    <a:pt x="37938" y="29440"/>
                    <a:pt x="37783" y="29785"/>
                  </a:cubicBezTo>
                  <a:cubicBezTo>
                    <a:pt x="37390" y="30619"/>
                    <a:pt x="36581" y="31309"/>
                    <a:pt x="35295" y="31905"/>
                  </a:cubicBezTo>
                  <a:cubicBezTo>
                    <a:pt x="34973" y="32059"/>
                    <a:pt x="34652" y="32190"/>
                    <a:pt x="34330" y="32321"/>
                  </a:cubicBezTo>
                  <a:cubicBezTo>
                    <a:pt x="33557" y="32643"/>
                    <a:pt x="32771" y="32976"/>
                    <a:pt x="32068" y="33476"/>
                  </a:cubicBezTo>
                  <a:cubicBezTo>
                    <a:pt x="30830" y="34333"/>
                    <a:pt x="29973" y="35607"/>
                    <a:pt x="29127" y="36846"/>
                  </a:cubicBezTo>
                  <a:cubicBezTo>
                    <a:pt x="28115" y="38334"/>
                    <a:pt x="27163" y="39739"/>
                    <a:pt x="25627" y="40429"/>
                  </a:cubicBezTo>
                  <a:cubicBezTo>
                    <a:pt x="25008" y="40679"/>
                    <a:pt x="24353" y="40870"/>
                    <a:pt x="23698" y="40989"/>
                  </a:cubicBezTo>
                  <a:cubicBezTo>
                    <a:pt x="22448" y="41275"/>
                    <a:pt x="21150" y="41561"/>
                    <a:pt x="20341" y="42620"/>
                  </a:cubicBezTo>
                  <a:cubicBezTo>
                    <a:pt x="20152" y="42843"/>
                    <a:pt x="20358" y="43102"/>
                    <a:pt x="20572" y="43102"/>
                  </a:cubicBezTo>
                  <a:cubicBezTo>
                    <a:pt x="20656" y="43102"/>
                    <a:pt x="20741" y="43063"/>
                    <a:pt x="20805" y="42965"/>
                  </a:cubicBezTo>
                  <a:cubicBezTo>
                    <a:pt x="21484" y="42073"/>
                    <a:pt x="22615" y="41822"/>
                    <a:pt x="23817" y="41549"/>
                  </a:cubicBezTo>
                  <a:cubicBezTo>
                    <a:pt x="24520" y="41418"/>
                    <a:pt x="25210" y="41227"/>
                    <a:pt x="25865" y="40953"/>
                  </a:cubicBezTo>
                  <a:cubicBezTo>
                    <a:pt x="27544" y="40203"/>
                    <a:pt x="28592" y="38667"/>
                    <a:pt x="29616" y="37167"/>
                  </a:cubicBezTo>
                  <a:cubicBezTo>
                    <a:pt x="30413" y="35977"/>
                    <a:pt x="31247" y="34750"/>
                    <a:pt x="32402" y="33952"/>
                  </a:cubicBezTo>
                  <a:cubicBezTo>
                    <a:pt x="33057" y="33488"/>
                    <a:pt x="33783" y="33190"/>
                    <a:pt x="34557" y="32857"/>
                  </a:cubicBezTo>
                  <a:cubicBezTo>
                    <a:pt x="34878" y="32726"/>
                    <a:pt x="35212" y="32583"/>
                    <a:pt x="35533" y="32428"/>
                  </a:cubicBezTo>
                  <a:cubicBezTo>
                    <a:pt x="36950" y="31774"/>
                    <a:pt x="37855" y="30988"/>
                    <a:pt x="38307" y="30035"/>
                  </a:cubicBezTo>
                  <a:cubicBezTo>
                    <a:pt x="38474" y="29654"/>
                    <a:pt x="38605" y="29261"/>
                    <a:pt x="38700" y="28857"/>
                  </a:cubicBezTo>
                  <a:cubicBezTo>
                    <a:pt x="38795" y="28416"/>
                    <a:pt x="38950" y="27987"/>
                    <a:pt x="39153" y="27583"/>
                  </a:cubicBezTo>
                  <a:cubicBezTo>
                    <a:pt x="39593" y="26856"/>
                    <a:pt x="40367" y="26428"/>
                    <a:pt x="41177" y="25975"/>
                  </a:cubicBezTo>
                  <a:cubicBezTo>
                    <a:pt x="41748" y="25690"/>
                    <a:pt x="42284" y="25344"/>
                    <a:pt x="42772" y="24939"/>
                  </a:cubicBezTo>
                  <a:cubicBezTo>
                    <a:pt x="44034" y="23844"/>
                    <a:pt x="44677" y="21963"/>
                    <a:pt x="44606" y="19641"/>
                  </a:cubicBezTo>
                  <a:cubicBezTo>
                    <a:pt x="44582" y="18855"/>
                    <a:pt x="44487" y="18058"/>
                    <a:pt x="44391" y="17296"/>
                  </a:cubicBezTo>
                  <a:cubicBezTo>
                    <a:pt x="44272" y="16248"/>
                    <a:pt x="44153" y="15176"/>
                    <a:pt x="44201" y="14129"/>
                  </a:cubicBezTo>
                  <a:cubicBezTo>
                    <a:pt x="44225" y="13402"/>
                    <a:pt x="44367" y="12688"/>
                    <a:pt x="44606" y="11997"/>
                  </a:cubicBezTo>
                  <a:cubicBezTo>
                    <a:pt x="46606" y="11223"/>
                    <a:pt x="48344" y="9902"/>
                    <a:pt x="49618" y="8187"/>
                  </a:cubicBezTo>
                  <a:cubicBezTo>
                    <a:pt x="50237" y="7342"/>
                    <a:pt x="50725" y="6163"/>
                    <a:pt x="50142" y="5294"/>
                  </a:cubicBezTo>
                  <a:cubicBezTo>
                    <a:pt x="49487" y="4330"/>
                    <a:pt x="48023" y="4496"/>
                    <a:pt x="46975" y="3973"/>
                  </a:cubicBezTo>
                  <a:cubicBezTo>
                    <a:pt x="45856" y="3401"/>
                    <a:pt x="45344" y="2115"/>
                    <a:pt x="44451" y="1222"/>
                  </a:cubicBezTo>
                  <a:cubicBezTo>
                    <a:pt x="43645" y="416"/>
                    <a:pt x="42506" y="1"/>
                    <a:pt x="413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49"/>
            <p:cNvSpPr/>
            <p:nvPr/>
          </p:nvSpPr>
          <p:spPr>
            <a:xfrm rot="10190353" flipH="1">
              <a:off x="8036815" y="1418798"/>
              <a:ext cx="786610" cy="300976"/>
            </a:xfrm>
            <a:custGeom>
              <a:avLst/>
              <a:gdLst/>
              <a:ahLst/>
              <a:cxnLst/>
              <a:rect l="l" t="t" r="r" b="b"/>
              <a:pathLst>
                <a:path w="18313" h="7007" extrusionOk="0">
                  <a:moveTo>
                    <a:pt x="596" y="1608"/>
                  </a:moveTo>
                  <a:cubicBezTo>
                    <a:pt x="562" y="1628"/>
                    <a:pt x="537" y="1656"/>
                    <a:pt x="518" y="1687"/>
                  </a:cubicBezTo>
                  <a:lnTo>
                    <a:pt x="518" y="1687"/>
                  </a:lnTo>
                  <a:cubicBezTo>
                    <a:pt x="543" y="1660"/>
                    <a:pt x="569" y="1633"/>
                    <a:pt x="596" y="1608"/>
                  </a:cubicBezTo>
                  <a:close/>
                  <a:moveTo>
                    <a:pt x="18039" y="0"/>
                  </a:moveTo>
                  <a:cubicBezTo>
                    <a:pt x="18170" y="155"/>
                    <a:pt x="18158" y="369"/>
                    <a:pt x="18015" y="512"/>
                  </a:cubicBezTo>
                  <a:cubicBezTo>
                    <a:pt x="17884" y="643"/>
                    <a:pt x="17693" y="703"/>
                    <a:pt x="17503" y="703"/>
                  </a:cubicBezTo>
                  <a:cubicBezTo>
                    <a:pt x="17848" y="941"/>
                    <a:pt x="17681" y="1596"/>
                    <a:pt x="17265" y="1655"/>
                  </a:cubicBezTo>
                  <a:cubicBezTo>
                    <a:pt x="17289" y="1989"/>
                    <a:pt x="17050" y="2286"/>
                    <a:pt x="16729" y="2358"/>
                  </a:cubicBezTo>
                  <a:cubicBezTo>
                    <a:pt x="16646" y="2358"/>
                    <a:pt x="16562" y="2381"/>
                    <a:pt x="16491" y="2429"/>
                  </a:cubicBezTo>
                  <a:cubicBezTo>
                    <a:pt x="16419" y="2489"/>
                    <a:pt x="16372" y="2572"/>
                    <a:pt x="16360" y="2667"/>
                  </a:cubicBezTo>
                  <a:cubicBezTo>
                    <a:pt x="16258" y="2973"/>
                    <a:pt x="16006" y="3289"/>
                    <a:pt x="15695" y="3289"/>
                  </a:cubicBezTo>
                  <a:cubicBezTo>
                    <a:pt x="15678" y="3289"/>
                    <a:pt x="15662" y="3288"/>
                    <a:pt x="15646" y="3286"/>
                  </a:cubicBezTo>
                  <a:cubicBezTo>
                    <a:pt x="15578" y="3279"/>
                    <a:pt x="15505" y="3257"/>
                    <a:pt x="15440" y="3257"/>
                  </a:cubicBezTo>
                  <a:cubicBezTo>
                    <a:pt x="15402" y="3257"/>
                    <a:pt x="15367" y="3264"/>
                    <a:pt x="15336" y="3286"/>
                  </a:cubicBezTo>
                  <a:cubicBezTo>
                    <a:pt x="15265" y="3346"/>
                    <a:pt x="15217" y="3417"/>
                    <a:pt x="15205" y="3513"/>
                  </a:cubicBezTo>
                  <a:cubicBezTo>
                    <a:pt x="15074" y="3846"/>
                    <a:pt x="14788" y="4084"/>
                    <a:pt x="14443" y="4155"/>
                  </a:cubicBezTo>
                  <a:cubicBezTo>
                    <a:pt x="14324" y="4167"/>
                    <a:pt x="14217" y="4191"/>
                    <a:pt x="14110" y="4239"/>
                  </a:cubicBezTo>
                  <a:cubicBezTo>
                    <a:pt x="14026" y="4322"/>
                    <a:pt x="13943" y="4417"/>
                    <a:pt x="13895" y="4525"/>
                  </a:cubicBezTo>
                  <a:cubicBezTo>
                    <a:pt x="13731" y="4732"/>
                    <a:pt x="13484" y="4845"/>
                    <a:pt x="13236" y="4845"/>
                  </a:cubicBezTo>
                  <a:cubicBezTo>
                    <a:pt x="13072" y="4845"/>
                    <a:pt x="12907" y="4796"/>
                    <a:pt x="12764" y="4691"/>
                  </a:cubicBezTo>
                  <a:cubicBezTo>
                    <a:pt x="12665" y="5111"/>
                    <a:pt x="12289" y="5387"/>
                    <a:pt x="11865" y="5387"/>
                  </a:cubicBezTo>
                  <a:cubicBezTo>
                    <a:pt x="11831" y="5387"/>
                    <a:pt x="11798" y="5385"/>
                    <a:pt x="11764" y="5382"/>
                  </a:cubicBezTo>
                  <a:cubicBezTo>
                    <a:pt x="11677" y="5350"/>
                    <a:pt x="11589" y="5334"/>
                    <a:pt x="11502" y="5334"/>
                  </a:cubicBezTo>
                  <a:cubicBezTo>
                    <a:pt x="11458" y="5334"/>
                    <a:pt x="11415" y="5338"/>
                    <a:pt x="11371" y="5346"/>
                  </a:cubicBezTo>
                  <a:cubicBezTo>
                    <a:pt x="11264" y="5394"/>
                    <a:pt x="11181" y="5453"/>
                    <a:pt x="11109" y="5525"/>
                  </a:cubicBezTo>
                  <a:cubicBezTo>
                    <a:pt x="10875" y="5713"/>
                    <a:pt x="10591" y="5810"/>
                    <a:pt x="10306" y="5810"/>
                  </a:cubicBezTo>
                  <a:cubicBezTo>
                    <a:pt x="10069" y="5810"/>
                    <a:pt x="9832" y="5743"/>
                    <a:pt x="9621" y="5608"/>
                  </a:cubicBezTo>
                  <a:cubicBezTo>
                    <a:pt x="9424" y="5934"/>
                    <a:pt x="9078" y="6115"/>
                    <a:pt x="8724" y="6115"/>
                  </a:cubicBezTo>
                  <a:cubicBezTo>
                    <a:pt x="8521" y="6115"/>
                    <a:pt x="8315" y="6055"/>
                    <a:pt x="8133" y="5929"/>
                  </a:cubicBezTo>
                  <a:cubicBezTo>
                    <a:pt x="7895" y="6095"/>
                    <a:pt x="7620" y="6175"/>
                    <a:pt x="7346" y="6175"/>
                  </a:cubicBezTo>
                  <a:cubicBezTo>
                    <a:pt x="6988" y="6175"/>
                    <a:pt x="6634" y="6038"/>
                    <a:pt x="6371" y="5775"/>
                  </a:cubicBezTo>
                  <a:cubicBezTo>
                    <a:pt x="6234" y="5926"/>
                    <a:pt x="6031" y="5996"/>
                    <a:pt x="5824" y="5996"/>
                  </a:cubicBezTo>
                  <a:cubicBezTo>
                    <a:pt x="5705" y="5996"/>
                    <a:pt x="5586" y="5973"/>
                    <a:pt x="5478" y="5929"/>
                  </a:cubicBezTo>
                  <a:cubicBezTo>
                    <a:pt x="5180" y="5799"/>
                    <a:pt x="4918" y="5620"/>
                    <a:pt x="4692" y="5382"/>
                  </a:cubicBezTo>
                  <a:cubicBezTo>
                    <a:pt x="4590" y="5403"/>
                    <a:pt x="4487" y="5413"/>
                    <a:pt x="4385" y="5413"/>
                  </a:cubicBezTo>
                  <a:cubicBezTo>
                    <a:pt x="3861" y="5413"/>
                    <a:pt x="3364" y="5138"/>
                    <a:pt x="3084" y="4679"/>
                  </a:cubicBezTo>
                  <a:cubicBezTo>
                    <a:pt x="3012" y="4698"/>
                    <a:pt x="2941" y="4707"/>
                    <a:pt x="2870" y="4707"/>
                  </a:cubicBezTo>
                  <a:cubicBezTo>
                    <a:pt x="2404" y="4707"/>
                    <a:pt x="1971" y="4330"/>
                    <a:pt x="1620" y="3989"/>
                  </a:cubicBezTo>
                  <a:cubicBezTo>
                    <a:pt x="1406" y="3786"/>
                    <a:pt x="1203" y="3560"/>
                    <a:pt x="1025" y="3322"/>
                  </a:cubicBezTo>
                  <a:cubicBezTo>
                    <a:pt x="787" y="2953"/>
                    <a:pt x="608" y="2548"/>
                    <a:pt x="513" y="2108"/>
                  </a:cubicBezTo>
                  <a:cubicBezTo>
                    <a:pt x="475" y="1968"/>
                    <a:pt x="453" y="1800"/>
                    <a:pt x="518" y="1687"/>
                  </a:cubicBezTo>
                  <a:lnTo>
                    <a:pt x="518" y="1687"/>
                  </a:lnTo>
                  <a:cubicBezTo>
                    <a:pt x="291" y="1938"/>
                    <a:pt x="152" y="2252"/>
                    <a:pt x="120" y="2596"/>
                  </a:cubicBezTo>
                  <a:cubicBezTo>
                    <a:pt x="1" y="3572"/>
                    <a:pt x="560" y="4536"/>
                    <a:pt x="1334" y="5132"/>
                  </a:cubicBezTo>
                  <a:cubicBezTo>
                    <a:pt x="2096" y="5727"/>
                    <a:pt x="3061" y="6037"/>
                    <a:pt x="4013" y="6299"/>
                  </a:cubicBezTo>
                  <a:cubicBezTo>
                    <a:pt x="5491" y="6699"/>
                    <a:pt x="7023" y="7007"/>
                    <a:pt x="8548" y="7007"/>
                  </a:cubicBezTo>
                  <a:cubicBezTo>
                    <a:pt x="9062" y="7007"/>
                    <a:pt x="9575" y="6972"/>
                    <a:pt x="10085" y="6894"/>
                  </a:cubicBezTo>
                  <a:cubicBezTo>
                    <a:pt x="12740" y="6489"/>
                    <a:pt x="15110" y="4941"/>
                    <a:pt x="16967" y="3001"/>
                  </a:cubicBezTo>
                  <a:cubicBezTo>
                    <a:pt x="17646" y="2286"/>
                    <a:pt x="18313" y="1417"/>
                    <a:pt x="18217" y="441"/>
                  </a:cubicBezTo>
                  <a:cubicBezTo>
                    <a:pt x="18217" y="274"/>
                    <a:pt x="18158" y="119"/>
                    <a:pt x="18039" y="0"/>
                  </a:cubicBezTo>
                  <a:close/>
                </a:path>
              </a:pathLst>
            </a:custGeom>
            <a:solidFill>
              <a:srgbClr val="FFFFFF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49"/>
            <p:cNvSpPr/>
            <p:nvPr/>
          </p:nvSpPr>
          <p:spPr>
            <a:xfrm rot="10190353" flipH="1">
              <a:off x="8417939" y="1492115"/>
              <a:ext cx="72635" cy="110563"/>
            </a:xfrm>
            <a:custGeom>
              <a:avLst/>
              <a:gdLst/>
              <a:ahLst/>
              <a:cxnLst/>
              <a:rect l="l" t="t" r="r" b="b"/>
              <a:pathLst>
                <a:path w="1691" h="2574" extrusionOk="0">
                  <a:moveTo>
                    <a:pt x="298" y="1"/>
                  </a:moveTo>
                  <a:cubicBezTo>
                    <a:pt x="250" y="120"/>
                    <a:pt x="215" y="227"/>
                    <a:pt x="179" y="334"/>
                  </a:cubicBezTo>
                  <a:cubicBezTo>
                    <a:pt x="0" y="965"/>
                    <a:pt x="84" y="1703"/>
                    <a:pt x="536" y="2179"/>
                  </a:cubicBezTo>
                  <a:cubicBezTo>
                    <a:pt x="799" y="2432"/>
                    <a:pt x="1149" y="2574"/>
                    <a:pt x="1503" y="2574"/>
                  </a:cubicBezTo>
                  <a:cubicBezTo>
                    <a:pt x="1566" y="2574"/>
                    <a:pt x="1629" y="2569"/>
                    <a:pt x="1691" y="2560"/>
                  </a:cubicBezTo>
                  <a:cubicBezTo>
                    <a:pt x="1048" y="1822"/>
                    <a:pt x="572" y="941"/>
                    <a:pt x="298" y="1"/>
                  </a:cubicBezTo>
                  <a:close/>
                </a:path>
              </a:pathLst>
            </a:custGeom>
            <a:solidFill>
              <a:srgbClr val="FFFFFF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49"/>
            <p:cNvSpPr/>
            <p:nvPr/>
          </p:nvSpPr>
          <p:spPr>
            <a:xfrm rot="10190353" flipH="1">
              <a:off x="8442339" y="1491583"/>
              <a:ext cx="85950" cy="150939"/>
            </a:xfrm>
            <a:custGeom>
              <a:avLst/>
              <a:gdLst/>
              <a:ahLst/>
              <a:cxnLst/>
              <a:rect l="l" t="t" r="r" b="b"/>
              <a:pathLst>
                <a:path w="2001" h="3514" extrusionOk="0">
                  <a:moveTo>
                    <a:pt x="108" y="1"/>
                  </a:moveTo>
                  <a:cubicBezTo>
                    <a:pt x="108" y="203"/>
                    <a:pt x="60" y="394"/>
                    <a:pt x="0" y="584"/>
                  </a:cubicBezTo>
                  <a:cubicBezTo>
                    <a:pt x="239" y="1668"/>
                    <a:pt x="774" y="2680"/>
                    <a:pt x="1524" y="3513"/>
                  </a:cubicBezTo>
                  <a:cubicBezTo>
                    <a:pt x="1632" y="3466"/>
                    <a:pt x="1727" y="3394"/>
                    <a:pt x="1822" y="3311"/>
                  </a:cubicBezTo>
                  <a:cubicBezTo>
                    <a:pt x="1882" y="3239"/>
                    <a:pt x="1941" y="3156"/>
                    <a:pt x="2001" y="3085"/>
                  </a:cubicBezTo>
                  <a:cubicBezTo>
                    <a:pt x="1477" y="2501"/>
                    <a:pt x="1060" y="1846"/>
                    <a:pt x="739" y="1144"/>
                  </a:cubicBezTo>
                  <a:cubicBezTo>
                    <a:pt x="560" y="751"/>
                    <a:pt x="346" y="370"/>
                    <a:pt x="108" y="1"/>
                  </a:cubicBezTo>
                  <a:close/>
                </a:path>
              </a:pathLst>
            </a:custGeom>
            <a:solidFill>
              <a:srgbClr val="FFFFFF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49"/>
            <p:cNvSpPr/>
            <p:nvPr/>
          </p:nvSpPr>
          <p:spPr>
            <a:xfrm rot="10190353" flipH="1">
              <a:off x="8412384" y="1530257"/>
              <a:ext cx="234269" cy="259354"/>
            </a:xfrm>
            <a:custGeom>
              <a:avLst/>
              <a:gdLst/>
              <a:ahLst/>
              <a:cxnLst/>
              <a:rect l="l" t="t" r="r" b="b"/>
              <a:pathLst>
                <a:path w="5454" h="6038" extrusionOk="0">
                  <a:moveTo>
                    <a:pt x="95" y="1"/>
                  </a:moveTo>
                  <a:cubicBezTo>
                    <a:pt x="36" y="191"/>
                    <a:pt x="0" y="394"/>
                    <a:pt x="12" y="584"/>
                  </a:cubicBezTo>
                  <a:cubicBezTo>
                    <a:pt x="536" y="1144"/>
                    <a:pt x="1167" y="1537"/>
                    <a:pt x="1667" y="2132"/>
                  </a:cubicBezTo>
                  <a:cubicBezTo>
                    <a:pt x="2215" y="2763"/>
                    <a:pt x="2703" y="3442"/>
                    <a:pt x="3120" y="4156"/>
                  </a:cubicBezTo>
                  <a:cubicBezTo>
                    <a:pt x="3465" y="4799"/>
                    <a:pt x="3786" y="5454"/>
                    <a:pt x="4191" y="6037"/>
                  </a:cubicBezTo>
                  <a:cubicBezTo>
                    <a:pt x="4620" y="6025"/>
                    <a:pt x="5060" y="6037"/>
                    <a:pt x="5453" y="5883"/>
                  </a:cubicBezTo>
                  <a:cubicBezTo>
                    <a:pt x="5179" y="5359"/>
                    <a:pt x="4977" y="4799"/>
                    <a:pt x="4608" y="4311"/>
                  </a:cubicBezTo>
                  <a:cubicBezTo>
                    <a:pt x="4120" y="3680"/>
                    <a:pt x="3572" y="3108"/>
                    <a:pt x="2953" y="2596"/>
                  </a:cubicBezTo>
                  <a:cubicBezTo>
                    <a:pt x="2453" y="2180"/>
                    <a:pt x="1941" y="1763"/>
                    <a:pt x="1453" y="1323"/>
                  </a:cubicBezTo>
                  <a:cubicBezTo>
                    <a:pt x="1226" y="1120"/>
                    <a:pt x="524" y="561"/>
                    <a:pt x="95" y="1"/>
                  </a:cubicBezTo>
                  <a:close/>
                </a:path>
              </a:pathLst>
            </a:custGeom>
            <a:solidFill>
              <a:srgbClr val="FFFFFF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49"/>
            <p:cNvSpPr/>
            <p:nvPr/>
          </p:nvSpPr>
          <p:spPr>
            <a:xfrm rot="10190353" flipH="1">
              <a:off x="8450210" y="1582868"/>
              <a:ext cx="267988" cy="265969"/>
            </a:xfrm>
            <a:custGeom>
              <a:avLst/>
              <a:gdLst/>
              <a:ahLst/>
              <a:cxnLst/>
              <a:rect l="l" t="t" r="r" b="b"/>
              <a:pathLst>
                <a:path w="6239" h="6192" extrusionOk="0">
                  <a:moveTo>
                    <a:pt x="0" y="0"/>
                  </a:moveTo>
                  <a:cubicBezTo>
                    <a:pt x="12" y="119"/>
                    <a:pt x="24" y="250"/>
                    <a:pt x="12" y="369"/>
                  </a:cubicBezTo>
                  <a:cubicBezTo>
                    <a:pt x="726" y="1882"/>
                    <a:pt x="2619" y="2620"/>
                    <a:pt x="3727" y="3810"/>
                  </a:cubicBezTo>
                  <a:cubicBezTo>
                    <a:pt x="4370" y="4513"/>
                    <a:pt x="4882" y="5394"/>
                    <a:pt x="5465" y="6192"/>
                  </a:cubicBezTo>
                  <a:cubicBezTo>
                    <a:pt x="5667" y="6096"/>
                    <a:pt x="5894" y="6049"/>
                    <a:pt x="6120" y="6025"/>
                  </a:cubicBezTo>
                  <a:cubicBezTo>
                    <a:pt x="6156" y="6025"/>
                    <a:pt x="6203" y="6013"/>
                    <a:pt x="6239" y="6001"/>
                  </a:cubicBezTo>
                  <a:cubicBezTo>
                    <a:pt x="5906" y="5799"/>
                    <a:pt x="5596" y="5549"/>
                    <a:pt x="5334" y="5275"/>
                  </a:cubicBezTo>
                  <a:cubicBezTo>
                    <a:pt x="4489" y="4453"/>
                    <a:pt x="3727" y="3572"/>
                    <a:pt x="2965" y="2691"/>
                  </a:cubicBezTo>
                  <a:cubicBezTo>
                    <a:pt x="2191" y="1774"/>
                    <a:pt x="1310" y="953"/>
                    <a:pt x="345" y="250"/>
                  </a:cubicBezTo>
                  <a:cubicBezTo>
                    <a:pt x="226" y="167"/>
                    <a:pt x="107" y="84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49"/>
            <p:cNvSpPr/>
            <p:nvPr/>
          </p:nvSpPr>
          <p:spPr>
            <a:xfrm rot="10190353" flipH="1">
              <a:off x="8447782" y="1592947"/>
              <a:ext cx="314034" cy="301792"/>
            </a:xfrm>
            <a:custGeom>
              <a:avLst/>
              <a:gdLst/>
              <a:ahLst/>
              <a:cxnLst/>
              <a:rect l="l" t="t" r="r" b="b"/>
              <a:pathLst>
                <a:path w="7311" h="7026" extrusionOk="0">
                  <a:moveTo>
                    <a:pt x="227" y="0"/>
                  </a:moveTo>
                  <a:cubicBezTo>
                    <a:pt x="120" y="84"/>
                    <a:pt x="36" y="203"/>
                    <a:pt x="12" y="346"/>
                  </a:cubicBezTo>
                  <a:cubicBezTo>
                    <a:pt x="1" y="465"/>
                    <a:pt x="24" y="584"/>
                    <a:pt x="72" y="691"/>
                  </a:cubicBezTo>
                  <a:lnTo>
                    <a:pt x="72" y="715"/>
                  </a:lnTo>
                  <a:cubicBezTo>
                    <a:pt x="465" y="1072"/>
                    <a:pt x="989" y="1346"/>
                    <a:pt x="1346" y="1632"/>
                  </a:cubicBezTo>
                  <a:cubicBezTo>
                    <a:pt x="2013" y="2191"/>
                    <a:pt x="2644" y="2798"/>
                    <a:pt x="3203" y="3465"/>
                  </a:cubicBezTo>
                  <a:cubicBezTo>
                    <a:pt x="3906" y="4275"/>
                    <a:pt x="4596" y="5108"/>
                    <a:pt x="5358" y="5870"/>
                  </a:cubicBezTo>
                  <a:cubicBezTo>
                    <a:pt x="5811" y="6299"/>
                    <a:pt x="6251" y="6799"/>
                    <a:pt x="6811" y="7025"/>
                  </a:cubicBezTo>
                  <a:cubicBezTo>
                    <a:pt x="7025" y="6942"/>
                    <a:pt x="7204" y="6787"/>
                    <a:pt x="7311" y="6596"/>
                  </a:cubicBezTo>
                  <a:cubicBezTo>
                    <a:pt x="6227" y="6156"/>
                    <a:pt x="5287" y="5144"/>
                    <a:pt x="4608" y="4287"/>
                  </a:cubicBezTo>
                  <a:cubicBezTo>
                    <a:pt x="3715" y="3144"/>
                    <a:pt x="2715" y="2096"/>
                    <a:pt x="1596" y="1179"/>
                  </a:cubicBezTo>
                  <a:cubicBezTo>
                    <a:pt x="1120" y="798"/>
                    <a:pt x="667" y="417"/>
                    <a:pt x="227" y="0"/>
                  </a:cubicBezTo>
                  <a:close/>
                </a:path>
              </a:pathLst>
            </a:custGeom>
            <a:solidFill>
              <a:srgbClr val="FFFFFF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49"/>
            <p:cNvSpPr/>
            <p:nvPr/>
          </p:nvSpPr>
          <p:spPr>
            <a:xfrm rot="10190353" flipH="1">
              <a:off x="8473069" y="1620257"/>
              <a:ext cx="299215" cy="281346"/>
            </a:xfrm>
            <a:custGeom>
              <a:avLst/>
              <a:gdLst/>
              <a:ahLst/>
              <a:cxnLst/>
              <a:rect l="l" t="t" r="r" b="b"/>
              <a:pathLst>
                <a:path w="6966" h="6550" extrusionOk="0">
                  <a:moveTo>
                    <a:pt x="511" y="1"/>
                  </a:moveTo>
                  <a:cubicBezTo>
                    <a:pt x="336" y="1"/>
                    <a:pt x="165" y="28"/>
                    <a:pt x="0" y="85"/>
                  </a:cubicBezTo>
                  <a:cubicBezTo>
                    <a:pt x="465" y="537"/>
                    <a:pt x="977" y="942"/>
                    <a:pt x="1489" y="1347"/>
                  </a:cubicBezTo>
                  <a:cubicBezTo>
                    <a:pt x="2346" y="2037"/>
                    <a:pt x="3132" y="2823"/>
                    <a:pt x="3810" y="3692"/>
                  </a:cubicBezTo>
                  <a:cubicBezTo>
                    <a:pt x="4572" y="4657"/>
                    <a:pt x="5608" y="6038"/>
                    <a:pt x="6882" y="6550"/>
                  </a:cubicBezTo>
                  <a:cubicBezTo>
                    <a:pt x="6906" y="6264"/>
                    <a:pt x="6811" y="5954"/>
                    <a:pt x="6942" y="5704"/>
                  </a:cubicBezTo>
                  <a:cubicBezTo>
                    <a:pt x="6942" y="5692"/>
                    <a:pt x="6954" y="5680"/>
                    <a:pt x="6966" y="5680"/>
                  </a:cubicBezTo>
                  <a:cubicBezTo>
                    <a:pt x="6775" y="5573"/>
                    <a:pt x="6608" y="5454"/>
                    <a:pt x="6442" y="5347"/>
                  </a:cubicBezTo>
                  <a:cubicBezTo>
                    <a:pt x="5656" y="4823"/>
                    <a:pt x="4965" y="4180"/>
                    <a:pt x="4191" y="3633"/>
                  </a:cubicBezTo>
                  <a:cubicBezTo>
                    <a:pt x="3275" y="2990"/>
                    <a:pt x="2679" y="2085"/>
                    <a:pt x="2025" y="1192"/>
                  </a:cubicBezTo>
                  <a:cubicBezTo>
                    <a:pt x="1727" y="775"/>
                    <a:pt x="1370" y="394"/>
                    <a:pt x="977" y="61"/>
                  </a:cubicBezTo>
                  <a:cubicBezTo>
                    <a:pt x="821" y="22"/>
                    <a:pt x="664" y="1"/>
                    <a:pt x="511" y="1"/>
                  </a:cubicBezTo>
                  <a:close/>
                </a:path>
              </a:pathLst>
            </a:custGeom>
            <a:solidFill>
              <a:srgbClr val="FFFFFF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49"/>
            <p:cNvSpPr/>
            <p:nvPr/>
          </p:nvSpPr>
          <p:spPr>
            <a:xfrm rot="10190353" flipH="1">
              <a:off x="8547570" y="1655089"/>
              <a:ext cx="277738" cy="221512"/>
            </a:xfrm>
            <a:custGeom>
              <a:avLst/>
              <a:gdLst/>
              <a:ahLst/>
              <a:cxnLst/>
              <a:rect l="l" t="t" r="r" b="b"/>
              <a:pathLst>
                <a:path w="6466" h="5157" extrusionOk="0">
                  <a:moveTo>
                    <a:pt x="0" y="1"/>
                  </a:moveTo>
                  <a:lnTo>
                    <a:pt x="0" y="1"/>
                  </a:lnTo>
                  <a:cubicBezTo>
                    <a:pt x="655" y="751"/>
                    <a:pt x="1143" y="1644"/>
                    <a:pt x="1846" y="2358"/>
                  </a:cubicBezTo>
                  <a:cubicBezTo>
                    <a:pt x="2536" y="3072"/>
                    <a:pt x="3405" y="3668"/>
                    <a:pt x="4191" y="4263"/>
                  </a:cubicBezTo>
                  <a:cubicBezTo>
                    <a:pt x="4596" y="4596"/>
                    <a:pt x="5025" y="4894"/>
                    <a:pt x="5477" y="5156"/>
                  </a:cubicBezTo>
                  <a:cubicBezTo>
                    <a:pt x="5632" y="5073"/>
                    <a:pt x="5799" y="4989"/>
                    <a:pt x="5965" y="4918"/>
                  </a:cubicBezTo>
                  <a:cubicBezTo>
                    <a:pt x="6227" y="4787"/>
                    <a:pt x="6465" y="4465"/>
                    <a:pt x="6310" y="4227"/>
                  </a:cubicBezTo>
                  <a:cubicBezTo>
                    <a:pt x="6215" y="4108"/>
                    <a:pt x="6072" y="4025"/>
                    <a:pt x="5918" y="4013"/>
                  </a:cubicBezTo>
                  <a:cubicBezTo>
                    <a:pt x="5382" y="3894"/>
                    <a:pt x="4822" y="3882"/>
                    <a:pt x="4310" y="3680"/>
                  </a:cubicBezTo>
                  <a:cubicBezTo>
                    <a:pt x="3358" y="3311"/>
                    <a:pt x="2774" y="2370"/>
                    <a:pt x="2084" y="1596"/>
                  </a:cubicBezTo>
                  <a:cubicBezTo>
                    <a:pt x="1512" y="929"/>
                    <a:pt x="798" y="382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49"/>
            <p:cNvSpPr/>
            <p:nvPr/>
          </p:nvSpPr>
          <p:spPr>
            <a:xfrm rot="10190353" flipH="1">
              <a:off x="8426947" y="1539567"/>
              <a:ext cx="242430" cy="280788"/>
            </a:xfrm>
            <a:custGeom>
              <a:avLst/>
              <a:gdLst/>
              <a:ahLst/>
              <a:cxnLst/>
              <a:rect l="l" t="t" r="r" b="b"/>
              <a:pathLst>
                <a:path w="5644" h="6537" extrusionOk="0">
                  <a:moveTo>
                    <a:pt x="298" y="0"/>
                  </a:moveTo>
                  <a:lnTo>
                    <a:pt x="298" y="12"/>
                  </a:lnTo>
                  <a:cubicBezTo>
                    <a:pt x="214" y="179"/>
                    <a:pt x="119" y="333"/>
                    <a:pt x="0" y="488"/>
                  </a:cubicBezTo>
                  <a:cubicBezTo>
                    <a:pt x="548" y="1226"/>
                    <a:pt x="2000" y="2405"/>
                    <a:pt x="2227" y="2596"/>
                  </a:cubicBezTo>
                  <a:cubicBezTo>
                    <a:pt x="2870" y="3120"/>
                    <a:pt x="3489" y="3679"/>
                    <a:pt x="4072" y="4274"/>
                  </a:cubicBezTo>
                  <a:cubicBezTo>
                    <a:pt x="4703" y="4953"/>
                    <a:pt x="5013" y="5763"/>
                    <a:pt x="5453" y="6537"/>
                  </a:cubicBezTo>
                  <a:cubicBezTo>
                    <a:pt x="5453" y="6525"/>
                    <a:pt x="5465" y="6525"/>
                    <a:pt x="5465" y="6513"/>
                  </a:cubicBezTo>
                  <a:cubicBezTo>
                    <a:pt x="5644" y="6287"/>
                    <a:pt x="5489" y="5953"/>
                    <a:pt x="5584" y="5679"/>
                  </a:cubicBezTo>
                  <a:cubicBezTo>
                    <a:pt x="5596" y="5644"/>
                    <a:pt x="5608" y="5608"/>
                    <a:pt x="5632" y="5572"/>
                  </a:cubicBezTo>
                  <a:cubicBezTo>
                    <a:pt x="5025" y="4715"/>
                    <a:pt x="4489" y="3786"/>
                    <a:pt x="3739" y="3048"/>
                  </a:cubicBezTo>
                  <a:cubicBezTo>
                    <a:pt x="2679" y="2012"/>
                    <a:pt x="1095" y="1286"/>
                    <a:pt x="298" y="0"/>
                  </a:cubicBezTo>
                  <a:close/>
                </a:path>
              </a:pathLst>
            </a:custGeom>
            <a:solidFill>
              <a:srgbClr val="FFFFFF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49"/>
            <p:cNvSpPr/>
            <p:nvPr/>
          </p:nvSpPr>
          <p:spPr>
            <a:xfrm rot="10190353" flipH="1">
              <a:off x="8411976" y="1521054"/>
              <a:ext cx="161119" cy="227611"/>
            </a:xfrm>
            <a:custGeom>
              <a:avLst/>
              <a:gdLst/>
              <a:ahLst/>
              <a:cxnLst/>
              <a:rect l="l" t="t" r="r" b="b"/>
              <a:pathLst>
                <a:path w="3751" h="5299" extrusionOk="0">
                  <a:moveTo>
                    <a:pt x="0" y="0"/>
                  </a:moveTo>
                  <a:lnTo>
                    <a:pt x="0" y="0"/>
                  </a:lnTo>
                  <a:cubicBezTo>
                    <a:pt x="95" y="322"/>
                    <a:pt x="250" y="619"/>
                    <a:pt x="429" y="905"/>
                  </a:cubicBezTo>
                  <a:cubicBezTo>
                    <a:pt x="619" y="1179"/>
                    <a:pt x="786" y="1453"/>
                    <a:pt x="941" y="1739"/>
                  </a:cubicBezTo>
                  <a:cubicBezTo>
                    <a:pt x="1262" y="2143"/>
                    <a:pt x="1536" y="2584"/>
                    <a:pt x="1774" y="3036"/>
                  </a:cubicBezTo>
                  <a:cubicBezTo>
                    <a:pt x="2215" y="3882"/>
                    <a:pt x="2584" y="4632"/>
                    <a:pt x="3167" y="5299"/>
                  </a:cubicBezTo>
                  <a:cubicBezTo>
                    <a:pt x="3239" y="5191"/>
                    <a:pt x="3334" y="5096"/>
                    <a:pt x="3453" y="5037"/>
                  </a:cubicBezTo>
                  <a:cubicBezTo>
                    <a:pt x="3548" y="4989"/>
                    <a:pt x="3644" y="4965"/>
                    <a:pt x="3751" y="4965"/>
                  </a:cubicBezTo>
                  <a:cubicBezTo>
                    <a:pt x="3524" y="4608"/>
                    <a:pt x="3298" y="4227"/>
                    <a:pt x="3096" y="3846"/>
                  </a:cubicBezTo>
                  <a:cubicBezTo>
                    <a:pt x="2691" y="3060"/>
                    <a:pt x="2215" y="2310"/>
                    <a:pt x="1667" y="1620"/>
                  </a:cubicBezTo>
                  <a:cubicBezTo>
                    <a:pt x="1155" y="989"/>
                    <a:pt x="560" y="536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49"/>
            <p:cNvSpPr/>
            <p:nvPr/>
          </p:nvSpPr>
          <p:spPr>
            <a:xfrm rot="10190353" flipH="1">
              <a:off x="8285821" y="1607793"/>
              <a:ext cx="163696" cy="287188"/>
            </a:xfrm>
            <a:custGeom>
              <a:avLst/>
              <a:gdLst/>
              <a:ahLst/>
              <a:cxnLst/>
              <a:rect l="l" t="t" r="r" b="b"/>
              <a:pathLst>
                <a:path w="3811" h="6686" extrusionOk="0">
                  <a:moveTo>
                    <a:pt x="3007" y="0"/>
                  </a:moveTo>
                  <a:cubicBezTo>
                    <a:pt x="2879" y="0"/>
                    <a:pt x="2749" y="36"/>
                    <a:pt x="2644" y="101"/>
                  </a:cubicBezTo>
                  <a:cubicBezTo>
                    <a:pt x="2382" y="268"/>
                    <a:pt x="2227" y="541"/>
                    <a:pt x="2072" y="803"/>
                  </a:cubicBezTo>
                  <a:lnTo>
                    <a:pt x="1203" y="2363"/>
                  </a:lnTo>
                  <a:cubicBezTo>
                    <a:pt x="1060" y="2637"/>
                    <a:pt x="894" y="2911"/>
                    <a:pt x="703" y="3161"/>
                  </a:cubicBezTo>
                  <a:cubicBezTo>
                    <a:pt x="560" y="3304"/>
                    <a:pt x="429" y="3470"/>
                    <a:pt x="322" y="3637"/>
                  </a:cubicBezTo>
                  <a:cubicBezTo>
                    <a:pt x="215" y="3816"/>
                    <a:pt x="144" y="4006"/>
                    <a:pt x="108" y="4209"/>
                  </a:cubicBezTo>
                  <a:cubicBezTo>
                    <a:pt x="13" y="4673"/>
                    <a:pt x="1" y="5197"/>
                    <a:pt x="263" y="5590"/>
                  </a:cubicBezTo>
                  <a:cubicBezTo>
                    <a:pt x="489" y="5947"/>
                    <a:pt x="870" y="6149"/>
                    <a:pt x="1251" y="6328"/>
                  </a:cubicBezTo>
                  <a:cubicBezTo>
                    <a:pt x="1643" y="6512"/>
                    <a:pt x="2068" y="6686"/>
                    <a:pt x="2506" y="6686"/>
                  </a:cubicBezTo>
                  <a:cubicBezTo>
                    <a:pt x="2520" y="6686"/>
                    <a:pt x="2534" y="6685"/>
                    <a:pt x="2549" y="6685"/>
                  </a:cubicBezTo>
                  <a:cubicBezTo>
                    <a:pt x="3013" y="6685"/>
                    <a:pt x="3489" y="6459"/>
                    <a:pt x="3668" y="6030"/>
                  </a:cubicBezTo>
                  <a:cubicBezTo>
                    <a:pt x="3811" y="5697"/>
                    <a:pt x="3727" y="5304"/>
                    <a:pt x="3596" y="4971"/>
                  </a:cubicBezTo>
                  <a:cubicBezTo>
                    <a:pt x="3465" y="4625"/>
                    <a:pt x="3275" y="4304"/>
                    <a:pt x="3192" y="3959"/>
                  </a:cubicBezTo>
                  <a:cubicBezTo>
                    <a:pt x="3084" y="3542"/>
                    <a:pt x="3132" y="3101"/>
                    <a:pt x="2965" y="2708"/>
                  </a:cubicBezTo>
                  <a:cubicBezTo>
                    <a:pt x="2870" y="2482"/>
                    <a:pt x="2715" y="2256"/>
                    <a:pt x="2763" y="2030"/>
                  </a:cubicBezTo>
                  <a:cubicBezTo>
                    <a:pt x="2823" y="1851"/>
                    <a:pt x="2918" y="1696"/>
                    <a:pt x="3061" y="1577"/>
                  </a:cubicBezTo>
                  <a:cubicBezTo>
                    <a:pt x="3239" y="1363"/>
                    <a:pt x="3382" y="1113"/>
                    <a:pt x="3477" y="839"/>
                  </a:cubicBezTo>
                  <a:cubicBezTo>
                    <a:pt x="3561" y="637"/>
                    <a:pt x="3549" y="411"/>
                    <a:pt x="3454" y="220"/>
                  </a:cubicBezTo>
                  <a:cubicBezTo>
                    <a:pt x="3357" y="68"/>
                    <a:pt x="3184" y="0"/>
                    <a:pt x="3007" y="0"/>
                  </a:cubicBezTo>
                  <a:close/>
                </a:path>
              </a:pathLst>
            </a:custGeom>
            <a:solidFill>
              <a:srgbClr val="FFFFFF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49"/>
            <p:cNvSpPr/>
            <p:nvPr/>
          </p:nvSpPr>
          <p:spPr>
            <a:xfrm rot="10190353" flipH="1">
              <a:off x="8099620" y="1625103"/>
              <a:ext cx="83416" cy="106826"/>
            </a:xfrm>
            <a:custGeom>
              <a:avLst/>
              <a:gdLst/>
              <a:ahLst/>
              <a:cxnLst/>
              <a:rect l="l" t="t" r="r" b="b"/>
              <a:pathLst>
                <a:path w="1942" h="2487" extrusionOk="0">
                  <a:moveTo>
                    <a:pt x="1066" y="0"/>
                  </a:moveTo>
                  <a:cubicBezTo>
                    <a:pt x="1004" y="0"/>
                    <a:pt x="941" y="7"/>
                    <a:pt x="882" y="22"/>
                  </a:cubicBezTo>
                  <a:cubicBezTo>
                    <a:pt x="430" y="141"/>
                    <a:pt x="96" y="534"/>
                    <a:pt x="37" y="998"/>
                  </a:cubicBezTo>
                  <a:cubicBezTo>
                    <a:pt x="1" y="1462"/>
                    <a:pt x="191" y="1927"/>
                    <a:pt x="560" y="2224"/>
                  </a:cubicBezTo>
                  <a:cubicBezTo>
                    <a:pt x="739" y="2379"/>
                    <a:pt x="977" y="2474"/>
                    <a:pt x="1215" y="2486"/>
                  </a:cubicBezTo>
                  <a:cubicBezTo>
                    <a:pt x="1465" y="2486"/>
                    <a:pt x="1692" y="2355"/>
                    <a:pt x="1799" y="2129"/>
                  </a:cubicBezTo>
                  <a:cubicBezTo>
                    <a:pt x="1942" y="1760"/>
                    <a:pt x="1644" y="1379"/>
                    <a:pt x="1644" y="986"/>
                  </a:cubicBezTo>
                  <a:cubicBezTo>
                    <a:pt x="1644" y="772"/>
                    <a:pt x="1727" y="545"/>
                    <a:pt x="1644" y="343"/>
                  </a:cubicBezTo>
                  <a:cubicBezTo>
                    <a:pt x="1568" y="114"/>
                    <a:pt x="1316" y="0"/>
                    <a:pt x="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49"/>
            <p:cNvSpPr/>
            <p:nvPr/>
          </p:nvSpPr>
          <p:spPr>
            <a:xfrm rot="10190353" flipH="1">
              <a:off x="8194738" y="1712036"/>
              <a:ext cx="35823" cy="35909"/>
            </a:xfrm>
            <a:custGeom>
              <a:avLst/>
              <a:gdLst/>
              <a:ahLst/>
              <a:cxnLst/>
              <a:rect l="l" t="t" r="r" b="b"/>
              <a:pathLst>
                <a:path w="834" h="836" extrusionOk="0">
                  <a:moveTo>
                    <a:pt x="482" y="1"/>
                  </a:moveTo>
                  <a:cubicBezTo>
                    <a:pt x="350" y="1"/>
                    <a:pt x="206" y="73"/>
                    <a:pt x="131" y="192"/>
                  </a:cubicBezTo>
                  <a:cubicBezTo>
                    <a:pt x="24" y="395"/>
                    <a:pt x="0" y="621"/>
                    <a:pt x="60" y="835"/>
                  </a:cubicBezTo>
                  <a:cubicBezTo>
                    <a:pt x="262" y="811"/>
                    <a:pt x="453" y="740"/>
                    <a:pt x="619" y="621"/>
                  </a:cubicBezTo>
                  <a:cubicBezTo>
                    <a:pt x="774" y="490"/>
                    <a:pt x="834" y="228"/>
                    <a:pt x="691" y="85"/>
                  </a:cubicBezTo>
                  <a:cubicBezTo>
                    <a:pt x="637" y="27"/>
                    <a:pt x="562" y="1"/>
                    <a:pt x="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8" name="Google Shape;4408;p49"/>
          <p:cNvGrpSpPr/>
          <p:nvPr/>
        </p:nvGrpSpPr>
        <p:grpSpPr>
          <a:xfrm>
            <a:off x="-586178" y="3784388"/>
            <a:ext cx="3250023" cy="1541772"/>
            <a:chOff x="-586178" y="3784388"/>
            <a:chExt cx="3250023" cy="1541772"/>
          </a:xfrm>
        </p:grpSpPr>
        <p:grpSp>
          <p:nvGrpSpPr>
            <p:cNvPr id="4409" name="Google Shape;4409;p49"/>
            <p:cNvGrpSpPr/>
            <p:nvPr/>
          </p:nvGrpSpPr>
          <p:grpSpPr>
            <a:xfrm flipH="1">
              <a:off x="-586178" y="3784388"/>
              <a:ext cx="2576511" cy="1541770"/>
              <a:chOff x="9374600" y="1524850"/>
              <a:chExt cx="2576511" cy="1541770"/>
            </a:xfrm>
          </p:grpSpPr>
          <p:sp>
            <p:nvSpPr>
              <p:cNvPr id="4410" name="Google Shape;4410;p49"/>
              <p:cNvSpPr/>
              <p:nvPr/>
            </p:nvSpPr>
            <p:spPr>
              <a:xfrm>
                <a:off x="9504088" y="2197095"/>
                <a:ext cx="580840" cy="337709"/>
              </a:xfrm>
              <a:custGeom>
                <a:avLst/>
                <a:gdLst/>
                <a:ahLst/>
                <a:cxnLst/>
                <a:rect l="l" t="t" r="r" b="b"/>
                <a:pathLst>
                  <a:path w="11030" h="6413" extrusionOk="0">
                    <a:moveTo>
                      <a:pt x="4004" y="0"/>
                    </a:moveTo>
                    <a:cubicBezTo>
                      <a:pt x="1275" y="0"/>
                      <a:pt x="0" y="3259"/>
                      <a:pt x="3032" y="3259"/>
                    </a:cubicBezTo>
                    <a:cubicBezTo>
                      <a:pt x="3217" y="3259"/>
                      <a:pt x="3418" y="3247"/>
                      <a:pt x="3636" y="3222"/>
                    </a:cubicBezTo>
                    <a:cubicBezTo>
                      <a:pt x="3900" y="3191"/>
                      <a:pt x="4155" y="3177"/>
                      <a:pt x="4401" y="3177"/>
                    </a:cubicBezTo>
                    <a:cubicBezTo>
                      <a:pt x="8112" y="3177"/>
                      <a:pt x="9839" y="6412"/>
                      <a:pt x="9839" y="6412"/>
                    </a:cubicBezTo>
                    <a:lnTo>
                      <a:pt x="11030" y="5222"/>
                    </a:lnTo>
                    <a:cubicBezTo>
                      <a:pt x="11030" y="5222"/>
                      <a:pt x="8672" y="1221"/>
                      <a:pt x="5077" y="162"/>
                    </a:cubicBezTo>
                    <a:cubicBezTo>
                      <a:pt x="4701" y="50"/>
                      <a:pt x="4341" y="0"/>
                      <a:pt x="40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1" name="Google Shape;4411;p49"/>
              <p:cNvSpPr/>
              <p:nvPr/>
            </p:nvSpPr>
            <p:spPr>
              <a:xfrm>
                <a:off x="11240413" y="2206942"/>
                <a:ext cx="581419" cy="337867"/>
              </a:xfrm>
              <a:custGeom>
                <a:avLst/>
                <a:gdLst/>
                <a:ahLst/>
                <a:cxnLst/>
                <a:rect l="l" t="t" r="r" b="b"/>
                <a:pathLst>
                  <a:path w="11041" h="6416" extrusionOk="0">
                    <a:moveTo>
                      <a:pt x="7045" y="0"/>
                    </a:moveTo>
                    <a:cubicBezTo>
                      <a:pt x="6705" y="0"/>
                      <a:pt x="6344" y="51"/>
                      <a:pt x="5965" y="165"/>
                    </a:cubicBezTo>
                    <a:cubicBezTo>
                      <a:pt x="2369" y="1237"/>
                      <a:pt x="0" y="5225"/>
                      <a:pt x="0" y="5225"/>
                    </a:cubicBezTo>
                    <a:lnTo>
                      <a:pt x="1203" y="6416"/>
                    </a:lnTo>
                    <a:cubicBezTo>
                      <a:pt x="1203" y="6416"/>
                      <a:pt x="2930" y="3180"/>
                      <a:pt x="6641" y="3180"/>
                    </a:cubicBezTo>
                    <a:cubicBezTo>
                      <a:pt x="6887" y="3180"/>
                      <a:pt x="7142" y="3195"/>
                      <a:pt x="7406" y="3225"/>
                    </a:cubicBezTo>
                    <a:cubicBezTo>
                      <a:pt x="7619" y="3250"/>
                      <a:pt x="7815" y="3261"/>
                      <a:pt x="7997" y="3261"/>
                    </a:cubicBezTo>
                    <a:cubicBezTo>
                      <a:pt x="11040" y="3261"/>
                      <a:pt x="9765" y="0"/>
                      <a:pt x="7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2" name="Google Shape;4412;p49"/>
              <p:cNvSpPr/>
              <p:nvPr/>
            </p:nvSpPr>
            <p:spPr>
              <a:xfrm>
                <a:off x="10415932" y="1640805"/>
                <a:ext cx="642557" cy="767993"/>
              </a:xfrm>
              <a:custGeom>
                <a:avLst/>
                <a:gdLst/>
                <a:ahLst/>
                <a:cxnLst/>
                <a:rect l="l" t="t" r="r" b="b"/>
                <a:pathLst>
                  <a:path w="12202" h="14584" extrusionOk="0">
                    <a:moveTo>
                      <a:pt x="7656" y="1"/>
                    </a:moveTo>
                    <a:cubicBezTo>
                      <a:pt x="6320" y="1"/>
                      <a:pt x="4770" y="611"/>
                      <a:pt x="3584" y="2165"/>
                    </a:cubicBezTo>
                    <a:cubicBezTo>
                      <a:pt x="0" y="6892"/>
                      <a:pt x="691" y="14178"/>
                      <a:pt x="691" y="14178"/>
                    </a:cubicBezTo>
                    <a:lnTo>
                      <a:pt x="3334" y="14583"/>
                    </a:lnTo>
                    <a:cubicBezTo>
                      <a:pt x="3334" y="14583"/>
                      <a:pt x="2417" y="8059"/>
                      <a:pt x="8275" y="4749"/>
                    </a:cubicBezTo>
                    <a:cubicBezTo>
                      <a:pt x="12202" y="2522"/>
                      <a:pt x="10372" y="1"/>
                      <a:pt x="76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49"/>
              <p:cNvSpPr/>
              <p:nvPr/>
            </p:nvSpPr>
            <p:spPr>
              <a:xfrm>
                <a:off x="11185227" y="1864922"/>
                <a:ext cx="240814" cy="543241"/>
              </a:xfrm>
              <a:custGeom>
                <a:avLst/>
                <a:gdLst/>
                <a:ahLst/>
                <a:cxnLst/>
                <a:rect l="l" t="t" r="r" b="b"/>
                <a:pathLst>
                  <a:path w="4573" h="10316" extrusionOk="0">
                    <a:moveTo>
                      <a:pt x="1935" y="0"/>
                    </a:moveTo>
                    <a:cubicBezTo>
                      <a:pt x="985" y="0"/>
                      <a:pt x="319" y="844"/>
                      <a:pt x="1143" y="2660"/>
                    </a:cubicBezTo>
                    <a:cubicBezTo>
                      <a:pt x="2905" y="6541"/>
                      <a:pt x="0" y="9530"/>
                      <a:pt x="0" y="9530"/>
                    </a:cubicBezTo>
                    <a:lnTo>
                      <a:pt x="1501" y="10315"/>
                    </a:lnTo>
                    <a:cubicBezTo>
                      <a:pt x="1501" y="10315"/>
                      <a:pt x="4572" y="6851"/>
                      <a:pt x="4501" y="3088"/>
                    </a:cubicBezTo>
                    <a:cubicBezTo>
                      <a:pt x="4463" y="1092"/>
                      <a:pt x="3015" y="0"/>
                      <a:pt x="19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49"/>
              <p:cNvSpPr/>
              <p:nvPr/>
            </p:nvSpPr>
            <p:spPr>
              <a:xfrm>
                <a:off x="11240413" y="2206995"/>
                <a:ext cx="502850" cy="312116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5927" extrusionOk="0">
                    <a:moveTo>
                      <a:pt x="7044" y="1"/>
                    </a:moveTo>
                    <a:cubicBezTo>
                      <a:pt x="6705" y="1"/>
                      <a:pt x="6344" y="51"/>
                      <a:pt x="5965" y="164"/>
                    </a:cubicBezTo>
                    <a:cubicBezTo>
                      <a:pt x="2369" y="1236"/>
                      <a:pt x="0" y="5224"/>
                      <a:pt x="0" y="5224"/>
                    </a:cubicBezTo>
                    <a:lnTo>
                      <a:pt x="726" y="5927"/>
                    </a:lnTo>
                    <a:cubicBezTo>
                      <a:pt x="1000" y="5474"/>
                      <a:pt x="3286" y="1926"/>
                      <a:pt x="6656" y="914"/>
                    </a:cubicBezTo>
                    <a:cubicBezTo>
                      <a:pt x="7030" y="802"/>
                      <a:pt x="7389" y="752"/>
                      <a:pt x="7725" y="752"/>
                    </a:cubicBezTo>
                    <a:cubicBezTo>
                      <a:pt x="8457" y="752"/>
                      <a:pt x="9084" y="988"/>
                      <a:pt x="9549" y="1331"/>
                    </a:cubicBezTo>
                    <a:cubicBezTo>
                      <a:pt x="9150" y="626"/>
                      <a:pt x="8238" y="1"/>
                      <a:pt x="7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49"/>
              <p:cNvSpPr/>
              <p:nvPr/>
            </p:nvSpPr>
            <p:spPr>
              <a:xfrm>
                <a:off x="11350734" y="2313840"/>
                <a:ext cx="589055" cy="313116"/>
              </a:xfrm>
              <a:custGeom>
                <a:avLst/>
                <a:gdLst/>
                <a:ahLst/>
                <a:cxnLst/>
                <a:rect l="l" t="t" r="r" b="b"/>
                <a:pathLst>
                  <a:path w="11186" h="5946" extrusionOk="0">
                    <a:moveTo>
                      <a:pt x="7153" y="0"/>
                    </a:moveTo>
                    <a:cubicBezTo>
                      <a:pt x="6897" y="0"/>
                      <a:pt x="6628" y="28"/>
                      <a:pt x="6347" y="88"/>
                    </a:cubicBezTo>
                    <a:cubicBezTo>
                      <a:pt x="2668" y="874"/>
                      <a:pt x="1" y="4660"/>
                      <a:pt x="1" y="4660"/>
                    </a:cubicBezTo>
                    <a:lnTo>
                      <a:pt x="1108" y="5946"/>
                    </a:lnTo>
                    <a:cubicBezTo>
                      <a:pt x="1108" y="5946"/>
                      <a:pt x="2906" y="3139"/>
                      <a:pt x="6273" y="3139"/>
                    </a:cubicBezTo>
                    <a:cubicBezTo>
                      <a:pt x="6672" y="3139"/>
                      <a:pt x="7094" y="3178"/>
                      <a:pt x="7537" y="3267"/>
                    </a:cubicBezTo>
                    <a:cubicBezTo>
                      <a:pt x="7870" y="3332"/>
                      <a:pt x="8165" y="3362"/>
                      <a:pt x="8425" y="3362"/>
                    </a:cubicBezTo>
                    <a:cubicBezTo>
                      <a:pt x="11185" y="3362"/>
                      <a:pt x="9983" y="0"/>
                      <a:pt x="71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49"/>
              <p:cNvSpPr/>
              <p:nvPr/>
            </p:nvSpPr>
            <p:spPr>
              <a:xfrm>
                <a:off x="9899926" y="1854917"/>
                <a:ext cx="240814" cy="543188"/>
              </a:xfrm>
              <a:custGeom>
                <a:avLst/>
                <a:gdLst/>
                <a:ahLst/>
                <a:cxnLst/>
                <a:rect l="l" t="t" r="r" b="b"/>
                <a:pathLst>
                  <a:path w="4573" h="10315" extrusionOk="0">
                    <a:moveTo>
                      <a:pt x="2640" y="1"/>
                    </a:moveTo>
                    <a:cubicBezTo>
                      <a:pt x="1559" y="1"/>
                      <a:pt x="110" y="1096"/>
                      <a:pt x="72" y="3100"/>
                    </a:cubicBezTo>
                    <a:cubicBezTo>
                      <a:pt x="1" y="6850"/>
                      <a:pt x="3072" y="10315"/>
                      <a:pt x="3072" y="10315"/>
                    </a:cubicBezTo>
                    <a:lnTo>
                      <a:pt x="4573" y="9541"/>
                    </a:lnTo>
                    <a:cubicBezTo>
                      <a:pt x="4573" y="9541"/>
                      <a:pt x="1667" y="6541"/>
                      <a:pt x="3430" y="2659"/>
                    </a:cubicBezTo>
                    <a:cubicBezTo>
                      <a:pt x="4253" y="845"/>
                      <a:pt x="3589" y="1"/>
                      <a:pt x="26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49"/>
              <p:cNvSpPr/>
              <p:nvPr/>
            </p:nvSpPr>
            <p:spPr>
              <a:xfrm>
                <a:off x="9582656" y="2196989"/>
                <a:ext cx="502271" cy="312116"/>
              </a:xfrm>
              <a:custGeom>
                <a:avLst/>
                <a:gdLst/>
                <a:ahLst/>
                <a:cxnLst/>
                <a:rect l="l" t="t" r="r" b="b"/>
                <a:pathLst>
                  <a:path w="9538" h="5927" extrusionOk="0">
                    <a:moveTo>
                      <a:pt x="2504" y="0"/>
                    </a:moveTo>
                    <a:cubicBezTo>
                      <a:pt x="1307" y="0"/>
                      <a:pt x="390" y="626"/>
                      <a:pt x="1" y="1330"/>
                    </a:cubicBezTo>
                    <a:cubicBezTo>
                      <a:pt x="466" y="988"/>
                      <a:pt x="1094" y="757"/>
                      <a:pt x="1826" y="757"/>
                    </a:cubicBezTo>
                    <a:cubicBezTo>
                      <a:pt x="2162" y="757"/>
                      <a:pt x="2520" y="805"/>
                      <a:pt x="2894" y="914"/>
                    </a:cubicBezTo>
                    <a:cubicBezTo>
                      <a:pt x="6252" y="1926"/>
                      <a:pt x="8550" y="5474"/>
                      <a:pt x="8823" y="5926"/>
                    </a:cubicBezTo>
                    <a:lnTo>
                      <a:pt x="9538" y="5224"/>
                    </a:lnTo>
                    <a:cubicBezTo>
                      <a:pt x="9538" y="5224"/>
                      <a:pt x="7169" y="1235"/>
                      <a:pt x="3585" y="164"/>
                    </a:cubicBezTo>
                    <a:cubicBezTo>
                      <a:pt x="3206" y="50"/>
                      <a:pt x="2844" y="0"/>
                      <a:pt x="25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49"/>
              <p:cNvSpPr/>
              <p:nvPr/>
            </p:nvSpPr>
            <p:spPr>
              <a:xfrm>
                <a:off x="9385816" y="2304414"/>
                <a:ext cx="589423" cy="312537"/>
              </a:xfrm>
              <a:custGeom>
                <a:avLst/>
                <a:gdLst/>
                <a:ahLst/>
                <a:cxnLst/>
                <a:rect l="l" t="t" r="r" b="b"/>
                <a:pathLst>
                  <a:path w="11193" h="5935" extrusionOk="0">
                    <a:moveTo>
                      <a:pt x="4030" y="1"/>
                    </a:moveTo>
                    <a:cubicBezTo>
                      <a:pt x="1211" y="1"/>
                      <a:pt x="1" y="3353"/>
                      <a:pt x="2746" y="3353"/>
                    </a:cubicBezTo>
                    <a:cubicBezTo>
                      <a:pt x="3008" y="3353"/>
                      <a:pt x="3307" y="3322"/>
                      <a:pt x="3644" y="3255"/>
                    </a:cubicBezTo>
                    <a:cubicBezTo>
                      <a:pt x="4087" y="3167"/>
                      <a:pt x="4508" y="3127"/>
                      <a:pt x="4908" y="3127"/>
                    </a:cubicBezTo>
                    <a:cubicBezTo>
                      <a:pt x="8275" y="3127"/>
                      <a:pt x="10073" y="5934"/>
                      <a:pt x="10073" y="5934"/>
                    </a:cubicBezTo>
                    <a:lnTo>
                      <a:pt x="11192" y="4648"/>
                    </a:lnTo>
                    <a:cubicBezTo>
                      <a:pt x="11192" y="4648"/>
                      <a:pt x="8513" y="874"/>
                      <a:pt x="4834" y="88"/>
                    </a:cubicBezTo>
                    <a:cubicBezTo>
                      <a:pt x="4554" y="28"/>
                      <a:pt x="4286" y="1"/>
                      <a:pt x="40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49"/>
              <p:cNvSpPr/>
              <p:nvPr/>
            </p:nvSpPr>
            <p:spPr>
              <a:xfrm>
                <a:off x="9807878" y="1524850"/>
                <a:ext cx="642610" cy="767941"/>
              </a:xfrm>
              <a:custGeom>
                <a:avLst/>
                <a:gdLst/>
                <a:ahLst/>
                <a:cxnLst/>
                <a:rect l="l" t="t" r="r" b="b"/>
                <a:pathLst>
                  <a:path w="12203" h="14583" extrusionOk="0">
                    <a:moveTo>
                      <a:pt x="4543" y="0"/>
                    </a:moveTo>
                    <a:cubicBezTo>
                      <a:pt x="1831" y="0"/>
                      <a:pt x="1" y="2521"/>
                      <a:pt x="3927" y="4748"/>
                    </a:cubicBezTo>
                    <a:cubicBezTo>
                      <a:pt x="9785" y="8058"/>
                      <a:pt x="8857" y="14583"/>
                      <a:pt x="8857" y="14583"/>
                    </a:cubicBezTo>
                    <a:lnTo>
                      <a:pt x="11512" y="14178"/>
                    </a:lnTo>
                    <a:cubicBezTo>
                      <a:pt x="11512" y="14178"/>
                      <a:pt x="12202" y="6891"/>
                      <a:pt x="8607" y="2164"/>
                    </a:cubicBezTo>
                    <a:cubicBezTo>
                      <a:pt x="7425" y="610"/>
                      <a:pt x="5877" y="0"/>
                      <a:pt x="45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49"/>
              <p:cNvSpPr/>
              <p:nvPr/>
            </p:nvSpPr>
            <p:spPr>
              <a:xfrm>
                <a:off x="10415932" y="1641068"/>
                <a:ext cx="486578" cy="758936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14412" extrusionOk="0">
                    <a:moveTo>
                      <a:pt x="7649" y="0"/>
                    </a:moveTo>
                    <a:cubicBezTo>
                      <a:pt x="6318" y="0"/>
                      <a:pt x="4773" y="607"/>
                      <a:pt x="3584" y="2160"/>
                    </a:cubicBezTo>
                    <a:cubicBezTo>
                      <a:pt x="0" y="6887"/>
                      <a:pt x="679" y="14173"/>
                      <a:pt x="679" y="14173"/>
                    </a:cubicBezTo>
                    <a:lnTo>
                      <a:pt x="2263" y="14412"/>
                    </a:lnTo>
                    <a:cubicBezTo>
                      <a:pt x="2203" y="13578"/>
                      <a:pt x="1810" y="6911"/>
                      <a:pt x="5168" y="2493"/>
                    </a:cubicBezTo>
                    <a:cubicBezTo>
                      <a:pt x="6346" y="922"/>
                      <a:pt x="7906" y="326"/>
                      <a:pt x="9240" y="326"/>
                    </a:cubicBezTo>
                    <a:cubicBezTo>
                      <a:pt x="8784" y="119"/>
                      <a:pt x="8237" y="0"/>
                      <a:pt x="76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49"/>
              <p:cNvSpPr/>
              <p:nvPr/>
            </p:nvSpPr>
            <p:spPr>
              <a:xfrm>
                <a:off x="10660427" y="1667503"/>
                <a:ext cx="667781" cy="748193"/>
              </a:xfrm>
              <a:custGeom>
                <a:avLst/>
                <a:gdLst/>
                <a:ahLst/>
                <a:cxnLst/>
                <a:rect l="l" t="t" r="r" b="b"/>
                <a:pathLst>
                  <a:path w="12681" h="14208" extrusionOk="0">
                    <a:moveTo>
                      <a:pt x="7818" y="0"/>
                    </a:moveTo>
                    <a:cubicBezTo>
                      <a:pt x="6567" y="0"/>
                      <a:pt x="5139" y="520"/>
                      <a:pt x="3954" y="1849"/>
                    </a:cubicBezTo>
                    <a:cubicBezTo>
                      <a:pt x="1" y="6278"/>
                      <a:pt x="108" y="13588"/>
                      <a:pt x="108" y="13588"/>
                    </a:cubicBezTo>
                    <a:lnTo>
                      <a:pt x="2692" y="14207"/>
                    </a:lnTo>
                    <a:cubicBezTo>
                      <a:pt x="2692" y="14207"/>
                      <a:pt x="2311" y="7623"/>
                      <a:pt x="8419" y="4789"/>
                    </a:cubicBezTo>
                    <a:cubicBezTo>
                      <a:pt x="12681" y="2808"/>
                      <a:pt x="10727" y="0"/>
                      <a:pt x="78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49"/>
              <p:cNvSpPr/>
              <p:nvPr/>
            </p:nvSpPr>
            <p:spPr>
              <a:xfrm>
                <a:off x="11181627" y="1865297"/>
                <a:ext cx="240814" cy="543241"/>
              </a:xfrm>
              <a:custGeom>
                <a:avLst/>
                <a:gdLst/>
                <a:ahLst/>
                <a:cxnLst/>
                <a:rect l="l" t="t" r="r" b="b"/>
                <a:pathLst>
                  <a:path w="4573" h="10316" extrusionOk="0">
                    <a:moveTo>
                      <a:pt x="1935" y="0"/>
                    </a:moveTo>
                    <a:cubicBezTo>
                      <a:pt x="985" y="0"/>
                      <a:pt x="319" y="844"/>
                      <a:pt x="1143" y="2660"/>
                    </a:cubicBezTo>
                    <a:cubicBezTo>
                      <a:pt x="2905" y="6541"/>
                      <a:pt x="0" y="9530"/>
                      <a:pt x="0" y="9530"/>
                    </a:cubicBezTo>
                    <a:lnTo>
                      <a:pt x="1501" y="10315"/>
                    </a:lnTo>
                    <a:cubicBezTo>
                      <a:pt x="1501" y="10315"/>
                      <a:pt x="4572" y="6851"/>
                      <a:pt x="4501" y="3088"/>
                    </a:cubicBezTo>
                    <a:cubicBezTo>
                      <a:pt x="4463" y="1092"/>
                      <a:pt x="3015" y="0"/>
                      <a:pt x="1935" y="0"/>
                    </a:cubicBezTo>
                    <a:close/>
                  </a:path>
                </a:pathLst>
              </a:custGeom>
              <a:solidFill>
                <a:srgbClr val="011866">
                  <a:alpha val="16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49"/>
              <p:cNvSpPr/>
              <p:nvPr/>
            </p:nvSpPr>
            <p:spPr>
              <a:xfrm>
                <a:off x="11347134" y="2314215"/>
                <a:ext cx="589055" cy="313116"/>
              </a:xfrm>
              <a:custGeom>
                <a:avLst/>
                <a:gdLst/>
                <a:ahLst/>
                <a:cxnLst/>
                <a:rect l="l" t="t" r="r" b="b"/>
                <a:pathLst>
                  <a:path w="11186" h="5946" extrusionOk="0">
                    <a:moveTo>
                      <a:pt x="7153" y="0"/>
                    </a:moveTo>
                    <a:cubicBezTo>
                      <a:pt x="6897" y="0"/>
                      <a:pt x="6628" y="28"/>
                      <a:pt x="6347" y="88"/>
                    </a:cubicBezTo>
                    <a:cubicBezTo>
                      <a:pt x="2668" y="874"/>
                      <a:pt x="1" y="4660"/>
                      <a:pt x="1" y="4660"/>
                    </a:cubicBezTo>
                    <a:lnTo>
                      <a:pt x="1108" y="5946"/>
                    </a:lnTo>
                    <a:cubicBezTo>
                      <a:pt x="1108" y="5946"/>
                      <a:pt x="2906" y="3139"/>
                      <a:pt x="6273" y="3139"/>
                    </a:cubicBezTo>
                    <a:cubicBezTo>
                      <a:pt x="6672" y="3139"/>
                      <a:pt x="7094" y="3178"/>
                      <a:pt x="7537" y="3267"/>
                    </a:cubicBezTo>
                    <a:cubicBezTo>
                      <a:pt x="7870" y="3332"/>
                      <a:pt x="8165" y="3362"/>
                      <a:pt x="8425" y="3362"/>
                    </a:cubicBezTo>
                    <a:cubicBezTo>
                      <a:pt x="11185" y="3362"/>
                      <a:pt x="9983" y="0"/>
                      <a:pt x="7153" y="0"/>
                    </a:cubicBezTo>
                    <a:close/>
                  </a:path>
                </a:pathLst>
              </a:custGeom>
              <a:solidFill>
                <a:srgbClr val="011866">
                  <a:alpha val="16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49"/>
              <p:cNvSpPr/>
              <p:nvPr/>
            </p:nvSpPr>
            <p:spPr>
              <a:xfrm>
                <a:off x="9896326" y="1855292"/>
                <a:ext cx="240814" cy="543188"/>
              </a:xfrm>
              <a:custGeom>
                <a:avLst/>
                <a:gdLst/>
                <a:ahLst/>
                <a:cxnLst/>
                <a:rect l="l" t="t" r="r" b="b"/>
                <a:pathLst>
                  <a:path w="4573" h="10315" extrusionOk="0">
                    <a:moveTo>
                      <a:pt x="2640" y="1"/>
                    </a:moveTo>
                    <a:cubicBezTo>
                      <a:pt x="1559" y="1"/>
                      <a:pt x="110" y="1096"/>
                      <a:pt x="72" y="3100"/>
                    </a:cubicBezTo>
                    <a:cubicBezTo>
                      <a:pt x="1" y="6850"/>
                      <a:pt x="3072" y="10315"/>
                      <a:pt x="3072" y="10315"/>
                    </a:cubicBezTo>
                    <a:lnTo>
                      <a:pt x="4573" y="9541"/>
                    </a:lnTo>
                    <a:cubicBezTo>
                      <a:pt x="4573" y="9541"/>
                      <a:pt x="1667" y="6541"/>
                      <a:pt x="3430" y="2659"/>
                    </a:cubicBezTo>
                    <a:cubicBezTo>
                      <a:pt x="4253" y="845"/>
                      <a:pt x="3589" y="1"/>
                      <a:pt x="2640" y="1"/>
                    </a:cubicBezTo>
                    <a:close/>
                  </a:path>
                </a:pathLst>
              </a:custGeom>
              <a:solidFill>
                <a:srgbClr val="011866">
                  <a:alpha val="16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49"/>
              <p:cNvSpPr/>
              <p:nvPr/>
            </p:nvSpPr>
            <p:spPr>
              <a:xfrm>
                <a:off x="9382216" y="2304789"/>
                <a:ext cx="589423" cy="312537"/>
              </a:xfrm>
              <a:custGeom>
                <a:avLst/>
                <a:gdLst/>
                <a:ahLst/>
                <a:cxnLst/>
                <a:rect l="l" t="t" r="r" b="b"/>
                <a:pathLst>
                  <a:path w="11193" h="5935" extrusionOk="0">
                    <a:moveTo>
                      <a:pt x="4030" y="1"/>
                    </a:moveTo>
                    <a:cubicBezTo>
                      <a:pt x="1211" y="1"/>
                      <a:pt x="1" y="3353"/>
                      <a:pt x="2746" y="3353"/>
                    </a:cubicBezTo>
                    <a:cubicBezTo>
                      <a:pt x="3008" y="3353"/>
                      <a:pt x="3307" y="3322"/>
                      <a:pt x="3644" y="3255"/>
                    </a:cubicBezTo>
                    <a:cubicBezTo>
                      <a:pt x="4087" y="3167"/>
                      <a:pt x="4508" y="3127"/>
                      <a:pt x="4908" y="3127"/>
                    </a:cubicBezTo>
                    <a:cubicBezTo>
                      <a:pt x="8275" y="3127"/>
                      <a:pt x="10073" y="5934"/>
                      <a:pt x="10073" y="5934"/>
                    </a:cubicBezTo>
                    <a:lnTo>
                      <a:pt x="11192" y="4648"/>
                    </a:lnTo>
                    <a:cubicBezTo>
                      <a:pt x="11192" y="4648"/>
                      <a:pt x="8513" y="874"/>
                      <a:pt x="4834" y="88"/>
                    </a:cubicBezTo>
                    <a:cubicBezTo>
                      <a:pt x="4554" y="28"/>
                      <a:pt x="4286" y="1"/>
                      <a:pt x="4030" y="1"/>
                    </a:cubicBezTo>
                    <a:close/>
                  </a:path>
                </a:pathLst>
              </a:custGeom>
              <a:solidFill>
                <a:srgbClr val="011866">
                  <a:alpha val="16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49"/>
              <p:cNvSpPr/>
              <p:nvPr/>
            </p:nvSpPr>
            <p:spPr>
              <a:xfrm>
                <a:off x="9804278" y="1525225"/>
                <a:ext cx="642610" cy="767941"/>
              </a:xfrm>
              <a:custGeom>
                <a:avLst/>
                <a:gdLst/>
                <a:ahLst/>
                <a:cxnLst/>
                <a:rect l="l" t="t" r="r" b="b"/>
                <a:pathLst>
                  <a:path w="12203" h="14583" extrusionOk="0">
                    <a:moveTo>
                      <a:pt x="4543" y="0"/>
                    </a:moveTo>
                    <a:cubicBezTo>
                      <a:pt x="1831" y="0"/>
                      <a:pt x="1" y="2521"/>
                      <a:pt x="3927" y="4748"/>
                    </a:cubicBezTo>
                    <a:cubicBezTo>
                      <a:pt x="9785" y="8058"/>
                      <a:pt x="8857" y="14583"/>
                      <a:pt x="8857" y="14583"/>
                    </a:cubicBezTo>
                    <a:lnTo>
                      <a:pt x="11512" y="14178"/>
                    </a:lnTo>
                    <a:cubicBezTo>
                      <a:pt x="11512" y="14178"/>
                      <a:pt x="12202" y="6891"/>
                      <a:pt x="8607" y="2164"/>
                    </a:cubicBezTo>
                    <a:cubicBezTo>
                      <a:pt x="7425" y="610"/>
                      <a:pt x="5877" y="0"/>
                      <a:pt x="4543" y="0"/>
                    </a:cubicBezTo>
                    <a:close/>
                  </a:path>
                </a:pathLst>
              </a:custGeom>
              <a:solidFill>
                <a:srgbClr val="011866">
                  <a:alpha val="16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49"/>
              <p:cNvSpPr/>
              <p:nvPr/>
            </p:nvSpPr>
            <p:spPr>
              <a:xfrm>
                <a:off x="10656827" y="1667878"/>
                <a:ext cx="667781" cy="748193"/>
              </a:xfrm>
              <a:custGeom>
                <a:avLst/>
                <a:gdLst/>
                <a:ahLst/>
                <a:cxnLst/>
                <a:rect l="l" t="t" r="r" b="b"/>
                <a:pathLst>
                  <a:path w="12681" h="14208" extrusionOk="0">
                    <a:moveTo>
                      <a:pt x="7818" y="0"/>
                    </a:moveTo>
                    <a:cubicBezTo>
                      <a:pt x="6567" y="0"/>
                      <a:pt x="5139" y="520"/>
                      <a:pt x="3954" y="1849"/>
                    </a:cubicBezTo>
                    <a:cubicBezTo>
                      <a:pt x="1" y="6278"/>
                      <a:pt x="108" y="13588"/>
                      <a:pt x="108" y="13588"/>
                    </a:cubicBezTo>
                    <a:lnTo>
                      <a:pt x="2692" y="14207"/>
                    </a:lnTo>
                    <a:cubicBezTo>
                      <a:pt x="2692" y="14207"/>
                      <a:pt x="2311" y="7623"/>
                      <a:pt x="8419" y="4789"/>
                    </a:cubicBezTo>
                    <a:cubicBezTo>
                      <a:pt x="12681" y="2808"/>
                      <a:pt x="10727" y="0"/>
                      <a:pt x="7818" y="0"/>
                    </a:cubicBezTo>
                    <a:close/>
                  </a:path>
                </a:pathLst>
              </a:custGeom>
              <a:solidFill>
                <a:srgbClr val="011866">
                  <a:alpha val="16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49"/>
              <p:cNvSpPr/>
              <p:nvPr/>
            </p:nvSpPr>
            <p:spPr>
              <a:xfrm>
                <a:off x="11217191" y="1867028"/>
                <a:ext cx="208850" cy="541134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10276" extrusionOk="0">
                    <a:moveTo>
                      <a:pt x="1679" y="0"/>
                    </a:moveTo>
                    <a:lnTo>
                      <a:pt x="1679" y="0"/>
                    </a:lnTo>
                    <a:cubicBezTo>
                      <a:pt x="2370" y="500"/>
                      <a:pt x="2941" y="1393"/>
                      <a:pt x="2965" y="2632"/>
                    </a:cubicBezTo>
                    <a:cubicBezTo>
                      <a:pt x="3025" y="6144"/>
                      <a:pt x="346" y="9406"/>
                      <a:pt x="1" y="9811"/>
                    </a:cubicBezTo>
                    <a:lnTo>
                      <a:pt x="894" y="10275"/>
                    </a:lnTo>
                    <a:cubicBezTo>
                      <a:pt x="894" y="10275"/>
                      <a:pt x="3965" y="6811"/>
                      <a:pt x="3894" y="3048"/>
                    </a:cubicBezTo>
                    <a:cubicBezTo>
                      <a:pt x="3858" y="1262"/>
                      <a:pt x="2703" y="203"/>
                      <a:pt x="1679" y="0"/>
                    </a:cubicBezTo>
                    <a:close/>
                  </a:path>
                </a:pathLst>
              </a:custGeom>
              <a:solidFill>
                <a:srgbClr val="26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49"/>
              <p:cNvSpPr/>
              <p:nvPr/>
            </p:nvSpPr>
            <p:spPr>
              <a:xfrm>
                <a:off x="11350734" y="2313892"/>
                <a:ext cx="517964" cy="285470"/>
              </a:xfrm>
              <a:custGeom>
                <a:avLst/>
                <a:gdLst/>
                <a:ahLst/>
                <a:cxnLst/>
                <a:rect l="l" t="t" r="r" b="b"/>
                <a:pathLst>
                  <a:path w="9836" h="5421" extrusionOk="0">
                    <a:moveTo>
                      <a:pt x="7156" y="1"/>
                    </a:moveTo>
                    <a:cubicBezTo>
                      <a:pt x="6903" y="1"/>
                      <a:pt x="6636" y="28"/>
                      <a:pt x="6359" y="87"/>
                    </a:cubicBezTo>
                    <a:cubicBezTo>
                      <a:pt x="2679" y="873"/>
                      <a:pt x="1" y="4659"/>
                      <a:pt x="1" y="4659"/>
                    </a:cubicBezTo>
                    <a:lnTo>
                      <a:pt x="667" y="5421"/>
                    </a:lnTo>
                    <a:cubicBezTo>
                      <a:pt x="977" y="4992"/>
                      <a:pt x="3549" y="1635"/>
                      <a:pt x="6978" y="896"/>
                    </a:cubicBezTo>
                    <a:cubicBezTo>
                      <a:pt x="7257" y="836"/>
                      <a:pt x="7525" y="809"/>
                      <a:pt x="7779" y="809"/>
                    </a:cubicBezTo>
                    <a:cubicBezTo>
                      <a:pt x="8633" y="809"/>
                      <a:pt x="9340" y="1117"/>
                      <a:pt x="9835" y="1539"/>
                    </a:cubicBezTo>
                    <a:cubicBezTo>
                      <a:pt x="9465" y="749"/>
                      <a:pt x="8490" y="1"/>
                      <a:pt x="7156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49"/>
              <p:cNvSpPr/>
              <p:nvPr/>
            </p:nvSpPr>
            <p:spPr>
              <a:xfrm>
                <a:off x="11028935" y="1895622"/>
                <a:ext cx="299267" cy="536342"/>
              </a:xfrm>
              <a:custGeom>
                <a:avLst/>
                <a:gdLst/>
                <a:ahLst/>
                <a:cxnLst/>
                <a:rect l="l" t="t" r="r" b="b"/>
                <a:pathLst>
                  <a:path w="5683" h="10185" extrusionOk="0">
                    <a:moveTo>
                      <a:pt x="1963" y="1"/>
                    </a:moveTo>
                    <a:cubicBezTo>
                      <a:pt x="787" y="1"/>
                      <a:pt x="1" y="1012"/>
                      <a:pt x="1385" y="2815"/>
                    </a:cubicBezTo>
                    <a:cubicBezTo>
                      <a:pt x="3980" y="6196"/>
                      <a:pt x="1837" y="9768"/>
                      <a:pt x="1837" y="9768"/>
                    </a:cubicBezTo>
                    <a:lnTo>
                      <a:pt x="3480" y="10185"/>
                    </a:lnTo>
                    <a:cubicBezTo>
                      <a:pt x="3480" y="10185"/>
                      <a:pt x="5683" y="6101"/>
                      <a:pt x="4754" y="2470"/>
                    </a:cubicBezTo>
                    <a:cubicBezTo>
                      <a:pt x="4321" y="775"/>
                      <a:pt x="2993" y="1"/>
                      <a:pt x="19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49"/>
              <p:cNvSpPr/>
              <p:nvPr/>
            </p:nvSpPr>
            <p:spPr>
              <a:xfrm>
                <a:off x="11086807" y="1895780"/>
                <a:ext cx="241393" cy="536184"/>
              </a:xfrm>
              <a:custGeom>
                <a:avLst/>
                <a:gdLst/>
                <a:ahLst/>
                <a:cxnLst/>
                <a:rect l="l" t="t" r="r" b="b"/>
                <a:pathLst>
                  <a:path w="4584" h="10182" extrusionOk="0">
                    <a:moveTo>
                      <a:pt x="871" y="0"/>
                    </a:moveTo>
                    <a:cubicBezTo>
                      <a:pt x="535" y="0"/>
                      <a:pt x="231" y="82"/>
                      <a:pt x="0" y="240"/>
                    </a:cubicBezTo>
                    <a:cubicBezTo>
                      <a:pt x="1024" y="252"/>
                      <a:pt x="2334" y="1026"/>
                      <a:pt x="2774" y="2705"/>
                    </a:cubicBezTo>
                    <a:cubicBezTo>
                      <a:pt x="3512" y="5657"/>
                      <a:pt x="2227" y="8884"/>
                      <a:pt x="1703" y="10015"/>
                    </a:cubicBezTo>
                    <a:lnTo>
                      <a:pt x="2381" y="10182"/>
                    </a:lnTo>
                    <a:cubicBezTo>
                      <a:pt x="2381" y="10182"/>
                      <a:pt x="4584" y="6110"/>
                      <a:pt x="3655" y="2467"/>
                    </a:cubicBezTo>
                    <a:cubicBezTo>
                      <a:pt x="3224" y="770"/>
                      <a:pt x="1900" y="0"/>
                      <a:pt x="871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49"/>
              <p:cNvSpPr/>
              <p:nvPr/>
            </p:nvSpPr>
            <p:spPr>
              <a:xfrm>
                <a:off x="11355105" y="2445961"/>
                <a:ext cx="596006" cy="263774"/>
              </a:xfrm>
              <a:custGeom>
                <a:avLst/>
                <a:gdLst/>
                <a:ahLst/>
                <a:cxnLst/>
                <a:rect l="l" t="t" r="r" b="b"/>
                <a:pathLst>
                  <a:path w="11318" h="5009" extrusionOk="0">
                    <a:moveTo>
                      <a:pt x="7212" y="0"/>
                    </a:moveTo>
                    <a:cubicBezTo>
                      <a:pt x="7131" y="0"/>
                      <a:pt x="7049" y="3"/>
                      <a:pt x="6966" y="8"/>
                    </a:cubicBezTo>
                    <a:cubicBezTo>
                      <a:pt x="3216" y="234"/>
                      <a:pt x="1" y="3579"/>
                      <a:pt x="1" y="3579"/>
                    </a:cubicBezTo>
                    <a:lnTo>
                      <a:pt x="894" y="5008"/>
                    </a:lnTo>
                    <a:cubicBezTo>
                      <a:pt x="894" y="5008"/>
                      <a:pt x="2720" y="2939"/>
                      <a:pt x="5552" y="2939"/>
                    </a:cubicBezTo>
                    <a:cubicBezTo>
                      <a:pt x="6204" y="2939"/>
                      <a:pt x="6908" y="3048"/>
                      <a:pt x="7657" y="3318"/>
                    </a:cubicBezTo>
                    <a:cubicBezTo>
                      <a:pt x="8165" y="3500"/>
                      <a:pt x="8594" y="3580"/>
                      <a:pt x="8947" y="3580"/>
                    </a:cubicBezTo>
                    <a:cubicBezTo>
                      <a:pt x="11318" y="3580"/>
                      <a:pt x="10287" y="0"/>
                      <a:pt x="7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49"/>
              <p:cNvSpPr/>
              <p:nvPr/>
            </p:nvSpPr>
            <p:spPr>
              <a:xfrm>
                <a:off x="11355105" y="2533480"/>
                <a:ext cx="552772" cy="175621"/>
              </a:xfrm>
              <a:custGeom>
                <a:avLst/>
                <a:gdLst/>
                <a:ahLst/>
                <a:cxnLst/>
                <a:rect l="l" t="t" r="r" b="b"/>
                <a:pathLst>
                  <a:path w="10497" h="3335" extrusionOk="0">
                    <a:moveTo>
                      <a:pt x="10062" y="1"/>
                    </a:moveTo>
                    <a:cubicBezTo>
                      <a:pt x="9927" y="445"/>
                      <a:pt x="9522" y="763"/>
                      <a:pt x="8819" y="763"/>
                    </a:cubicBezTo>
                    <a:cubicBezTo>
                      <a:pt x="8468" y="763"/>
                      <a:pt x="8042" y="683"/>
                      <a:pt x="7538" y="501"/>
                    </a:cubicBezTo>
                    <a:cubicBezTo>
                      <a:pt x="6782" y="227"/>
                      <a:pt x="6071" y="116"/>
                      <a:pt x="5415" y="116"/>
                    </a:cubicBezTo>
                    <a:cubicBezTo>
                      <a:pt x="2587" y="116"/>
                      <a:pt x="775" y="2179"/>
                      <a:pt x="775" y="2179"/>
                    </a:cubicBezTo>
                    <a:lnTo>
                      <a:pt x="370" y="1548"/>
                    </a:lnTo>
                    <a:cubicBezTo>
                      <a:pt x="132" y="1763"/>
                      <a:pt x="1" y="1906"/>
                      <a:pt x="1" y="1906"/>
                    </a:cubicBezTo>
                    <a:lnTo>
                      <a:pt x="894" y="3334"/>
                    </a:lnTo>
                    <a:cubicBezTo>
                      <a:pt x="894" y="3334"/>
                      <a:pt x="2709" y="1276"/>
                      <a:pt x="5542" y="1276"/>
                    </a:cubicBezTo>
                    <a:cubicBezTo>
                      <a:pt x="6196" y="1276"/>
                      <a:pt x="6904" y="1385"/>
                      <a:pt x="7657" y="1656"/>
                    </a:cubicBezTo>
                    <a:cubicBezTo>
                      <a:pt x="8167" y="1841"/>
                      <a:pt x="8598" y="1921"/>
                      <a:pt x="8952" y="1921"/>
                    </a:cubicBezTo>
                    <a:cubicBezTo>
                      <a:pt x="10190" y="1921"/>
                      <a:pt x="10497" y="936"/>
                      <a:pt x="10062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49"/>
              <p:cNvSpPr/>
              <p:nvPr/>
            </p:nvSpPr>
            <p:spPr>
              <a:xfrm>
                <a:off x="11291177" y="2239696"/>
                <a:ext cx="547822" cy="392896"/>
              </a:xfrm>
              <a:custGeom>
                <a:avLst/>
                <a:gdLst/>
                <a:ahLst/>
                <a:cxnLst/>
                <a:rect l="l" t="t" r="r" b="b"/>
                <a:pathLst>
                  <a:path w="10403" h="7461" extrusionOk="0">
                    <a:moveTo>
                      <a:pt x="6541" y="1"/>
                    </a:moveTo>
                    <a:cubicBezTo>
                      <a:pt x="6027" y="1"/>
                      <a:pt x="5467" y="125"/>
                      <a:pt x="4894" y="424"/>
                    </a:cubicBezTo>
                    <a:cubicBezTo>
                      <a:pt x="1560" y="2162"/>
                      <a:pt x="0" y="6520"/>
                      <a:pt x="0" y="6520"/>
                    </a:cubicBezTo>
                    <a:lnTo>
                      <a:pt x="1405" y="7461"/>
                    </a:lnTo>
                    <a:cubicBezTo>
                      <a:pt x="1405" y="7461"/>
                      <a:pt x="2644" y="3484"/>
                      <a:pt x="6882" y="3163"/>
                    </a:cubicBezTo>
                    <a:cubicBezTo>
                      <a:pt x="10402" y="2896"/>
                      <a:pt x="9015" y="1"/>
                      <a:pt x="65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49"/>
              <p:cNvSpPr/>
              <p:nvPr/>
            </p:nvSpPr>
            <p:spPr>
              <a:xfrm>
                <a:off x="11291177" y="2239538"/>
                <a:ext cx="430180" cy="393054"/>
              </a:xfrm>
              <a:custGeom>
                <a:avLst/>
                <a:gdLst/>
                <a:ahLst/>
                <a:cxnLst/>
                <a:rect l="l" t="t" r="r" b="b"/>
                <a:pathLst>
                  <a:path w="8169" h="7464" extrusionOk="0">
                    <a:moveTo>
                      <a:pt x="6534" y="0"/>
                    </a:moveTo>
                    <a:cubicBezTo>
                      <a:pt x="6023" y="0"/>
                      <a:pt x="5466" y="125"/>
                      <a:pt x="4894" y="427"/>
                    </a:cubicBezTo>
                    <a:cubicBezTo>
                      <a:pt x="1572" y="2165"/>
                      <a:pt x="0" y="6523"/>
                      <a:pt x="0" y="6523"/>
                    </a:cubicBezTo>
                    <a:lnTo>
                      <a:pt x="1417" y="7464"/>
                    </a:lnTo>
                    <a:cubicBezTo>
                      <a:pt x="1417" y="7464"/>
                      <a:pt x="1429" y="7428"/>
                      <a:pt x="1453" y="7357"/>
                    </a:cubicBezTo>
                    <a:lnTo>
                      <a:pt x="715" y="6868"/>
                    </a:lnTo>
                    <a:cubicBezTo>
                      <a:pt x="715" y="6868"/>
                      <a:pt x="2286" y="2511"/>
                      <a:pt x="5608" y="772"/>
                    </a:cubicBezTo>
                    <a:cubicBezTo>
                      <a:pt x="6110" y="491"/>
                      <a:pt x="6664" y="351"/>
                      <a:pt x="7223" y="351"/>
                    </a:cubicBezTo>
                    <a:cubicBezTo>
                      <a:pt x="7540" y="351"/>
                      <a:pt x="7858" y="396"/>
                      <a:pt x="8168" y="487"/>
                    </a:cubicBezTo>
                    <a:cubicBezTo>
                      <a:pt x="7738" y="196"/>
                      <a:pt x="7173" y="0"/>
                      <a:pt x="6534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49"/>
              <p:cNvSpPr/>
              <p:nvPr/>
            </p:nvSpPr>
            <p:spPr>
              <a:xfrm>
                <a:off x="11137570" y="2017159"/>
                <a:ext cx="401217" cy="493793"/>
              </a:xfrm>
              <a:custGeom>
                <a:avLst/>
                <a:gdLst/>
                <a:ahLst/>
                <a:cxnLst/>
                <a:rect l="l" t="t" r="r" b="b"/>
                <a:pathLst>
                  <a:path w="7619" h="9377" extrusionOk="0">
                    <a:moveTo>
                      <a:pt x="5079" y="0"/>
                    </a:moveTo>
                    <a:cubicBezTo>
                      <a:pt x="4393" y="0"/>
                      <a:pt x="3793" y="642"/>
                      <a:pt x="3810" y="2233"/>
                    </a:cubicBezTo>
                    <a:cubicBezTo>
                      <a:pt x="3870" y="6484"/>
                      <a:pt x="0" y="8055"/>
                      <a:pt x="0" y="8055"/>
                    </a:cubicBezTo>
                    <a:lnTo>
                      <a:pt x="1060" y="9377"/>
                    </a:lnTo>
                    <a:cubicBezTo>
                      <a:pt x="1060" y="9377"/>
                      <a:pt x="5275" y="7448"/>
                      <a:pt x="6716" y="3983"/>
                    </a:cubicBezTo>
                    <a:cubicBezTo>
                      <a:pt x="7619" y="1812"/>
                      <a:pt x="6230" y="0"/>
                      <a:pt x="50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49"/>
              <p:cNvSpPr/>
              <p:nvPr/>
            </p:nvSpPr>
            <p:spPr>
              <a:xfrm>
                <a:off x="11160161" y="2032535"/>
                <a:ext cx="367461" cy="478416"/>
              </a:xfrm>
              <a:custGeom>
                <a:avLst/>
                <a:gdLst/>
                <a:ahLst/>
                <a:cxnLst/>
                <a:rect l="l" t="t" r="r" b="b"/>
                <a:pathLst>
                  <a:path w="6978" h="9085" extrusionOk="0">
                    <a:moveTo>
                      <a:pt x="5489" y="1"/>
                    </a:moveTo>
                    <a:lnTo>
                      <a:pt x="5489" y="1"/>
                    </a:lnTo>
                    <a:cubicBezTo>
                      <a:pt x="5917" y="739"/>
                      <a:pt x="6084" y="1775"/>
                      <a:pt x="5608" y="2918"/>
                    </a:cubicBezTo>
                    <a:cubicBezTo>
                      <a:pt x="4251" y="6168"/>
                      <a:pt x="476" y="8073"/>
                      <a:pt x="0" y="8299"/>
                    </a:cubicBezTo>
                    <a:lnTo>
                      <a:pt x="631" y="9085"/>
                    </a:lnTo>
                    <a:cubicBezTo>
                      <a:pt x="631" y="9085"/>
                      <a:pt x="4846" y="7144"/>
                      <a:pt x="6287" y="3691"/>
                    </a:cubicBezTo>
                    <a:cubicBezTo>
                      <a:pt x="6977" y="2036"/>
                      <a:pt x="6334" y="596"/>
                      <a:pt x="5489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49"/>
              <p:cNvSpPr/>
              <p:nvPr/>
            </p:nvSpPr>
            <p:spPr>
              <a:xfrm>
                <a:off x="11179592" y="2381296"/>
                <a:ext cx="133967" cy="113114"/>
              </a:xfrm>
              <a:custGeom>
                <a:avLst/>
                <a:gdLst/>
                <a:ahLst/>
                <a:cxnLst/>
                <a:rect l="l" t="t" r="r" b="b"/>
                <a:pathLst>
                  <a:path w="2544" h="2148" extrusionOk="0">
                    <a:moveTo>
                      <a:pt x="1188" y="1"/>
                    </a:moveTo>
                    <a:cubicBezTo>
                      <a:pt x="1120" y="1"/>
                      <a:pt x="1049" y="7"/>
                      <a:pt x="976" y="21"/>
                    </a:cubicBezTo>
                    <a:cubicBezTo>
                      <a:pt x="381" y="140"/>
                      <a:pt x="0" y="724"/>
                      <a:pt x="131" y="1319"/>
                    </a:cubicBezTo>
                    <a:cubicBezTo>
                      <a:pt x="256" y="1852"/>
                      <a:pt x="718" y="2147"/>
                      <a:pt x="1184" y="2147"/>
                    </a:cubicBezTo>
                    <a:cubicBezTo>
                      <a:pt x="1520" y="2147"/>
                      <a:pt x="1857" y="1993"/>
                      <a:pt x="2072" y="1664"/>
                    </a:cubicBezTo>
                    <a:cubicBezTo>
                      <a:pt x="2544" y="929"/>
                      <a:pt x="2004" y="1"/>
                      <a:pt x="1188" y="1"/>
                    </a:cubicBezTo>
                    <a:close/>
                  </a:path>
                </a:pathLst>
              </a:custGeom>
              <a:solidFill>
                <a:srgbClr val="DE57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49"/>
              <p:cNvSpPr/>
              <p:nvPr/>
            </p:nvSpPr>
            <p:spPr>
              <a:xfrm>
                <a:off x="11116244" y="2403255"/>
                <a:ext cx="48763" cy="41496"/>
              </a:xfrm>
              <a:custGeom>
                <a:avLst/>
                <a:gdLst/>
                <a:ahLst/>
                <a:cxnLst/>
                <a:rect l="l" t="t" r="r" b="b"/>
                <a:pathLst>
                  <a:path w="926" h="788" extrusionOk="0">
                    <a:moveTo>
                      <a:pt x="439" y="0"/>
                    </a:moveTo>
                    <a:cubicBezTo>
                      <a:pt x="413" y="0"/>
                      <a:pt x="386" y="3"/>
                      <a:pt x="358" y="9"/>
                    </a:cubicBezTo>
                    <a:cubicBezTo>
                      <a:pt x="132" y="57"/>
                      <a:pt x="1" y="259"/>
                      <a:pt x="36" y="485"/>
                    </a:cubicBezTo>
                    <a:cubicBezTo>
                      <a:pt x="85" y="678"/>
                      <a:pt x="253" y="787"/>
                      <a:pt x="422" y="787"/>
                    </a:cubicBezTo>
                    <a:cubicBezTo>
                      <a:pt x="546" y="787"/>
                      <a:pt x="671" y="730"/>
                      <a:pt x="751" y="604"/>
                    </a:cubicBezTo>
                    <a:cubicBezTo>
                      <a:pt x="925" y="342"/>
                      <a:pt x="730" y="0"/>
                      <a:pt x="439" y="0"/>
                    </a:cubicBezTo>
                    <a:close/>
                  </a:path>
                </a:pathLst>
              </a:custGeom>
              <a:solidFill>
                <a:srgbClr val="DE57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49"/>
              <p:cNvSpPr/>
              <p:nvPr/>
            </p:nvSpPr>
            <p:spPr>
              <a:xfrm>
                <a:off x="11146364" y="2467920"/>
                <a:ext cx="48868" cy="41707"/>
              </a:xfrm>
              <a:custGeom>
                <a:avLst/>
                <a:gdLst/>
                <a:ahLst/>
                <a:cxnLst/>
                <a:rect l="l" t="t" r="r" b="b"/>
                <a:pathLst>
                  <a:path w="928" h="792" extrusionOk="0">
                    <a:moveTo>
                      <a:pt x="428" y="1"/>
                    </a:moveTo>
                    <a:cubicBezTo>
                      <a:pt x="405" y="1"/>
                      <a:pt x="381" y="3"/>
                      <a:pt x="357" y="7"/>
                    </a:cubicBezTo>
                    <a:cubicBezTo>
                      <a:pt x="131" y="55"/>
                      <a:pt x="0" y="269"/>
                      <a:pt x="48" y="484"/>
                    </a:cubicBezTo>
                    <a:cubicBezTo>
                      <a:pt x="89" y="684"/>
                      <a:pt x="258" y="792"/>
                      <a:pt x="431" y="792"/>
                    </a:cubicBezTo>
                    <a:cubicBezTo>
                      <a:pt x="556" y="792"/>
                      <a:pt x="682" y="735"/>
                      <a:pt x="762" y="615"/>
                    </a:cubicBezTo>
                    <a:cubicBezTo>
                      <a:pt x="928" y="338"/>
                      <a:pt x="725" y="1"/>
                      <a:pt x="428" y="1"/>
                    </a:cubicBezTo>
                    <a:close/>
                  </a:path>
                </a:pathLst>
              </a:custGeom>
              <a:solidFill>
                <a:srgbClr val="DE57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1" name="Google Shape;4441;p49"/>
              <p:cNvSpPr/>
              <p:nvPr/>
            </p:nvSpPr>
            <p:spPr>
              <a:xfrm>
                <a:off x="11107449" y="2795564"/>
                <a:ext cx="131755" cy="113482"/>
              </a:xfrm>
              <a:custGeom>
                <a:avLst/>
                <a:gdLst/>
                <a:ahLst/>
                <a:cxnLst/>
                <a:rect l="l" t="t" r="r" b="b"/>
                <a:pathLst>
                  <a:path w="2502" h="2155" extrusionOk="0">
                    <a:moveTo>
                      <a:pt x="1394" y="0"/>
                    </a:moveTo>
                    <a:cubicBezTo>
                      <a:pt x="453" y="24"/>
                      <a:pt x="1" y="1179"/>
                      <a:pt x="668" y="1846"/>
                    </a:cubicBezTo>
                    <a:cubicBezTo>
                      <a:pt x="888" y="2058"/>
                      <a:pt x="1157" y="2154"/>
                      <a:pt x="1421" y="2154"/>
                    </a:cubicBezTo>
                    <a:cubicBezTo>
                      <a:pt x="1969" y="2154"/>
                      <a:pt x="2493" y="1739"/>
                      <a:pt x="2501" y="1096"/>
                    </a:cubicBezTo>
                    <a:cubicBezTo>
                      <a:pt x="2501" y="489"/>
                      <a:pt x="2001" y="0"/>
                      <a:pt x="1394" y="0"/>
                    </a:cubicBezTo>
                    <a:close/>
                  </a:path>
                </a:pathLst>
              </a:custGeom>
              <a:solidFill>
                <a:srgbClr val="AD3D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2" name="Google Shape;4442;p49"/>
              <p:cNvSpPr/>
              <p:nvPr/>
            </p:nvSpPr>
            <p:spPr>
              <a:xfrm>
                <a:off x="11248523" y="2868234"/>
                <a:ext cx="51712" cy="43971"/>
              </a:xfrm>
              <a:custGeom>
                <a:avLst/>
                <a:gdLst/>
                <a:ahLst/>
                <a:cxnLst/>
                <a:rect l="l" t="t" r="r" b="b"/>
                <a:pathLst>
                  <a:path w="982" h="835" extrusionOk="0">
                    <a:moveTo>
                      <a:pt x="548" y="1"/>
                    </a:moveTo>
                    <a:cubicBezTo>
                      <a:pt x="453" y="1"/>
                      <a:pt x="357" y="34"/>
                      <a:pt x="275" y="109"/>
                    </a:cubicBezTo>
                    <a:cubicBezTo>
                      <a:pt x="1" y="371"/>
                      <a:pt x="179" y="823"/>
                      <a:pt x="549" y="835"/>
                    </a:cubicBezTo>
                    <a:cubicBezTo>
                      <a:pt x="763" y="835"/>
                      <a:pt x="953" y="668"/>
                      <a:pt x="965" y="442"/>
                    </a:cubicBezTo>
                    <a:cubicBezTo>
                      <a:pt x="982" y="183"/>
                      <a:pt x="770" y="1"/>
                      <a:pt x="548" y="1"/>
                    </a:cubicBezTo>
                    <a:close/>
                  </a:path>
                </a:pathLst>
              </a:custGeom>
              <a:solidFill>
                <a:srgbClr val="AD3D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3" name="Google Shape;4443;p49"/>
              <p:cNvSpPr/>
              <p:nvPr/>
            </p:nvSpPr>
            <p:spPr>
              <a:xfrm>
                <a:off x="11237886" y="2799935"/>
                <a:ext cx="48342" cy="41707"/>
              </a:xfrm>
              <a:custGeom>
                <a:avLst/>
                <a:gdLst/>
                <a:ahLst/>
                <a:cxnLst/>
                <a:rect l="l" t="t" r="r" b="b"/>
                <a:pathLst>
                  <a:path w="918" h="792" extrusionOk="0">
                    <a:moveTo>
                      <a:pt x="512" y="1"/>
                    </a:moveTo>
                    <a:cubicBezTo>
                      <a:pt x="167" y="13"/>
                      <a:pt x="0" y="429"/>
                      <a:pt x="239" y="679"/>
                    </a:cubicBezTo>
                    <a:cubicBezTo>
                      <a:pt x="319" y="756"/>
                      <a:pt x="418" y="791"/>
                      <a:pt x="514" y="791"/>
                    </a:cubicBezTo>
                    <a:cubicBezTo>
                      <a:pt x="716" y="791"/>
                      <a:pt x="909" y="639"/>
                      <a:pt x="917" y="406"/>
                    </a:cubicBezTo>
                    <a:cubicBezTo>
                      <a:pt x="917" y="179"/>
                      <a:pt x="739" y="1"/>
                      <a:pt x="512" y="1"/>
                    </a:cubicBezTo>
                    <a:close/>
                  </a:path>
                </a:pathLst>
              </a:custGeom>
              <a:solidFill>
                <a:srgbClr val="AD3D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4" name="Google Shape;4444;p49"/>
              <p:cNvSpPr/>
              <p:nvPr/>
            </p:nvSpPr>
            <p:spPr>
              <a:xfrm>
                <a:off x="11072379" y="2858860"/>
                <a:ext cx="26383" cy="22696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31" extrusionOk="0">
                    <a:moveTo>
                      <a:pt x="286" y="1"/>
                    </a:moveTo>
                    <a:cubicBezTo>
                      <a:pt x="95" y="1"/>
                      <a:pt x="0" y="239"/>
                      <a:pt x="131" y="370"/>
                    </a:cubicBezTo>
                    <a:cubicBezTo>
                      <a:pt x="177" y="412"/>
                      <a:pt x="232" y="431"/>
                      <a:pt x="285" y="431"/>
                    </a:cubicBezTo>
                    <a:cubicBezTo>
                      <a:pt x="396" y="431"/>
                      <a:pt x="500" y="348"/>
                      <a:pt x="500" y="227"/>
                    </a:cubicBezTo>
                    <a:cubicBezTo>
                      <a:pt x="500" y="96"/>
                      <a:pt x="405" y="1"/>
                      <a:pt x="286" y="1"/>
                    </a:cubicBezTo>
                    <a:close/>
                  </a:path>
                </a:pathLst>
              </a:custGeom>
              <a:solidFill>
                <a:srgbClr val="AD3D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5" name="Google Shape;4445;p49"/>
              <p:cNvSpPr/>
              <p:nvPr/>
            </p:nvSpPr>
            <p:spPr>
              <a:xfrm>
                <a:off x="10929409" y="2147595"/>
                <a:ext cx="791954" cy="784423"/>
              </a:xfrm>
              <a:custGeom>
                <a:avLst/>
                <a:gdLst/>
                <a:ahLst/>
                <a:cxnLst/>
                <a:rect l="l" t="t" r="r" b="b"/>
                <a:pathLst>
                  <a:path w="15039" h="14896" extrusionOk="0">
                    <a:moveTo>
                      <a:pt x="3010" y="0"/>
                    </a:moveTo>
                    <a:cubicBezTo>
                      <a:pt x="2649" y="0"/>
                      <a:pt x="2321" y="133"/>
                      <a:pt x="2096" y="459"/>
                    </a:cubicBezTo>
                    <a:cubicBezTo>
                      <a:pt x="1584" y="1221"/>
                      <a:pt x="1108" y="3650"/>
                      <a:pt x="905" y="4876"/>
                    </a:cubicBezTo>
                    <a:cubicBezTo>
                      <a:pt x="882" y="4983"/>
                      <a:pt x="882" y="5090"/>
                      <a:pt x="905" y="5197"/>
                    </a:cubicBezTo>
                    <a:cubicBezTo>
                      <a:pt x="1" y="8531"/>
                      <a:pt x="1001" y="12770"/>
                      <a:pt x="2608" y="14044"/>
                    </a:cubicBezTo>
                    <a:cubicBezTo>
                      <a:pt x="3317" y="14607"/>
                      <a:pt x="4492" y="14895"/>
                      <a:pt x="5799" y="14895"/>
                    </a:cubicBezTo>
                    <a:cubicBezTo>
                      <a:pt x="8140" y="14895"/>
                      <a:pt x="10905" y="13973"/>
                      <a:pt x="12181" y="12055"/>
                    </a:cubicBezTo>
                    <a:cubicBezTo>
                      <a:pt x="12216" y="11996"/>
                      <a:pt x="12252" y="11924"/>
                      <a:pt x="12288" y="11865"/>
                    </a:cubicBezTo>
                    <a:cubicBezTo>
                      <a:pt x="12335" y="11829"/>
                      <a:pt x="12383" y="11793"/>
                      <a:pt x="12431" y="11746"/>
                    </a:cubicBezTo>
                    <a:cubicBezTo>
                      <a:pt x="12883" y="11258"/>
                      <a:pt x="13586" y="10603"/>
                      <a:pt x="14312" y="10258"/>
                    </a:cubicBezTo>
                    <a:cubicBezTo>
                      <a:pt x="15038" y="9924"/>
                      <a:pt x="14919" y="8841"/>
                      <a:pt x="14074" y="8424"/>
                    </a:cubicBezTo>
                    <a:cubicBezTo>
                      <a:pt x="13990" y="8388"/>
                      <a:pt x="13919" y="8353"/>
                      <a:pt x="13824" y="8317"/>
                    </a:cubicBezTo>
                    <a:cubicBezTo>
                      <a:pt x="11657" y="7340"/>
                      <a:pt x="11085" y="6519"/>
                      <a:pt x="11085" y="5507"/>
                    </a:cubicBezTo>
                    <a:cubicBezTo>
                      <a:pt x="11096" y="4585"/>
                      <a:pt x="9764" y="3489"/>
                      <a:pt x="8639" y="3489"/>
                    </a:cubicBezTo>
                    <a:cubicBezTo>
                      <a:pt x="8514" y="3489"/>
                      <a:pt x="8393" y="3502"/>
                      <a:pt x="8275" y="3530"/>
                    </a:cubicBezTo>
                    <a:cubicBezTo>
                      <a:pt x="8185" y="3552"/>
                      <a:pt x="8093" y="3561"/>
                      <a:pt x="8000" y="3561"/>
                    </a:cubicBezTo>
                    <a:cubicBezTo>
                      <a:pt x="6882" y="3561"/>
                      <a:pt x="5626" y="2126"/>
                      <a:pt x="5120" y="1268"/>
                    </a:cubicBezTo>
                    <a:cubicBezTo>
                      <a:pt x="4745" y="632"/>
                      <a:pt x="3798" y="0"/>
                      <a:pt x="30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6" name="Google Shape;4446;p49"/>
              <p:cNvSpPr/>
              <p:nvPr/>
            </p:nvSpPr>
            <p:spPr>
              <a:xfrm>
                <a:off x="11002132" y="2574238"/>
                <a:ext cx="719862" cy="357298"/>
              </a:xfrm>
              <a:custGeom>
                <a:avLst/>
                <a:gdLst/>
                <a:ahLst/>
                <a:cxnLst/>
                <a:rect l="l" t="t" r="r" b="b"/>
                <a:pathLst>
                  <a:path w="13670" h="6785" extrusionOk="0">
                    <a:moveTo>
                      <a:pt x="12002" y="0"/>
                    </a:moveTo>
                    <a:cubicBezTo>
                      <a:pt x="11919" y="143"/>
                      <a:pt x="11788" y="262"/>
                      <a:pt x="11633" y="322"/>
                    </a:cubicBezTo>
                    <a:cubicBezTo>
                      <a:pt x="10907" y="655"/>
                      <a:pt x="10204" y="1322"/>
                      <a:pt x="9752" y="1810"/>
                    </a:cubicBezTo>
                    <a:cubicBezTo>
                      <a:pt x="9704" y="1846"/>
                      <a:pt x="9657" y="1894"/>
                      <a:pt x="9609" y="1929"/>
                    </a:cubicBezTo>
                    <a:cubicBezTo>
                      <a:pt x="9573" y="1989"/>
                      <a:pt x="9538" y="2048"/>
                      <a:pt x="9502" y="2108"/>
                    </a:cubicBezTo>
                    <a:cubicBezTo>
                      <a:pt x="8228" y="4023"/>
                      <a:pt x="5471" y="4946"/>
                      <a:pt x="3132" y="4946"/>
                    </a:cubicBezTo>
                    <a:cubicBezTo>
                      <a:pt x="1865" y="4946"/>
                      <a:pt x="720" y="4675"/>
                      <a:pt x="1" y="4144"/>
                    </a:cubicBezTo>
                    <a:lnTo>
                      <a:pt x="1" y="4144"/>
                    </a:lnTo>
                    <a:cubicBezTo>
                      <a:pt x="334" y="4930"/>
                      <a:pt x="751" y="5561"/>
                      <a:pt x="1227" y="5930"/>
                    </a:cubicBezTo>
                    <a:cubicBezTo>
                      <a:pt x="1942" y="6495"/>
                      <a:pt x="3123" y="6784"/>
                      <a:pt x="4436" y="6784"/>
                    </a:cubicBezTo>
                    <a:cubicBezTo>
                      <a:pt x="6777" y="6784"/>
                      <a:pt x="9533" y="5864"/>
                      <a:pt x="10800" y="3941"/>
                    </a:cubicBezTo>
                    <a:cubicBezTo>
                      <a:pt x="10835" y="3882"/>
                      <a:pt x="10871" y="3822"/>
                      <a:pt x="10907" y="3763"/>
                    </a:cubicBezTo>
                    <a:cubicBezTo>
                      <a:pt x="10966" y="3727"/>
                      <a:pt x="11014" y="3691"/>
                      <a:pt x="11050" y="3644"/>
                    </a:cubicBezTo>
                    <a:cubicBezTo>
                      <a:pt x="11514" y="3156"/>
                      <a:pt x="12217" y="2489"/>
                      <a:pt x="12943" y="2156"/>
                    </a:cubicBezTo>
                    <a:cubicBezTo>
                      <a:pt x="13669" y="1822"/>
                      <a:pt x="13538" y="739"/>
                      <a:pt x="12693" y="322"/>
                    </a:cubicBezTo>
                    <a:cubicBezTo>
                      <a:pt x="12609" y="286"/>
                      <a:pt x="12538" y="251"/>
                      <a:pt x="12443" y="215"/>
                    </a:cubicBezTo>
                    <a:cubicBezTo>
                      <a:pt x="12288" y="143"/>
                      <a:pt x="12145" y="72"/>
                      <a:pt x="12002" y="0"/>
                    </a:cubicBezTo>
                    <a:close/>
                  </a:path>
                </a:pathLst>
              </a:custGeom>
              <a:solidFill>
                <a:srgbClr val="011866">
                  <a:alpha val="6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7" name="Google Shape;4447;p49"/>
              <p:cNvSpPr/>
              <p:nvPr/>
            </p:nvSpPr>
            <p:spPr>
              <a:xfrm>
                <a:off x="11138834" y="2321107"/>
                <a:ext cx="171198" cy="141497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2687" extrusionOk="0">
                    <a:moveTo>
                      <a:pt x="1385" y="0"/>
                    </a:moveTo>
                    <a:cubicBezTo>
                      <a:pt x="997" y="0"/>
                      <a:pt x="638" y="157"/>
                      <a:pt x="417" y="462"/>
                    </a:cubicBezTo>
                    <a:cubicBezTo>
                      <a:pt x="0" y="1021"/>
                      <a:pt x="215" y="1867"/>
                      <a:pt x="881" y="2355"/>
                    </a:cubicBezTo>
                    <a:cubicBezTo>
                      <a:pt x="1191" y="2578"/>
                      <a:pt x="1541" y="2687"/>
                      <a:pt x="1869" y="2687"/>
                    </a:cubicBezTo>
                    <a:cubicBezTo>
                      <a:pt x="2257" y="2687"/>
                      <a:pt x="2614" y="2533"/>
                      <a:pt x="2834" y="2236"/>
                    </a:cubicBezTo>
                    <a:cubicBezTo>
                      <a:pt x="3251" y="1676"/>
                      <a:pt x="3036" y="819"/>
                      <a:pt x="2358" y="331"/>
                    </a:cubicBezTo>
                    <a:cubicBezTo>
                      <a:pt x="2055" y="109"/>
                      <a:pt x="1710" y="0"/>
                      <a:pt x="13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8" name="Google Shape;4448;p49"/>
              <p:cNvSpPr/>
              <p:nvPr/>
            </p:nvSpPr>
            <p:spPr>
              <a:xfrm>
                <a:off x="11046681" y="2436693"/>
                <a:ext cx="71512" cy="5961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132" extrusionOk="0">
                    <a:moveTo>
                      <a:pt x="572" y="1"/>
                    </a:moveTo>
                    <a:cubicBezTo>
                      <a:pt x="411" y="1"/>
                      <a:pt x="263" y="67"/>
                      <a:pt x="167" y="196"/>
                    </a:cubicBezTo>
                    <a:cubicBezTo>
                      <a:pt x="0" y="434"/>
                      <a:pt x="83" y="791"/>
                      <a:pt x="369" y="993"/>
                    </a:cubicBezTo>
                    <a:cubicBezTo>
                      <a:pt x="500" y="1086"/>
                      <a:pt x="646" y="1131"/>
                      <a:pt x="783" y="1131"/>
                    </a:cubicBezTo>
                    <a:cubicBezTo>
                      <a:pt x="945" y="1131"/>
                      <a:pt x="1094" y="1068"/>
                      <a:pt x="1191" y="946"/>
                    </a:cubicBezTo>
                    <a:cubicBezTo>
                      <a:pt x="1357" y="707"/>
                      <a:pt x="1274" y="350"/>
                      <a:pt x="988" y="148"/>
                    </a:cubicBezTo>
                    <a:cubicBezTo>
                      <a:pt x="857" y="49"/>
                      <a:pt x="710" y="1"/>
                      <a:pt x="572" y="1"/>
                    </a:cubicBezTo>
                    <a:close/>
                  </a:path>
                </a:pathLst>
              </a:custGeom>
              <a:solidFill>
                <a:srgbClr val="DF68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9" name="Google Shape;4449;p49"/>
              <p:cNvSpPr/>
              <p:nvPr/>
            </p:nvSpPr>
            <p:spPr>
              <a:xfrm>
                <a:off x="11056054" y="2342592"/>
                <a:ext cx="71512" cy="59664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133" extrusionOk="0">
                    <a:moveTo>
                      <a:pt x="576" y="0"/>
                    </a:moveTo>
                    <a:cubicBezTo>
                      <a:pt x="410" y="0"/>
                      <a:pt x="259" y="66"/>
                      <a:pt x="167" y="197"/>
                    </a:cubicBezTo>
                    <a:cubicBezTo>
                      <a:pt x="1" y="435"/>
                      <a:pt x="84" y="792"/>
                      <a:pt x="370" y="994"/>
                    </a:cubicBezTo>
                    <a:cubicBezTo>
                      <a:pt x="501" y="1087"/>
                      <a:pt x="647" y="1132"/>
                      <a:pt x="784" y="1132"/>
                    </a:cubicBezTo>
                    <a:cubicBezTo>
                      <a:pt x="945" y="1132"/>
                      <a:pt x="1095" y="1069"/>
                      <a:pt x="1191" y="947"/>
                    </a:cubicBezTo>
                    <a:cubicBezTo>
                      <a:pt x="1358" y="709"/>
                      <a:pt x="1275" y="351"/>
                      <a:pt x="989" y="137"/>
                    </a:cubicBezTo>
                    <a:cubicBezTo>
                      <a:pt x="859" y="45"/>
                      <a:pt x="713" y="0"/>
                      <a:pt x="576" y="0"/>
                    </a:cubicBezTo>
                    <a:close/>
                  </a:path>
                </a:pathLst>
              </a:custGeom>
              <a:solidFill>
                <a:srgbClr val="DF68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0" name="Google Shape;4450;p49"/>
              <p:cNvSpPr/>
              <p:nvPr/>
            </p:nvSpPr>
            <p:spPr>
              <a:xfrm>
                <a:off x="11166428" y="2766602"/>
                <a:ext cx="168670" cy="141497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2687" extrusionOk="0">
                    <a:moveTo>
                      <a:pt x="1366" y="1"/>
                    </a:moveTo>
                    <a:cubicBezTo>
                      <a:pt x="892" y="1"/>
                      <a:pt x="470" y="230"/>
                      <a:pt x="274" y="646"/>
                    </a:cubicBezTo>
                    <a:cubicBezTo>
                      <a:pt x="0" y="1277"/>
                      <a:pt x="345" y="2110"/>
                      <a:pt x="1072" y="2491"/>
                    </a:cubicBezTo>
                    <a:cubicBezTo>
                      <a:pt x="1323" y="2623"/>
                      <a:pt x="1587" y="2686"/>
                      <a:pt x="1836" y="2686"/>
                    </a:cubicBezTo>
                    <a:cubicBezTo>
                      <a:pt x="2309" y="2686"/>
                      <a:pt x="2730" y="2459"/>
                      <a:pt x="2917" y="2039"/>
                    </a:cubicBezTo>
                    <a:cubicBezTo>
                      <a:pt x="3203" y="1408"/>
                      <a:pt x="2858" y="574"/>
                      <a:pt x="2119" y="193"/>
                    </a:cubicBezTo>
                    <a:cubicBezTo>
                      <a:pt x="1871" y="63"/>
                      <a:pt x="1611" y="1"/>
                      <a:pt x="1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1" name="Google Shape;4451;p49"/>
              <p:cNvSpPr/>
              <p:nvPr/>
            </p:nvSpPr>
            <p:spPr>
              <a:xfrm>
                <a:off x="11337569" y="2708887"/>
                <a:ext cx="70880" cy="59874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137" extrusionOk="0">
                    <a:moveTo>
                      <a:pt x="569" y="1"/>
                    </a:moveTo>
                    <a:cubicBezTo>
                      <a:pt x="371" y="1"/>
                      <a:pt x="197" y="99"/>
                      <a:pt x="120" y="277"/>
                    </a:cubicBezTo>
                    <a:cubicBezTo>
                      <a:pt x="1" y="539"/>
                      <a:pt x="143" y="884"/>
                      <a:pt x="453" y="1051"/>
                    </a:cubicBezTo>
                    <a:cubicBezTo>
                      <a:pt x="561" y="1109"/>
                      <a:pt x="673" y="1137"/>
                      <a:pt x="778" y="1137"/>
                    </a:cubicBezTo>
                    <a:cubicBezTo>
                      <a:pt x="975" y="1137"/>
                      <a:pt x="1149" y="1039"/>
                      <a:pt x="1227" y="861"/>
                    </a:cubicBezTo>
                    <a:cubicBezTo>
                      <a:pt x="1346" y="599"/>
                      <a:pt x="1203" y="253"/>
                      <a:pt x="894" y="87"/>
                    </a:cubicBezTo>
                    <a:cubicBezTo>
                      <a:pt x="786" y="29"/>
                      <a:pt x="674" y="1"/>
                      <a:pt x="5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2" name="Google Shape;4452;p49"/>
              <p:cNvSpPr/>
              <p:nvPr/>
            </p:nvSpPr>
            <p:spPr>
              <a:xfrm>
                <a:off x="11345100" y="2806043"/>
                <a:ext cx="71512" cy="59506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130" extrusionOk="0">
                    <a:moveTo>
                      <a:pt x="577" y="1"/>
                    </a:moveTo>
                    <a:cubicBezTo>
                      <a:pt x="380" y="1"/>
                      <a:pt x="204" y="96"/>
                      <a:pt x="119" y="266"/>
                    </a:cubicBezTo>
                    <a:cubicBezTo>
                      <a:pt x="0" y="540"/>
                      <a:pt x="155" y="885"/>
                      <a:pt x="465" y="1052"/>
                    </a:cubicBezTo>
                    <a:cubicBezTo>
                      <a:pt x="566" y="1104"/>
                      <a:pt x="674" y="1129"/>
                      <a:pt x="777" y="1129"/>
                    </a:cubicBezTo>
                    <a:cubicBezTo>
                      <a:pt x="977" y="1129"/>
                      <a:pt x="1160" y="1034"/>
                      <a:pt x="1239" y="861"/>
                    </a:cubicBezTo>
                    <a:cubicBezTo>
                      <a:pt x="1358" y="599"/>
                      <a:pt x="1203" y="242"/>
                      <a:pt x="905" y="87"/>
                    </a:cubicBezTo>
                    <a:cubicBezTo>
                      <a:pt x="797" y="29"/>
                      <a:pt x="684" y="1"/>
                      <a:pt x="5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3" name="Google Shape;4453;p49"/>
              <p:cNvSpPr/>
              <p:nvPr/>
            </p:nvSpPr>
            <p:spPr>
              <a:xfrm>
                <a:off x="9899926" y="1856970"/>
                <a:ext cx="208850" cy="541134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10276" extrusionOk="0">
                    <a:moveTo>
                      <a:pt x="2275" y="1"/>
                    </a:moveTo>
                    <a:cubicBezTo>
                      <a:pt x="1263" y="215"/>
                      <a:pt x="108" y="1275"/>
                      <a:pt x="72" y="3061"/>
                    </a:cubicBezTo>
                    <a:cubicBezTo>
                      <a:pt x="1" y="6811"/>
                      <a:pt x="3072" y="10276"/>
                      <a:pt x="3072" y="10276"/>
                    </a:cubicBezTo>
                    <a:lnTo>
                      <a:pt x="3965" y="9811"/>
                    </a:lnTo>
                    <a:cubicBezTo>
                      <a:pt x="3620" y="9407"/>
                      <a:pt x="929" y="6144"/>
                      <a:pt x="1001" y="2632"/>
                    </a:cubicBezTo>
                    <a:cubicBezTo>
                      <a:pt x="1024" y="1394"/>
                      <a:pt x="1596" y="501"/>
                      <a:pt x="2275" y="1"/>
                    </a:cubicBezTo>
                    <a:close/>
                  </a:path>
                </a:pathLst>
              </a:custGeom>
              <a:solidFill>
                <a:srgbClr val="26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4" name="Google Shape;4454;p49"/>
              <p:cNvSpPr/>
              <p:nvPr/>
            </p:nvSpPr>
            <p:spPr>
              <a:xfrm>
                <a:off x="9457275" y="2303887"/>
                <a:ext cx="517332" cy="285470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5421" extrusionOk="0">
                    <a:moveTo>
                      <a:pt x="2675" y="0"/>
                    </a:moveTo>
                    <a:cubicBezTo>
                      <a:pt x="1335" y="0"/>
                      <a:pt x="361" y="750"/>
                      <a:pt x="1" y="1551"/>
                    </a:cubicBezTo>
                    <a:cubicBezTo>
                      <a:pt x="494" y="1122"/>
                      <a:pt x="1190" y="819"/>
                      <a:pt x="2035" y="819"/>
                    </a:cubicBezTo>
                    <a:cubicBezTo>
                      <a:pt x="2292" y="819"/>
                      <a:pt x="2563" y="847"/>
                      <a:pt x="2846" y="908"/>
                    </a:cubicBezTo>
                    <a:cubicBezTo>
                      <a:pt x="6287" y="1634"/>
                      <a:pt x="8847" y="4992"/>
                      <a:pt x="9169" y="5420"/>
                    </a:cubicBezTo>
                    <a:lnTo>
                      <a:pt x="9823" y="4658"/>
                    </a:lnTo>
                    <a:cubicBezTo>
                      <a:pt x="9823" y="4658"/>
                      <a:pt x="7156" y="872"/>
                      <a:pt x="3477" y="86"/>
                    </a:cubicBezTo>
                    <a:cubicBezTo>
                      <a:pt x="3198" y="27"/>
                      <a:pt x="2930" y="0"/>
                      <a:pt x="2675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5" name="Google Shape;4455;p49"/>
              <p:cNvSpPr/>
              <p:nvPr/>
            </p:nvSpPr>
            <p:spPr>
              <a:xfrm>
                <a:off x="9997714" y="1885617"/>
                <a:ext cx="299319" cy="536342"/>
              </a:xfrm>
              <a:custGeom>
                <a:avLst/>
                <a:gdLst/>
                <a:ahLst/>
                <a:cxnLst/>
                <a:rect l="l" t="t" r="r" b="b"/>
                <a:pathLst>
                  <a:path w="5684" h="10185" extrusionOk="0">
                    <a:moveTo>
                      <a:pt x="3721" y="0"/>
                    </a:moveTo>
                    <a:cubicBezTo>
                      <a:pt x="2691" y="0"/>
                      <a:pt x="1363" y="774"/>
                      <a:pt x="930" y="2469"/>
                    </a:cubicBezTo>
                    <a:cubicBezTo>
                      <a:pt x="1" y="6100"/>
                      <a:pt x="2192" y="10184"/>
                      <a:pt x="2192" y="10184"/>
                    </a:cubicBezTo>
                    <a:lnTo>
                      <a:pt x="3835" y="9768"/>
                    </a:lnTo>
                    <a:cubicBezTo>
                      <a:pt x="3835" y="9768"/>
                      <a:pt x="1692" y="6196"/>
                      <a:pt x="4299" y="2814"/>
                    </a:cubicBezTo>
                    <a:cubicBezTo>
                      <a:pt x="5683" y="1011"/>
                      <a:pt x="4897" y="0"/>
                      <a:pt x="3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6" name="Google Shape;4456;p49"/>
              <p:cNvSpPr/>
              <p:nvPr/>
            </p:nvSpPr>
            <p:spPr>
              <a:xfrm>
                <a:off x="9997714" y="1885827"/>
                <a:ext cx="241446" cy="536763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10193" extrusionOk="0">
                    <a:moveTo>
                      <a:pt x="3721" y="1"/>
                    </a:moveTo>
                    <a:cubicBezTo>
                      <a:pt x="2691" y="1"/>
                      <a:pt x="1361" y="776"/>
                      <a:pt x="930" y="2477"/>
                    </a:cubicBezTo>
                    <a:cubicBezTo>
                      <a:pt x="1" y="6108"/>
                      <a:pt x="2192" y="10192"/>
                      <a:pt x="2192" y="10192"/>
                    </a:cubicBezTo>
                    <a:lnTo>
                      <a:pt x="2882" y="10014"/>
                    </a:lnTo>
                    <a:cubicBezTo>
                      <a:pt x="2358" y="8882"/>
                      <a:pt x="1061" y="5656"/>
                      <a:pt x="1811" y="2715"/>
                    </a:cubicBezTo>
                    <a:cubicBezTo>
                      <a:pt x="2251" y="1024"/>
                      <a:pt x="3561" y="250"/>
                      <a:pt x="4585" y="239"/>
                    </a:cubicBezTo>
                    <a:cubicBezTo>
                      <a:pt x="4355" y="82"/>
                      <a:pt x="4054" y="1"/>
                      <a:pt x="3721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7" name="Google Shape;4457;p49"/>
              <p:cNvSpPr/>
              <p:nvPr/>
            </p:nvSpPr>
            <p:spPr>
              <a:xfrm>
                <a:off x="9374600" y="2435903"/>
                <a:ext cx="596217" cy="263774"/>
              </a:xfrm>
              <a:custGeom>
                <a:avLst/>
                <a:gdLst/>
                <a:ahLst/>
                <a:cxnLst/>
                <a:rect l="l" t="t" r="r" b="b"/>
                <a:pathLst>
                  <a:path w="11322" h="5009" extrusionOk="0">
                    <a:moveTo>
                      <a:pt x="4110" y="1"/>
                    </a:moveTo>
                    <a:cubicBezTo>
                      <a:pt x="1023" y="1"/>
                      <a:pt x="0" y="3588"/>
                      <a:pt x="2383" y="3588"/>
                    </a:cubicBezTo>
                    <a:cubicBezTo>
                      <a:pt x="2735" y="3588"/>
                      <a:pt x="3161" y="3510"/>
                      <a:pt x="3666" y="3330"/>
                    </a:cubicBezTo>
                    <a:cubicBezTo>
                      <a:pt x="4417" y="3060"/>
                      <a:pt x="5123" y="2950"/>
                      <a:pt x="5776" y="2950"/>
                    </a:cubicBezTo>
                    <a:cubicBezTo>
                      <a:pt x="8602" y="2950"/>
                      <a:pt x="10417" y="5009"/>
                      <a:pt x="10417" y="5009"/>
                    </a:cubicBezTo>
                    <a:lnTo>
                      <a:pt x="11322" y="3580"/>
                    </a:lnTo>
                    <a:cubicBezTo>
                      <a:pt x="11322" y="3580"/>
                      <a:pt x="8107" y="234"/>
                      <a:pt x="4357" y="8"/>
                    </a:cubicBezTo>
                    <a:cubicBezTo>
                      <a:pt x="4273" y="3"/>
                      <a:pt x="4191" y="1"/>
                      <a:pt x="4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8" name="Google Shape;4458;p49"/>
              <p:cNvSpPr/>
              <p:nvPr/>
            </p:nvSpPr>
            <p:spPr>
              <a:xfrm>
                <a:off x="9417991" y="2523475"/>
                <a:ext cx="552193" cy="176200"/>
              </a:xfrm>
              <a:custGeom>
                <a:avLst/>
                <a:gdLst/>
                <a:ahLst/>
                <a:cxnLst/>
                <a:rect l="l" t="t" r="r" b="b"/>
                <a:pathLst>
                  <a:path w="10486" h="3346" extrusionOk="0">
                    <a:moveTo>
                      <a:pt x="437" y="0"/>
                    </a:moveTo>
                    <a:cubicBezTo>
                      <a:pt x="1" y="938"/>
                      <a:pt x="310" y="1926"/>
                      <a:pt x="1558" y="1926"/>
                    </a:cubicBezTo>
                    <a:cubicBezTo>
                      <a:pt x="1910" y="1926"/>
                      <a:pt x="2336" y="1848"/>
                      <a:pt x="2842" y="1667"/>
                    </a:cubicBezTo>
                    <a:cubicBezTo>
                      <a:pt x="3593" y="1397"/>
                      <a:pt x="4299" y="1287"/>
                      <a:pt x="4952" y="1287"/>
                    </a:cubicBezTo>
                    <a:cubicBezTo>
                      <a:pt x="7778" y="1287"/>
                      <a:pt x="9593" y="3346"/>
                      <a:pt x="9593" y="3346"/>
                    </a:cubicBezTo>
                    <a:lnTo>
                      <a:pt x="10486" y="1917"/>
                    </a:lnTo>
                    <a:cubicBezTo>
                      <a:pt x="10486" y="1917"/>
                      <a:pt x="10355" y="1774"/>
                      <a:pt x="10117" y="1560"/>
                    </a:cubicBezTo>
                    <a:lnTo>
                      <a:pt x="9724" y="2191"/>
                    </a:lnTo>
                    <a:cubicBezTo>
                      <a:pt x="9724" y="2191"/>
                      <a:pt x="7906" y="121"/>
                      <a:pt x="5070" y="121"/>
                    </a:cubicBezTo>
                    <a:cubicBezTo>
                      <a:pt x="4418" y="121"/>
                      <a:pt x="3712" y="231"/>
                      <a:pt x="2961" y="500"/>
                    </a:cubicBezTo>
                    <a:cubicBezTo>
                      <a:pt x="2453" y="684"/>
                      <a:pt x="2024" y="765"/>
                      <a:pt x="1671" y="765"/>
                    </a:cubicBezTo>
                    <a:cubicBezTo>
                      <a:pt x="974" y="765"/>
                      <a:pt x="572" y="451"/>
                      <a:pt x="437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9" name="Google Shape;4459;p49"/>
              <p:cNvSpPr/>
              <p:nvPr/>
            </p:nvSpPr>
            <p:spPr>
              <a:xfrm>
                <a:off x="9486342" y="2229691"/>
                <a:ext cx="548454" cy="393528"/>
              </a:xfrm>
              <a:custGeom>
                <a:avLst/>
                <a:gdLst/>
                <a:ahLst/>
                <a:cxnLst/>
                <a:rect l="l" t="t" r="r" b="b"/>
                <a:pathLst>
                  <a:path w="10415" h="7473" extrusionOk="0">
                    <a:moveTo>
                      <a:pt x="3873" y="0"/>
                    </a:moveTo>
                    <a:cubicBezTo>
                      <a:pt x="1396" y="0"/>
                      <a:pt x="1" y="2896"/>
                      <a:pt x="3521" y="3162"/>
                    </a:cubicBezTo>
                    <a:cubicBezTo>
                      <a:pt x="7771" y="3484"/>
                      <a:pt x="8998" y="7472"/>
                      <a:pt x="8998" y="7472"/>
                    </a:cubicBezTo>
                    <a:lnTo>
                      <a:pt x="10414" y="6532"/>
                    </a:lnTo>
                    <a:cubicBezTo>
                      <a:pt x="10414" y="6532"/>
                      <a:pt x="8843" y="2162"/>
                      <a:pt x="5521" y="424"/>
                    </a:cubicBezTo>
                    <a:cubicBezTo>
                      <a:pt x="4948" y="125"/>
                      <a:pt x="4387" y="0"/>
                      <a:pt x="38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0" name="Google Shape;4460;p49"/>
              <p:cNvSpPr/>
              <p:nvPr/>
            </p:nvSpPr>
            <p:spPr>
              <a:xfrm>
                <a:off x="9603983" y="2229743"/>
                <a:ext cx="430180" cy="393476"/>
              </a:xfrm>
              <a:custGeom>
                <a:avLst/>
                <a:gdLst/>
                <a:ahLst/>
                <a:cxnLst/>
                <a:rect l="l" t="t" r="r" b="b"/>
                <a:pathLst>
                  <a:path w="8169" h="7472" extrusionOk="0">
                    <a:moveTo>
                      <a:pt x="1634" y="1"/>
                    </a:moveTo>
                    <a:cubicBezTo>
                      <a:pt x="996" y="1"/>
                      <a:pt x="429" y="192"/>
                      <a:pt x="1" y="482"/>
                    </a:cubicBezTo>
                    <a:cubicBezTo>
                      <a:pt x="306" y="393"/>
                      <a:pt x="621" y="349"/>
                      <a:pt x="934" y="349"/>
                    </a:cubicBezTo>
                    <a:cubicBezTo>
                      <a:pt x="1500" y="349"/>
                      <a:pt x="2062" y="492"/>
                      <a:pt x="2561" y="768"/>
                    </a:cubicBezTo>
                    <a:cubicBezTo>
                      <a:pt x="5894" y="2506"/>
                      <a:pt x="7454" y="6876"/>
                      <a:pt x="7454" y="6876"/>
                    </a:cubicBezTo>
                    <a:lnTo>
                      <a:pt x="6728" y="7352"/>
                    </a:lnTo>
                    <a:cubicBezTo>
                      <a:pt x="6752" y="7424"/>
                      <a:pt x="6764" y="7471"/>
                      <a:pt x="6764" y="7471"/>
                    </a:cubicBezTo>
                    <a:lnTo>
                      <a:pt x="8168" y="6519"/>
                    </a:lnTo>
                    <a:cubicBezTo>
                      <a:pt x="8168" y="6519"/>
                      <a:pt x="6609" y="2161"/>
                      <a:pt x="3275" y="423"/>
                    </a:cubicBezTo>
                    <a:cubicBezTo>
                      <a:pt x="2706" y="125"/>
                      <a:pt x="2147" y="1"/>
                      <a:pt x="1634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1" name="Google Shape;4461;p49"/>
              <p:cNvSpPr/>
              <p:nvPr/>
            </p:nvSpPr>
            <p:spPr>
              <a:xfrm>
                <a:off x="9786762" y="2006785"/>
                <a:ext cx="401638" cy="494161"/>
              </a:xfrm>
              <a:custGeom>
                <a:avLst/>
                <a:gdLst/>
                <a:ahLst/>
                <a:cxnLst/>
                <a:rect l="l" t="t" r="r" b="b"/>
                <a:pathLst>
                  <a:path w="7627" h="9384" extrusionOk="0">
                    <a:moveTo>
                      <a:pt x="2542" y="0"/>
                    </a:moveTo>
                    <a:cubicBezTo>
                      <a:pt x="1391" y="0"/>
                      <a:pt x="1" y="1807"/>
                      <a:pt x="911" y="3978"/>
                    </a:cubicBezTo>
                    <a:cubicBezTo>
                      <a:pt x="2352" y="7443"/>
                      <a:pt x="6567" y="9383"/>
                      <a:pt x="6567" y="9383"/>
                    </a:cubicBezTo>
                    <a:lnTo>
                      <a:pt x="7626" y="8062"/>
                    </a:lnTo>
                    <a:cubicBezTo>
                      <a:pt x="7626" y="8062"/>
                      <a:pt x="3757" y="6490"/>
                      <a:pt x="3804" y="2228"/>
                    </a:cubicBezTo>
                    <a:cubicBezTo>
                      <a:pt x="3827" y="641"/>
                      <a:pt x="3227" y="0"/>
                      <a:pt x="2542" y="0"/>
                    </a:cubicBezTo>
                    <a:close/>
                  </a:path>
                </a:pathLst>
              </a:custGeom>
              <a:solidFill>
                <a:srgbClr val="2E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2" name="Google Shape;4462;p49"/>
              <p:cNvSpPr/>
              <p:nvPr/>
            </p:nvSpPr>
            <p:spPr>
              <a:xfrm>
                <a:off x="9798347" y="2022530"/>
                <a:ext cx="367461" cy="479048"/>
              </a:xfrm>
              <a:custGeom>
                <a:avLst/>
                <a:gdLst/>
                <a:ahLst/>
                <a:cxnLst/>
                <a:rect l="l" t="t" r="r" b="b"/>
                <a:pathLst>
                  <a:path w="6978" h="9097" extrusionOk="0">
                    <a:moveTo>
                      <a:pt x="1477" y="0"/>
                    </a:moveTo>
                    <a:lnTo>
                      <a:pt x="1477" y="0"/>
                    </a:lnTo>
                    <a:cubicBezTo>
                      <a:pt x="632" y="607"/>
                      <a:pt x="1" y="2036"/>
                      <a:pt x="691" y="3691"/>
                    </a:cubicBezTo>
                    <a:cubicBezTo>
                      <a:pt x="2132" y="7156"/>
                      <a:pt x="6347" y="9096"/>
                      <a:pt x="6347" y="9096"/>
                    </a:cubicBezTo>
                    <a:lnTo>
                      <a:pt x="6978" y="8299"/>
                    </a:lnTo>
                    <a:cubicBezTo>
                      <a:pt x="6490" y="8072"/>
                      <a:pt x="2727" y="6167"/>
                      <a:pt x="1370" y="2929"/>
                    </a:cubicBezTo>
                    <a:cubicBezTo>
                      <a:pt x="882" y="1774"/>
                      <a:pt x="1048" y="738"/>
                      <a:pt x="1477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3" name="Google Shape;4463;p49"/>
              <p:cNvSpPr/>
              <p:nvPr/>
            </p:nvSpPr>
            <p:spPr>
              <a:xfrm>
                <a:off x="10011721" y="2371291"/>
                <a:ext cx="134652" cy="113272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151" extrusionOk="0">
                    <a:moveTo>
                      <a:pt x="1368" y="0"/>
                    </a:moveTo>
                    <a:cubicBezTo>
                      <a:pt x="551" y="0"/>
                      <a:pt x="1" y="928"/>
                      <a:pt x="473" y="1664"/>
                    </a:cubicBezTo>
                    <a:cubicBezTo>
                      <a:pt x="694" y="1995"/>
                      <a:pt x="1037" y="2150"/>
                      <a:pt x="1376" y="2150"/>
                    </a:cubicBezTo>
                    <a:cubicBezTo>
                      <a:pt x="1842" y="2150"/>
                      <a:pt x="2302" y="1856"/>
                      <a:pt x="2426" y="1318"/>
                    </a:cubicBezTo>
                    <a:cubicBezTo>
                      <a:pt x="2557" y="735"/>
                      <a:pt x="2176" y="152"/>
                      <a:pt x="1580" y="21"/>
                    </a:cubicBezTo>
                    <a:cubicBezTo>
                      <a:pt x="1508" y="7"/>
                      <a:pt x="1437" y="0"/>
                      <a:pt x="1368" y="0"/>
                    </a:cubicBezTo>
                    <a:close/>
                  </a:path>
                </a:pathLst>
              </a:custGeom>
              <a:solidFill>
                <a:srgbClr val="DE57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4" name="Google Shape;4464;p49"/>
              <p:cNvSpPr/>
              <p:nvPr/>
            </p:nvSpPr>
            <p:spPr>
              <a:xfrm>
                <a:off x="10160325" y="2393197"/>
                <a:ext cx="49395" cy="41496"/>
              </a:xfrm>
              <a:custGeom>
                <a:avLst/>
                <a:gdLst/>
                <a:ahLst/>
                <a:cxnLst/>
                <a:rect l="l" t="t" r="r" b="b"/>
                <a:pathLst>
                  <a:path w="938" h="788" extrusionOk="0">
                    <a:moveTo>
                      <a:pt x="496" y="1"/>
                    </a:moveTo>
                    <a:cubicBezTo>
                      <a:pt x="196" y="1"/>
                      <a:pt x="1" y="343"/>
                      <a:pt x="175" y="605"/>
                    </a:cubicBezTo>
                    <a:cubicBezTo>
                      <a:pt x="255" y="730"/>
                      <a:pt x="380" y="788"/>
                      <a:pt x="504" y="788"/>
                    </a:cubicBezTo>
                    <a:cubicBezTo>
                      <a:pt x="673" y="788"/>
                      <a:pt x="841" y="679"/>
                      <a:pt x="890" y="486"/>
                    </a:cubicBezTo>
                    <a:cubicBezTo>
                      <a:pt x="937" y="271"/>
                      <a:pt x="794" y="57"/>
                      <a:pt x="580" y="9"/>
                    </a:cubicBezTo>
                    <a:cubicBezTo>
                      <a:pt x="551" y="4"/>
                      <a:pt x="523" y="1"/>
                      <a:pt x="496" y="1"/>
                    </a:cubicBezTo>
                    <a:close/>
                  </a:path>
                </a:pathLst>
              </a:custGeom>
              <a:solidFill>
                <a:srgbClr val="DE57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5" name="Google Shape;4465;p49"/>
              <p:cNvSpPr/>
              <p:nvPr/>
            </p:nvSpPr>
            <p:spPr>
              <a:xfrm>
                <a:off x="10130151" y="2457915"/>
                <a:ext cx="49448" cy="41759"/>
              </a:xfrm>
              <a:custGeom>
                <a:avLst/>
                <a:gdLst/>
                <a:ahLst/>
                <a:cxnLst/>
                <a:rect l="l" t="t" r="r" b="b"/>
                <a:pathLst>
                  <a:path w="939" h="793" extrusionOk="0">
                    <a:moveTo>
                      <a:pt x="508" y="0"/>
                    </a:moveTo>
                    <a:cubicBezTo>
                      <a:pt x="202" y="0"/>
                      <a:pt x="0" y="338"/>
                      <a:pt x="177" y="614"/>
                    </a:cubicBezTo>
                    <a:cubicBezTo>
                      <a:pt x="257" y="735"/>
                      <a:pt x="383" y="792"/>
                      <a:pt x="508" y="792"/>
                    </a:cubicBezTo>
                    <a:cubicBezTo>
                      <a:pt x="677" y="792"/>
                      <a:pt x="843" y="687"/>
                      <a:pt x="891" y="495"/>
                    </a:cubicBezTo>
                    <a:cubicBezTo>
                      <a:pt x="939" y="269"/>
                      <a:pt x="796" y="54"/>
                      <a:pt x="582" y="7"/>
                    </a:cubicBezTo>
                    <a:cubicBezTo>
                      <a:pt x="556" y="3"/>
                      <a:pt x="532" y="0"/>
                      <a:pt x="508" y="0"/>
                    </a:cubicBezTo>
                    <a:close/>
                  </a:path>
                </a:pathLst>
              </a:custGeom>
              <a:solidFill>
                <a:srgbClr val="DE57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6" name="Google Shape;4466;p49"/>
              <p:cNvSpPr/>
              <p:nvPr/>
            </p:nvSpPr>
            <p:spPr>
              <a:xfrm>
                <a:off x="10086760" y="2786138"/>
                <a:ext cx="131703" cy="113166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149" extrusionOk="0">
                    <a:moveTo>
                      <a:pt x="1074" y="1"/>
                    </a:moveTo>
                    <a:cubicBezTo>
                      <a:pt x="477" y="1"/>
                      <a:pt x="1" y="484"/>
                      <a:pt x="1" y="1084"/>
                    </a:cubicBezTo>
                    <a:cubicBezTo>
                      <a:pt x="9" y="1727"/>
                      <a:pt x="532" y="2148"/>
                      <a:pt x="1077" y="2148"/>
                    </a:cubicBezTo>
                    <a:cubicBezTo>
                      <a:pt x="1339" y="2148"/>
                      <a:pt x="1606" y="2051"/>
                      <a:pt x="1822" y="1834"/>
                    </a:cubicBezTo>
                    <a:cubicBezTo>
                      <a:pt x="2501" y="1168"/>
                      <a:pt x="2048" y="25"/>
                      <a:pt x="1096" y="1"/>
                    </a:cubicBezTo>
                    <a:cubicBezTo>
                      <a:pt x="1089" y="1"/>
                      <a:pt x="1081" y="1"/>
                      <a:pt x="1074" y="1"/>
                    </a:cubicBezTo>
                    <a:close/>
                  </a:path>
                </a:pathLst>
              </a:custGeom>
              <a:solidFill>
                <a:srgbClr val="AD3D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7" name="Google Shape;4467;p49"/>
              <p:cNvSpPr/>
              <p:nvPr/>
            </p:nvSpPr>
            <p:spPr>
              <a:xfrm>
                <a:off x="10025728" y="2858702"/>
                <a:ext cx="51659" cy="43497"/>
              </a:xfrm>
              <a:custGeom>
                <a:avLst/>
                <a:gdLst/>
                <a:ahLst/>
                <a:cxnLst/>
                <a:rect l="l" t="t" r="r" b="b"/>
                <a:pathLst>
                  <a:path w="981" h="826" extrusionOk="0">
                    <a:moveTo>
                      <a:pt x="427" y="0"/>
                    </a:moveTo>
                    <a:cubicBezTo>
                      <a:pt x="207" y="0"/>
                      <a:pt x="0" y="176"/>
                      <a:pt x="17" y="433"/>
                    </a:cubicBezTo>
                    <a:cubicBezTo>
                      <a:pt x="28" y="659"/>
                      <a:pt x="207" y="825"/>
                      <a:pt x="433" y="825"/>
                    </a:cubicBezTo>
                    <a:cubicBezTo>
                      <a:pt x="802" y="814"/>
                      <a:pt x="981" y="361"/>
                      <a:pt x="707" y="111"/>
                    </a:cubicBezTo>
                    <a:cubicBezTo>
                      <a:pt x="623" y="35"/>
                      <a:pt x="524" y="0"/>
                      <a:pt x="427" y="0"/>
                    </a:cubicBezTo>
                    <a:close/>
                  </a:path>
                </a:pathLst>
              </a:custGeom>
              <a:solidFill>
                <a:srgbClr val="AD3D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8" name="Google Shape;4468;p49"/>
              <p:cNvSpPr/>
              <p:nvPr/>
            </p:nvSpPr>
            <p:spPr>
              <a:xfrm>
                <a:off x="10039736" y="2789930"/>
                <a:ext cx="48342" cy="41917"/>
              </a:xfrm>
              <a:custGeom>
                <a:avLst/>
                <a:gdLst/>
                <a:ahLst/>
                <a:cxnLst/>
                <a:rect l="l" t="t" r="r" b="b"/>
                <a:pathLst>
                  <a:path w="918" h="796" extrusionOk="0">
                    <a:moveTo>
                      <a:pt x="405" y="0"/>
                    </a:moveTo>
                    <a:cubicBezTo>
                      <a:pt x="179" y="0"/>
                      <a:pt x="1" y="179"/>
                      <a:pt x="1" y="405"/>
                    </a:cubicBezTo>
                    <a:cubicBezTo>
                      <a:pt x="9" y="639"/>
                      <a:pt x="202" y="796"/>
                      <a:pt x="400" y="796"/>
                    </a:cubicBezTo>
                    <a:cubicBezTo>
                      <a:pt x="494" y="796"/>
                      <a:pt x="590" y="760"/>
                      <a:pt x="667" y="679"/>
                    </a:cubicBezTo>
                    <a:cubicBezTo>
                      <a:pt x="917" y="429"/>
                      <a:pt x="751" y="12"/>
                      <a:pt x="405" y="0"/>
                    </a:cubicBezTo>
                    <a:close/>
                  </a:path>
                </a:pathLst>
              </a:custGeom>
              <a:solidFill>
                <a:srgbClr val="AD3D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9" name="Google Shape;4469;p49"/>
              <p:cNvSpPr/>
              <p:nvPr/>
            </p:nvSpPr>
            <p:spPr>
              <a:xfrm>
                <a:off x="10226570" y="2848855"/>
                <a:ext cx="27015" cy="23118"/>
              </a:xfrm>
              <a:custGeom>
                <a:avLst/>
                <a:gdLst/>
                <a:ahLst/>
                <a:cxnLst/>
                <a:rect l="l" t="t" r="r" b="b"/>
                <a:pathLst>
                  <a:path w="513" h="439" extrusionOk="0">
                    <a:moveTo>
                      <a:pt x="227" y="0"/>
                    </a:moveTo>
                    <a:cubicBezTo>
                      <a:pt x="108" y="0"/>
                      <a:pt x="1" y="108"/>
                      <a:pt x="1" y="227"/>
                    </a:cubicBezTo>
                    <a:cubicBezTo>
                      <a:pt x="9" y="354"/>
                      <a:pt x="112" y="438"/>
                      <a:pt x="219" y="438"/>
                    </a:cubicBezTo>
                    <a:cubicBezTo>
                      <a:pt x="272" y="438"/>
                      <a:pt x="326" y="417"/>
                      <a:pt x="370" y="370"/>
                    </a:cubicBezTo>
                    <a:cubicBezTo>
                      <a:pt x="513" y="239"/>
                      <a:pt x="417" y="12"/>
                      <a:pt x="227" y="0"/>
                    </a:cubicBezTo>
                    <a:close/>
                  </a:path>
                </a:pathLst>
              </a:custGeom>
              <a:solidFill>
                <a:srgbClr val="AD3D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0" name="Google Shape;4470;p49"/>
              <p:cNvSpPr/>
              <p:nvPr/>
            </p:nvSpPr>
            <p:spPr>
              <a:xfrm>
                <a:off x="9603351" y="2137695"/>
                <a:ext cx="792586" cy="784265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4893" extrusionOk="0">
                    <a:moveTo>
                      <a:pt x="12053" y="1"/>
                    </a:moveTo>
                    <a:cubicBezTo>
                      <a:pt x="11264" y="1"/>
                      <a:pt x="10307" y="639"/>
                      <a:pt x="9931" y="1278"/>
                    </a:cubicBezTo>
                    <a:cubicBezTo>
                      <a:pt x="9438" y="2132"/>
                      <a:pt x="8188" y="3562"/>
                      <a:pt x="7074" y="3562"/>
                    </a:cubicBezTo>
                    <a:cubicBezTo>
                      <a:pt x="6977" y="3562"/>
                      <a:pt x="6881" y="3551"/>
                      <a:pt x="6787" y="3528"/>
                    </a:cubicBezTo>
                    <a:cubicBezTo>
                      <a:pt x="6674" y="3502"/>
                      <a:pt x="6557" y="3489"/>
                      <a:pt x="6438" y="3489"/>
                    </a:cubicBezTo>
                    <a:cubicBezTo>
                      <a:pt x="5309" y="3489"/>
                      <a:pt x="3966" y="4589"/>
                      <a:pt x="3966" y="5504"/>
                    </a:cubicBezTo>
                    <a:cubicBezTo>
                      <a:pt x="3978" y="6516"/>
                      <a:pt x="3406" y="7338"/>
                      <a:pt x="1227" y="8314"/>
                    </a:cubicBezTo>
                    <a:cubicBezTo>
                      <a:pt x="1144" y="8350"/>
                      <a:pt x="1072" y="8398"/>
                      <a:pt x="989" y="8433"/>
                    </a:cubicBezTo>
                    <a:cubicBezTo>
                      <a:pt x="144" y="8850"/>
                      <a:pt x="1" y="9934"/>
                      <a:pt x="751" y="10267"/>
                    </a:cubicBezTo>
                    <a:cubicBezTo>
                      <a:pt x="1477" y="10600"/>
                      <a:pt x="2180" y="11267"/>
                      <a:pt x="2632" y="11755"/>
                    </a:cubicBezTo>
                    <a:cubicBezTo>
                      <a:pt x="2680" y="11791"/>
                      <a:pt x="2727" y="11839"/>
                      <a:pt x="2775" y="11874"/>
                    </a:cubicBezTo>
                    <a:cubicBezTo>
                      <a:pt x="2811" y="11934"/>
                      <a:pt x="2835" y="11993"/>
                      <a:pt x="2882" y="12053"/>
                    </a:cubicBezTo>
                    <a:cubicBezTo>
                      <a:pt x="4158" y="13970"/>
                      <a:pt x="6918" y="14893"/>
                      <a:pt x="9258" y="14893"/>
                    </a:cubicBezTo>
                    <a:cubicBezTo>
                      <a:pt x="10566" y="14893"/>
                      <a:pt x="11742" y="14605"/>
                      <a:pt x="12455" y="14041"/>
                    </a:cubicBezTo>
                    <a:cubicBezTo>
                      <a:pt x="14050" y="12767"/>
                      <a:pt x="15050" y="8529"/>
                      <a:pt x="14157" y="5195"/>
                    </a:cubicBezTo>
                    <a:cubicBezTo>
                      <a:pt x="14169" y="5088"/>
                      <a:pt x="14169" y="4981"/>
                      <a:pt x="14157" y="4885"/>
                    </a:cubicBezTo>
                    <a:cubicBezTo>
                      <a:pt x="13943" y="3647"/>
                      <a:pt x="13479" y="1218"/>
                      <a:pt x="12955" y="456"/>
                    </a:cubicBezTo>
                    <a:cubicBezTo>
                      <a:pt x="12735" y="133"/>
                      <a:pt x="12411" y="1"/>
                      <a:pt x="120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1" name="Google Shape;4471;p49"/>
              <p:cNvSpPr/>
              <p:nvPr/>
            </p:nvSpPr>
            <p:spPr>
              <a:xfrm>
                <a:off x="9603351" y="2564812"/>
                <a:ext cx="719862" cy="356824"/>
              </a:xfrm>
              <a:custGeom>
                <a:avLst/>
                <a:gdLst/>
                <a:ahLst/>
                <a:cxnLst/>
                <a:rect l="l" t="t" r="r" b="b"/>
                <a:pathLst>
                  <a:path w="13670" h="6776" extrusionOk="0">
                    <a:moveTo>
                      <a:pt x="1680" y="1"/>
                    </a:moveTo>
                    <a:cubicBezTo>
                      <a:pt x="1537" y="60"/>
                      <a:pt x="1394" y="132"/>
                      <a:pt x="1227" y="203"/>
                    </a:cubicBezTo>
                    <a:cubicBezTo>
                      <a:pt x="1144" y="239"/>
                      <a:pt x="1072" y="287"/>
                      <a:pt x="989" y="322"/>
                    </a:cubicBezTo>
                    <a:cubicBezTo>
                      <a:pt x="144" y="739"/>
                      <a:pt x="1" y="1823"/>
                      <a:pt x="751" y="2144"/>
                    </a:cubicBezTo>
                    <a:cubicBezTo>
                      <a:pt x="1477" y="2477"/>
                      <a:pt x="2180" y="3144"/>
                      <a:pt x="2632" y="3632"/>
                    </a:cubicBezTo>
                    <a:cubicBezTo>
                      <a:pt x="2668" y="3680"/>
                      <a:pt x="2715" y="3716"/>
                      <a:pt x="2775" y="3751"/>
                    </a:cubicBezTo>
                    <a:cubicBezTo>
                      <a:pt x="2811" y="3811"/>
                      <a:pt x="2835" y="3870"/>
                      <a:pt x="2882" y="3930"/>
                    </a:cubicBezTo>
                    <a:cubicBezTo>
                      <a:pt x="4158" y="5855"/>
                      <a:pt x="6920" y="6776"/>
                      <a:pt x="9261" y="6776"/>
                    </a:cubicBezTo>
                    <a:cubicBezTo>
                      <a:pt x="10567" y="6776"/>
                      <a:pt x="11742" y="6489"/>
                      <a:pt x="12455" y="5930"/>
                    </a:cubicBezTo>
                    <a:cubicBezTo>
                      <a:pt x="12919" y="5561"/>
                      <a:pt x="13336" y="4930"/>
                      <a:pt x="13669" y="4144"/>
                    </a:cubicBezTo>
                    <a:lnTo>
                      <a:pt x="13669" y="4144"/>
                    </a:lnTo>
                    <a:cubicBezTo>
                      <a:pt x="12954" y="4671"/>
                      <a:pt x="11813" y="4941"/>
                      <a:pt x="10549" y="4941"/>
                    </a:cubicBezTo>
                    <a:cubicBezTo>
                      <a:pt x="8213" y="4941"/>
                      <a:pt x="5455" y="4020"/>
                      <a:pt x="4180" y="2096"/>
                    </a:cubicBezTo>
                    <a:cubicBezTo>
                      <a:pt x="4132" y="2037"/>
                      <a:pt x="4097" y="1977"/>
                      <a:pt x="4073" y="1918"/>
                    </a:cubicBezTo>
                    <a:cubicBezTo>
                      <a:pt x="4013" y="1882"/>
                      <a:pt x="3966" y="1846"/>
                      <a:pt x="3930" y="1799"/>
                    </a:cubicBezTo>
                    <a:cubicBezTo>
                      <a:pt x="3477" y="1311"/>
                      <a:pt x="2763" y="644"/>
                      <a:pt x="2049" y="322"/>
                    </a:cubicBezTo>
                    <a:cubicBezTo>
                      <a:pt x="1894" y="251"/>
                      <a:pt x="1763" y="132"/>
                      <a:pt x="1680" y="1"/>
                    </a:cubicBezTo>
                    <a:close/>
                  </a:path>
                </a:pathLst>
              </a:custGeom>
              <a:solidFill>
                <a:srgbClr val="011866">
                  <a:alpha val="6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2" name="Google Shape;4472;p49"/>
              <p:cNvSpPr/>
              <p:nvPr/>
            </p:nvSpPr>
            <p:spPr>
              <a:xfrm>
                <a:off x="10015934" y="2311417"/>
                <a:ext cx="171198" cy="141603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2689" extrusionOk="0">
                    <a:moveTo>
                      <a:pt x="1876" y="0"/>
                    </a:moveTo>
                    <a:cubicBezTo>
                      <a:pt x="1546" y="0"/>
                      <a:pt x="1194" y="111"/>
                      <a:pt x="881" y="336"/>
                    </a:cubicBezTo>
                    <a:cubicBezTo>
                      <a:pt x="214" y="824"/>
                      <a:pt x="0" y="1670"/>
                      <a:pt x="417" y="2229"/>
                    </a:cubicBezTo>
                    <a:cubicBezTo>
                      <a:pt x="636" y="2533"/>
                      <a:pt x="992" y="2689"/>
                      <a:pt x="1378" y="2689"/>
                    </a:cubicBezTo>
                    <a:cubicBezTo>
                      <a:pt x="1704" y="2689"/>
                      <a:pt x="2052" y="2577"/>
                      <a:pt x="2358" y="2348"/>
                    </a:cubicBezTo>
                    <a:cubicBezTo>
                      <a:pt x="3036" y="1860"/>
                      <a:pt x="3251" y="1015"/>
                      <a:pt x="2834" y="455"/>
                    </a:cubicBezTo>
                    <a:cubicBezTo>
                      <a:pt x="2615" y="153"/>
                      <a:pt x="2262" y="0"/>
                      <a:pt x="1876" y="0"/>
                    </a:cubicBezTo>
                    <a:close/>
                  </a:path>
                </a:pathLst>
              </a:custGeom>
              <a:solidFill>
                <a:srgbClr val="DF68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3" name="Google Shape;4473;p49"/>
              <p:cNvSpPr/>
              <p:nvPr/>
            </p:nvSpPr>
            <p:spPr>
              <a:xfrm>
                <a:off x="10207139" y="2427162"/>
                <a:ext cx="72144" cy="59558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131" extrusionOk="0">
                    <a:moveTo>
                      <a:pt x="791" y="0"/>
                    </a:moveTo>
                    <a:cubicBezTo>
                      <a:pt x="653" y="0"/>
                      <a:pt x="507" y="46"/>
                      <a:pt x="382" y="138"/>
                    </a:cubicBezTo>
                    <a:cubicBezTo>
                      <a:pt x="96" y="341"/>
                      <a:pt x="1" y="698"/>
                      <a:pt x="179" y="936"/>
                    </a:cubicBezTo>
                    <a:cubicBezTo>
                      <a:pt x="269" y="1065"/>
                      <a:pt x="418" y="1131"/>
                      <a:pt x="581" y="1131"/>
                    </a:cubicBezTo>
                    <a:cubicBezTo>
                      <a:pt x="720" y="1131"/>
                      <a:pt x="869" y="1082"/>
                      <a:pt x="1001" y="984"/>
                    </a:cubicBezTo>
                    <a:cubicBezTo>
                      <a:pt x="1275" y="781"/>
                      <a:pt x="1370" y="424"/>
                      <a:pt x="1203" y="186"/>
                    </a:cubicBezTo>
                    <a:cubicBezTo>
                      <a:pt x="1106" y="64"/>
                      <a:pt x="954" y="0"/>
                      <a:pt x="791" y="0"/>
                    </a:cubicBezTo>
                    <a:close/>
                  </a:path>
                </a:pathLst>
              </a:custGeom>
              <a:solidFill>
                <a:srgbClr val="DF68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4" name="Google Shape;4474;p49"/>
              <p:cNvSpPr/>
              <p:nvPr/>
            </p:nvSpPr>
            <p:spPr>
              <a:xfrm>
                <a:off x="10197713" y="2332639"/>
                <a:ext cx="72197" cy="60032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140" extrusionOk="0">
                    <a:moveTo>
                      <a:pt x="793" y="1"/>
                    </a:moveTo>
                    <a:cubicBezTo>
                      <a:pt x="654" y="1"/>
                      <a:pt x="508" y="49"/>
                      <a:pt x="382" y="147"/>
                    </a:cubicBezTo>
                    <a:cubicBezTo>
                      <a:pt x="96" y="350"/>
                      <a:pt x="1" y="707"/>
                      <a:pt x="180" y="945"/>
                    </a:cubicBezTo>
                    <a:cubicBezTo>
                      <a:pt x="269" y="1074"/>
                      <a:pt x="418" y="1140"/>
                      <a:pt x="581" y="1140"/>
                    </a:cubicBezTo>
                    <a:cubicBezTo>
                      <a:pt x="720" y="1140"/>
                      <a:pt x="869" y="1092"/>
                      <a:pt x="1001" y="993"/>
                    </a:cubicBezTo>
                    <a:cubicBezTo>
                      <a:pt x="1275" y="790"/>
                      <a:pt x="1370" y="433"/>
                      <a:pt x="1204" y="195"/>
                    </a:cubicBezTo>
                    <a:cubicBezTo>
                      <a:pt x="1107" y="67"/>
                      <a:pt x="955" y="1"/>
                      <a:pt x="793" y="1"/>
                    </a:cubicBezTo>
                    <a:close/>
                  </a:path>
                </a:pathLst>
              </a:custGeom>
              <a:solidFill>
                <a:srgbClr val="DF68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5" name="Google Shape;4475;p49"/>
              <p:cNvSpPr/>
              <p:nvPr/>
            </p:nvSpPr>
            <p:spPr>
              <a:xfrm>
                <a:off x="9990816" y="2756597"/>
                <a:ext cx="169355" cy="142077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2698" extrusionOk="0">
                    <a:moveTo>
                      <a:pt x="1834" y="0"/>
                    </a:moveTo>
                    <a:cubicBezTo>
                      <a:pt x="1587" y="0"/>
                      <a:pt x="1325" y="62"/>
                      <a:pt x="1072" y="193"/>
                    </a:cubicBezTo>
                    <a:cubicBezTo>
                      <a:pt x="346" y="586"/>
                      <a:pt x="1" y="1419"/>
                      <a:pt x="287" y="2050"/>
                    </a:cubicBezTo>
                    <a:cubicBezTo>
                      <a:pt x="474" y="2471"/>
                      <a:pt x="890" y="2698"/>
                      <a:pt x="1362" y="2698"/>
                    </a:cubicBezTo>
                    <a:cubicBezTo>
                      <a:pt x="1612" y="2698"/>
                      <a:pt x="1877" y="2634"/>
                      <a:pt x="2132" y="2503"/>
                    </a:cubicBezTo>
                    <a:cubicBezTo>
                      <a:pt x="2858" y="2110"/>
                      <a:pt x="3216" y="1276"/>
                      <a:pt x="2918" y="645"/>
                    </a:cubicBezTo>
                    <a:cubicBezTo>
                      <a:pt x="2730" y="230"/>
                      <a:pt x="2310" y="0"/>
                      <a:pt x="18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6" name="Google Shape;4476;p49"/>
              <p:cNvSpPr/>
              <p:nvPr/>
            </p:nvSpPr>
            <p:spPr>
              <a:xfrm>
                <a:off x="9916830" y="2699304"/>
                <a:ext cx="71565" cy="594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129" extrusionOk="0">
                    <a:moveTo>
                      <a:pt x="775" y="1"/>
                    </a:moveTo>
                    <a:cubicBezTo>
                      <a:pt x="673" y="1"/>
                      <a:pt x="566" y="26"/>
                      <a:pt x="465" y="78"/>
                    </a:cubicBezTo>
                    <a:cubicBezTo>
                      <a:pt x="156" y="245"/>
                      <a:pt x="1" y="590"/>
                      <a:pt x="120" y="864"/>
                    </a:cubicBezTo>
                    <a:cubicBezTo>
                      <a:pt x="205" y="1034"/>
                      <a:pt x="380" y="1129"/>
                      <a:pt x="578" y="1129"/>
                    </a:cubicBezTo>
                    <a:cubicBezTo>
                      <a:pt x="684" y="1129"/>
                      <a:pt x="797" y="1101"/>
                      <a:pt x="906" y="1043"/>
                    </a:cubicBezTo>
                    <a:cubicBezTo>
                      <a:pt x="1204" y="888"/>
                      <a:pt x="1358" y="531"/>
                      <a:pt x="1239" y="269"/>
                    </a:cubicBezTo>
                    <a:cubicBezTo>
                      <a:pt x="1153" y="96"/>
                      <a:pt x="973" y="1"/>
                      <a:pt x="7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7" name="Google Shape;4477;p49"/>
              <p:cNvSpPr/>
              <p:nvPr/>
            </p:nvSpPr>
            <p:spPr>
              <a:xfrm>
                <a:off x="9909352" y="2796038"/>
                <a:ext cx="70880" cy="59874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137" extrusionOk="0">
                    <a:moveTo>
                      <a:pt x="777" y="1"/>
                    </a:moveTo>
                    <a:cubicBezTo>
                      <a:pt x="672" y="1"/>
                      <a:pt x="560" y="29"/>
                      <a:pt x="453" y="87"/>
                    </a:cubicBezTo>
                    <a:cubicBezTo>
                      <a:pt x="143" y="253"/>
                      <a:pt x="0" y="599"/>
                      <a:pt x="119" y="861"/>
                    </a:cubicBezTo>
                    <a:cubicBezTo>
                      <a:pt x="197" y="1039"/>
                      <a:pt x="371" y="1137"/>
                      <a:pt x="568" y="1137"/>
                    </a:cubicBezTo>
                    <a:cubicBezTo>
                      <a:pt x="673" y="1137"/>
                      <a:pt x="785" y="1109"/>
                      <a:pt x="893" y="1051"/>
                    </a:cubicBezTo>
                    <a:cubicBezTo>
                      <a:pt x="1203" y="884"/>
                      <a:pt x="1346" y="539"/>
                      <a:pt x="1226" y="277"/>
                    </a:cubicBezTo>
                    <a:cubicBezTo>
                      <a:pt x="1149" y="99"/>
                      <a:pt x="975" y="1"/>
                      <a:pt x="7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8" name="Google Shape;4478;p49"/>
              <p:cNvSpPr/>
              <p:nvPr/>
            </p:nvSpPr>
            <p:spPr>
              <a:xfrm>
                <a:off x="9963275" y="1525061"/>
                <a:ext cx="487210" cy="758936"/>
              </a:xfrm>
              <a:custGeom>
                <a:avLst/>
                <a:gdLst/>
                <a:ahLst/>
                <a:cxnLst/>
                <a:rect l="l" t="t" r="r" b="b"/>
                <a:pathLst>
                  <a:path w="9252" h="14412" extrusionOk="0">
                    <a:moveTo>
                      <a:pt x="1593" y="0"/>
                    </a:moveTo>
                    <a:cubicBezTo>
                      <a:pt x="1004" y="0"/>
                      <a:pt x="456" y="119"/>
                      <a:pt x="0" y="327"/>
                    </a:cubicBezTo>
                    <a:cubicBezTo>
                      <a:pt x="1345" y="327"/>
                      <a:pt x="2893" y="922"/>
                      <a:pt x="4084" y="2494"/>
                    </a:cubicBezTo>
                    <a:cubicBezTo>
                      <a:pt x="7441" y="6911"/>
                      <a:pt x="7060" y="13578"/>
                      <a:pt x="6989" y="14412"/>
                    </a:cubicBezTo>
                    <a:lnTo>
                      <a:pt x="8561" y="14174"/>
                    </a:lnTo>
                    <a:cubicBezTo>
                      <a:pt x="8561" y="14174"/>
                      <a:pt x="9251" y="6887"/>
                      <a:pt x="5656" y="2160"/>
                    </a:cubicBezTo>
                    <a:cubicBezTo>
                      <a:pt x="4475" y="608"/>
                      <a:pt x="2927" y="0"/>
                      <a:pt x="1593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9" name="Google Shape;4479;p49"/>
              <p:cNvSpPr/>
              <p:nvPr/>
            </p:nvSpPr>
            <p:spPr>
              <a:xfrm>
                <a:off x="10659795" y="1667977"/>
                <a:ext cx="512961" cy="734554"/>
              </a:xfrm>
              <a:custGeom>
                <a:avLst/>
                <a:gdLst/>
                <a:ahLst/>
                <a:cxnLst/>
                <a:rect l="l" t="t" r="r" b="b"/>
                <a:pathLst>
                  <a:path w="9741" h="13949" extrusionOk="0">
                    <a:moveTo>
                      <a:pt x="7819" y="1"/>
                    </a:moveTo>
                    <a:cubicBezTo>
                      <a:pt x="6569" y="1"/>
                      <a:pt x="5143" y="520"/>
                      <a:pt x="3954" y="1851"/>
                    </a:cubicBezTo>
                    <a:cubicBezTo>
                      <a:pt x="1" y="6257"/>
                      <a:pt x="108" y="13579"/>
                      <a:pt x="108" y="13579"/>
                    </a:cubicBezTo>
                    <a:lnTo>
                      <a:pt x="1656" y="13948"/>
                    </a:lnTo>
                    <a:cubicBezTo>
                      <a:pt x="1668" y="13115"/>
                      <a:pt x="1811" y="6435"/>
                      <a:pt x="5502" y="2304"/>
                    </a:cubicBezTo>
                    <a:cubicBezTo>
                      <a:pt x="6686" y="979"/>
                      <a:pt x="8105" y="453"/>
                      <a:pt x="9352" y="453"/>
                    </a:cubicBezTo>
                    <a:cubicBezTo>
                      <a:pt x="9484" y="453"/>
                      <a:pt x="9613" y="459"/>
                      <a:pt x="9740" y="470"/>
                    </a:cubicBezTo>
                    <a:cubicBezTo>
                      <a:pt x="9214" y="177"/>
                      <a:pt x="8547" y="1"/>
                      <a:pt x="7819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0" name="Google Shape;4480;p49"/>
              <p:cNvSpPr/>
              <p:nvPr/>
            </p:nvSpPr>
            <p:spPr>
              <a:xfrm>
                <a:off x="9611407" y="1701100"/>
                <a:ext cx="758831" cy="701431"/>
              </a:xfrm>
              <a:custGeom>
                <a:avLst/>
                <a:gdLst/>
                <a:ahLst/>
                <a:cxnLst/>
                <a:rect l="l" t="t" r="r" b="b"/>
                <a:pathLst>
                  <a:path w="14410" h="13320" extrusionOk="0">
                    <a:moveTo>
                      <a:pt x="5420" y="0"/>
                    </a:moveTo>
                    <a:cubicBezTo>
                      <a:pt x="2123" y="0"/>
                      <a:pt x="0" y="3452"/>
                      <a:pt x="4860" y="4878"/>
                    </a:cubicBezTo>
                    <a:cubicBezTo>
                      <a:pt x="11325" y="6759"/>
                      <a:pt x="11921" y="13319"/>
                      <a:pt x="11921" y="13319"/>
                    </a:cubicBezTo>
                    <a:lnTo>
                      <a:pt x="14409" y="12331"/>
                    </a:lnTo>
                    <a:cubicBezTo>
                      <a:pt x="14409" y="12331"/>
                      <a:pt x="13409" y="5092"/>
                      <a:pt x="8837" y="1306"/>
                    </a:cubicBezTo>
                    <a:cubicBezTo>
                      <a:pt x="7708" y="371"/>
                      <a:pt x="6501" y="0"/>
                      <a:pt x="5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1" name="Google Shape;4481;p49"/>
              <p:cNvSpPr/>
              <p:nvPr/>
            </p:nvSpPr>
            <p:spPr>
              <a:xfrm>
                <a:off x="9722518" y="1700889"/>
                <a:ext cx="647718" cy="670888"/>
              </a:xfrm>
              <a:custGeom>
                <a:avLst/>
                <a:gdLst/>
                <a:ahLst/>
                <a:cxnLst/>
                <a:rect l="l" t="t" r="r" b="b"/>
                <a:pathLst>
                  <a:path w="12300" h="12740" extrusionOk="0">
                    <a:moveTo>
                      <a:pt x="3331" y="1"/>
                    </a:moveTo>
                    <a:cubicBezTo>
                      <a:pt x="1701" y="1"/>
                      <a:pt x="358" y="844"/>
                      <a:pt x="0" y="1869"/>
                    </a:cubicBezTo>
                    <a:cubicBezTo>
                      <a:pt x="617" y="1427"/>
                      <a:pt x="1473" y="1137"/>
                      <a:pt x="2430" y="1137"/>
                    </a:cubicBezTo>
                    <a:cubicBezTo>
                      <a:pt x="3505" y="1137"/>
                      <a:pt x="4706" y="1503"/>
                      <a:pt x="5834" y="2429"/>
                    </a:cubicBezTo>
                    <a:cubicBezTo>
                      <a:pt x="9537" y="5489"/>
                      <a:pt x="10894" y="10823"/>
                      <a:pt x="11275" y="12740"/>
                    </a:cubicBezTo>
                    <a:lnTo>
                      <a:pt x="12299" y="12335"/>
                    </a:lnTo>
                    <a:cubicBezTo>
                      <a:pt x="12299" y="12335"/>
                      <a:pt x="11311" y="5084"/>
                      <a:pt x="6739" y="1298"/>
                    </a:cubicBezTo>
                    <a:cubicBezTo>
                      <a:pt x="5611" y="369"/>
                      <a:pt x="4408" y="1"/>
                      <a:pt x="3331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2" name="Google Shape;4482;p49"/>
              <p:cNvSpPr/>
              <p:nvPr/>
            </p:nvSpPr>
            <p:spPr>
              <a:xfrm>
                <a:off x="10740048" y="1826217"/>
                <a:ext cx="758883" cy="701695"/>
              </a:xfrm>
              <a:custGeom>
                <a:avLst/>
                <a:gdLst/>
                <a:ahLst/>
                <a:cxnLst/>
                <a:rect l="l" t="t" r="r" b="b"/>
                <a:pathLst>
                  <a:path w="14411" h="13325" extrusionOk="0">
                    <a:moveTo>
                      <a:pt x="8973" y="0"/>
                    </a:moveTo>
                    <a:cubicBezTo>
                      <a:pt x="7893" y="0"/>
                      <a:pt x="6688" y="369"/>
                      <a:pt x="5561" y="1299"/>
                    </a:cubicBezTo>
                    <a:cubicBezTo>
                      <a:pt x="989" y="5085"/>
                      <a:pt x="1" y="12336"/>
                      <a:pt x="1" y="12336"/>
                    </a:cubicBezTo>
                    <a:lnTo>
                      <a:pt x="2489" y="13324"/>
                    </a:lnTo>
                    <a:cubicBezTo>
                      <a:pt x="2489" y="13324"/>
                      <a:pt x="3085" y="6764"/>
                      <a:pt x="9538" y="4871"/>
                    </a:cubicBezTo>
                    <a:cubicBezTo>
                      <a:pt x="14410" y="3453"/>
                      <a:pt x="12277" y="0"/>
                      <a:pt x="89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3" name="Google Shape;4483;p49"/>
              <p:cNvSpPr/>
              <p:nvPr/>
            </p:nvSpPr>
            <p:spPr>
              <a:xfrm>
                <a:off x="10740048" y="1853231"/>
                <a:ext cx="697271" cy="674048"/>
              </a:xfrm>
              <a:custGeom>
                <a:avLst/>
                <a:gdLst/>
                <a:ahLst/>
                <a:cxnLst/>
                <a:rect l="l" t="t" r="r" b="b"/>
                <a:pathLst>
                  <a:path w="13241" h="12800" extrusionOk="0">
                    <a:moveTo>
                      <a:pt x="11074" y="0"/>
                    </a:moveTo>
                    <a:cubicBezTo>
                      <a:pt x="11431" y="1048"/>
                      <a:pt x="10752" y="2286"/>
                      <a:pt x="8300" y="3001"/>
                    </a:cubicBezTo>
                    <a:cubicBezTo>
                      <a:pt x="1834" y="4894"/>
                      <a:pt x="1239" y="11454"/>
                      <a:pt x="1239" y="11454"/>
                    </a:cubicBezTo>
                    <a:lnTo>
                      <a:pt x="144" y="11014"/>
                    </a:lnTo>
                    <a:cubicBezTo>
                      <a:pt x="37" y="11514"/>
                      <a:pt x="1" y="11811"/>
                      <a:pt x="1" y="11811"/>
                    </a:cubicBezTo>
                    <a:lnTo>
                      <a:pt x="2477" y="12800"/>
                    </a:lnTo>
                    <a:cubicBezTo>
                      <a:pt x="2477" y="12800"/>
                      <a:pt x="3073" y="6251"/>
                      <a:pt x="9538" y="4358"/>
                    </a:cubicBezTo>
                    <a:cubicBezTo>
                      <a:pt x="13241" y="3275"/>
                      <a:pt x="12895" y="1024"/>
                      <a:pt x="11074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49"/>
              <p:cNvSpPr/>
              <p:nvPr/>
            </p:nvSpPr>
            <p:spPr>
              <a:xfrm>
                <a:off x="10502450" y="1663080"/>
                <a:ext cx="568781" cy="806541"/>
              </a:xfrm>
              <a:custGeom>
                <a:avLst/>
                <a:gdLst/>
                <a:ahLst/>
                <a:cxnLst/>
                <a:rect l="l" t="t" r="r" b="b"/>
                <a:pathLst>
                  <a:path w="10801" h="15316" extrusionOk="0">
                    <a:moveTo>
                      <a:pt x="6997" y="0"/>
                    </a:moveTo>
                    <a:cubicBezTo>
                      <a:pt x="5494" y="0"/>
                      <a:pt x="3666" y="865"/>
                      <a:pt x="2620" y="2980"/>
                    </a:cubicBezTo>
                    <a:cubicBezTo>
                      <a:pt x="0" y="8290"/>
                      <a:pt x="2060" y="15315"/>
                      <a:pt x="2060" y="15315"/>
                    </a:cubicBezTo>
                    <a:lnTo>
                      <a:pt x="4739" y="15208"/>
                    </a:lnTo>
                    <a:cubicBezTo>
                      <a:pt x="4739" y="15208"/>
                      <a:pt x="2596" y="8981"/>
                      <a:pt x="7716" y="4611"/>
                    </a:cubicBezTo>
                    <a:cubicBezTo>
                      <a:pt x="10800" y="1986"/>
                      <a:pt x="9273" y="0"/>
                      <a:pt x="69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49"/>
              <p:cNvSpPr/>
              <p:nvPr/>
            </p:nvSpPr>
            <p:spPr>
              <a:xfrm>
                <a:off x="10502450" y="1663238"/>
                <a:ext cx="361827" cy="807015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15325" extrusionOk="0">
                    <a:moveTo>
                      <a:pt x="6870" y="1"/>
                    </a:moveTo>
                    <a:cubicBezTo>
                      <a:pt x="5394" y="48"/>
                      <a:pt x="3644" y="918"/>
                      <a:pt x="2632" y="2977"/>
                    </a:cubicBezTo>
                    <a:cubicBezTo>
                      <a:pt x="0" y="8299"/>
                      <a:pt x="2060" y="15324"/>
                      <a:pt x="2060" y="15324"/>
                    </a:cubicBezTo>
                    <a:lnTo>
                      <a:pt x="4739" y="15217"/>
                    </a:lnTo>
                    <a:cubicBezTo>
                      <a:pt x="4739" y="15217"/>
                      <a:pt x="4727" y="15145"/>
                      <a:pt x="4691" y="15038"/>
                    </a:cubicBezTo>
                    <a:lnTo>
                      <a:pt x="3310" y="15086"/>
                    </a:lnTo>
                    <a:cubicBezTo>
                      <a:pt x="3310" y="15086"/>
                      <a:pt x="1251" y="8061"/>
                      <a:pt x="3870" y="2751"/>
                    </a:cubicBezTo>
                    <a:cubicBezTo>
                      <a:pt x="4620" y="1263"/>
                      <a:pt x="5739" y="382"/>
                      <a:pt x="6870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49"/>
              <p:cNvSpPr/>
              <p:nvPr/>
            </p:nvSpPr>
            <p:spPr>
              <a:xfrm>
                <a:off x="10142052" y="1619689"/>
                <a:ext cx="465146" cy="849300"/>
              </a:xfrm>
              <a:custGeom>
                <a:avLst/>
                <a:gdLst/>
                <a:ahLst/>
                <a:cxnLst/>
                <a:rect l="l" t="t" r="r" b="b"/>
                <a:pathLst>
                  <a:path w="8833" h="16128" extrusionOk="0">
                    <a:moveTo>
                      <a:pt x="3061" y="1"/>
                    </a:moveTo>
                    <a:cubicBezTo>
                      <a:pt x="1228" y="1"/>
                      <a:pt x="0" y="1581"/>
                      <a:pt x="2130" y="4435"/>
                    </a:cubicBezTo>
                    <a:cubicBezTo>
                      <a:pt x="6154" y="9829"/>
                      <a:pt x="2689" y="15425"/>
                      <a:pt x="2689" y="15425"/>
                    </a:cubicBezTo>
                    <a:lnTo>
                      <a:pt x="5273" y="16127"/>
                    </a:lnTo>
                    <a:cubicBezTo>
                      <a:pt x="5273" y="16127"/>
                      <a:pt x="8833" y="9734"/>
                      <a:pt x="7452" y="3971"/>
                    </a:cubicBezTo>
                    <a:cubicBezTo>
                      <a:pt x="6801" y="1252"/>
                      <a:pt x="4691" y="1"/>
                      <a:pt x="30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49"/>
              <p:cNvSpPr/>
              <p:nvPr/>
            </p:nvSpPr>
            <p:spPr>
              <a:xfrm>
                <a:off x="10300556" y="1619952"/>
                <a:ext cx="306639" cy="849037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16123" extrusionOk="0">
                    <a:moveTo>
                      <a:pt x="47" y="1"/>
                    </a:moveTo>
                    <a:cubicBezTo>
                      <a:pt x="32" y="1"/>
                      <a:pt x="16" y="1"/>
                      <a:pt x="1" y="1"/>
                    </a:cubicBezTo>
                    <a:cubicBezTo>
                      <a:pt x="1227" y="537"/>
                      <a:pt x="2406" y="1716"/>
                      <a:pt x="2858" y="3621"/>
                    </a:cubicBezTo>
                    <a:cubicBezTo>
                      <a:pt x="4156" y="9014"/>
                      <a:pt x="1108" y="14967"/>
                      <a:pt x="715" y="15706"/>
                    </a:cubicBezTo>
                    <a:lnTo>
                      <a:pt x="2263" y="16122"/>
                    </a:lnTo>
                    <a:cubicBezTo>
                      <a:pt x="2263" y="16122"/>
                      <a:pt x="5823" y="9729"/>
                      <a:pt x="4442" y="3966"/>
                    </a:cubicBezTo>
                    <a:cubicBezTo>
                      <a:pt x="3793" y="1242"/>
                      <a:pt x="1684" y="1"/>
                      <a:pt x="47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49"/>
              <p:cNvSpPr/>
              <p:nvPr/>
            </p:nvSpPr>
            <p:spPr>
              <a:xfrm>
                <a:off x="10313089" y="2240960"/>
                <a:ext cx="191419" cy="179571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3410" extrusionOk="0">
                    <a:moveTo>
                      <a:pt x="1874" y="0"/>
                    </a:moveTo>
                    <a:cubicBezTo>
                      <a:pt x="1438" y="0"/>
                      <a:pt x="993" y="169"/>
                      <a:pt x="644" y="543"/>
                    </a:cubicBezTo>
                    <a:cubicBezTo>
                      <a:pt x="1" y="1257"/>
                      <a:pt x="60" y="2353"/>
                      <a:pt x="775" y="2996"/>
                    </a:cubicBezTo>
                    <a:cubicBezTo>
                      <a:pt x="1110" y="3282"/>
                      <a:pt x="1496" y="3409"/>
                      <a:pt x="1872" y="3409"/>
                    </a:cubicBezTo>
                    <a:cubicBezTo>
                      <a:pt x="2781" y="3409"/>
                      <a:pt x="3635" y="2667"/>
                      <a:pt x="3585" y="1615"/>
                    </a:cubicBezTo>
                    <a:cubicBezTo>
                      <a:pt x="3530" y="627"/>
                      <a:pt x="2716" y="0"/>
                      <a:pt x="1874" y="0"/>
                    </a:cubicBezTo>
                    <a:close/>
                  </a:path>
                </a:pathLst>
              </a:custGeom>
              <a:solidFill>
                <a:srgbClr val="DE57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49"/>
              <p:cNvSpPr/>
              <p:nvPr/>
            </p:nvSpPr>
            <p:spPr>
              <a:xfrm>
                <a:off x="10232204" y="2375451"/>
                <a:ext cx="70354" cy="65720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248" extrusionOk="0">
                    <a:moveTo>
                      <a:pt x="693" y="1"/>
                    </a:moveTo>
                    <a:cubicBezTo>
                      <a:pt x="531" y="1"/>
                      <a:pt x="367" y="64"/>
                      <a:pt x="239" y="204"/>
                    </a:cubicBezTo>
                    <a:cubicBezTo>
                      <a:pt x="1" y="466"/>
                      <a:pt x="25" y="858"/>
                      <a:pt x="287" y="1097"/>
                    </a:cubicBezTo>
                    <a:cubicBezTo>
                      <a:pt x="408" y="1201"/>
                      <a:pt x="549" y="1247"/>
                      <a:pt x="686" y="1247"/>
                    </a:cubicBezTo>
                    <a:cubicBezTo>
                      <a:pt x="1020" y="1247"/>
                      <a:pt x="1336" y="973"/>
                      <a:pt x="1311" y="585"/>
                    </a:cubicBezTo>
                    <a:cubicBezTo>
                      <a:pt x="1295" y="226"/>
                      <a:pt x="999" y="1"/>
                      <a:pt x="693" y="1"/>
                    </a:cubicBezTo>
                    <a:close/>
                  </a:path>
                </a:pathLst>
              </a:custGeom>
              <a:solidFill>
                <a:srgbClr val="DE57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0" name="Google Shape;4490;p49"/>
              <p:cNvSpPr/>
              <p:nvPr/>
            </p:nvSpPr>
            <p:spPr>
              <a:xfrm>
                <a:off x="10331309" y="2430163"/>
                <a:ext cx="69880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252" extrusionOk="0">
                    <a:moveTo>
                      <a:pt x="674" y="1"/>
                    </a:moveTo>
                    <a:cubicBezTo>
                      <a:pt x="514" y="1"/>
                      <a:pt x="352" y="63"/>
                      <a:pt x="226" y="200"/>
                    </a:cubicBezTo>
                    <a:cubicBezTo>
                      <a:pt x="0" y="462"/>
                      <a:pt x="12" y="855"/>
                      <a:pt x="274" y="1093"/>
                    </a:cubicBezTo>
                    <a:cubicBezTo>
                      <a:pt x="398" y="1203"/>
                      <a:pt x="541" y="1252"/>
                      <a:pt x="681" y="1252"/>
                    </a:cubicBezTo>
                    <a:cubicBezTo>
                      <a:pt x="1014" y="1252"/>
                      <a:pt x="1326" y="978"/>
                      <a:pt x="1310" y="593"/>
                    </a:cubicBezTo>
                    <a:cubicBezTo>
                      <a:pt x="1286" y="232"/>
                      <a:pt x="983" y="1"/>
                      <a:pt x="674" y="1"/>
                    </a:cubicBezTo>
                    <a:close/>
                  </a:path>
                </a:pathLst>
              </a:custGeom>
              <a:solidFill>
                <a:srgbClr val="DE57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1" name="Google Shape;4491;p49"/>
              <p:cNvSpPr/>
              <p:nvPr/>
            </p:nvSpPr>
            <p:spPr>
              <a:xfrm>
                <a:off x="10606504" y="2825896"/>
                <a:ext cx="232494" cy="178254"/>
              </a:xfrm>
              <a:custGeom>
                <a:avLst/>
                <a:gdLst/>
                <a:ahLst/>
                <a:cxnLst/>
                <a:rect l="l" t="t" r="r" b="b"/>
                <a:pathLst>
                  <a:path w="4415" h="3385" extrusionOk="0">
                    <a:moveTo>
                      <a:pt x="2212" y="1"/>
                    </a:moveTo>
                    <a:cubicBezTo>
                      <a:pt x="1853" y="1"/>
                      <a:pt x="1491" y="111"/>
                      <a:pt x="1180" y="341"/>
                    </a:cubicBezTo>
                    <a:cubicBezTo>
                      <a:pt x="1" y="1246"/>
                      <a:pt x="489" y="3139"/>
                      <a:pt x="1965" y="3365"/>
                    </a:cubicBezTo>
                    <a:cubicBezTo>
                      <a:pt x="2053" y="3378"/>
                      <a:pt x="2139" y="3384"/>
                      <a:pt x="2224" y="3384"/>
                    </a:cubicBezTo>
                    <a:cubicBezTo>
                      <a:pt x="3557" y="3384"/>
                      <a:pt x="4415" y="1852"/>
                      <a:pt x="3608" y="698"/>
                    </a:cubicBezTo>
                    <a:cubicBezTo>
                      <a:pt x="3267" y="243"/>
                      <a:pt x="2743" y="1"/>
                      <a:pt x="2212" y="1"/>
                    </a:cubicBezTo>
                    <a:close/>
                  </a:path>
                </a:pathLst>
              </a:custGeom>
              <a:solidFill>
                <a:srgbClr val="AD3D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49"/>
              <p:cNvSpPr/>
              <p:nvPr/>
            </p:nvSpPr>
            <p:spPr>
              <a:xfrm>
                <a:off x="10841311" y="2839692"/>
                <a:ext cx="77516" cy="69037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311" extrusionOk="0">
                    <a:moveTo>
                      <a:pt x="729" y="1"/>
                    </a:moveTo>
                    <a:cubicBezTo>
                      <a:pt x="438" y="1"/>
                      <a:pt x="153" y="191"/>
                      <a:pt x="90" y="532"/>
                    </a:cubicBezTo>
                    <a:cubicBezTo>
                      <a:pt x="1" y="961"/>
                      <a:pt x="348" y="1310"/>
                      <a:pt x="729" y="1310"/>
                    </a:cubicBezTo>
                    <a:cubicBezTo>
                      <a:pt x="855" y="1310"/>
                      <a:pt x="984" y="1272"/>
                      <a:pt x="1102" y="1186"/>
                    </a:cubicBezTo>
                    <a:cubicBezTo>
                      <a:pt x="1400" y="996"/>
                      <a:pt x="1471" y="591"/>
                      <a:pt x="1281" y="305"/>
                    </a:cubicBezTo>
                    <a:cubicBezTo>
                      <a:pt x="1147" y="97"/>
                      <a:pt x="937" y="1"/>
                      <a:pt x="729" y="1"/>
                    </a:cubicBezTo>
                    <a:close/>
                  </a:path>
                </a:pathLst>
              </a:custGeom>
              <a:solidFill>
                <a:srgbClr val="AD3D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49"/>
              <p:cNvSpPr/>
              <p:nvPr/>
            </p:nvSpPr>
            <p:spPr>
              <a:xfrm>
                <a:off x="10756372" y="2764337"/>
                <a:ext cx="85573" cy="65562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1245" extrusionOk="0">
                    <a:moveTo>
                      <a:pt x="823" y="0"/>
                    </a:moveTo>
                    <a:cubicBezTo>
                      <a:pt x="690" y="0"/>
                      <a:pt x="557" y="42"/>
                      <a:pt x="441" y="129"/>
                    </a:cubicBezTo>
                    <a:cubicBezTo>
                      <a:pt x="0" y="462"/>
                      <a:pt x="191" y="1153"/>
                      <a:pt x="727" y="1236"/>
                    </a:cubicBezTo>
                    <a:cubicBezTo>
                      <a:pt x="761" y="1242"/>
                      <a:pt x="795" y="1244"/>
                      <a:pt x="828" y="1244"/>
                    </a:cubicBezTo>
                    <a:cubicBezTo>
                      <a:pt x="1318" y="1244"/>
                      <a:pt x="1624" y="684"/>
                      <a:pt x="1334" y="260"/>
                    </a:cubicBezTo>
                    <a:cubicBezTo>
                      <a:pt x="1207" y="90"/>
                      <a:pt x="1016" y="0"/>
                      <a:pt x="823" y="0"/>
                    </a:cubicBezTo>
                    <a:close/>
                  </a:path>
                </a:pathLst>
              </a:custGeom>
              <a:solidFill>
                <a:srgbClr val="AD3D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49"/>
              <p:cNvSpPr/>
              <p:nvPr/>
            </p:nvSpPr>
            <p:spPr>
              <a:xfrm>
                <a:off x="10595235" y="3007517"/>
                <a:ext cx="46499" cy="3596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83" extrusionOk="0">
                    <a:moveTo>
                      <a:pt x="445" y="0"/>
                    </a:moveTo>
                    <a:cubicBezTo>
                      <a:pt x="373" y="0"/>
                      <a:pt x="301" y="23"/>
                      <a:pt x="239" y="71"/>
                    </a:cubicBezTo>
                    <a:cubicBezTo>
                      <a:pt x="1" y="250"/>
                      <a:pt x="96" y="631"/>
                      <a:pt x="393" y="678"/>
                    </a:cubicBezTo>
                    <a:cubicBezTo>
                      <a:pt x="413" y="681"/>
                      <a:pt x="432" y="683"/>
                      <a:pt x="450" y="683"/>
                    </a:cubicBezTo>
                    <a:cubicBezTo>
                      <a:pt x="716" y="683"/>
                      <a:pt x="883" y="376"/>
                      <a:pt x="727" y="143"/>
                    </a:cubicBezTo>
                    <a:cubicBezTo>
                      <a:pt x="656" y="50"/>
                      <a:pt x="551" y="0"/>
                      <a:pt x="445" y="0"/>
                    </a:cubicBezTo>
                    <a:close/>
                  </a:path>
                </a:pathLst>
              </a:custGeom>
              <a:solidFill>
                <a:srgbClr val="AD3D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49"/>
              <p:cNvSpPr/>
              <p:nvPr/>
            </p:nvSpPr>
            <p:spPr>
              <a:xfrm>
                <a:off x="9905403" y="2025005"/>
                <a:ext cx="1334615" cy="1041615"/>
              </a:xfrm>
              <a:custGeom>
                <a:avLst/>
                <a:gdLst/>
                <a:ahLst/>
                <a:cxnLst/>
                <a:rect l="l" t="t" r="r" b="b"/>
                <a:pathLst>
                  <a:path w="25344" h="19780" extrusionOk="0">
                    <a:moveTo>
                      <a:pt x="13638" y="1"/>
                    </a:moveTo>
                    <a:cubicBezTo>
                      <a:pt x="12545" y="1"/>
                      <a:pt x="11409" y="352"/>
                      <a:pt x="10779" y="1084"/>
                    </a:cubicBezTo>
                    <a:cubicBezTo>
                      <a:pt x="10246" y="1708"/>
                      <a:pt x="9339" y="1932"/>
                      <a:pt x="8353" y="1932"/>
                    </a:cubicBezTo>
                    <a:cubicBezTo>
                      <a:pt x="7025" y="1932"/>
                      <a:pt x="5554" y="1526"/>
                      <a:pt x="4659" y="1144"/>
                    </a:cubicBezTo>
                    <a:cubicBezTo>
                      <a:pt x="4216" y="951"/>
                      <a:pt x="3648" y="850"/>
                      <a:pt x="3062" y="850"/>
                    </a:cubicBezTo>
                    <a:cubicBezTo>
                      <a:pt x="1585" y="850"/>
                      <a:pt x="0" y="1490"/>
                      <a:pt x="51" y="2906"/>
                    </a:cubicBezTo>
                    <a:cubicBezTo>
                      <a:pt x="87" y="4358"/>
                      <a:pt x="1754" y="7894"/>
                      <a:pt x="2635" y="9668"/>
                    </a:cubicBezTo>
                    <a:cubicBezTo>
                      <a:pt x="2706" y="9823"/>
                      <a:pt x="2814" y="9954"/>
                      <a:pt x="2933" y="10073"/>
                    </a:cubicBezTo>
                    <a:cubicBezTo>
                      <a:pt x="4885" y="15169"/>
                      <a:pt x="10112" y="19646"/>
                      <a:pt x="13339" y="19777"/>
                    </a:cubicBezTo>
                    <a:cubicBezTo>
                      <a:pt x="13390" y="19779"/>
                      <a:pt x="13441" y="19780"/>
                      <a:pt x="13493" y="19780"/>
                    </a:cubicBezTo>
                    <a:cubicBezTo>
                      <a:pt x="17496" y="19780"/>
                      <a:pt x="23944" y="13930"/>
                      <a:pt x="23697" y="8323"/>
                    </a:cubicBezTo>
                    <a:cubicBezTo>
                      <a:pt x="23697" y="8204"/>
                      <a:pt x="23673" y="8097"/>
                      <a:pt x="23661" y="7990"/>
                    </a:cubicBezTo>
                    <a:cubicBezTo>
                      <a:pt x="23697" y="7906"/>
                      <a:pt x="23721" y="7811"/>
                      <a:pt x="23733" y="7704"/>
                    </a:cubicBezTo>
                    <a:cubicBezTo>
                      <a:pt x="23864" y="6656"/>
                      <a:pt x="24138" y="5156"/>
                      <a:pt x="24757" y="4073"/>
                    </a:cubicBezTo>
                    <a:cubicBezTo>
                      <a:pt x="25343" y="3040"/>
                      <a:pt x="24393" y="1909"/>
                      <a:pt x="23110" y="1909"/>
                    </a:cubicBezTo>
                    <a:cubicBezTo>
                      <a:pt x="22987" y="1909"/>
                      <a:pt x="22861" y="1919"/>
                      <a:pt x="22733" y="1941"/>
                    </a:cubicBezTo>
                    <a:cubicBezTo>
                      <a:pt x="22602" y="1965"/>
                      <a:pt x="22471" y="2001"/>
                      <a:pt x="22328" y="2025"/>
                    </a:cubicBezTo>
                    <a:cubicBezTo>
                      <a:pt x="21143" y="2277"/>
                      <a:pt x="20184" y="2394"/>
                      <a:pt x="19397" y="2394"/>
                    </a:cubicBezTo>
                    <a:cubicBezTo>
                      <a:pt x="17732" y="2394"/>
                      <a:pt x="16839" y="1870"/>
                      <a:pt x="16208" y="989"/>
                    </a:cubicBezTo>
                    <a:cubicBezTo>
                      <a:pt x="15742" y="340"/>
                      <a:pt x="14711" y="1"/>
                      <a:pt x="136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49"/>
              <p:cNvSpPr/>
              <p:nvPr/>
            </p:nvSpPr>
            <p:spPr>
              <a:xfrm>
                <a:off x="9905403" y="2025005"/>
                <a:ext cx="1334615" cy="1041615"/>
              </a:xfrm>
              <a:custGeom>
                <a:avLst/>
                <a:gdLst/>
                <a:ahLst/>
                <a:cxnLst/>
                <a:rect l="l" t="t" r="r" b="b"/>
                <a:pathLst>
                  <a:path w="25344" h="19780" extrusionOk="0">
                    <a:moveTo>
                      <a:pt x="13638" y="1"/>
                    </a:moveTo>
                    <a:cubicBezTo>
                      <a:pt x="12545" y="1"/>
                      <a:pt x="11409" y="352"/>
                      <a:pt x="10779" y="1084"/>
                    </a:cubicBezTo>
                    <a:cubicBezTo>
                      <a:pt x="10246" y="1708"/>
                      <a:pt x="9339" y="1932"/>
                      <a:pt x="8353" y="1932"/>
                    </a:cubicBezTo>
                    <a:cubicBezTo>
                      <a:pt x="7025" y="1932"/>
                      <a:pt x="5554" y="1526"/>
                      <a:pt x="4659" y="1144"/>
                    </a:cubicBezTo>
                    <a:cubicBezTo>
                      <a:pt x="4216" y="951"/>
                      <a:pt x="3648" y="850"/>
                      <a:pt x="3062" y="850"/>
                    </a:cubicBezTo>
                    <a:cubicBezTo>
                      <a:pt x="1585" y="850"/>
                      <a:pt x="0" y="1490"/>
                      <a:pt x="51" y="2906"/>
                    </a:cubicBezTo>
                    <a:cubicBezTo>
                      <a:pt x="87" y="4358"/>
                      <a:pt x="1754" y="7894"/>
                      <a:pt x="2635" y="9668"/>
                    </a:cubicBezTo>
                    <a:cubicBezTo>
                      <a:pt x="2706" y="9823"/>
                      <a:pt x="2814" y="9954"/>
                      <a:pt x="2933" y="10073"/>
                    </a:cubicBezTo>
                    <a:cubicBezTo>
                      <a:pt x="4885" y="15169"/>
                      <a:pt x="10112" y="19646"/>
                      <a:pt x="13339" y="19777"/>
                    </a:cubicBezTo>
                    <a:cubicBezTo>
                      <a:pt x="13390" y="19779"/>
                      <a:pt x="13441" y="19780"/>
                      <a:pt x="13493" y="19780"/>
                    </a:cubicBezTo>
                    <a:cubicBezTo>
                      <a:pt x="17496" y="19780"/>
                      <a:pt x="23944" y="13930"/>
                      <a:pt x="23697" y="8323"/>
                    </a:cubicBezTo>
                    <a:cubicBezTo>
                      <a:pt x="23697" y="8204"/>
                      <a:pt x="23673" y="8097"/>
                      <a:pt x="23661" y="7990"/>
                    </a:cubicBezTo>
                    <a:cubicBezTo>
                      <a:pt x="23697" y="7906"/>
                      <a:pt x="23721" y="7811"/>
                      <a:pt x="23733" y="7704"/>
                    </a:cubicBezTo>
                    <a:cubicBezTo>
                      <a:pt x="23864" y="6656"/>
                      <a:pt x="24138" y="5156"/>
                      <a:pt x="24757" y="4073"/>
                    </a:cubicBezTo>
                    <a:cubicBezTo>
                      <a:pt x="25343" y="3040"/>
                      <a:pt x="24393" y="1909"/>
                      <a:pt x="23110" y="1909"/>
                    </a:cubicBezTo>
                    <a:cubicBezTo>
                      <a:pt x="22987" y="1909"/>
                      <a:pt x="22861" y="1919"/>
                      <a:pt x="22733" y="1941"/>
                    </a:cubicBezTo>
                    <a:cubicBezTo>
                      <a:pt x="22602" y="1965"/>
                      <a:pt x="22471" y="2001"/>
                      <a:pt x="22328" y="2025"/>
                    </a:cubicBezTo>
                    <a:cubicBezTo>
                      <a:pt x="21143" y="2277"/>
                      <a:pt x="20184" y="2394"/>
                      <a:pt x="19397" y="2394"/>
                    </a:cubicBezTo>
                    <a:cubicBezTo>
                      <a:pt x="17732" y="2394"/>
                      <a:pt x="16839" y="1870"/>
                      <a:pt x="16208" y="989"/>
                    </a:cubicBezTo>
                    <a:cubicBezTo>
                      <a:pt x="15742" y="340"/>
                      <a:pt x="14711" y="1"/>
                      <a:pt x="13638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49"/>
              <p:cNvSpPr/>
              <p:nvPr/>
            </p:nvSpPr>
            <p:spPr>
              <a:xfrm>
                <a:off x="10437258" y="2125531"/>
                <a:ext cx="802749" cy="940508"/>
              </a:xfrm>
              <a:custGeom>
                <a:avLst/>
                <a:gdLst/>
                <a:ahLst/>
                <a:cxnLst/>
                <a:rect l="l" t="t" r="r" b="b"/>
                <a:pathLst>
                  <a:path w="15244" h="17860" extrusionOk="0">
                    <a:moveTo>
                      <a:pt x="13010" y="0"/>
                    </a:moveTo>
                    <a:cubicBezTo>
                      <a:pt x="12887" y="0"/>
                      <a:pt x="12761" y="10"/>
                      <a:pt x="12633" y="32"/>
                    </a:cubicBezTo>
                    <a:cubicBezTo>
                      <a:pt x="12502" y="56"/>
                      <a:pt x="12371" y="92"/>
                      <a:pt x="12228" y="116"/>
                    </a:cubicBezTo>
                    <a:cubicBezTo>
                      <a:pt x="11954" y="175"/>
                      <a:pt x="11704" y="223"/>
                      <a:pt x="11454" y="270"/>
                    </a:cubicBezTo>
                    <a:cubicBezTo>
                      <a:pt x="11478" y="521"/>
                      <a:pt x="11418" y="782"/>
                      <a:pt x="11287" y="1009"/>
                    </a:cubicBezTo>
                    <a:cubicBezTo>
                      <a:pt x="10668" y="2104"/>
                      <a:pt x="10394" y="3604"/>
                      <a:pt x="10263" y="4652"/>
                    </a:cubicBezTo>
                    <a:cubicBezTo>
                      <a:pt x="10251" y="4747"/>
                      <a:pt x="10228" y="4842"/>
                      <a:pt x="10192" y="4938"/>
                    </a:cubicBezTo>
                    <a:cubicBezTo>
                      <a:pt x="10204" y="5045"/>
                      <a:pt x="10216" y="5152"/>
                      <a:pt x="10228" y="5259"/>
                    </a:cubicBezTo>
                    <a:cubicBezTo>
                      <a:pt x="10477" y="10856"/>
                      <a:pt x="4039" y="16713"/>
                      <a:pt x="25" y="16713"/>
                    </a:cubicBezTo>
                    <a:cubicBezTo>
                      <a:pt x="16" y="16713"/>
                      <a:pt x="8" y="16713"/>
                      <a:pt x="0" y="16713"/>
                    </a:cubicBezTo>
                    <a:lnTo>
                      <a:pt x="0" y="16713"/>
                    </a:lnTo>
                    <a:cubicBezTo>
                      <a:pt x="1167" y="17404"/>
                      <a:pt x="2286" y="17820"/>
                      <a:pt x="3239" y="17856"/>
                    </a:cubicBezTo>
                    <a:cubicBezTo>
                      <a:pt x="3293" y="17858"/>
                      <a:pt x="3349" y="17859"/>
                      <a:pt x="3405" y="17859"/>
                    </a:cubicBezTo>
                    <a:cubicBezTo>
                      <a:pt x="7408" y="17859"/>
                      <a:pt x="13844" y="12004"/>
                      <a:pt x="13597" y="6414"/>
                    </a:cubicBezTo>
                    <a:cubicBezTo>
                      <a:pt x="13597" y="6295"/>
                      <a:pt x="13573" y="6188"/>
                      <a:pt x="13561" y="6081"/>
                    </a:cubicBezTo>
                    <a:cubicBezTo>
                      <a:pt x="13597" y="5985"/>
                      <a:pt x="13621" y="5890"/>
                      <a:pt x="13633" y="5795"/>
                    </a:cubicBezTo>
                    <a:cubicBezTo>
                      <a:pt x="13764" y="4747"/>
                      <a:pt x="14038" y="3247"/>
                      <a:pt x="14657" y="2152"/>
                    </a:cubicBezTo>
                    <a:cubicBezTo>
                      <a:pt x="15243" y="1130"/>
                      <a:pt x="14293" y="0"/>
                      <a:pt x="13010" y="0"/>
                    </a:cubicBezTo>
                    <a:close/>
                  </a:path>
                </a:pathLst>
              </a:custGeom>
              <a:solidFill>
                <a:srgbClr val="011866">
                  <a:alpha val="3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49"/>
              <p:cNvSpPr/>
              <p:nvPr/>
            </p:nvSpPr>
            <p:spPr>
              <a:xfrm>
                <a:off x="10661059" y="2727687"/>
                <a:ext cx="269040" cy="208534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3960" extrusionOk="0">
                    <a:moveTo>
                      <a:pt x="2546" y="0"/>
                    </a:moveTo>
                    <a:cubicBezTo>
                      <a:pt x="2417" y="0"/>
                      <a:pt x="2287" y="9"/>
                      <a:pt x="2156" y="27"/>
                    </a:cubicBezTo>
                    <a:cubicBezTo>
                      <a:pt x="870" y="218"/>
                      <a:pt x="1" y="1230"/>
                      <a:pt x="227" y="2313"/>
                    </a:cubicBezTo>
                    <a:cubicBezTo>
                      <a:pt x="419" y="3276"/>
                      <a:pt x="1428" y="3960"/>
                      <a:pt x="2563" y="3960"/>
                    </a:cubicBezTo>
                    <a:cubicBezTo>
                      <a:pt x="2692" y="3960"/>
                      <a:pt x="2822" y="3951"/>
                      <a:pt x="2953" y="3933"/>
                    </a:cubicBezTo>
                    <a:cubicBezTo>
                      <a:pt x="4251" y="3754"/>
                      <a:pt x="5108" y="2730"/>
                      <a:pt x="4894" y="1647"/>
                    </a:cubicBezTo>
                    <a:cubicBezTo>
                      <a:pt x="4702" y="684"/>
                      <a:pt x="3683" y="0"/>
                      <a:pt x="25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49"/>
              <p:cNvSpPr/>
              <p:nvPr/>
            </p:nvSpPr>
            <p:spPr>
              <a:xfrm>
                <a:off x="10804028" y="2548436"/>
                <a:ext cx="113535" cy="87363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659" extrusionOk="0">
                    <a:moveTo>
                      <a:pt x="1084" y="1"/>
                    </a:moveTo>
                    <a:cubicBezTo>
                      <a:pt x="1025" y="1"/>
                      <a:pt x="965" y="5"/>
                      <a:pt x="905" y="14"/>
                    </a:cubicBezTo>
                    <a:cubicBezTo>
                      <a:pt x="369" y="86"/>
                      <a:pt x="0" y="514"/>
                      <a:pt x="96" y="967"/>
                    </a:cubicBezTo>
                    <a:cubicBezTo>
                      <a:pt x="170" y="1369"/>
                      <a:pt x="593" y="1659"/>
                      <a:pt x="1063" y="1659"/>
                    </a:cubicBezTo>
                    <a:cubicBezTo>
                      <a:pt x="1121" y="1659"/>
                      <a:pt x="1180" y="1655"/>
                      <a:pt x="1239" y="1645"/>
                    </a:cubicBezTo>
                    <a:cubicBezTo>
                      <a:pt x="1786" y="1574"/>
                      <a:pt x="2155" y="1145"/>
                      <a:pt x="2060" y="693"/>
                    </a:cubicBezTo>
                    <a:cubicBezTo>
                      <a:pt x="1975" y="290"/>
                      <a:pt x="1560" y="1"/>
                      <a:pt x="10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49"/>
              <p:cNvSpPr/>
              <p:nvPr/>
            </p:nvSpPr>
            <p:spPr>
              <a:xfrm>
                <a:off x="10904344" y="2664601"/>
                <a:ext cx="113535" cy="87837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668" extrusionOk="0">
                    <a:moveTo>
                      <a:pt x="1067" y="0"/>
                    </a:moveTo>
                    <a:cubicBezTo>
                      <a:pt x="1014" y="0"/>
                      <a:pt x="960" y="4"/>
                      <a:pt x="905" y="11"/>
                    </a:cubicBezTo>
                    <a:cubicBezTo>
                      <a:pt x="369" y="94"/>
                      <a:pt x="0" y="523"/>
                      <a:pt x="96" y="975"/>
                    </a:cubicBezTo>
                    <a:cubicBezTo>
                      <a:pt x="170" y="1378"/>
                      <a:pt x="593" y="1668"/>
                      <a:pt x="1063" y="1668"/>
                    </a:cubicBezTo>
                    <a:cubicBezTo>
                      <a:pt x="1121" y="1668"/>
                      <a:pt x="1180" y="1663"/>
                      <a:pt x="1239" y="1654"/>
                    </a:cubicBezTo>
                    <a:cubicBezTo>
                      <a:pt x="1786" y="1583"/>
                      <a:pt x="2155" y="1154"/>
                      <a:pt x="2060" y="701"/>
                    </a:cubicBezTo>
                    <a:cubicBezTo>
                      <a:pt x="1974" y="283"/>
                      <a:pt x="1551" y="0"/>
                      <a:pt x="10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1" name="Google Shape;4501;p49"/>
              <p:cNvSpPr/>
              <p:nvPr/>
            </p:nvSpPr>
            <p:spPr>
              <a:xfrm>
                <a:off x="9905192" y="2025005"/>
                <a:ext cx="1334246" cy="237707"/>
              </a:xfrm>
              <a:custGeom>
                <a:avLst/>
                <a:gdLst/>
                <a:ahLst/>
                <a:cxnLst/>
                <a:rect l="l" t="t" r="r" b="b"/>
                <a:pathLst>
                  <a:path w="25337" h="4514" extrusionOk="0">
                    <a:moveTo>
                      <a:pt x="13642" y="1"/>
                    </a:moveTo>
                    <a:cubicBezTo>
                      <a:pt x="12549" y="1"/>
                      <a:pt x="11413" y="352"/>
                      <a:pt x="10783" y="1084"/>
                    </a:cubicBezTo>
                    <a:cubicBezTo>
                      <a:pt x="10250" y="1708"/>
                      <a:pt x="9343" y="1932"/>
                      <a:pt x="8357" y="1932"/>
                    </a:cubicBezTo>
                    <a:cubicBezTo>
                      <a:pt x="7029" y="1932"/>
                      <a:pt x="5558" y="1526"/>
                      <a:pt x="4663" y="1144"/>
                    </a:cubicBezTo>
                    <a:cubicBezTo>
                      <a:pt x="4220" y="951"/>
                      <a:pt x="3652" y="850"/>
                      <a:pt x="3066" y="850"/>
                    </a:cubicBezTo>
                    <a:cubicBezTo>
                      <a:pt x="1588" y="850"/>
                      <a:pt x="1" y="1490"/>
                      <a:pt x="43" y="2906"/>
                    </a:cubicBezTo>
                    <a:cubicBezTo>
                      <a:pt x="91" y="3370"/>
                      <a:pt x="186" y="3834"/>
                      <a:pt x="329" y="4275"/>
                    </a:cubicBezTo>
                    <a:cubicBezTo>
                      <a:pt x="761" y="3387"/>
                      <a:pt x="2020" y="2972"/>
                      <a:pt x="3208" y="2972"/>
                    </a:cubicBezTo>
                    <a:cubicBezTo>
                      <a:pt x="3789" y="2972"/>
                      <a:pt x="4352" y="3071"/>
                      <a:pt x="4794" y="3263"/>
                    </a:cubicBezTo>
                    <a:cubicBezTo>
                      <a:pt x="5689" y="3652"/>
                      <a:pt x="7157" y="4058"/>
                      <a:pt x="8481" y="4058"/>
                    </a:cubicBezTo>
                    <a:cubicBezTo>
                      <a:pt x="9465" y="4058"/>
                      <a:pt x="10369" y="3834"/>
                      <a:pt x="10902" y="3215"/>
                    </a:cubicBezTo>
                    <a:cubicBezTo>
                      <a:pt x="11532" y="2477"/>
                      <a:pt x="12672" y="2126"/>
                      <a:pt x="13765" y="2126"/>
                    </a:cubicBezTo>
                    <a:cubicBezTo>
                      <a:pt x="14840" y="2126"/>
                      <a:pt x="15871" y="2465"/>
                      <a:pt x="16331" y="3108"/>
                    </a:cubicBezTo>
                    <a:cubicBezTo>
                      <a:pt x="16970" y="3989"/>
                      <a:pt x="17866" y="4514"/>
                      <a:pt x="19527" y="4514"/>
                    </a:cubicBezTo>
                    <a:cubicBezTo>
                      <a:pt x="20313" y="4514"/>
                      <a:pt x="21270" y="4396"/>
                      <a:pt x="22451" y="4144"/>
                    </a:cubicBezTo>
                    <a:cubicBezTo>
                      <a:pt x="22594" y="4120"/>
                      <a:pt x="22737" y="4096"/>
                      <a:pt x="22868" y="4073"/>
                    </a:cubicBezTo>
                    <a:cubicBezTo>
                      <a:pt x="22999" y="4046"/>
                      <a:pt x="23131" y="4033"/>
                      <a:pt x="23262" y="4033"/>
                    </a:cubicBezTo>
                    <a:cubicBezTo>
                      <a:pt x="23724" y="4033"/>
                      <a:pt x="24175" y="4195"/>
                      <a:pt x="24546" y="4501"/>
                    </a:cubicBezTo>
                    <a:cubicBezTo>
                      <a:pt x="24606" y="4358"/>
                      <a:pt x="24677" y="4204"/>
                      <a:pt x="24761" y="4073"/>
                    </a:cubicBezTo>
                    <a:cubicBezTo>
                      <a:pt x="25337" y="3040"/>
                      <a:pt x="24395" y="1909"/>
                      <a:pt x="23114" y="1909"/>
                    </a:cubicBezTo>
                    <a:cubicBezTo>
                      <a:pt x="22991" y="1909"/>
                      <a:pt x="22865" y="1919"/>
                      <a:pt x="22737" y="1941"/>
                    </a:cubicBezTo>
                    <a:cubicBezTo>
                      <a:pt x="22606" y="1965"/>
                      <a:pt x="22463" y="2001"/>
                      <a:pt x="22320" y="2025"/>
                    </a:cubicBezTo>
                    <a:cubicBezTo>
                      <a:pt x="21139" y="2277"/>
                      <a:pt x="20182" y="2394"/>
                      <a:pt x="19397" y="2394"/>
                    </a:cubicBezTo>
                    <a:cubicBezTo>
                      <a:pt x="17736" y="2394"/>
                      <a:pt x="16843" y="1870"/>
                      <a:pt x="16212" y="989"/>
                    </a:cubicBezTo>
                    <a:cubicBezTo>
                      <a:pt x="15746" y="340"/>
                      <a:pt x="14715" y="1"/>
                      <a:pt x="13642" y="1"/>
                    </a:cubicBezTo>
                    <a:close/>
                  </a:path>
                </a:pathLst>
              </a:custGeom>
              <a:solidFill>
                <a:srgbClr val="FFFFFF">
                  <a:alpha val="509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2" name="Google Shape;4502;p49"/>
              <p:cNvSpPr/>
              <p:nvPr/>
            </p:nvSpPr>
            <p:spPr>
              <a:xfrm>
                <a:off x="10222831" y="2183614"/>
                <a:ext cx="250188" cy="208218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3954" extrusionOk="0">
                    <a:moveTo>
                      <a:pt x="2370" y="1"/>
                    </a:moveTo>
                    <a:cubicBezTo>
                      <a:pt x="1072" y="1"/>
                      <a:pt x="0" y="894"/>
                      <a:pt x="0" y="1977"/>
                    </a:cubicBezTo>
                    <a:cubicBezTo>
                      <a:pt x="0" y="3061"/>
                      <a:pt x="1060" y="3954"/>
                      <a:pt x="2370" y="3954"/>
                    </a:cubicBezTo>
                    <a:cubicBezTo>
                      <a:pt x="3691" y="3954"/>
                      <a:pt x="4751" y="3073"/>
                      <a:pt x="4751" y="1977"/>
                    </a:cubicBezTo>
                    <a:cubicBezTo>
                      <a:pt x="4751" y="894"/>
                      <a:pt x="3679" y="1"/>
                      <a:pt x="23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3" name="Google Shape;4503;p49"/>
              <p:cNvSpPr/>
              <p:nvPr/>
            </p:nvSpPr>
            <p:spPr>
              <a:xfrm>
                <a:off x="10183337" y="2471395"/>
                <a:ext cx="105373" cy="87837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1668" extrusionOk="0">
                    <a:moveTo>
                      <a:pt x="1000" y="1"/>
                    </a:moveTo>
                    <a:cubicBezTo>
                      <a:pt x="453" y="1"/>
                      <a:pt x="0" y="382"/>
                      <a:pt x="0" y="834"/>
                    </a:cubicBezTo>
                    <a:cubicBezTo>
                      <a:pt x="0" y="1299"/>
                      <a:pt x="453" y="1668"/>
                      <a:pt x="1000" y="1668"/>
                    </a:cubicBezTo>
                    <a:cubicBezTo>
                      <a:pt x="1560" y="1668"/>
                      <a:pt x="2000" y="1299"/>
                      <a:pt x="2000" y="834"/>
                    </a:cubicBezTo>
                    <a:cubicBezTo>
                      <a:pt x="2000" y="382"/>
                      <a:pt x="1560" y="1"/>
                      <a:pt x="10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4" name="Google Shape;4504;p49"/>
              <p:cNvSpPr/>
              <p:nvPr/>
            </p:nvSpPr>
            <p:spPr>
              <a:xfrm>
                <a:off x="10108087" y="2342907"/>
                <a:ext cx="105373" cy="87784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1667" extrusionOk="0">
                    <a:moveTo>
                      <a:pt x="1001" y="0"/>
                    </a:moveTo>
                    <a:cubicBezTo>
                      <a:pt x="441" y="0"/>
                      <a:pt x="0" y="369"/>
                      <a:pt x="0" y="834"/>
                    </a:cubicBezTo>
                    <a:cubicBezTo>
                      <a:pt x="0" y="1286"/>
                      <a:pt x="441" y="1667"/>
                      <a:pt x="1001" y="1667"/>
                    </a:cubicBezTo>
                    <a:cubicBezTo>
                      <a:pt x="1548" y="1667"/>
                      <a:pt x="2001" y="1286"/>
                      <a:pt x="2001" y="834"/>
                    </a:cubicBezTo>
                    <a:cubicBezTo>
                      <a:pt x="2001" y="369"/>
                      <a:pt x="1548" y="0"/>
                      <a:pt x="10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05" name="Google Shape;4505;p49"/>
            <p:cNvGrpSpPr/>
            <p:nvPr/>
          </p:nvGrpSpPr>
          <p:grpSpPr>
            <a:xfrm flipH="1">
              <a:off x="1318873" y="3989714"/>
              <a:ext cx="1344972" cy="1336445"/>
              <a:chOff x="2227863" y="3929589"/>
              <a:chExt cx="1344972" cy="1336445"/>
            </a:xfrm>
          </p:grpSpPr>
          <p:sp>
            <p:nvSpPr>
              <p:cNvPr id="4506" name="Google Shape;4506;p49"/>
              <p:cNvSpPr/>
              <p:nvPr/>
            </p:nvSpPr>
            <p:spPr>
              <a:xfrm>
                <a:off x="2786997" y="4016602"/>
                <a:ext cx="409395" cy="830543"/>
              </a:xfrm>
              <a:custGeom>
                <a:avLst/>
                <a:gdLst/>
                <a:ahLst/>
                <a:cxnLst/>
                <a:rect l="l" t="t" r="r" b="b"/>
                <a:pathLst>
                  <a:path w="8883" h="18021" extrusionOk="0">
                    <a:moveTo>
                      <a:pt x="6728" y="1"/>
                    </a:moveTo>
                    <a:cubicBezTo>
                      <a:pt x="5824" y="1"/>
                      <a:pt x="4788" y="1015"/>
                      <a:pt x="4799" y="2269"/>
                    </a:cubicBezTo>
                    <a:cubicBezTo>
                      <a:pt x="4799" y="2579"/>
                      <a:pt x="4870" y="2912"/>
                      <a:pt x="4751" y="3198"/>
                    </a:cubicBezTo>
                    <a:cubicBezTo>
                      <a:pt x="4597" y="3555"/>
                      <a:pt x="4227" y="3650"/>
                      <a:pt x="4085" y="4007"/>
                    </a:cubicBezTo>
                    <a:cubicBezTo>
                      <a:pt x="4001" y="4210"/>
                      <a:pt x="4013" y="4460"/>
                      <a:pt x="3977" y="4686"/>
                    </a:cubicBezTo>
                    <a:cubicBezTo>
                      <a:pt x="3894" y="5329"/>
                      <a:pt x="3465" y="5793"/>
                      <a:pt x="3120" y="6258"/>
                    </a:cubicBezTo>
                    <a:cubicBezTo>
                      <a:pt x="2763" y="6710"/>
                      <a:pt x="2430" y="7401"/>
                      <a:pt x="2596" y="7960"/>
                    </a:cubicBezTo>
                    <a:cubicBezTo>
                      <a:pt x="2668" y="8198"/>
                      <a:pt x="2823" y="8365"/>
                      <a:pt x="2870" y="8615"/>
                    </a:cubicBezTo>
                    <a:cubicBezTo>
                      <a:pt x="2989" y="9163"/>
                      <a:pt x="2573" y="9734"/>
                      <a:pt x="2203" y="10056"/>
                    </a:cubicBezTo>
                    <a:cubicBezTo>
                      <a:pt x="1822" y="10377"/>
                      <a:pt x="1358" y="10722"/>
                      <a:pt x="1239" y="11306"/>
                    </a:cubicBezTo>
                    <a:cubicBezTo>
                      <a:pt x="1132" y="11901"/>
                      <a:pt x="1453" y="12496"/>
                      <a:pt x="1287" y="13080"/>
                    </a:cubicBezTo>
                    <a:cubicBezTo>
                      <a:pt x="1084" y="13806"/>
                      <a:pt x="417" y="14342"/>
                      <a:pt x="417" y="14342"/>
                    </a:cubicBezTo>
                    <a:cubicBezTo>
                      <a:pt x="1" y="14937"/>
                      <a:pt x="239" y="15866"/>
                      <a:pt x="1179" y="16783"/>
                    </a:cubicBezTo>
                    <a:cubicBezTo>
                      <a:pt x="1691" y="17283"/>
                      <a:pt x="2180" y="17914"/>
                      <a:pt x="2858" y="18021"/>
                    </a:cubicBezTo>
                    <a:cubicBezTo>
                      <a:pt x="2858" y="18021"/>
                      <a:pt x="3835" y="16080"/>
                      <a:pt x="4001" y="15687"/>
                    </a:cubicBezTo>
                    <a:cubicBezTo>
                      <a:pt x="4311" y="14949"/>
                      <a:pt x="4632" y="14128"/>
                      <a:pt x="4561" y="13330"/>
                    </a:cubicBezTo>
                    <a:cubicBezTo>
                      <a:pt x="4537" y="13187"/>
                      <a:pt x="4525" y="13032"/>
                      <a:pt x="4537" y="12889"/>
                    </a:cubicBezTo>
                    <a:cubicBezTo>
                      <a:pt x="4573" y="12615"/>
                      <a:pt x="4692" y="12365"/>
                      <a:pt x="4859" y="12151"/>
                    </a:cubicBezTo>
                    <a:lnTo>
                      <a:pt x="6835" y="9210"/>
                    </a:lnTo>
                    <a:cubicBezTo>
                      <a:pt x="7109" y="8865"/>
                      <a:pt x="7311" y="8472"/>
                      <a:pt x="7430" y="8043"/>
                    </a:cubicBezTo>
                    <a:cubicBezTo>
                      <a:pt x="7561" y="7555"/>
                      <a:pt x="7502" y="7020"/>
                      <a:pt x="7668" y="6555"/>
                    </a:cubicBezTo>
                    <a:cubicBezTo>
                      <a:pt x="7871" y="5996"/>
                      <a:pt x="8335" y="5662"/>
                      <a:pt x="8549" y="5115"/>
                    </a:cubicBezTo>
                    <a:cubicBezTo>
                      <a:pt x="8764" y="4567"/>
                      <a:pt x="8669" y="3924"/>
                      <a:pt x="8657" y="3329"/>
                    </a:cubicBezTo>
                    <a:cubicBezTo>
                      <a:pt x="8645" y="3055"/>
                      <a:pt x="8669" y="2781"/>
                      <a:pt x="8728" y="2519"/>
                    </a:cubicBezTo>
                    <a:cubicBezTo>
                      <a:pt x="8883" y="1876"/>
                      <a:pt x="8752" y="1209"/>
                      <a:pt x="8395" y="852"/>
                    </a:cubicBezTo>
                    <a:cubicBezTo>
                      <a:pt x="7930" y="400"/>
                      <a:pt x="7430" y="54"/>
                      <a:pt x="6847" y="7"/>
                    </a:cubicBezTo>
                    <a:cubicBezTo>
                      <a:pt x="6808" y="3"/>
                      <a:pt x="6768" y="1"/>
                      <a:pt x="67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7" name="Google Shape;4507;p49"/>
              <p:cNvSpPr/>
              <p:nvPr/>
            </p:nvSpPr>
            <p:spPr>
              <a:xfrm>
                <a:off x="2786997" y="4016602"/>
                <a:ext cx="409395" cy="830543"/>
              </a:xfrm>
              <a:custGeom>
                <a:avLst/>
                <a:gdLst/>
                <a:ahLst/>
                <a:cxnLst/>
                <a:rect l="l" t="t" r="r" b="b"/>
                <a:pathLst>
                  <a:path w="8883" h="18021" extrusionOk="0">
                    <a:moveTo>
                      <a:pt x="6728" y="1"/>
                    </a:moveTo>
                    <a:cubicBezTo>
                      <a:pt x="5824" y="1"/>
                      <a:pt x="4788" y="1015"/>
                      <a:pt x="4799" y="2269"/>
                    </a:cubicBezTo>
                    <a:cubicBezTo>
                      <a:pt x="4799" y="2579"/>
                      <a:pt x="4870" y="2912"/>
                      <a:pt x="4751" y="3198"/>
                    </a:cubicBezTo>
                    <a:cubicBezTo>
                      <a:pt x="4597" y="3555"/>
                      <a:pt x="4227" y="3650"/>
                      <a:pt x="4085" y="4007"/>
                    </a:cubicBezTo>
                    <a:cubicBezTo>
                      <a:pt x="4001" y="4210"/>
                      <a:pt x="4013" y="4460"/>
                      <a:pt x="3977" y="4686"/>
                    </a:cubicBezTo>
                    <a:cubicBezTo>
                      <a:pt x="3894" y="5329"/>
                      <a:pt x="3465" y="5793"/>
                      <a:pt x="3120" y="6258"/>
                    </a:cubicBezTo>
                    <a:cubicBezTo>
                      <a:pt x="2763" y="6710"/>
                      <a:pt x="2430" y="7401"/>
                      <a:pt x="2596" y="7960"/>
                    </a:cubicBezTo>
                    <a:cubicBezTo>
                      <a:pt x="2668" y="8198"/>
                      <a:pt x="2823" y="8365"/>
                      <a:pt x="2870" y="8615"/>
                    </a:cubicBezTo>
                    <a:cubicBezTo>
                      <a:pt x="2989" y="9163"/>
                      <a:pt x="2573" y="9734"/>
                      <a:pt x="2203" y="10056"/>
                    </a:cubicBezTo>
                    <a:cubicBezTo>
                      <a:pt x="1822" y="10377"/>
                      <a:pt x="1358" y="10722"/>
                      <a:pt x="1239" y="11306"/>
                    </a:cubicBezTo>
                    <a:cubicBezTo>
                      <a:pt x="1132" y="11901"/>
                      <a:pt x="1453" y="12496"/>
                      <a:pt x="1287" y="13080"/>
                    </a:cubicBezTo>
                    <a:cubicBezTo>
                      <a:pt x="1084" y="13806"/>
                      <a:pt x="417" y="14342"/>
                      <a:pt x="417" y="14342"/>
                    </a:cubicBezTo>
                    <a:cubicBezTo>
                      <a:pt x="1" y="14937"/>
                      <a:pt x="239" y="15866"/>
                      <a:pt x="1179" y="16783"/>
                    </a:cubicBezTo>
                    <a:cubicBezTo>
                      <a:pt x="1691" y="17283"/>
                      <a:pt x="2180" y="17914"/>
                      <a:pt x="2858" y="18021"/>
                    </a:cubicBezTo>
                    <a:cubicBezTo>
                      <a:pt x="2858" y="18021"/>
                      <a:pt x="3835" y="16080"/>
                      <a:pt x="4001" y="15687"/>
                    </a:cubicBezTo>
                    <a:cubicBezTo>
                      <a:pt x="4311" y="14949"/>
                      <a:pt x="4632" y="14128"/>
                      <a:pt x="4561" y="13330"/>
                    </a:cubicBezTo>
                    <a:cubicBezTo>
                      <a:pt x="4537" y="13187"/>
                      <a:pt x="4525" y="13032"/>
                      <a:pt x="4537" y="12889"/>
                    </a:cubicBezTo>
                    <a:cubicBezTo>
                      <a:pt x="4573" y="12615"/>
                      <a:pt x="4692" y="12365"/>
                      <a:pt x="4859" y="12151"/>
                    </a:cubicBezTo>
                    <a:lnTo>
                      <a:pt x="6835" y="9210"/>
                    </a:lnTo>
                    <a:cubicBezTo>
                      <a:pt x="7109" y="8865"/>
                      <a:pt x="7311" y="8472"/>
                      <a:pt x="7430" y="8043"/>
                    </a:cubicBezTo>
                    <a:cubicBezTo>
                      <a:pt x="7561" y="7555"/>
                      <a:pt x="7502" y="7020"/>
                      <a:pt x="7668" y="6555"/>
                    </a:cubicBezTo>
                    <a:cubicBezTo>
                      <a:pt x="7871" y="5996"/>
                      <a:pt x="8335" y="5662"/>
                      <a:pt x="8549" y="5115"/>
                    </a:cubicBezTo>
                    <a:cubicBezTo>
                      <a:pt x="8764" y="4567"/>
                      <a:pt x="8669" y="3924"/>
                      <a:pt x="8657" y="3329"/>
                    </a:cubicBezTo>
                    <a:cubicBezTo>
                      <a:pt x="8645" y="3055"/>
                      <a:pt x="8669" y="2781"/>
                      <a:pt x="8728" y="2519"/>
                    </a:cubicBezTo>
                    <a:cubicBezTo>
                      <a:pt x="8883" y="1876"/>
                      <a:pt x="8752" y="1209"/>
                      <a:pt x="8395" y="852"/>
                    </a:cubicBezTo>
                    <a:cubicBezTo>
                      <a:pt x="7930" y="400"/>
                      <a:pt x="7430" y="54"/>
                      <a:pt x="6847" y="7"/>
                    </a:cubicBezTo>
                    <a:cubicBezTo>
                      <a:pt x="6808" y="3"/>
                      <a:pt x="6768" y="1"/>
                      <a:pt x="6728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8" name="Google Shape;4508;p49"/>
              <p:cNvSpPr/>
              <p:nvPr/>
            </p:nvSpPr>
            <p:spPr>
              <a:xfrm>
                <a:off x="2898943" y="4023285"/>
                <a:ext cx="293623" cy="411607"/>
              </a:xfrm>
              <a:custGeom>
                <a:avLst/>
                <a:gdLst/>
                <a:ahLst/>
                <a:cxnLst/>
                <a:rect l="l" t="t" r="r" b="b"/>
                <a:pathLst>
                  <a:path w="6371" h="8931" extrusionOk="0">
                    <a:moveTo>
                      <a:pt x="4108" y="1"/>
                    </a:moveTo>
                    <a:cubicBezTo>
                      <a:pt x="4012" y="1"/>
                      <a:pt x="3916" y="7"/>
                      <a:pt x="3823" y="17"/>
                    </a:cubicBezTo>
                    <a:cubicBezTo>
                      <a:pt x="3763" y="28"/>
                      <a:pt x="3703" y="40"/>
                      <a:pt x="3644" y="64"/>
                    </a:cubicBezTo>
                    <a:cubicBezTo>
                      <a:pt x="3584" y="88"/>
                      <a:pt x="3525" y="112"/>
                      <a:pt x="3465" y="148"/>
                    </a:cubicBezTo>
                    <a:cubicBezTo>
                      <a:pt x="3287" y="255"/>
                      <a:pt x="3120" y="386"/>
                      <a:pt x="2977" y="552"/>
                    </a:cubicBezTo>
                    <a:cubicBezTo>
                      <a:pt x="2775" y="743"/>
                      <a:pt x="2620" y="993"/>
                      <a:pt x="2549" y="1267"/>
                    </a:cubicBezTo>
                    <a:cubicBezTo>
                      <a:pt x="2430" y="1541"/>
                      <a:pt x="2370" y="1838"/>
                      <a:pt x="2382" y="2124"/>
                    </a:cubicBezTo>
                    <a:cubicBezTo>
                      <a:pt x="2382" y="2445"/>
                      <a:pt x="2441" y="2779"/>
                      <a:pt x="2322" y="3053"/>
                    </a:cubicBezTo>
                    <a:cubicBezTo>
                      <a:pt x="2179" y="3410"/>
                      <a:pt x="1810" y="3505"/>
                      <a:pt x="1656" y="3862"/>
                    </a:cubicBezTo>
                    <a:cubicBezTo>
                      <a:pt x="1572" y="4077"/>
                      <a:pt x="1584" y="4315"/>
                      <a:pt x="1560" y="4553"/>
                    </a:cubicBezTo>
                    <a:cubicBezTo>
                      <a:pt x="1465" y="5184"/>
                      <a:pt x="1036" y="5648"/>
                      <a:pt x="691" y="6113"/>
                    </a:cubicBezTo>
                    <a:cubicBezTo>
                      <a:pt x="346" y="6577"/>
                      <a:pt x="1" y="7256"/>
                      <a:pt x="167" y="7815"/>
                    </a:cubicBezTo>
                    <a:cubicBezTo>
                      <a:pt x="239" y="8053"/>
                      <a:pt x="394" y="8220"/>
                      <a:pt x="441" y="8470"/>
                    </a:cubicBezTo>
                    <a:cubicBezTo>
                      <a:pt x="465" y="8530"/>
                      <a:pt x="465" y="8601"/>
                      <a:pt x="465" y="8660"/>
                    </a:cubicBezTo>
                    <a:cubicBezTo>
                      <a:pt x="465" y="8810"/>
                      <a:pt x="549" y="8910"/>
                      <a:pt x="646" y="8910"/>
                    </a:cubicBezTo>
                    <a:cubicBezTo>
                      <a:pt x="665" y="8910"/>
                      <a:pt x="684" y="8906"/>
                      <a:pt x="703" y="8899"/>
                    </a:cubicBezTo>
                    <a:cubicBezTo>
                      <a:pt x="937" y="8821"/>
                      <a:pt x="1177" y="8793"/>
                      <a:pt x="1418" y="8793"/>
                    </a:cubicBezTo>
                    <a:cubicBezTo>
                      <a:pt x="1730" y="8793"/>
                      <a:pt x="2044" y="8840"/>
                      <a:pt x="2346" y="8887"/>
                    </a:cubicBezTo>
                    <a:cubicBezTo>
                      <a:pt x="2512" y="8916"/>
                      <a:pt x="2680" y="8931"/>
                      <a:pt x="2849" y="8931"/>
                    </a:cubicBezTo>
                    <a:cubicBezTo>
                      <a:pt x="3154" y="8931"/>
                      <a:pt x="3460" y="8883"/>
                      <a:pt x="3751" y="8791"/>
                    </a:cubicBezTo>
                    <a:cubicBezTo>
                      <a:pt x="4001" y="8696"/>
                      <a:pt x="3989" y="8196"/>
                      <a:pt x="3739" y="8196"/>
                    </a:cubicBezTo>
                    <a:cubicBezTo>
                      <a:pt x="3168" y="8196"/>
                      <a:pt x="2596" y="8053"/>
                      <a:pt x="2072" y="7791"/>
                    </a:cubicBezTo>
                    <a:cubicBezTo>
                      <a:pt x="1858" y="7684"/>
                      <a:pt x="1953" y="7220"/>
                      <a:pt x="2203" y="7208"/>
                    </a:cubicBezTo>
                    <a:cubicBezTo>
                      <a:pt x="2465" y="7208"/>
                      <a:pt x="2727" y="7184"/>
                      <a:pt x="2989" y="7148"/>
                    </a:cubicBezTo>
                    <a:cubicBezTo>
                      <a:pt x="3203" y="7125"/>
                      <a:pt x="3287" y="6720"/>
                      <a:pt x="3108" y="6589"/>
                    </a:cubicBezTo>
                    <a:lnTo>
                      <a:pt x="3108" y="6589"/>
                    </a:lnTo>
                    <a:cubicBezTo>
                      <a:pt x="3178" y="6608"/>
                      <a:pt x="3250" y="6617"/>
                      <a:pt x="3323" y="6617"/>
                    </a:cubicBezTo>
                    <a:cubicBezTo>
                      <a:pt x="3474" y="6617"/>
                      <a:pt x="3627" y="6578"/>
                      <a:pt x="3763" y="6505"/>
                    </a:cubicBezTo>
                    <a:cubicBezTo>
                      <a:pt x="3870" y="6434"/>
                      <a:pt x="3894" y="6220"/>
                      <a:pt x="3787" y="6160"/>
                    </a:cubicBezTo>
                    <a:cubicBezTo>
                      <a:pt x="3620" y="6053"/>
                      <a:pt x="3430" y="5993"/>
                      <a:pt x="3239" y="5958"/>
                    </a:cubicBezTo>
                    <a:cubicBezTo>
                      <a:pt x="3525" y="5910"/>
                      <a:pt x="3799" y="5803"/>
                      <a:pt x="4061" y="5660"/>
                    </a:cubicBezTo>
                    <a:cubicBezTo>
                      <a:pt x="4227" y="5541"/>
                      <a:pt x="4251" y="5303"/>
                      <a:pt x="4132" y="5136"/>
                    </a:cubicBezTo>
                    <a:lnTo>
                      <a:pt x="4132" y="5136"/>
                    </a:lnTo>
                    <a:cubicBezTo>
                      <a:pt x="4263" y="5196"/>
                      <a:pt x="4382" y="5231"/>
                      <a:pt x="4513" y="5255"/>
                    </a:cubicBezTo>
                    <a:cubicBezTo>
                      <a:pt x="4518" y="5256"/>
                      <a:pt x="4523" y="5257"/>
                      <a:pt x="4529" y="5257"/>
                    </a:cubicBezTo>
                    <a:cubicBezTo>
                      <a:pt x="4651" y="5257"/>
                      <a:pt x="4734" y="4991"/>
                      <a:pt x="4608" y="4922"/>
                    </a:cubicBezTo>
                    <a:cubicBezTo>
                      <a:pt x="4263" y="4779"/>
                      <a:pt x="3942" y="4612"/>
                      <a:pt x="3620" y="4410"/>
                    </a:cubicBezTo>
                    <a:lnTo>
                      <a:pt x="3608" y="4398"/>
                    </a:lnTo>
                    <a:lnTo>
                      <a:pt x="3608" y="4398"/>
                    </a:lnTo>
                    <a:cubicBezTo>
                      <a:pt x="3661" y="4417"/>
                      <a:pt x="3715" y="4426"/>
                      <a:pt x="3766" y="4426"/>
                    </a:cubicBezTo>
                    <a:cubicBezTo>
                      <a:pt x="3876" y="4426"/>
                      <a:pt x="3980" y="4384"/>
                      <a:pt x="4061" y="4303"/>
                    </a:cubicBezTo>
                    <a:cubicBezTo>
                      <a:pt x="4120" y="4267"/>
                      <a:pt x="4168" y="4208"/>
                      <a:pt x="4204" y="4148"/>
                    </a:cubicBezTo>
                    <a:cubicBezTo>
                      <a:pt x="4227" y="4112"/>
                      <a:pt x="4227" y="4065"/>
                      <a:pt x="4192" y="4041"/>
                    </a:cubicBezTo>
                    <a:cubicBezTo>
                      <a:pt x="4215" y="4005"/>
                      <a:pt x="4204" y="3958"/>
                      <a:pt x="4180" y="3922"/>
                    </a:cubicBezTo>
                    <a:cubicBezTo>
                      <a:pt x="4136" y="3895"/>
                      <a:pt x="4088" y="3885"/>
                      <a:pt x="4037" y="3885"/>
                    </a:cubicBezTo>
                    <a:cubicBezTo>
                      <a:pt x="3908" y="3885"/>
                      <a:pt x="3764" y="3949"/>
                      <a:pt x="3644" y="3958"/>
                    </a:cubicBezTo>
                    <a:lnTo>
                      <a:pt x="3537" y="3958"/>
                    </a:lnTo>
                    <a:cubicBezTo>
                      <a:pt x="3549" y="3946"/>
                      <a:pt x="3561" y="3946"/>
                      <a:pt x="3584" y="3934"/>
                    </a:cubicBezTo>
                    <a:cubicBezTo>
                      <a:pt x="4037" y="3838"/>
                      <a:pt x="4477" y="3624"/>
                      <a:pt x="4835" y="3326"/>
                    </a:cubicBezTo>
                    <a:cubicBezTo>
                      <a:pt x="5001" y="3207"/>
                      <a:pt x="5013" y="2898"/>
                      <a:pt x="4870" y="2791"/>
                    </a:cubicBezTo>
                    <a:cubicBezTo>
                      <a:pt x="4358" y="2457"/>
                      <a:pt x="3894" y="2064"/>
                      <a:pt x="3465" y="1636"/>
                    </a:cubicBezTo>
                    <a:lnTo>
                      <a:pt x="3465" y="1624"/>
                    </a:lnTo>
                    <a:cubicBezTo>
                      <a:pt x="3346" y="1457"/>
                      <a:pt x="3287" y="1255"/>
                      <a:pt x="3299" y="1040"/>
                    </a:cubicBezTo>
                    <a:cubicBezTo>
                      <a:pt x="3311" y="957"/>
                      <a:pt x="3334" y="874"/>
                      <a:pt x="3370" y="802"/>
                    </a:cubicBezTo>
                    <a:cubicBezTo>
                      <a:pt x="3453" y="683"/>
                      <a:pt x="3549" y="588"/>
                      <a:pt x="3644" y="493"/>
                    </a:cubicBezTo>
                    <a:cubicBezTo>
                      <a:pt x="3656" y="481"/>
                      <a:pt x="3668" y="469"/>
                      <a:pt x="3680" y="457"/>
                    </a:cubicBezTo>
                    <a:cubicBezTo>
                      <a:pt x="3739" y="433"/>
                      <a:pt x="3787" y="398"/>
                      <a:pt x="3846" y="374"/>
                    </a:cubicBezTo>
                    <a:cubicBezTo>
                      <a:pt x="4049" y="267"/>
                      <a:pt x="4275" y="207"/>
                      <a:pt x="4501" y="183"/>
                    </a:cubicBezTo>
                    <a:cubicBezTo>
                      <a:pt x="4716" y="183"/>
                      <a:pt x="4930" y="267"/>
                      <a:pt x="5108" y="398"/>
                    </a:cubicBezTo>
                    <a:cubicBezTo>
                      <a:pt x="5287" y="529"/>
                      <a:pt x="5466" y="683"/>
                      <a:pt x="5620" y="862"/>
                    </a:cubicBezTo>
                    <a:cubicBezTo>
                      <a:pt x="5775" y="1029"/>
                      <a:pt x="5894" y="1231"/>
                      <a:pt x="5989" y="1445"/>
                    </a:cubicBezTo>
                    <a:cubicBezTo>
                      <a:pt x="6073" y="1636"/>
                      <a:pt x="6061" y="1862"/>
                      <a:pt x="5942" y="2053"/>
                    </a:cubicBezTo>
                    <a:cubicBezTo>
                      <a:pt x="5811" y="2255"/>
                      <a:pt x="5597" y="2362"/>
                      <a:pt x="5370" y="2481"/>
                    </a:cubicBezTo>
                    <a:lnTo>
                      <a:pt x="5370" y="2529"/>
                    </a:lnTo>
                    <a:cubicBezTo>
                      <a:pt x="5420" y="2534"/>
                      <a:pt x="5469" y="2537"/>
                      <a:pt x="5518" y="2537"/>
                    </a:cubicBezTo>
                    <a:cubicBezTo>
                      <a:pt x="5588" y="2537"/>
                      <a:pt x="5658" y="2531"/>
                      <a:pt x="5728" y="2517"/>
                    </a:cubicBezTo>
                    <a:cubicBezTo>
                      <a:pt x="5859" y="2481"/>
                      <a:pt x="5989" y="2410"/>
                      <a:pt x="6085" y="2303"/>
                    </a:cubicBezTo>
                    <a:cubicBezTo>
                      <a:pt x="6228" y="2160"/>
                      <a:pt x="6311" y="1969"/>
                      <a:pt x="6347" y="1779"/>
                    </a:cubicBezTo>
                    <a:cubicBezTo>
                      <a:pt x="6370" y="1588"/>
                      <a:pt x="6359" y="1386"/>
                      <a:pt x="6299" y="1195"/>
                    </a:cubicBezTo>
                    <a:cubicBezTo>
                      <a:pt x="6240" y="1052"/>
                      <a:pt x="6168" y="910"/>
                      <a:pt x="6073" y="790"/>
                    </a:cubicBezTo>
                    <a:lnTo>
                      <a:pt x="5942" y="636"/>
                    </a:lnTo>
                    <a:cubicBezTo>
                      <a:pt x="5906" y="588"/>
                      <a:pt x="5859" y="552"/>
                      <a:pt x="5811" y="505"/>
                    </a:cubicBezTo>
                    <a:cubicBezTo>
                      <a:pt x="5632" y="338"/>
                      <a:pt x="5418" y="219"/>
                      <a:pt x="5180" y="159"/>
                    </a:cubicBezTo>
                    <a:cubicBezTo>
                      <a:pt x="4966" y="112"/>
                      <a:pt x="4739" y="64"/>
                      <a:pt x="4513" y="40"/>
                    </a:cubicBezTo>
                    <a:cubicBezTo>
                      <a:pt x="4381" y="12"/>
                      <a:pt x="4244" y="1"/>
                      <a:pt x="4108" y="1"/>
                    </a:cubicBezTo>
                    <a:close/>
                  </a:path>
                </a:pathLst>
              </a:custGeom>
              <a:solidFill>
                <a:srgbClr val="FFFFFF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9" name="Google Shape;4509;p49"/>
              <p:cNvSpPr/>
              <p:nvPr/>
            </p:nvSpPr>
            <p:spPr>
              <a:xfrm>
                <a:off x="2865484" y="3963970"/>
                <a:ext cx="575633" cy="969911"/>
              </a:xfrm>
              <a:custGeom>
                <a:avLst/>
                <a:gdLst/>
                <a:ahLst/>
                <a:cxnLst/>
                <a:rect l="l" t="t" r="r" b="b"/>
                <a:pathLst>
                  <a:path w="12490" h="21045" extrusionOk="0">
                    <a:moveTo>
                      <a:pt x="9862" y="0"/>
                    </a:moveTo>
                    <a:cubicBezTo>
                      <a:pt x="8871" y="0"/>
                      <a:pt x="7772" y="885"/>
                      <a:pt x="7620" y="2256"/>
                    </a:cubicBezTo>
                    <a:cubicBezTo>
                      <a:pt x="7573" y="2637"/>
                      <a:pt x="7597" y="3066"/>
                      <a:pt x="7418" y="3375"/>
                    </a:cubicBezTo>
                    <a:cubicBezTo>
                      <a:pt x="7180" y="3768"/>
                      <a:pt x="6739" y="3780"/>
                      <a:pt x="6501" y="4173"/>
                    </a:cubicBezTo>
                    <a:cubicBezTo>
                      <a:pt x="6370" y="4399"/>
                      <a:pt x="6358" y="4709"/>
                      <a:pt x="6275" y="4983"/>
                    </a:cubicBezTo>
                    <a:cubicBezTo>
                      <a:pt x="6073" y="5745"/>
                      <a:pt x="5501" y="6173"/>
                      <a:pt x="5013" y="6649"/>
                    </a:cubicBezTo>
                    <a:cubicBezTo>
                      <a:pt x="4537" y="7114"/>
                      <a:pt x="4037" y="7852"/>
                      <a:pt x="4144" y="8578"/>
                    </a:cubicBezTo>
                    <a:cubicBezTo>
                      <a:pt x="4191" y="8888"/>
                      <a:pt x="4346" y="9150"/>
                      <a:pt x="4370" y="9459"/>
                    </a:cubicBezTo>
                    <a:cubicBezTo>
                      <a:pt x="4418" y="10174"/>
                      <a:pt x="3846" y="10757"/>
                      <a:pt x="3346" y="11043"/>
                    </a:cubicBezTo>
                    <a:cubicBezTo>
                      <a:pt x="2846" y="11317"/>
                      <a:pt x="2251" y="11602"/>
                      <a:pt x="2036" y="12293"/>
                    </a:cubicBezTo>
                    <a:cubicBezTo>
                      <a:pt x="1810" y="12984"/>
                      <a:pt x="2084" y="13817"/>
                      <a:pt x="1810" y="14484"/>
                    </a:cubicBezTo>
                    <a:cubicBezTo>
                      <a:pt x="1465" y="15317"/>
                      <a:pt x="596" y="15782"/>
                      <a:pt x="596" y="15782"/>
                    </a:cubicBezTo>
                    <a:cubicBezTo>
                      <a:pt x="0" y="16377"/>
                      <a:pt x="155" y="17591"/>
                      <a:pt x="1120" y="19020"/>
                    </a:cubicBezTo>
                    <a:cubicBezTo>
                      <a:pt x="1643" y="19770"/>
                      <a:pt x="2132" y="20699"/>
                      <a:pt x="2905" y="21044"/>
                    </a:cubicBezTo>
                    <a:cubicBezTo>
                      <a:pt x="2905" y="21044"/>
                      <a:pt x="4358" y="18960"/>
                      <a:pt x="4620" y="18508"/>
                    </a:cubicBezTo>
                    <a:cubicBezTo>
                      <a:pt x="5096" y="17687"/>
                      <a:pt x="5596" y="16782"/>
                      <a:pt x="5632" y="15782"/>
                    </a:cubicBezTo>
                    <a:cubicBezTo>
                      <a:pt x="5632" y="15591"/>
                      <a:pt x="5644" y="15412"/>
                      <a:pt x="5668" y="15222"/>
                    </a:cubicBezTo>
                    <a:cubicBezTo>
                      <a:pt x="5751" y="14924"/>
                      <a:pt x="5930" y="14639"/>
                      <a:pt x="6168" y="14424"/>
                    </a:cubicBezTo>
                    <a:cubicBezTo>
                      <a:pt x="7096" y="13424"/>
                      <a:pt x="8025" y="12412"/>
                      <a:pt x="8954" y="11412"/>
                    </a:cubicBezTo>
                    <a:cubicBezTo>
                      <a:pt x="9287" y="11055"/>
                      <a:pt x="9644" y="10674"/>
                      <a:pt x="9835" y="10150"/>
                    </a:cubicBezTo>
                    <a:cubicBezTo>
                      <a:pt x="10061" y="9590"/>
                      <a:pt x="10085" y="8912"/>
                      <a:pt x="10347" y="8388"/>
                    </a:cubicBezTo>
                    <a:cubicBezTo>
                      <a:pt x="10668" y="7757"/>
                      <a:pt x="11264" y="7495"/>
                      <a:pt x="11597" y="6888"/>
                    </a:cubicBezTo>
                    <a:cubicBezTo>
                      <a:pt x="11930" y="6280"/>
                      <a:pt x="11930" y="5459"/>
                      <a:pt x="12002" y="4721"/>
                    </a:cubicBezTo>
                    <a:cubicBezTo>
                      <a:pt x="12038" y="4387"/>
                      <a:pt x="12109" y="4054"/>
                      <a:pt x="12216" y="3744"/>
                    </a:cubicBezTo>
                    <a:cubicBezTo>
                      <a:pt x="12490" y="2994"/>
                      <a:pt x="12454" y="2137"/>
                      <a:pt x="12073" y="1589"/>
                    </a:cubicBezTo>
                    <a:cubicBezTo>
                      <a:pt x="11597" y="899"/>
                      <a:pt x="11061" y="327"/>
                      <a:pt x="10383" y="89"/>
                    </a:cubicBezTo>
                    <a:cubicBezTo>
                      <a:pt x="10217" y="29"/>
                      <a:pt x="10041" y="0"/>
                      <a:pt x="98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0" name="Google Shape;4510;p49"/>
              <p:cNvSpPr/>
              <p:nvPr/>
            </p:nvSpPr>
            <p:spPr>
              <a:xfrm>
                <a:off x="2865484" y="3963970"/>
                <a:ext cx="575633" cy="969911"/>
              </a:xfrm>
              <a:custGeom>
                <a:avLst/>
                <a:gdLst/>
                <a:ahLst/>
                <a:cxnLst/>
                <a:rect l="l" t="t" r="r" b="b"/>
                <a:pathLst>
                  <a:path w="12490" h="21045" extrusionOk="0">
                    <a:moveTo>
                      <a:pt x="9862" y="0"/>
                    </a:moveTo>
                    <a:cubicBezTo>
                      <a:pt x="8871" y="0"/>
                      <a:pt x="7772" y="885"/>
                      <a:pt x="7620" y="2256"/>
                    </a:cubicBezTo>
                    <a:cubicBezTo>
                      <a:pt x="7573" y="2637"/>
                      <a:pt x="7597" y="3066"/>
                      <a:pt x="7418" y="3375"/>
                    </a:cubicBezTo>
                    <a:cubicBezTo>
                      <a:pt x="7180" y="3768"/>
                      <a:pt x="6739" y="3780"/>
                      <a:pt x="6501" y="4173"/>
                    </a:cubicBezTo>
                    <a:cubicBezTo>
                      <a:pt x="6370" y="4399"/>
                      <a:pt x="6358" y="4709"/>
                      <a:pt x="6275" y="4983"/>
                    </a:cubicBezTo>
                    <a:cubicBezTo>
                      <a:pt x="6073" y="5745"/>
                      <a:pt x="5501" y="6173"/>
                      <a:pt x="5013" y="6649"/>
                    </a:cubicBezTo>
                    <a:cubicBezTo>
                      <a:pt x="4537" y="7114"/>
                      <a:pt x="4037" y="7852"/>
                      <a:pt x="4144" y="8578"/>
                    </a:cubicBezTo>
                    <a:cubicBezTo>
                      <a:pt x="4191" y="8888"/>
                      <a:pt x="4346" y="9150"/>
                      <a:pt x="4370" y="9459"/>
                    </a:cubicBezTo>
                    <a:cubicBezTo>
                      <a:pt x="4418" y="10174"/>
                      <a:pt x="3846" y="10757"/>
                      <a:pt x="3346" y="11043"/>
                    </a:cubicBezTo>
                    <a:cubicBezTo>
                      <a:pt x="2846" y="11317"/>
                      <a:pt x="2251" y="11602"/>
                      <a:pt x="2036" y="12293"/>
                    </a:cubicBezTo>
                    <a:cubicBezTo>
                      <a:pt x="1810" y="12984"/>
                      <a:pt x="2084" y="13817"/>
                      <a:pt x="1810" y="14484"/>
                    </a:cubicBezTo>
                    <a:cubicBezTo>
                      <a:pt x="1465" y="15317"/>
                      <a:pt x="596" y="15782"/>
                      <a:pt x="596" y="15782"/>
                    </a:cubicBezTo>
                    <a:cubicBezTo>
                      <a:pt x="0" y="16377"/>
                      <a:pt x="155" y="17591"/>
                      <a:pt x="1120" y="19020"/>
                    </a:cubicBezTo>
                    <a:cubicBezTo>
                      <a:pt x="1643" y="19770"/>
                      <a:pt x="2132" y="20699"/>
                      <a:pt x="2905" y="21044"/>
                    </a:cubicBezTo>
                    <a:cubicBezTo>
                      <a:pt x="2905" y="21044"/>
                      <a:pt x="4358" y="18960"/>
                      <a:pt x="4620" y="18508"/>
                    </a:cubicBezTo>
                    <a:cubicBezTo>
                      <a:pt x="5096" y="17687"/>
                      <a:pt x="5596" y="16782"/>
                      <a:pt x="5632" y="15782"/>
                    </a:cubicBezTo>
                    <a:cubicBezTo>
                      <a:pt x="5632" y="15591"/>
                      <a:pt x="5644" y="15412"/>
                      <a:pt x="5668" y="15222"/>
                    </a:cubicBezTo>
                    <a:cubicBezTo>
                      <a:pt x="5751" y="14924"/>
                      <a:pt x="5930" y="14639"/>
                      <a:pt x="6168" y="14424"/>
                    </a:cubicBezTo>
                    <a:cubicBezTo>
                      <a:pt x="7096" y="13424"/>
                      <a:pt x="8025" y="12412"/>
                      <a:pt x="8954" y="11412"/>
                    </a:cubicBezTo>
                    <a:cubicBezTo>
                      <a:pt x="9287" y="11055"/>
                      <a:pt x="9644" y="10674"/>
                      <a:pt x="9835" y="10150"/>
                    </a:cubicBezTo>
                    <a:cubicBezTo>
                      <a:pt x="10061" y="9590"/>
                      <a:pt x="10085" y="8912"/>
                      <a:pt x="10347" y="8388"/>
                    </a:cubicBezTo>
                    <a:cubicBezTo>
                      <a:pt x="10668" y="7757"/>
                      <a:pt x="11264" y="7495"/>
                      <a:pt x="11597" y="6888"/>
                    </a:cubicBezTo>
                    <a:cubicBezTo>
                      <a:pt x="11930" y="6280"/>
                      <a:pt x="11930" y="5459"/>
                      <a:pt x="12002" y="4721"/>
                    </a:cubicBezTo>
                    <a:cubicBezTo>
                      <a:pt x="12038" y="4387"/>
                      <a:pt x="12109" y="4054"/>
                      <a:pt x="12216" y="3744"/>
                    </a:cubicBezTo>
                    <a:cubicBezTo>
                      <a:pt x="12490" y="2994"/>
                      <a:pt x="12454" y="2137"/>
                      <a:pt x="12073" y="1589"/>
                    </a:cubicBezTo>
                    <a:cubicBezTo>
                      <a:pt x="11597" y="899"/>
                      <a:pt x="11061" y="327"/>
                      <a:pt x="10383" y="89"/>
                    </a:cubicBezTo>
                    <a:cubicBezTo>
                      <a:pt x="10217" y="29"/>
                      <a:pt x="10041" y="0"/>
                      <a:pt x="9862" y="0"/>
                    </a:cubicBezTo>
                    <a:close/>
                  </a:path>
                </a:pathLst>
              </a:custGeom>
              <a:solidFill>
                <a:srgbClr val="FFFFFF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1" name="Google Shape;4511;p49"/>
              <p:cNvSpPr/>
              <p:nvPr/>
            </p:nvSpPr>
            <p:spPr>
              <a:xfrm>
                <a:off x="3325667" y="4216760"/>
                <a:ext cx="62771" cy="50881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104" extrusionOk="0">
                    <a:moveTo>
                      <a:pt x="624" y="1"/>
                    </a:moveTo>
                    <a:cubicBezTo>
                      <a:pt x="492" y="1"/>
                      <a:pt x="355" y="43"/>
                      <a:pt x="223" y="129"/>
                    </a:cubicBezTo>
                    <a:lnTo>
                      <a:pt x="223" y="129"/>
                    </a:lnTo>
                    <a:cubicBezTo>
                      <a:pt x="214" y="133"/>
                      <a:pt x="204" y="136"/>
                      <a:pt x="195" y="141"/>
                    </a:cubicBezTo>
                    <a:cubicBezTo>
                      <a:pt x="72" y="193"/>
                      <a:pt x="0" y="318"/>
                      <a:pt x="6" y="447"/>
                    </a:cubicBezTo>
                    <a:lnTo>
                      <a:pt x="6" y="447"/>
                    </a:lnTo>
                    <a:cubicBezTo>
                      <a:pt x="1" y="514"/>
                      <a:pt x="13" y="581"/>
                      <a:pt x="40" y="641"/>
                    </a:cubicBezTo>
                    <a:cubicBezTo>
                      <a:pt x="109" y="744"/>
                      <a:pt x="195" y="840"/>
                      <a:pt x="291" y="913"/>
                    </a:cubicBezTo>
                    <a:lnTo>
                      <a:pt x="291" y="913"/>
                    </a:lnTo>
                    <a:cubicBezTo>
                      <a:pt x="436" y="1039"/>
                      <a:pt x="606" y="1103"/>
                      <a:pt x="783" y="1103"/>
                    </a:cubicBezTo>
                    <a:cubicBezTo>
                      <a:pt x="920" y="1103"/>
                      <a:pt x="1060" y="1065"/>
                      <a:pt x="1195" y="986"/>
                    </a:cubicBezTo>
                    <a:cubicBezTo>
                      <a:pt x="1314" y="903"/>
                      <a:pt x="1362" y="748"/>
                      <a:pt x="1326" y="617"/>
                    </a:cubicBezTo>
                    <a:cubicBezTo>
                      <a:pt x="1191" y="212"/>
                      <a:pt x="920" y="1"/>
                      <a:pt x="624" y="1"/>
                    </a:cubicBezTo>
                    <a:close/>
                  </a:path>
                </a:pathLst>
              </a:custGeom>
              <a:solidFill>
                <a:srgbClr val="F7B3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2" name="Google Shape;4512;p49"/>
              <p:cNvSpPr/>
              <p:nvPr/>
            </p:nvSpPr>
            <p:spPr>
              <a:xfrm>
                <a:off x="3240958" y="4030152"/>
                <a:ext cx="1383" cy="1521"/>
              </a:xfrm>
              <a:custGeom>
                <a:avLst/>
                <a:gdLst/>
                <a:ahLst/>
                <a:cxnLst/>
                <a:rect l="l" t="t" r="r" b="b"/>
                <a:pathLst>
                  <a:path w="30" h="33" extrusionOk="0">
                    <a:moveTo>
                      <a:pt x="16" y="0"/>
                    </a:moveTo>
                    <a:cubicBezTo>
                      <a:pt x="10" y="0"/>
                      <a:pt x="1" y="14"/>
                      <a:pt x="9" y="22"/>
                    </a:cubicBezTo>
                    <a:cubicBezTo>
                      <a:pt x="13" y="30"/>
                      <a:pt x="17" y="33"/>
                      <a:pt x="19" y="33"/>
                    </a:cubicBezTo>
                    <a:cubicBezTo>
                      <a:pt x="26" y="33"/>
                      <a:pt x="29" y="19"/>
                      <a:pt x="21" y="10"/>
                    </a:cubicBezTo>
                    <a:cubicBezTo>
                      <a:pt x="21" y="3"/>
                      <a:pt x="19" y="0"/>
                      <a:pt x="16" y="0"/>
                    </a:cubicBezTo>
                    <a:close/>
                  </a:path>
                </a:pathLst>
              </a:custGeom>
              <a:solidFill>
                <a:srgbClr val="3FAF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3" name="Google Shape;4513;p49"/>
              <p:cNvSpPr/>
              <p:nvPr/>
            </p:nvSpPr>
            <p:spPr>
              <a:xfrm>
                <a:off x="3212891" y="4147721"/>
                <a:ext cx="111854" cy="127570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2768" extrusionOk="0">
                    <a:moveTo>
                      <a:pt x="155" y="0"/>
                    </a:moveTo>
                    <a:cubicBezTo>
                      <a:pt x="78" y="0"/>
                      <a:pt x="0" y="89"/>
                      <a:pt x="35" y="210"/>
                    </a:cubicBezTo>
                    <a:cubicBezTo>
                      <a:pt x="404" y="1341"/>
                      <a:pt x="1285" y="2365"/>
                      <a:pt x="2130" y="2758"/>
                    </a:cubicBezTo>
                    <a:cubicBezTo>
                      <a:pt x="2145" y="2764"/>
                      <a:pt x="2160" y="2768"/>
                      <a:pt x="2174" y="2768"/>
                    </a:cubicBezTo>
                    <a:cubicBezTo>
                      <a:pt x="2312" y="2768"/>
                      <a:pt x="2426" y="2484"/>
                      <a:pt x="2297" y="2377"/>
                    </a:cubicBezTo>
                    <a:cubicBezTo>
                      <a:pt x="1928" y="2079"/>
                      <a:pt x="1547" y="1817"/>
                      <a:pt x="1213" y="1448"/>
                    </a:cubicBezTo>
                    <a:cubicBezTo>
                      <a:pt x="844" y="1031"/>
                      <a:pt x="559" y="507"/>
                      <a:pt x="237" y="43"/>
                    </a:cubicBezTo>
                    <a:cubicBezTo>
                      <a:pt x="214" y="13"/>
                      <a:pt x="184" y="0"/>
                      <a:pt x="155" y="0"/>
                    </a:cubicBezTo>
                    <a:close/>
                  </a:path>
                </a:pathLst>
              </a:custGeom>
              <a:solidFill>
                <a:srgbClr val="F7E8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4" name="Google Shape;4514;p49"/>
              <p:cNvSpPr/>
              <p:nvPr/>
            </p:nvSpPr>
            <p:spPr>
              <a:xfrm>
                <a:off x="3244323" y="4192196"/>
                <a:ext cx="53047" cy="26039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565" extrusionOk="0">
                    <a:moveTo>
                      <a:pt x="73" y="0"/>
                    </a:moveTo>
                    <a:cubicBezTo>
                      <a:pt x="32" y="0"/>
                      <a:pt x="0" y="93"/>
                      <a:pt x="31" y="114"/>
                    </a:cubicBezTo>
                    <a:lnTo>
                      <a:pt x="43" y="114"/>
                    </a:lnTo>
                    <a:cubicBezTo>
                      <a:pt x="235" y="269"/>
                      <a:pt x="546" y="565"/>
                      <a:pt x="831" y="565"/>
                    </a:cubicBezTo>
                    <a:cubicBezTo>
                      <a:pt x="918" y="565"/>
                      <a:pt x="1002" y="538"/>
                      <a:pt x="1079" y="471"/>
                    </a:cubicBezTo>
                    <a:cubicBezTo>
                      <a:pt x="1127" y="435"/>
                      <a:pt x="1151" y="316"/>
                      <a:pt x="1079" y="293"/>
                    </a:cubicBezTo>
                    <a:cubicBezTo>
                      <a:pt x="936" y="233"/>
                      <a:pt x="770" y="269"/>
                      <a:pt x="627" y="245"/>
                    </a:cubicBezTo>
                    <a:cubicBezTo>
                      <a:pt x="436" y="197"/>
                      <a:pt x="246" y="114"/>
                      <a:pt x="91" y="7"/>
                    </a:cubicBezTo>
                    <a:cubicBezTo>
                      <a:pt x="85" y="2"/>
                      <a:pt x="79" y="0"/>
                      <a:pt x="73" y="0"/>
                    </a:cubicBezTo>
                    <a:close/>
                  </a:path>
                </a:pathLst>
              </a:custGeom>
              <a:solidFill>
                <a:srgbClr val="F7E8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5" name="Google Shape;4515;p49"/>
              <p:cNvSpPr/>
              <p:nvPr/>
            </p:nvSpPr>
            <p:spPr>
              <a:xfrm>
                <a:off x="3231418" y="4176987"/>
                <a:ext cx="72542" cy="38990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846" extrusionOk="0">
                    <a:moveTo>
                      <a:pt x="129" y="0"/>
                    </a:moveTo>
                    <a:cubicBezTo>
                      <a:pt x="65" y="0"/>
                      <a:pt x="0" y="105"/>
                      <a:pt x="49" y="194"/>
                    </a:cubicBezTo>
                    <a:cubicBezTo>
                      <a:pt x="204" y="480"/>
                      <a:pt x="454" y="694"/>
                      <a:pt x="764" y="777"/>
                    </a:cubicBezTo>
                    <a:cubicBezTo>
                      <a:pt x="871" y="807"/>
                      <a:pt x="1017" y="846"/>
                      <a:pt x="1160" y="846"/>
                    </a:cubicBezTo>
                    <a:cubicBezTo>
                      <a:pt x="1303" y="846"/>
                      <a:pt x="1442" y="807"/>
                      <a:pt x="1538" y="682"/>
                    </a:cubicBezTo>
                    <a:cubicBezTo>
                      <a:pt x="1573" y="634"/>
                      <a:pt x="1573" y="563"/>
                      <a:pt x="1526" y="515"/>
                    </a:cubicBezTo>
                    <a:cubicBezTo>
                      <a:pt x="1483" y="488"/>
                      <a:pt x="1439" y="481"/>
                      <a:pt x="1395" y="481"/>
                    </a:cubicBezTo>
                    <a:cubicBezTo>
                      <a:pt x="1342" y="481"/>
                      <a:pt x="1287" y="492"/>
                      <a:pt x="1228" y="492"/>
                    </a:cubicBezTo>
                    <a:cubicBezTo>
                      <a:pt x="1205" y="494"/>
                      <a:pt x="1181" y="495"/>
                      <a:pt x="1158" y="495"/>
                    </a:cubicBezTo>
                    <a:cubicBezTo>
                      <a:pt x="1047" y="495"/>
                      <a:pt x="933" y="473"/>
                      <a:pt x="835" y="444"/>
                    </a:cubicBezTo>
                    <a:cubicBezTo>
                      <a:pt x="585" y="349"/>
                      <a:pt x="359" y="206"/>
                      <a:pt x="169" y="15"/>
                    </a:cubicBezTo>
                    <a:cubicBezTo>
                      <a:pt x="156" y="5"/>
                      <a:pt x="143" y="0"/>
                      <a:pt x="129" y="0"/>
                    </a:cubicBezTo>
                    <a:close/>
                  </a:path>
                </a:pathLst>
              </a:custGeom>
              <a:solidFill>
                <a:srgbClr val="F7E8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6" name="Google Shape;4516;p49"/>
              <p:cNvSpPr/>
              <p:nvPr/>
            </p:nvSpPr>
            <p:spPr>
              <a:xfrm>
                <a:off x="3227132" y="4168737"/>
                <a:ext cx="76828" cy="38714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840" extrusionOk="0">
                    <a:moveTo>
                      <a:pt x="139" y="0"/>
                    </a:moveTo>
                    <a:cubicBezTo>
                      <a:pt x="67" y="0"/>
                      <a:pt x="0" y="149"/>
                      <a:pt x="71" y="230"/>
                    </a:cubicBezTo>
                    <a:lnTo>
                      <a:pt x="83" y="230"/>
                    </a:lnTo>
                    <a:cubicBezTo>
                      <a:pt x="297" y="480"/>
                      <a:pt x="523" y="706"/>
                      <a:pt x="821" y="766"/>
                    </a:cubicBezTo>
                    <a:cubicBezTo>
                      <a:pt x="956" y="793"/>
                      <a:pt x="1126" y="839"/>
                      <a:pt x="1289" y="839"/>
                    </a:cubicBezTo>
                    <a:cubicBezTo>
                      <a:pt x="1413" y="839"/>
                      <a:pt x="1533" y="812"/>
                      <a:pt x="1631" y="730"/>
                    </a:cubicBezTo>
                    <a:cubicBezTo>
                      <a:pt x="1666" y="682"/>
                      <a:pt x="1666" y="623"/>
                      <a:pt x="1631" y="575"/>
                    </a:cubicBezTo>
                    <a:cubicBezTo>
                      <a:pt x="1464" y="421"/>
                      <a:pt x="1202" y="492"/>
                      <a:pt x="1000" y="456"/>
                    </a:cubicBezTo>
                    <a:cubicBezTo>
                      <a:pt x="690" y="397"/>
                      <a:pt x="404" y="242"/>
                      <a:pt x="178" y="16"/>
                    </a:cubicBezTo>
                    <a:cubicBezTo>
                      <a:pt x="165" y="5"/>
                      <a:pt x="152" y="0"/>
                      <a:pt x="139" y="0"/>
                    </a:cubicBezTo>
                    <a:close/>
                  </a:path>
                </a:pathLst>
              </a:custGeom>
              <a:solidFill>
                <a:srgbClr val="F7E8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7" name="Google Shape;4517;p49"/>
              <p:cNvSpPr/>
              <p:nvPr/>
            </p:nvSpPr>
            <p:spPr>
              <a:xfrm>
                <a:off x="2865484" y="4454480"/>
                <a:ext cx="280995" cy="47696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10349" extrusionOk="0">
                    <a:moveTo>
                      <a:pt x="3943" y="1"/>
                    </a:moveTo>
                    <a:cubicBezTo>
                      <a:pt x="3900" y="1"/>
                      <a:pt x="3858" y="19"/>
                      <a:pt x="3834" y="55"/>
                    </a:cubicBezTo>
                    <a:cubicBezTo>
                      <a:pt x="3679" y="186"/>
                      <a:pt x="3525" y="317"/>
                      <a:pt x="3346" y="412"/>
                    </a:cubicBezTo>
                    <a:cubicBezTo>
                      <a:pt x="2846" y="697"/>
                      <a:pt x="2251" y="971"/>
                      <a:pt x="2036" y="1662"/>
                    </a:cubicBezTo>
                    <a:cubicBezTo>
                      <a:pt x="1810" y="2352"/>
                      <a:pt x="2084" y="3186"/>
                      <a:pt x="1810" y="3853"/>
                    </a:cubicBezTo>
                    <a:cubicBezTo>
                      <a:pt x="1465" y="4674"/>
                      <a:pt x="596" y="5139"/>
                      <a:pt x="596" y="5139"/>
                    </a:cubicBezTo>
                    <a:cubicBezTo>
                      <a:pt x="0" y="5734"/>
                      <a:pt x="143" y="6948"/>
                      <a:pt x="1120" y="8377"/>
                    </a:cubicBezTo>
                    <a:cubicBezTo>
                      <a:pt x="1608" y="9091"/>
                      <a:pt x="2072" y="9961"/>
                      <a:pt x="2786" y="10342"/>
                    </a:cubicBezTo>
                    <a:cubicBezTo>
                      <a:pt x="2804" y="10347"/>
                      <a:pt x="2822" y="10349"/>
                      <a:pt x="2840" y="10349"/>
                    </a:cubicBezTo>
                    <a:cubicBezTo>
                      <a:pt x="2907" y="10349"/>
                      <a:pt x="2975" y="10315"/>
                      <a:pt x="3013" y="10258"/>
                    </a:cubicBezTo>
                    <a:cubicBezTo>
                      <a:pt x="3144" y="10056"/>
                      <a:pt x="3394" y="9687"/>
                      <a:pt x="3667" y="9294"/>
                    </a:cubicBezTo>
                    <a:cubicBezTo>
                      <a:pt x="3739" y="9187"/>
                      <a:pt x="3751" y="9044"/>
                      <a:pt x="3691" y="8925"/>
                    </a:cubicBezTo>
                    <a:cubicBezTo>
                      <a:pt x="3513" y="8627"/>
                      <a:pt x="3322" y="8329"/>
                      <a:pt x="3132" y="8044"/>
                    </a:cubicBezTo>
                    <a:cubicBezTo>
                      <a:pt x="3003" y="7873"/>
                      <a:pt x="3125" y="7567"/>
                      <a:pt x="3298" y="7567"/>
                    </a:cubicBezTo>
                    <a:cubicBezTo>
                      <a:pt x="3317" y="7567"/>
                      <a:pt x="3337" y="7571"/>
                      <a:pt x="3358" y="7579"/>
                    </a:cubicBezTo>
                    <a:cubicBezTo>
                      <a:pt x="3715" y="7734"/>
                      <a:pt x="4084" y="7841"/>
                      <a:pt x="4477" y="7901"/>
                    </a:cubicBezTo>
                    <a:lnTo>
                      <a:pt x="4668" y="7782"/>
                    </a:lnTo>
                    <a:cubicBezTo>
                      <a:pt x="4953" y="7305"/>
                      <a:pt x="5203" y="6805"/>
                      <a:pt x="5394" y="6293"/>
                    </a:cubicBezTo>
                    <a:cubicBezTo>
                      <a:pt x="5442" y="6174"/>
                      <a:pt x="5418" y="6043"/>
                      <a:pt x="5334" y="5948"/>
                    </a:cubicBezTo>
                    <a:cubicBezTo>
                      <a:pt x="4334" y="5186"/>
                      <a:pt x="3156" y="4686"/>
                      <a:pt x="2620" y="3436"/>
                    </a:cubicBezTo>
                    <a:cubicBezTo>
                      <a:pt x="2533" y="3242"/>
                      <a:pt x="2662" y="2999"/>
                      <a:pt x="2820" y="2999"/>
                    </a:cubicBezTo>
                    <a:cubicBezTo>
                      <a:pt x="2836" y="2999"/>
                      <a:pt x="2853" y="3002"/>
                      <a:pt x="2870" y="3007"/>
                    </a:cubicBezTo>
                    <a:lnTo>
                      <a:pt x="3703" y="3341"/>
                    </a:lnTo>
                    <a:cubicBezTo>
                      <a:pt x="3721" y="3347"/>
                      <a:pt x="3738" y="3350"/>
                      <a:pt x="3755" y="3350"/>
                    </a:cubicBezTo>
                    <a:cubicBezTo>
                      <a:pt x="3922" y="3350"/>
                      <a:pt x="4048" y="3049"/>
                      <a:pt x="3929" y="2876"/>
                    </a:cubicBezTo>
                    <a:lnTo>
                      <a:pt x="3906" y="2841"/>
                    </a:lnTo>
                    <a:cubicBezTo>
                      <a:pt x="3787" y="2668"/>
                      <a:pt x="3913" y="2367"/>
                      <a:pt x="4089" y="2367"/>
                    </a:cubicBezTo>
                    <a:cubicBezTo>
                      <a:pt x="4107" y="2367"/>
                      <a:pt x="4125" y="2370"/>
                      <a:pt x="4144" y="2376"/>
                    </a:cubicBezTo>
                    <a:cubicBezTo>
                      <a:pt x="4580" y="2532"/>
                      <a:pt x="5033" y="2616"/>
                      <a:pt x="5495" y="2616"/>
                    </a:cubicBezTo>
                    <a:cubicBezTo>
                      <a:pt x="5600" y="2616"/>
                      <a:pt x="5705" y="2611"/>
                      <a:pt x="5811" y="2602"/>
                    </a:cubicBezTo>
                    <a:cubicBezTo>
                      <a:pt x="6001" y="2591"/>
                      <a:pt x="6096" y="2257"/>
                      <a:pt x="5953" y="2102"/>
                    </a:cubicBezTo>
                    <a:cubicBezTo>
                      <a:pt x="5334" y="1412"/>
                      <a:pt x="4691" y="733"/>
                      <a:pt x="4060" y="55"/>
                    </a:cubicBezTo>
                    <a:cubicBezTo>
                      <a:pt x="4031" y="19"/>
                      <a:pt x="3986" y="1"/>
                      <a:pt x="3943" y="1"/>
                    </a:cubicBezTo>
                    <a:close/>
                  </a:path>
                </a:pathLst>
              </a:custGeom>
              <a:solidFill>
                <a:srgbClr val="F7B3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8" name="Google Shape;4518;p49"/>
              <p:cNvSpPr/>
              <p:nvPr/>
            </p:nvSpPr>
            <p:spPr>
              <a:xfrm>
                <a:off x="3051493" y="3968210"/>
                <a:ext cx="387458" cy="496408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10771" extrusionOk="0">
                    <a:moveTo>
                      <a:pt x="5501" y="0"/>
                    </a:moveTo>
                    <a:cubicBezTo>
                      <a:pt x="5466" y="0"/>
                      <a:pt x="5430" y="3"/>
                      <a:pt x="5394" y="9"/>
                    </a:cubicBezTo>
                    <a:cubicBezTo>
                      <a:pt x="5323" y="21"/>
                      <a:pt x="5251" y="33"/>
                      <a:pt x="5180" y="69"/>
                    </a:cubicBezTo>
                    <a:cubicBezTo>
                      <a:pt x="5061" y="92"/>
                      <a:pt x="4942" y="140"/>
                      <a:pt x="4846" y="200"/>
                    </a:cubicBezTo>
                    <a:cubicBezTo>
                      <a:pt x="4739" y="259"/>
                      <a:pt x="4632" y="330"/>
                      <a:pt x="4549" y="414"/>
                    </a:cubicBezTo>
                    <a:cubicBezTo>
                      <a:pt x="4263" y="581"/>
                      <a:pt x="4049" y="842"/>
                      <a:pt x="3918" y="1152"/>
                    </a:cubicBezTo>
                    <a:cubicBezTo>
                      <a:pt x="3739" y="1462"/>
                      <a:pt x="3632" y="1807"/>
                      <a:pt x="3596" y="2164"/>
                    </a:cubicBezTo>
                    <a:cubicBezTo>
                      <a:pt x="3549" y="2545"/>
                      <a:pt x="3572" y="2974"/>
                      <a:pt x="3382" y="3283"/>
                    </a:cubicBezTo>
                    <a:cubicBezTo>
                      <a:pt x="3156" y="3676"/>
                      <a:pt x="2703" y="3688"/>
                      <a:pt x="2477" y="4081"/>
                    </a:cubicBezTo>
                    <a:cubicBezTo>
                      <a:pt x="2346" y="4307"/>
                      <a:pt x="2334" y="4617"/>
                      <a:pt x="2251" y="4891"/>
                    </a:cubicBezTo>
                    <a:cubicBezTo>
                      <a:pt x="2048" y="5653"/>
                      <a:pt x="1477" y="6081"/>
                      <a:pt x="989" y="6557"/>
                    </a:cubicBezTo>
                    <a:cubicBezTo>
                      <a:pt x="501" y="7022"/>
                      <a:pt x="1" y="7760"/>
                      <a:pt x="120" y="8498"/>
                    </a:cubicBezTo>
                    <a:cubicBezTo>
                      <a:pt x="167" y="8808"/>
                      <a:pt x="310" y="9058"/>
                      <a:pt x="334" y="9379"/>
                    </a:cubicBezTo>
                    <a:cubicBezTo>
                      <a:pt x="346" y="9463"/>
                      <a:pt x="346" y="9534"/>
                      <a:pt x="334" y="9617"/>
                    </a:cubicBezTo>
                    <a:cubicBezTo>
                      <a:pt x="311" y="9824"/>
                      <a:pt x="421" y="9987"/>
                      <a:pt x="568" y="9987"/>
                    </a:cubicBezTo>
                    <a:cubicBezTo>
                      <a:pt x="574" y="9987"/>
                      <a:pt x="579" y="9987"/>
                      <a:pt x="584" y="9986"/>
                    </a:cubicBezTo>
                    <a:cubicBezTo>
                      <a:pt x="646" y="9981"/>
                      <a:pt x="707" y="9978"/>
                      <a:pt x="769" y="9978"/>
                    </a:cubicBezTo>
                    <a:cubicBezTo>
                      <a:pt x="1364" y="9978"/>
                      <a:pt x="1964" y="10224"/>
                      <a:pt x="2525" y="10451"/>
                    </a:cubicBezTo>
                    <a:cubicBezTo>
                      <a:pt x="2954" y="10627"/>
                      <a:pt x="3424" y="10770"/>
                      <a:pt x="3888" y="10770"/>
                    </a:cubicBezTo>
                    <a:cubicBezTo>
                      <a:pt x="3990" y="10770"/>
                      <a:pt x="4091" y="10763"/>
                      <a:pt x="4192" y="10748"/>
                    </a:cubicBezTo>
                    <a:cubicBezTo>
                      <a:pt x="4501" y="10713"/>
                      <a:pt x="4573" y="10106"/>
                      <a:pt x="4275" y="10022"/>
                    </a:cubicBezTo>
                    <a:cubicBezTo>
                      <a:pt x="3572" y="9844"/>
                      <a:pt x="2930" y="9498"/>
                      <a:pt x="2370" y="9034"/>
                    </a:cubicBezTo>
                    <a:cubicBezTo>
                      <a:pt x="2144" y="8853"/>
                      <a:pt x="2304" y="8351"/>
                      <a:pt x="2565" y="8351"/>
                    </a:cubicBezTo>
                    <a:cubicBezTo>
                      <a:pt x="2579" y="8351"/>
                      <a:pt x="2593" y="8352"/>
                      <a:pt x="2608" y="8355"/>
                    </a:cubicBezTo>
                    <a:cubicBezTo>
                      <a:pt x="2918" y="8427"/>
                      <a:pt x="3227" y="8486"/>
                      <a:pt x="3549" y="8522"/>
                    </a:cubicBezTo>
                    <a:cubicBezTo>
                      <a:pt x="3555" y="8523"/>
                      <a:pt x="3561" y="8523"/>
                      <a:pt x="3567" y="8523"/>
                    </a:cubicBezTo>
                    <a:cubicBezTo>
                      <a:pt x="3829" y="8523"/>
                      <a:pt x="3972" y="8018"/>
                      <a:pt x="3751" y="7831"/>
                    </a:cubicBezTo>
                    <a:lnTo>
                      <a:pt x="3727" y="7808"/>
                    </a:lnTo>
                    <a:cubicBezTo>
                      <a:pt x="3506" y="7621"/>
                      <a:pt x="3649" y="7116"/>
                      <a:pt x="3912" y="7116"/>
                    </a:cubicBezTo>
                    <a:cubicBezTo>
                      <a:pt x="3918" y="7116"/>
                      <a:pt x="3924" y="7117"/>
                      <a:pt x="3930" y="7117"/>
                    </a:cubicBezTo>
                    <a:cubicBezTo>
                      <a:pt x="4027" y="7130"/>
                      <a:pt x="4125" y="7136"/>
                      <a:pt x="4223" y="7136"/>
                    </a:cubicBezTo>
                    <a:cubicBezTo>
                      <a:pt x="4497" y="7136"/>
                      <a:pt x="4774" y="7089"/>
                      <a:pt x="5037" y="7010"/>
                    </a:cubicBezTo>
                    <a:cubicBezTo>
                      <a:pt x="5263" y="6927"/>
                      <a:pt x="5346" y="6534"/>
                      <a:pt x="5192" y="6343"/>
                    </a:cubicBezTo>
                    <a:cubicBezTo>
                      <a:pt x="4930" y="6045"/>
                      <a:pt x="4692" y="5712"/>
                      <a:pt x="4489" y="5367"/>
                    </a:cubicBezTo>
                    <a:cubicBezTo>
                      <a:pt x="4360" y="5132"/>
                      <a:pt x="4508" y="4747"/>
                      <a:pt x="4741" y="4747"/>
                    </a:cubicBezTo>
                    <a:cubicBezTo>
                      <a:pt x="4744" y="4747"/>
                      <a:pt x="4748" y="4748"/>
                      <a:pt x="4751" y="4748"/>
                    </a:cubicBezTo>
                    <a:cubicBezTo>
                      <a:pt x="4774" y="4748"/>
                      <a:pt x="4797" y="4748"/>
                      <a:pt x="4820" y="4748"/>
                    </a:cubicBezTo>
                    <a:cubicBezTo>
                      <a:pt x="5344" y="4748"/>
                      <a:pt x="5855" y="4618"/>
                      <a:pt x="6323" y="4379"/>
                    </a:cubicBezTo>
                    <a:cubicBezTo>
                      <a:pt x="6537" y="4236"/>
                      <a:pt x="6597" y="3938"/>
                      <a:pt x="6442" y="3724"/>
                    </a:cubicBezTo>
                    <a:cubicBezTo>
                      <a:pt x="5882" y="3164"/>
                      <a:pt x="5394" y="2545"/>
                      <a:pt x="4954" y="1902"/>
                    </a:cubicBezTo>
                    <a:cubicBezTo>
                      <a:pt x="4954" y="1890"/>
                      <a:pt x="4954" y="1878"/>
                      <a:pt x="4954" y="1878"/>
                    </a:cubicBezTo>
                    <a:cubicBezTo>
                      <a:pt x="4870" y="1664"/>
                      <a:pt x="4775" y="1378"/>
                      <a:pt x="4835" y="1116"/>
                    </a:cubicBezTo>
                    <a:cubicBezTo>
                      <a:pt x="4870" y="1009"/>
                      <a:pt x="4906" y="926"/>
                      <a:pt x="4977" y="842"/>
                    </a:cubicBezTo>
                    <a:cubicBezTo>
                      <a:pt x="5085" y="723"/>
                      <a:pt x="5204" y="628"/>
                      <a:pt x="5346" y="545"/>
                    </a:cubicBezTo>
                    <a:cubicBezTo>
                      <a:pt x="5358" y="533"/>
                      <a:pt x="5370" y="521"/>
                      <a:pt x="5382" y="509"/>
                    </a:cubicBezTo>
                    <a:cubicBezTo>
                      <a:pt x="5454" y="497"/>
                      <a:pt x="5537" y="473"/>
                      <a:pt x="5597" y="461"/>
                    </a:cubicBezTo>
                    <a:cubicBezTo>
                      <a:pt x="5754" y="419"/>
                      <a:pt x="5911" y="397"/>
                      <a:pt x="6071" y="397"/>
                    </a:cubicBezTo>
                    <a:cubicBezTo>
                      <a:pt x="6177" y="397"/>
                      <a:pt x="6285" y="407"/>
                      <a:pt x="6394" y="426"/>
                    </a:cubicBezTo>
                    <a:cubicBezTo>
                      <a:pt x="6656" y="497"/>
                      <a:pt x="6894" y="652"/>
                      <a:pt x="7085" y="866"/>
                    </a:cubicBezTo>
                    <a:cubicBezTo>
                      <a:pt x="7275" y="1092"/>
                      <a:pt x="7454" y="1331"/>
                      <a:pt x="7609" y="1593"/>
                    </a:cubicBezTo>
                    <a:cubicBezTo>
                      <a:pt x="7763" y="1843"/>
                      <a:pt x="7883" y="2128"/>
                      <a:pt x="7954" y="2426"/>
                    </a:cubicBezTo>
                    <a:cubicBezTo>
                      <a:pt x="8025" y="2676"/>
                      <a:pt x="7978" y="2950"/>
                      <a:pt x="7799" y="3152"/>
                    </a:cubicBezTo>
                    <a:cubicBezTo>
                      <a:pt x="7621" y="3367"/>
                      <a:pt x="7359" y="3438"/>
                      <a:pt x="7073" y="3521"/>
                    </a:cubicBezTo>
                    <a:lnTo>
                      <a:pt x="7073" y="3569"/>
                    </a:lnTo>
                    <a:cubicBezTo>
                      <a:pt x="7204" y="3629"/>
                      <a:pt x="7347" y="3652"/>
                      <a:pt x="7490" y="3664"/>
                    </a:cubicBezTo>
                    <a:cubicBezTo>
                      <a:pt x="7656" y="3664"/>
                      <a:pt x="7811" y="3617"/>
                      <a:pt x="7954" y="3509"/>
                    </a:cubicBezTo>
                    <a:cubicBezTo>
                      <a:pt x="8133" y="3367"/>
                      <a:pt x="8264" y="3164"/>
                      <a:pt x="8335" y="2950"/>
                    </a:cubicBezTo>
                    <a:cubicBezTo>
                      <a:pt x="8394" y="2700"/>
                      <a:pt x="8406" y="2450"/>
                      <a:pt x="8359" y="2200"/>
                    </a:cubicBezTo>
                    <a:cubicBezTo>
                      <a:pt x="8311" y="2009"/>
                      <a:pt x="8252" y="1819"/>
                      <a:pt x="8156" y="1640"/>
                    </a:cubicBezTo>
                    <a:lnTo>
                      <a:pt x="8025" y="1414"/>
                    </a:lnTo>
                    <a:cubicBezTo>
                      <a:pt x="7990" y="1343"/>
                      <a:pt x="7930" y="1271"/>
                      <a:pt x="7883" y="1212"/>
                    </a:cubicBezTo>
                    <a:cubicBezTo>
                      <a:pt x="7704" y="950"/>
                      <a:pt x="7466" y="747"/>
                      <a:pt x="7192" y="604"/>
                    </a:cubicBezTo>
                    <a:cubicBezTo>
                      <a:pt x="6942" y="461"/>
                      <a:pt x="6680" y="354"/>
                      <a:pt x="6418" y="247"/>
                    </a:cubicBezTo>
                    <a:cubicBezTo>
                      <a:pt x="6168" y="128"/>
                      <a:pt x="5894" y="45"/>
                      <a:pt x="5608" y="9"/>
                    </a:cubicBezTo>
                    <a:cubicBezTo>
                      <a:pt x="5573" y="3"/>
                      <a:pt x="5537" y="0"/>
                      <a:pt x="55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9" name="Google Shape;4519;p49"/>
              <p:cNvSpPr/>
              <p:nvPr/>
            </p:nvSpPr>
            <p:spPr>
              <a:xfrm>
                <a:off x="3161918" y="4230863"/>
                <a:ext cx="108582" cy="106416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2309" extrusionOk="0">
                    <a:moveTo>
                      <a:pt x="149" y="1"/>
                    </a:moveTo>
                    <a:cubicBezTo>
                      <a:pt x="76" y="1"/>
                      <a:pt x="0" y="85"/>
                      <a:pt x="10" y="204"/>
                    </a:cubicBezTo>
                    <a:cubicBezTo>
                      <a:pt x="52" y="1208"/>
                      <a:pt x="1092" y="2308"/>
                      <a:pt x="1890" y="2308"/>
                    </a:cubicBezTo>
                    <a:cubicBezTo>
                      <a:pt x="1982" y="2308"/>
                      <a:pt x="2070" y="2294"/>
                      <a:pt x="2153" y="2263"/>
                    </a:cubicBezTo>
                    <a:cubicBezTo>
                      <a:pt x="2308" y="2180"/>
                      <a:pt x="2355" y="1990"/>
                      <a:pt x="2248" y="1847"/>
                    </a:cubicBezTo>
                    <a:cubicBezTo>
                      <a:pt x="1927" y="1513"/>
                      <a:pt x="1486" y="1442"/>
                      <a:pt x="1141" y="1120"/>
                    </a:cubicBezTo>
                    <a:cubicBezTo>
                      <a:pt x="795" y="811"/>
                      <a:pt x="557" y="311"/>
                      <a:pt x="212" y="25"/>
                    </a:cubicBezTo>
                    <a:cubicBezTo>
                      <a:pt x="193" y="8"/>
                      <a:pt x="171" y="1"/>
                      <a:pt x="149" y="1"/>
                    </a:cubicBezTo>
                    <a:close/>
                  </a:path>
                </a:pathLst>
              </a:custGeom>
              <a:solidFill>
                <a:srgbClr val="F7E8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0" name="Google Shape;4520;p49"/>
              <p:cNvSpPr/>
              <p:nvPr/>
            </p:nvSpPr>
            <p:spPr>
              <a:xfrm>
                <a:off x="2786997" y="4459688"/>
                <a:ext cx="214076" cy="386444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8385" extrusionOk="0">
                    <a:moveTo>
                      <a:pt x="2670" y="0"/>
                    </a:moveTo>
                    <a:cubicBezTo>
                      <a:pt x="2627" y="0"/>
                      <a:pt x="2584" y="26"/>
                      <a:pt x="2561" y="73"/>
                    </a:cubicBezTo>
                    <a:cubicBezTo>
                      <a:pt x="2453" y="204"/>
                      <a:pt x="2334" y="334"/>
                      <a:pt x="2203" y="442"/>
                    </a:cubicBezTo>
                    <a:cubicBezTo>
                      <a:pt x="1822" y="775"/>
                      <a:pt x="1358" y="1108"/>
                      <a:pt x="1251" y="1704"/>
                    </a:cubicBezTo>
                    <a:cubicBezTo>
                      <a:pt x="1132" y="2287"/>
                      <a:pt x="1453" y="2894"/>
                      <a:pt x="1287" y="3478"/>
                    </a:cubicBezTo>
                    <a:cubicBezTo>
                      <a:pt x="1084" y="4192"/>
                      <a:pt x="417" y="4728"/>
                      <a:pt x="417" y="4728"/>
                    </a:cubicBezTo>
                    <a:cubicBezTo>
                      <a:pt x="1" y="5323"/>
                      <a:pt x="239" y="6252"/>
                      <a:pt x="1179" y="7169"/>
                    </a:cubicBezTo>
                    <a:cubicBezTo>
                      <a:pt x="1668" y="7633"/>
                      <a:pt x="2132" y="8228"/>
                      <a:pt x="2751" y="8383"/>
                    </a:cubicBezTo>
                    <a:cubicBezTo>
                      <a:pt x="2760" y="8384"/>
                      <a:pt x="2768" y="8385"/>
                      <a:pt x="2776" y="8385"/>
                    </a:cubicBezTo>
                    <a:cubicBezTo>
                      <a:pt x="2849" y="8385"/>
                      <a:pt x="2908" y="8340"/>
                      <a:pt x="2930" y="8276"/>
                    </a:cubicBezTo>
                    <a:cubicBezTo>
                      <a:pt x="3025" y="8097"/>
                      <a:pt x="3192" y="7752"/>
                      <a:pt x="3370" y="7383"/>
                    </a:cubicBezTo>
                    <a:cubicBezTo>
                      <a:pt x="3418" y="7288"/>
                      <a:pt x="3418" y="7181"/>
                      <a:pt x="3358" y="7085"/>
                    </a:cubicBezTo>
                    <a:cubicBezTo>
                      <a:pt x="3180" y="6883"/>
                      <a:pt x="2989" y="6692"/>
                      <a:pt x="2799" y="6514"/>
                    </a:cubicBezTo>
                    <a:cubicBezTo>
                      <a:pt x="2675" y="6390"/>
                      <a:pt x="2764" y="6094"/>
                      <a:pt x="2916" y="6094"/>
                    </a:cubicBezTo>
                    <a:cubicBezTo>
                      <a:pt x="2924" y="6094"/>
                      <a:pt x="2933" y="6095"/>
                      <a:pt x="2942" y="6097"/>
                    </a:cubicBezTo>
                    <a:cubicBezTo>
                      <a:pt x="3129" y="6126"/>
                      <a:pt x="3321" y="6142"/>
                      <a:pt x="3514" y="6142"/>
                    </a:cubicBezTo>
                    <a:cubicBezTo>
                      <a:pt x="3640" y="6142"/>
                      <a:pt x="3767" y="6135"/>
                      <a:pt x="3894" y="6121"/>
                    </a:cubicBezTo>
                    <a:lnTo>
                      <a:pt x="4037" y="5990"/>
                    </a:lnTo>
                    <a:cubicBezTo>
                      <a:pt x="4227" y="5561"/>
                      <a:pt x="4382" y="5121"/>
                      <a:pt x="4489" y="4668"/>
                    </a:cubicBezTo>
                    <a:cubicBezTo>
                      <a:pt x="4513" y="4573"/>
                      <a:pt x="4478" y="4478"/>
                      <a:pt x="4394" y="4418"/>
                    </a:cubicBezTo>
                    <a:cubicBezTo>
                      <a:pt x="3501" y="4013"/>
                      <a:pt x="2477" y="3859"/>
                      <a:pt x="1906" y="2978"/>
                    </a:cubicBezTo>
                    <a:cubicBezTo>
                      <a:pt x="1813" y="2826"/>
                      <a:pt x="1913" y="2584"/>
                      <a:pt x="2062" y="2584"/>
                    </a:cubicBezTo>
                    <a:cubicBezTo>
                      <a:pt x="2065" y="2584"/>
                      <a:pt x="2069" y="2584"/>
                      <a:pt x="2072" y="2585"/>
                    </a:cubicBezTo>
                    <a:lnTo>
                      <a:pt x="2799" y="2680"/>
                    </a:lnTo>
                    <a:cubicBezTo>
                      <a:pt x="2804" y="2681"/>
                      <a:pt x="2810" y="2681"/>
                      <a:pt x="2816" y="2681"/>
                    </a:cubicBezTo>
                    <a:cubicBezTo>
                      <a:pt x="2961" y="2681"/>
                      <a:pt x="3056" y="2390"/>
                      <a:pt x="2930" y="2275"/>
                    </a:cubicBezTo>
                    <a:lnTo>
                      <a:pt x="2906" y="2251"/>
                    </a:lnTo>
                    <a:cubicBezTo>
                      <a:pt x="2791" y="2125"/>
                      <a:pt x="2875" y="1833"/>
                      <a:pt x="3031" y="1833"/>
                    </a:cubicBezTo>
                    <a:cubicBezTo>
                      <a:pt x="3037" y="1833"/>
                      <a:pt x="3043" y="1834"/>
                      <a:pt x="3049" y="1835"/>
                    </a:cubicBezTo>
                    <a:cubicBezTo>
                      <a:pt x="3157" y="1846"/>
                      <a:pt x="3266" y="1851"/>
                      <a:pt x="3374" y="1851"/>
                    </a:cubicBezTo>
                    <a:cubicBezTo>
                      <a:pt x="3740" y="1851"/>
                      <a:pt x="4102" y="1790"/>
                      <a:pt x="4442" y="1680"/>
                    </a:cubicBezTo>
                    <a:cubicBezTo>
                      <a:pt x="4608" y="1597"/>
                      <a:pt x="4644" y="1382"/>
                      <a:pt x="4513" y="1251"/>
                    </a:cubicBezTo>
                    <a:lnTo>
                      <a:pt x="2739" y="25"/>
                    </a:lnTo>
                    <a:cubicBezTo>
                      <a:pt x="2718" y="8"/>
                      <a:pt x="2694" y="0"/>
                      <a:pt x="2670" y="0"/>
                    </a:cubicBezTo>
                    <a:close/>
                  </a:path>
                </a:pathLst>
              </a:custGeom>
              <a:solidFill>
                <a:srgbClr val="F7B3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1" name="Google Shape;4521;p49"/>
              <p:cNvSpPr/>
              <p:nvPr/>
            </p:nvSpPr>
            <p:spPr>
              <a:xfrm>
                <a:off x="3024762" y="4086333"/>
                <a:ext cx="968" cy="1014"/>
              </a:xfrm>
              <a:custGeom>
                <a:avLst/>
                <a:gdLst/>
                <a:ahLst/>
                <a:cxnLst/>
                <a:rect l="l" t="t" r="r" b="b"/>
                <a:pathLst>
                  <a:path w="21" h="22" extrusionOk="0">
                    <a:moveTo>
                      <a:pt x="11" y="1"/>
                    </a:moveTo>
                    <a:cubicBezTo>
                      <a:pt x="4" y="1"/>
                      <a:pt x="1" y="9"/>
                      <a:pt x="9" y="18"/>
                    </a:cubicBezTo>
                    <a:cubicBezTo>
                      <a:pt x="9" y="20"/>
                      <a:pt x="10" y="21"/>
                      <a:pt x="10" y="21"/>
                    </a:cubicBezTo>
                    <a:cubicBezTo>
                      <a:pt x="13" y="21"/>
                      <a:pt x="21" y="6"/>
                      <a:pt x="21" y="6"/>
                    </a:cubicBezTo>
                    <a:cubicBezTo>
                      <a:pt x="17" y="2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rgbClr val="85CE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2" name="Google Shape;4522;p49"/>
              <p:cNvSpPr/>
              <p:nvPr/>
            </p:nvSpPr>
            <p:spPr>
              <a:xfrm>
                <a:off x="2573565" y="3932078"/>
                <a:ext cx="412667" cy="994937"/>
              </a:xfrm>
              <a:custGeom>
                <a:avLst/>
                <a:gdLst/>
                <a:ahLst/>
                <a:cxnLst/>
                <a:rect l="l" t="t" r="r" b="b"/>
                <a:pathLst>
                  <a:path w="8954" h="21588" extrusionOk="0">
                    <a:moveTo>
                      <a:pt x="3212" y="0"/>
                    </a:moveTo>
                    <a:cubicBezTo>
                      <a:pt x="2564" y="0"/>
                      <a:pt x="1951" y="121"/>
                      <a:pt x="1429" y="507"/>
                    </a:cubicBezTo>
                    <a:cubicBezTo>
                      <a:pt x="453" y="1222"/>
                      <a:pt x="0" y="3186"/>
                      <a:pt x="846" y="4436"/>
                    </a:cubicBezTo>
                    <a:cubicBezTo>
                      <a:pt x="1048" y="4734"/>
                      <a:pt x="1322" y="5008"/>
                      <a:pt x="1381" y="5377"/>
                    </a:cubicBezTo>
                    <a:cubicBezTo>
                      <a:pt x="1453" y="5853"/>
                      <a:pt x="1155" y="6258"/>
                      <a:pt x="1227" y="6722"/>
                    </a:cubicBezTo>
                    <a:cubicBezTo>
                      <a:pt x="1286" y="6996"/>
                      <a:pt x="1453" y="7222"/>
                      <a:pt x="1572" y="7472"/>
                    </a:cubicBezTo>
                    <a:cubicBezTo>
                      <a:pt x="1881" y="8163"/>
                      <a:pt x="1762" y="8973"/>
                      <a:pt x="1715" y="9711"/>
                    </a:cubicBezTo>
                    <a:cubicBezTo>
                      <a:pt x="1667" y="10461"/>
                      <a:pt x="1762" y="11401"/>
                      <a:pt x="2286" y="11794"/>
                    </a:cubicBezTo>
                    <a:cubicBezTo>
                      <a:pt x="2512" y="11961"/>
                      <a:pt x="2762" y="11997"/>
                      <a:pt x="2977" y="12187"/>
                    </a:cubicBezTo>
                    <a:cubicBezTo>
                      <a:pt x="3441" y="12628"/>
                      <a:pt x="3405" y="13533"/>
                      <a:pt x="3227" y="14164"/>
                    </a:cubicBezTo>
                    <a:cubicBezTo>
                      <a:pt x="3060" y="14795"/>
                      <a:pt x="2822" y="15521"/>
                      <a:pt x="3084" y="16188"/>
                    </a:cubicBezTo>
                    <a:cubicBezTo>
                      <a:pt x="3346" y="16855"/>
                      <a:pt x="4036" y="17164"/>
                      <a:pt x="4251" y="17867"/>
                    </a:cubicBezTo>
                    <a:cubicBezTo>
                      <a:pt x="4513" y="18724"/>
                      <a:pt x="4191" y="19807"/>
                      <a:pt x="4191" y="19807"/>
                    </a:cubicBezTo>
                    <a:cubicBezTo>
                      <a:pt x="4156" y="20748"/>
                      <a:pt x="4989" y="21427"/>
                      <a:pt x="6513" y="21510"/>
                    </a:cubicBezTo>
                    <a:cubicBezTo>
                      <a:pt x="6899" y="21533"/>
                      <a:pt x="7301" y="21588"/>
                      <a:pt x="7697" y="21588"/>
                    </a:cubicBezTo>
                    <a:cubicBezTo>
                      <a:pt x="8132" y="21588"/>
                      <a:pt x="8561" y="21521"/>
                      <a:pt x="8954" y="21272"/>
                    </a:cubicBezTo>
                    <a:cubicBezTo>
                      <a:pt x="8954" y="21272"/>
                      <a:pt x="8680" y="18581"/>
                      <a:pt x="8597" y="18045"/>
                    </a:cubicBezTo>
                    <a:cubicBezTo>
                      <a:pt x="8430" y="17069"/>
                      <a:pt x="8227" y="16009"/>
                      <a:pt x="7644" y="15307"/>
                    </a:cubicBezTo>
                    <a:cubicBezTo>
                      <a:pt x="7525" y="15176"/>
                      <a:pt x="7430" y="15045"/>
                      <a:pt x="7334" y="14902"/>
                    </a:cubicBezTo>
                    <a:cubicBezTo>
                      <a:pt x="7192" y="14604"/>
                      <a:pt x="7192" y="14247"/>
                      <a:pt x="7192" y="13914"/>
                    </a:cubicBezTo>
                    <a:lnTo>
                      <a:pt x="7275" y="9389"/>
                    </a:lnTo>
                    <a:cubicBezTo>
                      <a:pt x="7287" y="8854"/>
                      <a:pt x="7299" y="8282"/>
                      <a:pt x="7132" y="7758"/>
                    </a:cubicBezTo>
                    <a:cubicBezTo>
                      <a:pt x="6942" y="7175"/>
                      <a:pt x="6549" y="6710"/>
                      <a:pt x="6418" y="6115"/>
                    </a:cubicBezTo>
                    <a:cubicBezTo>
                      <a:pt x="6251" y="5413"/>
                      <a:pt x="6501" y="4710"/>
                      <a:pt x="6358" y="3996"/>
                    </a:cubicBezTo>
                    <a:cubicBezTo>
                      <a:pt x="6227" y="3281"/>
                      <a:pt x="5727" y="2734"/>
                      <a:pt x="5334" y="2174"/>
                    </a:cubicBezTo>
                    <a:cubicBezTo>
                      <a:pt x="5144" y="1912"/>
                      <a:pt x="5001" y="1626"/>
                      <a:pt x="4882" y="1329"/>
                    </a:cubicBezTo>
                    <a:cubicBezTo>
                      <a:pt x="4620" y="579"/>
                      <a:pt x="4072" y="43"/>
                      <a:pt x="3489" y="7"/>
                    </a:cubicBezTo>
                    <a:cubicBezTo>
                      <a:pt x="3396" y="3"/>
                      <a:pt x="3304" y="0"/>
                      <a:pt x="32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3" name="Google Shape;4523;p49"/>
              <p:cNvSpPr/>
              <p:nvPr/>
            </p:nvSpPr>
            <p:spPr>
              <a:xfrm>
                <a:off x="2816354" y="4262571"/>
                <a:ext cx="54890" cy="37884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822" extrusionOk="0">
                    <a:moveTo>
                      <a:pt x="939" y="1"/>
                    </a:moveTo>
                    <a:cubicBezTo>
                      <a:pt x="930" y="1"/>
                      <a:pt x="921" y="2"/>
                      <a:pt x="912" y="4"/>
                    </a:cubicBezTo>
                    <a:cubicBezTo>
                      <a:pt x="685" y="39"/>
                      <a:pt x="471" y="147"/>
                      <a:pt x="257" y="218"/>
                    </a:cubicBezTo>
                    <a:cubicBezTo>
                      <a:pt x="0" y="285"/>
                      <a:pt x="88" y="821"/>
                      <a:pt x="325" y="821"/>
                    </a:cubicBezTo>
                    <a:cubicBezTo>
                      <a:pt x="341" y="821"/>
                      <a:pt x="358" y="819"/>
                      <a:pt x="376" y="813"/>
                    </a:cubicBezTo>
                    <a:cubicBezTo>
                      <a:pt x="638" y="754"/>
                      <a:pt x="888" y="611"/>
                      <a:pt x="1078" y="409"/>
                    </a:cubicBezTo>
                    <a:cubicBezTo>
                      <a:pt x="1191" y="274"/>
                      <a:pt x="1091" y="1"/>
                      <a:pt x="939" y="1"/>
                    </a:cubicBezTo>
                    <a:close/>
                  </a:path>
                </a:pathLst>
              </a:custGeom>
              <a:solidFill>
                <a:srgbClr val="FFFFFF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4" name="Google Shape;4524;p49"/>
              <p:cNvSpPr/>
              <p:nvPr/>
            </p:nvSpPr>
            <p:spPr>
              <a:xfrm>
                <a:off x="2605919" y="4088775"/>
                <a:ext cx="1152" cy="1152"/>
              </a:xfrm>
              <a:custGeom>
                <a:avLst/>
                <a:gdLst/>
                <a:ahLst/>
                <a:cxnLst/>
                <a:rect l="l" t="t" r="r" b="b"/>
                <a:pathLst>
                  <a:path w="25" h="25" extrusionOk="0">
                    <a:moveTo>
                      <a:pt x="13" y="0"/>
                    </a:moveTo>
                    <a:cubicBezTo>
                      <a:pt x="1" y="0"/>
                      <a:pt x="1" y="24"/>
                      <a:pt x="13" y="24"/>
                    </a:cubicBezTo>
                    <a:cubicBezTo>
                      <a:pt x="25" y="24"/>
                      <a:pt x="25" y="0"/>
                      <a:pt x="13" y="0"/>
                    </a:cubicBezTo>
                    <a:close/>
                  </a:path>
                </a:pathLst>
              </a:custGeom>
              <a:solidFill>
                <a:srgbClr val="3FAF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5" name="Google Shape;4525;p49"/>
              <p:cNvSpPr/>
              <p:nvPr/>
            </p:nvSpPr>
            <p:spPr>
              <a:xfrm>
                <a:off x="2784277" y="4100389"/>
                <a:ext cx="58762" cy="5701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37" extrusionOk="0">
                    <a:moveTo>
                      <a:pt x="790" y="0"/>
                    </a:moveTo>
                    <a:cubicBezTo>
                      <a:pt x="445" y="0"/>
                      <a:pt x="162" y="279"/>
                      <a:pt x="60" y="725"/>
                    </a:cubicBezTo>
                    <a:cubicBezTo>
                      <a:pt x="60" y="737"/>
                      <a:pt x="48" y="749"/>
                      <a:pt x="36" y="772"/>
                    </a:cubicBezTo>
                    <a:cubicBezTo>
                      <a:pt x="0" y="868"/>
                      <a:pt x="12" y="975"/>
                      <a:pt x="60" y="1070"/>
                    </a:cubicBezTo>
                    <a:cubicBezTo>
                      <a:pt x="60" y="1082"/>
                      <a:pt x="60" y="1082"/>
                      <a:pt x="60" y="1082"/>
                    </a:cubicBezTo>
                    <a:cubicBezTo>
                      <a:pt x="95" y="1165"/>
                      <a:pt x="167" y="1237"/>
                      <a:pt x="238" y="1237"/>
                    </a:cubicBezTo>
                    <a:cubicBezTo>
                      <a:pt x="334" y="1237"/>
                      <a:pt x="441" y="1225"/>
                      <a:pt x="536" y="1201"/>
                    </a:cubicBezTo>
                    <a:cubicBezTo>
                      <a:pt x="857" y="1142"/>
                      <a:pt x="1131" y="856"/>
                      <a:pt x="1238" y="427"/>
                    </a:cubicBezTo>
                    <a:cubicBezTo>
                      <a:pt x="1274" y="296"/>
                      <a:pt x="1215" y="153"/>
                      <a:pt x="1096" y="70"/>
                    </a:cubicBezTo>
                    <a:cubicBezTo>
                      <a:pt x="991" y="23"/>
                      <a:pt x="888" y="0"/>
                      <a:pt x="790" y="0"/>
                    </a:cubicBezTo>
                    <a:close/>
                  </a:path>
                </a:pathLst>
              </a:custGeom>
              <a:solidFill>
                <a:srgbClr val="FFFFFF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6" name="Google Shape;4526;p49"/>
              <p:cNvSpPr/>
              <p:nvPr/>
            </p:nvSpPr>
            <p:spPr>
              <a:xfrm>
                <a:off x="2590019" y="3929589"/>
                <a:ext cx="395661" cy="995260"/>
              </a:xfrm>
              <a:custGeom>
                <a:avLst/>
                <a:gdLst/>
                <a:ahLst/>
                <a:cxnLst/>
                <a:rect l="l" t="t" r="r" b="b"/>
                <a:pathLst>
                  <a:path w="8585" h="21595" extrusionOk="0">
                    <a:moveTo>
                      <a:pt x="2782" y="0"/>
                    </a:moveTo>
                    <a:cubicBezTo>
                      <a:pt x="2507" y="0"/>
                      <a:pt x="2244" y="71"/>
                      <a:pt x="2001" y="204"/>
                    </a:cubicBezTo>
                    <a:cubicBezTo>
                      <a:pt x="1751" y="347"/>
                      <a:pt x="1501" y="490"/>
                      <a:pt x="1262" y="657"/>
                    </a:cubicBezTo>
                    <a:cubicBezTo>
                      <a:pt x="1001" y="811"/>
                      <a:pt x="762" y="1002"/>
                      <a:pt x="560" y="1216"/>
                    </a:cubicBezTo>
                    <a:cubicBezTo>
                      <a:pt x="500" y="1276"/>
                      <a:pt x="453" y="1347"/>
                      <a:pt x="417" y="1419"/>
                    </a:cubicBezTo>
                    <a:cubicBezTo>
                      <a:pt x="370" y="1490"/>
                      <a:pt x="322" y="1561"/>
                      <a:pt x="298" y="1645"/>
                    </a:cubicBezTo>
                    <a:cubicBezTo>
                      <a:pt x="227" y="1764"/>
                      <a:pt x="179" y="1907"/>
                      <a:pt x="143" y="2038"/>
                    </a:cubicBezTo>
                    <a:cubicBezTo>
                      <a:pt x="12" y="2514"/>
                      <a:pt x="0" y="3026"/>
                      <a:pt x="84" y="3514"/>
                    </a:cubicBezTo>
                    <a:cubicBezTo>
                      <a:pt x="143" y="3859"/>
                      <a:pt x="274" y="4193"/>
                      <a:pt x="477" y="4478"/>
                    </a:cubicBezTo>
                    <a:cubicBezTo>
                      <a:pt x="548" y="4597"/>
                      <a:pt x="631" y="4705"/>
                      <a:pt x="715" y="4812"/>
                    </a:cubicBezTo>
                    <a:cubicBezTo>
                      <a:pt x="774" y="4883"/>
                      <a:pt x="822" y="4967"/>
                      <a:pt x="870" y="5038"/>
                    </a:cubicBezTo>
                    <a:cubicBezTo>
                      <a:pt x="905" y="5121"/>
                      <a:pt x="953" y="5205"/>
                      <a:pt x="977" y="5288"/>
                    </a:cubicBezTo>
                    <a:cubicBezTo>
                      <a:pt x="977" y="5312"/>
                      <a:pt x="989" y="5348"/>
                      <a:pt x="1001" y="5371"/>
                    </a:cubicBezTo>
                    <a:cubicBezTo>
                      <a:pt x="1001" y="5407"/>
                      <a:pt x="1001" y="5407"/>
                      <a:pt x="1012" y="5431"/>
                    </a:cubicBezTo>
                    <a:cubicBezTo>
                      <a:pt x="1012" y="5431"/>
                      <a:pt x="1012" y="5443"/>
                      <a:pt x="1012" y="5443"/>
                    </a:cubicBezTo>
                    <a:cubicBezTo>
                      <a:pt x="1012" y="5502"/>
                      <a:pt x="1012" y="5550"/>
                      <a:pt x="1024" y="5598"/>
                    </a:cubicBezTo>
                    <a:cubicBezTo>
                      <a:pt x="1012" y="5645"/>
                      <a:pt x="1012" y="5693"/>
                      <a:pt x="1001" y="5740"/>
                    </a:cubicBezTo>
                    <a:cubicBezTo>
                      <a:pt x="965" y="6086"/>
                      <a:pt x="798" y="6407"/>
                      <a:pt x="858" y="6764"/>
                    </a:cubicBezTo>
                    <a:lnTo>
                      <a:pt x="858" y="6776"/>
                    </a:lnTo>
                    <a:cubicBezTo>
                      <a:pt x="858" y="6800"/>
                      <a:pt x="870" y="6824"/>
                      <a:pt x="881" y="6848"/>
                    </a:cubicBezTo>
                    <a:cubicBezTo>
                      <a:pt x="893" y="6883"/>
                      <a:pt x="893" y="6931"/>
                      <a:pt x="917" y="6967"/>
                    </a:cubicBezTo>
                    <a:cubicBezTo>
                      <a:pt x="929" y="7003"/>
                      <a:pt x="953" y="7062"/>
                      <a:pt x="977" y="7110"/>
                    </a:cubicBezTo>
                    <a:cubicBezTo>
                      <a:pt x="1001" y="7169"/>
                      <a:pt x="1024" y="7205"/>
                      <a:pt x="1060" y="7264"/>
                    </a:cubicBezTo>
                    <a:lnTo>
                      <a:pt x="1096" y="7336"/>
                    </a:lnTo>
                    <a:cubicBezTo>
                      <a:pt x="1132" y="7395"/>
                      <a:pt x="1155" y="7455"/>
                      <a:pt x="1191" y="7515"/>
                    </a:cubicBezTo>
                    <a:cubicBezTo>
                      <a:pt x="1227" y="7598"/>
                      <a:pt x="1251" y="7681"/>
                      <a:pt x="1274" y="7765"/>
                    </a:cubicBezTo>
                    <a:lnTo>
                      <a:pt x="1286" y="7800"/>
                    </a:lnTo>
                    <a:cubicBezTo>
                      <a:pt x="1310" y="7872"/>
                      <a:pt x="1334" y="7955"/>
                      <a:pt x="1346" y="8038"/>
                    </a:cubicBezTo>
                    <a:lnTo>
                      <a:pt x="1346" y="8074"/>
                    </a:lnTo>
                    <a:cubicBezTo>
                      <a:pt x="1358" y="8157"/>
                      <a:pt x="1370" y="8241"/>
                      <a:pt x="1382" y="8324"/>
                    </a:cubicBezTo>
                    <a:cubicBezTo>
                      <a:pt x="1382" y="8336"/>
                      <a:pt x="1382" y="8348"/>
                      <a:pt x="1382" y="8360"/>
                    </a:cubicBezTo>
                    <a:cubicBezTo>
                      <a:pt x="1382" y="8443"/>
                      <a:pt x="1382" y="8527"/>
                      <a:pt x="1382" y="8610"/>
                    </a:cubicBezTo>
                    <a:lnTo>
                      <a:pt x="1382" y="8634"/>
                    </a:lnTo>
                    <a:lnTo>
                      <a:pt x="1382" y="8848"/>
                    </a:lnTo>
                    <a:lnTo>
                      <a:pt x="1382" y="8991"/>
                    </a:lnTo>
                    <a:lnTo>
                      <a:pt x="1382" y="9146"/>
                    </a:lnTo>
                    <a:cubicBezTo>
                      <a:pt x="1382" y="9193"/>
                      <a:pt x="1382" y="9241"/>
                      <a:pt x="1370" y="9289"/>
                    </a:cubicBezTo>
                    <a:cubicBezTo>
                      <a:pt x="1358" y="9443"/>
                      <a:pt x="1346" y="9610"/>
                      <a:pt x="1334" y="9765"/>
                    </a:cubicBezTo>
                    <a:cubicBezTo>
                      <a:pt x="1334" y="9824"/>
                      <a:pt x="1322" y="9896"/>
                      <a:pt x="1322" y="9967"/>
                    </a:cubicBezTo>
                    <a:cubicBezTo>
                      <a:pt x="1322" y="9979"/>
                      <a:pt x="1322" y="10003"/>
                      <a:pt x="1322" y="10015"/>
                    </a:cubicBezTo>
                    <a:lnTo>
                      <a:pt x="1322" y="10217"/>
                    </a:lnTo>
                    <a:lnTo>
                      <a:pt x="1322" y="10253"/>
                    </a:lnTo>
                    <a:cubicBezTo>
                      <a:pt x="1322" y="10324"/>
                      <a:pt x="1322" y="10396"/>
                      <a:pt x="1334" y="10455"/>
                    </a:cubicBezTo>
                    <a:lnTo>
                      <a:pt x="1334" y="10479"/>
                    </a:lnTo>
                    <a:cubicBezTo>
                      <a:pt x="1334" y="10551"/>
                      <a:pt x="1346" y="10622"/>
                      <a:pt x="1358" y="10693"/>
                    </a:cubicBezTo>
                    <a:cubicBezTo>
                      <a:pt x="1358" y="10705"/>
                      <a:pt x="1358" y="10729"/>
                      <a:pt x="1358" y="10741"/>
                    </a:cubicBezTo>
                    <a:cubicBezTo>
                      <a:pt x="1370" y="10813"/>
                      <a:pt x="1382" y="10872"/>
                      <a:pt x="1405" y="10944"/>
                    </a:cubicBezTo>
                    <a:lnTo>
                      <a:pt x="1405" y="10967"/>
                    </a:lnTo>
                    <a:cubicBezTo>
                      <a:pt x="1417" y="11027"/>
                      <a:pt x="1429" y="11098"/>
                      <a:pt x="1453" y="11158"/>
                    </a:cubicBezTo>
                    <a:cubicBezTo>
                      <a:pt x="1453" y="11158"/>
                      <a:pt x="1453" y="11170"/>
                      <a:pt x="1465" y="11182"/>
                    </a:cubicBezTo>
                    <a:cubicBezTo>
                      <a:pt x="1477" y="11253"/>
                      <a:pt x="1501" y="11313"/>
                      <a:pt x="1536" y="11372"/>
                    </a:cubicBezTo>
                    <a:cubicBezTo>
                      <a:pt x="1536" y="11384"/>
                      <a:pt x="1548" y="11396"/>
                      <a:pt x="1548" y="11408"/>
                    </a:cubicBezTo>
                    <a:cubicBezTo>
                      <a:pt x="1608" y="11515"/>
                      <a:pt x="1667" y="11610"/>
                      <a:pt x="1751" y="11706"/>
                    </a:cubicBezTo>
                    <a:lnTo>
                      <a:pt x="1774" y="11729"/>
                    </a:lnTo>
                    <a:cubicBezTo>
                      <a:pt x="1810" y="11777"/>
                      <a:pt x="1846" y="11813"/>
                      <a:pt x="1894" y="11848"/>
                    </a:cubicBezTo>
                    <a:cubicBezTo>
                      <a:pt x="2001" y="11920"/>
                      <a:pt x="2120" y="11979"/>
                      <a:pt x="2239" y="12027"/>
                    </a:cubicBezTo>
                    <a:lnTo>
                      <a:pt x="2358" y="12086"/>
                    </a:lnTo>
                    <a:lnTo>
                      <a:pt x="2382" y="12098"/>
                    </a:lnTo>
                    <a:cubicBezTo>
                      <a:pt x="2417" y="12122"/>
                      <a:pt x="2465" y="12146"/>
                      <a:pt x="2501" y="12170"/>
                    </a:cubicBezTo>
                    <a:cubicBezTo>
                      <a:pt x="2525" y="12194"/>
                      <a:pt x="2548" y="12217"/>
                      <a:pt x="2584" y="12241"/>
                    </a:cubicBezTo>
                    <a:cubicBezTo>
                      <a:pt x="2632" y="12289"/>
                      <a:pt x="2679" y="12348"/>
                      <a:pt x="2727" y="12408"/>
                    </a:cubicBezTo>
                    <a:cubicBezTo>
                      <a:pt x="2929" y="12706"/>
                      <a:pt x="2977" y="13122"/>
                      <a:pt x="2953" y="13527"/>
                    </a:cubicBezTo>
                    <a:lnTo>
                      <a:pt x="2953" y="13539"/>
                    </a:lnTo>
                    <a:cubicBezTo>
                      <a:pt x="2941" y="13765"/>
                      <a:pt x="2894" y="13991"/>
                      <a:pt x="2846" y="14206"/>
                    </a:cubicBezTo>
                    <a:cubicBezTo>
                      <a:pt x="2822" y="14301"/>
                      <a:pt x="2786" y="14384"/>
                      <a:pt x="2763" y="14480"/>
                    </a:cubicBezTo>
                    <a:lnTo>
                      <a:pt x="2739" y="14599"/>
                    </a:lnTo>
                    <a:cubicBezTo>
                      <a:pt x="2620" y="14968"/>
                      <a:pt x="2572" y="15337"/>
                      <a:pt x="2584" y="15718"/>
                    </a:cubicBezTo>
                    <a:cubicBezTo>
                      <a:pt x="2584" y="15766"/>
                      <a:pt x="2596" y="15801"/>
                      <a:pt x="2596" y="15849"/>
                    </a:cubicBezTo>
                    <a:cubicBezTo>
                      <a:pt x="2608" y="15896"/>
                      <a:pt x="2608" y="15896"/>
                      <a:pt x="2620" y="15932"/>
                    </a:cubicBezTo>
                    <a:cubicBezTo>
                      <a:pt x="2620" y="15956"/>
                      <a:pt x="2620" y="15980"/>
                      <a:pt x="2632" y="16004"/>
                    </a:cubicBezTo>
                    <a:cubicBezTo>
                      <a:pt x="2644" y="16075"/>
                      <a:pt x="2667" y="16158"/>
                      <a:pt x="2703" y="16230"/>
                    </a:cubicBezTo>
                    <a:cubicBezTo>
                      <a:pt x="2727" y="16301"/>
                      <a:pt x="2775" y="16385"/>
                      <a:pt x="2810" y="16456"/>
                    </a:cubicBezTo>
                    <a:cubicBezTo>
                      <a:pt x="2822" y="16480"/>
                      <a:pt x="2846" y="16492"/>
                      <a:pt x="2858" y="16516"/>
                    </a:cubicBezTo>
                    <a:cubicBezTo>
                      <a:pt x="2870" y="16539"/>
                      <a:pt x="2917" y="16611"/>
                      <a:pt x="2953" y="16658"/>
                    </a:cubicBezTo>
                    <a:cubicBezTo>
                      <a:pt x="2989" y="16694"/>
                      <a:pt x="3001" y="16706"/>
                      <a:pt x="3013" y="16730"/>
                    </a:cubicBezTo>
                    <a:cubicBezTo>
                      <a:pt x="3037" y="16754"/>
                      <a:pt x="3084" y="16801"/>
                      <a:pt x="3108" y="16849"/>
                    </a:cubicBezTo>
                    <a:cubicBezTo>
                      <a:pt x="3144" y="16885"/>
                      <a:pt x="3167" y="16897"/>
                      <a:pt x="3191" y="16932"/>
                    </a:cubicBezTo>
                    <a:lnTo>
                      <a:pt x="3215" y="16956"/>
                    </a:lnTo>
                    <a:lnTo>
                      <a:pt x="3298" y="17051"/>
                    </a:lnTo>
                    <a:cubicBezTo>
                      <a:pt x="3370" y="17123"/>
                      <a:pt x="3453" y="17206"/>
                      <a:pt x="3513" y="17290"/>
                    </a:cubicBezTo>
                    <a:cubicBezTo>
                      <a:pt x="3548" y="17337"/>
                      <a:pt x="3596" y="17385"/>
                      <a:pt x="3632" y="17432"/>
                    </a:cubicBezTo>
                    <a:cubicBezTo>
                      <a:pt x="3727" y="17575"/>
                      <a:pt x="3810" y="17730"/>
                      <a:pt x="3858" y="17897"/>
                    </a:cubicBezTo>
                    <a:cubicBezTo>
                      <a:pt x="3894" y="18004"/>
                      <a:pt x="3918" y="18123"/>
                      <a:pt x="3941" y="18230"/>
                    </a:cubicBezTo>
                    <a:cubicBezTo>
                      <a:pt x="3953" y="18337"/>
                      <a:pt x="3965" y="18456"/>
                      <a:pt x="3965" y="18563"/>
                    </a:cubicBezTo>
                    <a:lnTo>
                      <a:pt x="3965" y="18730"/>
                    </a:lnTo>
                    <a:cubicBezTo>
                      <a:pt x="3965" y="18837"/>
                      <a:pt x="3953" y="18944"/>
                      <a:pt x="3941" y="19052"/>
                    </a:cubicBezTo>
                    <a:cubicBezTo>
                      <a:pt x="3941" y="19099"/>
                      <a:pt x="3941" y="19159"/>
                      <a:pt x="3929" y="19195"/>
                    </a:cubicBezTo>
                    <a:cubicBezTo>
                      <a:pt x="3929" y="19218"/>
                      <a:pt x="3929" y="19230"/>
                      <a:pt x="3918" y="19254"/>
                    </a:cubicBezTo>
                    <a:lnTo>
                      <a:pt x="3906" y="19337"/>
                    </a:lnTo>
                    <a:cubicBezTo>
                      <a:pt x="3906" y="19361"/>
                      <a:pt x="3906" y="19373"/>
                      <a:pt x="3906" y="19397"/>
                    </a:cubicBezTo>
                    <a:cubicBezTo>
                      <a:pt x="3894" y="19409"/>
                      <a:pt x="3894" y="19445"/>
                      <a:pt x="3882" y="19468"/>
                    </a:cubicBezTo>
                    <a:cubicBezTo>
                      <a:pt x="3882" y="19492"/>
                      <a:pt x="3882" y="19504"/>
                      <a:pt x="3882" y="19528"/>
                    </a:cubicBezTo>
                    <a:cubicBezTo>
                      <a:pt x="3870" y="19540"/>
                      <a:pt x="3870" y="19564"/>
                      <a:pt x="3870" y="19587"/>
                    </a:cubicBezTo>
                    <a:cubicBezTo>
                      <a:pt x="3858" y="19611"/>
                      <a:pt x="3870" y="19623"/>
                      <a:pt x="3858" y="19635"/>
                    </a:cubicBezTo>
                    <a:cubicBezTo>
                      <a:pt x="3846" y="19647"/>
                      <a:pt x="3846" y="19671"/>
                      <a:pt x="3846" y="19683"/>
                    </a:cubicBezTo>
                    <a:cubicBezTo>
                      <a:pt x="3834" y="19706"/>
                      <a:pt x="3846" y="19706"/>
                      <a:pt x="3846" y="19718"/>
                    </a:cubicBezTo>
                    <a:cubicBezTo>
                      <a:pt x="3846" y="19730"/>
                      <a:pt x="3834" y="19742"/>
                      <a:pt x="3834" y="19766"/>
                    </a:cubicBezTo>
                    <a:cubicBezTo>
                      <a:pt x="3834" y="19778"/>
                      <a:pt x="3834" y="19778"/>
                      <a:pt x="3834" y="19778"/>
                    </a:cubicBezTo>
                    <a:cubicBezTo>
                      <a:pt x="3834" y="19790"/>
                      <a:pt x="3834" y="19802"/>
                      <a:pt x="3822" y="19814"/>
                    </a:cubicBezTo>
                    <a:lnTo>
                      <a:pt x="3822" y="19826"/>
                    </a:lnTo>
                    <a:lnTo>
                      <a:pt x="3822" y="19837"/>
                    </a:lnTo>
                    <a:cubicBezTo>
                      <a:pt x="3810" y="20159"/>
                      <a:pt x="3906" y="20480"/>
                      <a:pt x="4108" y="20730"/>
                    </a:cubicBezTo>
                    <a:cubicBezTo>
                      <a:pt x="4120" y="20742"/>
                      <a:pt x="4132" y="20754"/>
                      <a:pt x="4132" y="20766"/>
                    </a:cubicBezTo>
                    <a:cubicBezTo>
                      <a:pt x="4191" y="20826"/>
                      <a:pt x="4239" y="20885"/>
                      <a:pt x="4299" y="20933"/>
                    </a:cubicBezTo>
                    <a:lnTo>
                      <a:pt x="4346" y="20969"/>
                    </a:lnTo>
                    <a:cubicBezTo>
                      <a:pt x="4418" y="21028"/>
                      <a:pt x="4477" y="21076"/>
                      <a:pt x="4561" y="21123"/>
                    </a:cubicBezTo>
                    <a:cubicBezTo>
                      <a:pt x="4608" y="21147"/>
                      <a:pt x="4656" y="21183"/>
                      <a:pt x="4715" y="21207"/>
                    </a:cubicBezTo>
                    <a:lnTo>
                      <a:pt x="4775" y="21230"/>
                    </a:lnTo>
                    <a:cubicBezTo>
                      <a:pt x="4811" y="21254"/>
                      <a:pt x="4858" y="21266"/>
                      <a:pt x="4894" y="21290"/>
                    </a:cubicBezTo>
                    <a:lnTo>
                      <a:pt x="4977" y="21314"/>
                    </a:lnTo>
                    <a:cubicBezTo>
                      <a:pt x="5013" y="21326"/>
                      <a:pt x="5049" y="21350"/>
                      <a:pt x="5096" y="21361"/>
                    </a:cubicBezTo>
                    <a:lnTo>
                      <a:pt x="5180" y="21385"/>
                    </a:lnTo>
                    <a:cubicBezTo>
                      <a:pt x="5215" y="21397"/>
                      <a:pt x="5263" y="21409"/>
                      <a:pt x="5311" y="21421"/>
                    </a:cubicBezTo>
                    <a:lnTo>
                      <a:pt x="5394" y="21445"/>
                    </a:lnTo>
                    <a:lnTo>
                      <a:pt x="5549" y="21469"/>
                    </a:lnTo>
                    <a:lnTo>
                      <a:pt x="5632" y="21492"/>
                    </a:lnTo>
                    <a:lnTo>
                      <a:pt x="5799" y="21516"/>
                    </a:lnTo>
                    <a:lnTo>
                      <a:pt x="5882" y="21516"/>
                    </a:lnTo>
                    <a:cubicBezTo>
                      <a:pt x="5965" y="21528"/>
                      <a:pt x="6061" y="21540"/>
                      <a:pt x="6144" y="21540"/>
                    </a:cubicBezTo>
                    <a:lnTo>
                      <a:pt x="6299" y="21552"/>
                    </a:lnTo>
                    <a:lnTo>
                      <a:pt x="6537" y="21552"/>
                    </a:lnTo>
                    <a:lnTo>
                      <a:pt x="6775" y="21576"/>
                    </a:lnTo>
                    <a:lnTo>
                      <a:pt x="6811" y="21576"/>
                    </a:lnTo>
                    <a:cubicBezTo>
                      <a:pt x="6976" y="21586"/>
                      <a:pt x="7142" y="21594"/>
                      <a:pt x="7306" y="21594"/>
                    </a:cubicBezTo>
                    <a:cubicBezTo>
                      <a:pt x="7708" y="21594"/>
                      <a:pt x="8102" y="21544"/>
                      <a:pt x="8466" y="21350"/>
                    </a:cubicBezTo>
                    <a:cubicBezTo>
                      <a:pt x="8549" y="21290"/>
                      <a:pt x="8585" y="21195"/>
                      <a:pt x="8573" y="21088"/>
                    </a:cubicBezTo>
                    <a:cubicBezTo>
                      <a:pt x="8549" y="20897"/>
                      <a:pt x="8501" y="20409"/>
                      <a:pt x="8454" y="19897"/>
                    </a:cubicBezTo>
                    <a:cubicBezTo>
                      <a:pt x="8442" y="19778"/>
                      <a:pt x="8359" y="19671"/>
                      <a:pt x="8240" y="19635"/>
                    </a:cubicBezTo>
                    <a:cubicBezTo>
                      <a:pt x="7930" y="19587"/>
                      <a:pt x="7632" y="19564"/>
                      <a:pt x="7323" y="19552"/>
                    </a:cubicBezTo>
                    <a:cubicBezTo>
                      <a:pt x="7108" y="19540"/>
                      <a:pt x="7013" y="19147"/>
                      <a:pt x="7192" y="19028"/>
                    </a:cubicBezTo>
                    <a:cubicBezTo>
                      <a:pt x="7549" y="18802"/>
                      <a:pt x="7870" y="18540"/>
                      <a:pt x="8156" y="18242"/>
                    </a:cubicBezTo>
                    <a:cubicBezTo>
                      <a:pt x="8180" y="18159"/>
                      <a:pt x="8192" y="18075"/>
                      <a:pt x="8216" y="17992"/>
                    </a:cubicBezTo>
                    <a:cubicBezTo>
                      <a:pt x="8132" y="17432"/>
                      <a:pt x="8001" y="16873"/>
                      <a:pt x="7823" y="16337"/>
                    </a:cubicBezTo>
                    <a:cubicBezTo>
                      <a:pt x="7783" y="16229"/>
                      <a:pt x="7695" y="16161"/>
                      <a:pt x="7612" y="16161"/>
                    </a:cubicBezTo>
                    <a:cubicBezTo>
                      <a:pt x="7595" y="16161"/>
                      <a:pt x="7577" y="16164"/>
                      <a:pt x="7561" y="16170"/>
                    </a:cubicBezTo>
                    <a:cubicBezTo>
                      <a:pt x="6930" y="16385"/>
                      <a:pt x="6299" y="16706"/>
                      <a:pt x="5668" y="16873"/>
                    </a:cubicBezTo>
                    <a:cubicBezTo>
                      <a:pt x="5632" y="16837"/>
                      <a:pt x="5584" y="16789"/>
                      <a:pt x="5537" y="16754"/>
                    </a:cubicBezTo>
                    <a:cubicBezTo>
                      <a:pt x="5430" y="16670"/>
                      <a:pt x="5334" y="16575"/>
                      <a:pt x="5239" y="16468"/>
                    </a:cubicBezTo>
                    <a:cubicBezTo>
                      <a:pt x="5084" y="16254"/>
                      <a:pt x="5049" y="15944"/>
                      <a:pt x="5013" y="15670"/>
                    </a:cubicBezTo>
                    <a:lnTo>
                      <a:pt x="4894" y="14587"/>
                    </a:lnTo>
                    <a:cubicBezTo>
                      <a:pt x="5275" y="14265"/>
                      <a:pt x="5596" y="13896"/>
                      <a:pt x="5870" y="13491"/>
                    </a:cubicBezTo>
                    <a:cubicBezTo>
                      <a:pt x="5997" y="13319"/>
                      <a:pt x="5868" y="13014"/>
                      <a:pt x="5688" y="13014"/>
                    </a:cubicBezTo>
                    <a:cubicBezTo>
                      <a:pt x="5681" y="13014"/>
                      <a:pt x="5675" y="13014"/>
                      <a:pt x="5668" y="13015"/>
                    </a:cubicBezTo>
                    <a:lnTo>
                      <a:pt x="4739" y="13146"/>
                    </a:lnTo>
                    <a:lnTo>
                      <a:pt x="4584" y="11801"/>
                    </a:lnTo>
                    <a:cubicBezTo>
                      <a:pt x="4572" y="11598"/>
                      <a:pt x="4537" y="11396"/>
                      <a:pt x="4513" y="11194"/>
                    </a:cubicBezTo>
                    <a:lnTo>
                      <a:pt x="4751" y="11027"/>
                    </a:lnTo>
                    <a:cubicBezTo>
                      <a:pt x="5287" y="10693"/>
                      <a:pt x="5739" y="10253"/>
                      <a:pt x="6085" y="9729"/>
                    </a:cubicBezTo>
                    <a:cubicBezTo>
                      <a:pt x="6232" y="9483"/>
                      <a:pt x="6038" y="9116"/>
                      <a:pt x="5826" y="9116"/>
                    </a:cubicBezTo>
                    <a:cubicBezTo>
                      <a:pt x="5781" y="9116"/>
                      <a:pt x="5735" y="9132"/>
                      <a:pt x="5692" y="9169"/>
                    </a:cubicBezTo>
                    <a:cubicBezTo>
                      <a:pt x="5227" y="9586"/>
                      <a:pt x="4680" y="9896"/>
                      <a:pt x="4084" y="10110"/>
                    </a:cubicBezTo>
                    <a:cubicBezTo>
                      <a:pt x="3941" y="9896"/>
                      <a:pt x="3775" y="9693"/>
                      <a:pt x="3644" y="9455"/>
                    </a:cubicBezTo>
                    <a:cubicBezTo>
                      <a:pt x="3858" y="9253"/>
                      <a:pt x="4084" y="9039"/>
                      <a:pt x="4287" y="8812"/>
                    </a:cubicBezTo>
                    <a:cubicBezTo>
                      <a:pt x="4475" y="8601"/>
                      <a:pt x="4312" y="8162"/>
                      <a:pt x="4067" y="8162"/>
                    </a:cubicBezTo>
                    <a:cubicBezTo>
                      <a:pt x="4049" y="8162"/>
                      <a:pt x="4031" y="8165"/>
                      <a:pt x="4013" y="8169"/>
                    </a:cubicBezTo>
                    <a:lnTo>
                      <a:pt x="3989" y="8169"/>
                    </a:lnTo>
                    <a:cubicBezTo>
                      <a:pt x="3971" y="8174"/>
                      <a:pt x="3953" y="8176"/>
                      <a:pt x="3935" y="8176"/>
                    </a:cubicBezTo>
                    <a:cubicBezTo>
                      <a:pt x="3688" y="8176"/>
                      <a:pt x="3514" y="7737"/>
                      <a:pt x="3703" y="7526"/>
                    </a:cubicBezTo>
                    <a:cubicBezTo>
                      <a:pt x="3989" y="7205"/>
                      <a:pt x="4227" y="6848"/>
                      <a:pt x="4394" y="6455"/>
                    </a:cubicBezTo>
                    <a:cubicBezTo>
                      <a:pt x="4497" y="6213"/>
                      <a:pt x="4334" y="5882"/>
                      <a:pt x="4118" y="5882"/>
                    </a:cubicBezTo>
                    <a:cubicBezTo>
                      <a:pt x="4111" y="5882"/>
                      <a:pt x="4104" y="5883"/>
                      <a:pt x="4096" y="5883"/>
                    </a:cubicBezTo>
                    <a:cubicBezTo>
                      <a:pt x="3958" y="5893"/>
                      <a:pt x="3819" y="5898"/>
                      <a:pt x="3682" y="5898"/>
                    </a:cubicBezTo>
                    <a:cubicBezTo>
                      <a:pt x="3464" y="5898"/>
                      <a:pt x="3248" y="5884"/>
                      <a:pt x="3037" y="5848"/>
                    </a:cubicBezTo>
                    <a:cubicBezTo>
                      <a:pt x="2798" y="5812"/>
                      <a:pt x="2667" y="5407"/>
                      <a:pt x="2834" y="5205"/>
                    </a:cubicBezTo>
                    <a:cubicBezTo>
                      <a:pt x="3215" y="4705"/>
                      <a:pt x="3513" y="4145"/>
                      <a:pt x="3691" y="3538"/>
                    </a:cubicBezTo>
                    <a:cubicBezTo>
                      <a:pt x="3759" y="3301"/>
                      <a:pt x="3602" y="2999"/>
                      <a:pt x="3403" y="2999"/>
                    </a:cubicBezTo>
                    <a:cubicBezTo>
                      <a:pt x="3392" y="2999"/>
                      <a:pt x="3381" y="3000"/>
                      <a:pt x="3370" y="3002"/>
                    </a:cubicBezTo>
                    <a:cubicBezTo>
                      <a:pt x="2895" y="3074"/>
                      <a:pt x="2421" y="3109"/>
                      <a:pt x="1943" y="3109"/>
                    </a:cubicBezTo>
                    <a:cubicBezTo>
                      <a:pt x="1713" y="3109"/>
                      <a:pt x="1482" y="3101"/>
                      <a:pt x="1251" y="3085"/>
                    </a:cubicBezTo>
                    <a:lnTo>
                      <a:pt x="1239" y="3073"/>
                    </a:lnTo>
                    <a:cubicBezTo>
                      <a:pt x="1048" y="3002"/>
                      <a:pt x="810" y="2907"/>
                      <a:pt x="703" y="2669"/>
                    </a:cubicBezTo>
                    <a:cubicBezTo>
                      <a:pt x="655" y="2573"/>
                      <a:pt x="631" y="2466"/>
                      <a:pt x="620" y="2371"/>
                    </a:cubicBezTo>
                    <a:cubicBezTo>
                      <a:pt x="631" y="2192"/>
                      <a:pt x="655" y="2014"/>
                      <a:pt x="691" y="1835"/>
                    </a:cubicBezTo>
                    <a:cubicBezTo>
                      <a:pt x="691" y="1811"/>
                      <a:pt x="691" y="1788"/>
                      <a:pt x="691" y="1776"/>
                    </a:cubicBezTo>
                    <a:cubicBezTo>
                      <a:pt x="739" y="1704"/>
                      <a:pt x="774" y="1621"/>
                      <a:pt x="810" y="1549"/>
                    </a:cubicBezTo>
                    <a:cubicBezTo>
                      <a:pt x="941" y="1276"/>
                      <a:pt x="1120" y="1026"/>
                      <a:pt x="1334" y="811"/>
                    </a:cubicBezTo>
                    <a:cubicBezTo>
                      <a:pt x="1548" y="633"/>
                      <a:pt x="1798" y="526"/>
                      <a:pt x="2072" y="490"/>
                    </a:cubicBezTo>
                    <a:cubicBezTo>
                      <a:pt x="2195" y="479"/>
                      <a:pt x="2316" y="473"/>
                      <a:pt x="2435" y="473"/>
                    </a:cubicBezTo>
                    <a:cubicBezTo>
                      <a:pt x="2581" y="473"/>
                      <a:pt x="2726" y="482"/>
                      <a:pt x="2870" y="502"/>
                    </a:cubicBezTo>
                    <a:cubicBezTo>
                      <a:pt x="3132" y="537"/>
                      <a:pt x="3382" y="621"/>
                      <a:pt x="3620" y="752"/>
                    </a:cubicBezTo>
                    <a:cubicBezTo>
                      <a:pt x="3834" y="883"/>
                      <a:pt x="3965" y="1121"/>
                      <a:pt x="3953" y="1383"/>
                    </a:cubicBezTo>
                    <a:cubicBezTo>
                      <a:pt x="3953" y="1680"/>
                      <a:pt x="3810" y="1978"/>
                      <a:pt x="3679" y="2276"/>
                    </a:cubicBezTo>
                    <a:lnTo>
                      <a:pt x="3703" y="2323"/>
                    </a:lnTo>
                    <a:cubicBezTo>
                      <a:pt x="3834" y="2228"/>
                      <a:pt x="3941" y="2133"/>
                      <a:pt x="4037" y="2002"/>
                    </a:cubicBezTo>
                    <a:cubicBezTo>
                      <a:pt x="4156" y="1859"/>
                      <a:pt x="4239" y="1680"/>
                      <a:pt x="4263" y="1490"/>
                    </a:cubicBezTo>
                    <a:cubicBezTo>
                      <a:pt x="4310" y="1252"/>
                      <a:pt x="4287" y="1002"/>
                      <a:pt x="4180" y="764"/>
                    </a:cubicBezTo>
                    <a:cubicBezTo>
                      <a:pt x="4096" y="561"/>
                      <a:pt x="3953" y="383"/>
                      <a:pt x="3763" y="252"/>
                    </a:cubicBezTo>
                    <a:cubicBezTo>
                      <a:pt x="3620" y="156"/>
                      <a:pt x="3465" y="85"/>
                      <a:pt x="3287" y="49"/>
                    </a:cubicBezTo>
                    <a:lnTo>
                      <a:pt x="3072" y="14"/>
                    </a:lnTo>
                    <a:cubicBezTo>
                      <a:pt x="2989" y="14"/>
                      <a:pt x="2917" y="14"/>
                      <a:pt x="2846" y="2"/>
                    </a:cubicBezTo>
                    <a:cubicBezTo>
                      <a:pt x="2825" y="1"/>
                      <a:pt x="2803" y="0"/>
                      <a:pt x="2782" y="0"/>
                    </a:cubicBezTo>
                    <a:close/>
                  </a:path>
                </a:pathLst>
              </a:custGeom>
              <a:solidFill>
                <a:srgbClr val="FFFFFF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7" name="Google Shape;4527;p49"/>
              <p:cNvSpPr/>
              <p:nvPr/>
            </p:nvSpPr>
            <p:spPr>
              <a:xfrm>
                <a:off x="2464891" y="4166110"/>
                <a:ext cx="413820" cy="794410"/>
              </a:xfrm>
              <a:custGeom>
                <a:avLst/>
                <a:gdLst/>
                <a:ahLst/>
                <a:cxnLst/>
                <a:rect l="l" t="t" r="r" b="b"/>
                <a:pathLst>
                  <a:path w="8979" h="17237" extrusionOk="0">
                    <a:moveTo>
                      <a:pt x="2537" y="0"/>
                    </a:moveTo>
                    <a:cubicBezTo>
                      <a:pt x="2489" y="0"/>
                      <a:pt x="2441" y="5"/>
                      <a:pt x="2394" y="13"/>
                    </a:cubicBezTo>
                    <a:cubicBezTo>
                      <a:pt x="1811" y="120"/>
                      <a:pt x="1263" y="347"/>
                      <a:pt x="834" y="823"/>
                    </a:cubicBezTo>
                    <a:cubicBezTo>
                      <a:pt x="144" y="1597"/>
                      <a:pt x="1" y="3311"/>
                      <a:pt x="799" y="4180"/>
                    </a:cubicBezTo>
                    <a:cubicBezTo>
                      <a:pt x="989" y="4383"/>
                      <a:pt x="1227" y="4549"/>
                      <a:pt x="1322" y="4847"/>
                    </a:cubicBezTo>
                    <a:cubicBezTo>
                      <a:pt x="1430" y="5228"/>
                      <a:pt x="1239" y="5609"/>
                      <a:pt x="1358" y="5990"/>
                    </a:cubicBezTo>
                    <a:cubicBezTo>
                      <a:pt x="1418" y="6204"/>
                      <a:pt x="1584" y="6359"/>
                      <a:pt x="1703" y="6538"/>
                    </a:cubicBezTo>
                    <a:cubicBezTo>
                      <a:pt x="2025" y="7050"/>
                      <a:pt x="2013" y="7728"/>
                      <a:pt x="2049" y="8359"/>
                    </a:cubicBezTo>
                    <a:cubicBezTo>
                      <a:pt x="2084" y="9002"/>
                      <a:pt x="2275" y="9752"/>
                      <a:pt x="2727" y="9979"/>
                    </a:cubicBezTo>
                    <a:cubicBezTo>
                      <a:pt x="2918" y="10074"/>
                      <a:pt x="3120" y="10050"/>
                      <a:pt x="3299" y="10169"/>
                    </a:cubicBezTo>
                    <a:cubicBezTo>
                      <a:pt x="3716" y="10431"/>
                      <a:pt x="3787" y="11181"/>
                      <a:pt x="3716" y="11741"/>
                    </a:cubicBezTo>
                    <a:cubicBezTo>
                      <a:pt x="3644" y="12300"/>
                      <a:pt x="3537" y="12943"/>
                      <a:pt x="3823" y="13443"/>
                    </a:cubicBezTo>
                    <a:cubicBezTo>
                      <a:pt x="4108" y="13932"/>
                      <a:pt x="4680" y="14063"/>
                      <a:pt x="4918" y="14598"/>
                    </a:cubicBezTo>
                    <a:cubicBezTo>
                      <a:pt x="5216" y="15253"/>
                      <a:pt x="5085" y="16218"/>
                      <a:pt x="5085" y="16218"/>
                    </a:cubicBezTo>
                    <a:cubicBezTo>
                      <a:pt x="5143" y="16844"/>
                      <a:pt x="5630" y="17237"/>
                      <a:pt x="6452" y="17237"/>
                    </a:cubicBezTo>
                    <a:cubicBezTo>
                      <a:pt x="6645" y="17237"/>
                      <a:pt x="6856" y="17215"/>
                      <a:pt x="7085" y="17170"/>
                    </a:cubicBezTo>
                    <a:cubicBezTo>
                      <a:pt x="7728" y="17051"/>
                      <a:pt x="8442" y="17039"/>
                      <a:pt x="8978" y="16503"/>
                    </a:cubicBezTo>
                    <a:cubicBezTo>
                      <a:pt x="8978" y="16503"/>
                      <a:pt x="8478" y="14336"/>
                      <a:pt x="8347" y="13920"/>
                    </a:cubicBezTo>
                    <a:cubicBezTo>
                      <a:pt x="8109" y="13134"/>
                      <a:pt x="7847" y="12300"/>
                      <a:pt x="7311" y="11836"/>
                    </a:cubicBezTo>
                    <a:cubicBezTo>
                      <a:pt x="7204" y="11753"/>
                      <a:pt x="7109" y="11657"/>
                      <a:pt x="7025" y="11562"/>
                    </a:cubicBezTo>
                    <a:cubicBezTo>
                      <a:pt x="6871" y="11348"/>
                      <a:pt x="6835" y="11050"/>
                      <a:pt x="6799" y="10776"/>
                    </a:cubicBezTo>
                    <a:cubicBezTo>
                      <a:pt x="6668" y="9526"/>
                      <a:pt x="6525" y="8276"/>
                      <a:pt x="6394" y="7026"/>
                    </a:cubicBezTo>
                    <a:cubicBezTo>
                      <a:pt x="6335" y="6585"/>
                      <a:pt x="6287" y="6109"/>
                      <a:pt x="6097" y="5704"/>
                    </a:cubicBezTo>
                    <a:cubicBezTo>
                      <a:pt x="5882" y="5264"/>
                      <a:pt x="5525" y="4954"/>
                      <a:pt x="5347" y="4490"/>
                    </a:cubicBezTo>
                    <a:cubicBezTo>
                      <a:pt x="5144" y="3942"/>
                      <a:pt x="5263" y="3299"/>
                      <a:pt x="5085" y="2752"/>
                    </a:cubicBezTo>
                    <a:cubicBezTo>
                      <a:pt x="4894" y="2192"/>
                      <a:pt x="4442" y="1835"/>
                      <a:pt x="4073" y="1442"/>
                    </a:cubicBezTo>
                    <a:cubicBezTo>
                      <a:pt x="3894" y="1263"/>
                      <a:pt x="3751" y="1049"/>
                      <a:pt x="3632" y="835"/>
                    </a:cubicBezTo>
                    <a:cubicBezTo>
                      <a:pt x="3376" y="322"/>
                      <a:pt x="2956" y="0"/>
                      <a:pt x="25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8" name="Google Shape;4528;p49"/>
              <p:cNvSpPr/>
              <p:nvPr/>
            </p:nvSpPr>
            <p:spPr>
              <a:xfrm>
                <a:off x="2677262" y="4414844"/>
                <a:ext cx="42447" cy="37193"/>
              </a:xfrm>
              <a:custGeom>
                <a:avLst/>
                <a:gdLst/>
                <a:ahLst/>
                <a:cxnLst/>
                <a:rect l="l" t="t" r="r" b="b"/>
                <a:pathLst>
                  <a:path w="921" h="807" extrusionOk="0">
                    <a:moveTo>
                      <a:pt x="721" y="0"/>
                    </a:moveTo>
                    <a:cubicBezTo>
                      <a:pt x="707" y="0"/>
                      <a:pt x="693" y="3"/>
                      <a:pt x="679" y="10"/>
                    </a:cubicBezTo>
                    <a:cubicBezTo>
                      <a:pt x="501" y="93"/>
                      <a:pt x="358" y="224"/>
                      <a:pt x="179" y="319"/>
                    </a:cubicBezTo>
                    <a:cubicBezTo>
                      <a:pt x="1" y="424"/>
                      <a:pt x="100" y="806"/>
                      <a:pt x="264" y="806"/>
                    </a:cubicBezTo>
                    <a:cubicBezTo>
                      <a:pt x="286" y="806"/>
                      <a:pt x="310" y="799"/>
                      <a:pt x="334" y="784"/>
                    </a:cubicBezTo>
                    <a:cubicBezTo>
                      <a:pt x="548" y="688"/>
                      <a:pt x="727" y="522"/>
                      <a:pt x="846" y="319"/>
                    </a:cubicBezTo>
                    <a:cubicBezTo>
                      <a:pt x="920" y="202"/>
                      <a:pt x="833" y="0"/>
                      <a:pt x="721" y="0"/>
                    </a:cubicBezTo>
                    <a:close/>
                  </a:path>
                </a:pathLst>
              </a:custGeom>
              <a:solidFill>
                <a:srgbClr val="FFFFFF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9" name="Google Shape;4529;p49"/>
              <p:cNvSpPr/>
              <p:nvPr/>
            </p:nvSpPr>
            <p:spPr>
              <a:xfrm>
                <a:off x="2637212" y="4287781"/>
                <a:ext cx="43368" cy="52448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138" extrusionOk="0">
                    <a:moveTo>
                      <a:pt x="645" y="1"/>
                    </a:moveTo>
                    <a:cubicBezTo>
                      <a:pt x="315" y="1"/>
                      <a:pt x="68" y="321"/>
                      <a:pt x="36" y="755"/>
                    </a:cubicBezTo>
                    <a:cubicBezTo>
                      <a:pt x="36" y="778"/>
                      <a:pt x="24" y="790"/>
                      <a:pt x="24" y="802"/>
                    </a:cubicBezTo>
                    <a:cubicBezTo>
                      <a:pt x="0" y="886"/>
                      <a:pt x="24" y="981"/>
                      <a:pt x="72" y="1052"/>
                    </a:cubicBezTo>
                    <a:cubicBezTo>
                      <a:pt x="113" y="1104"/>
                      <a:pt x="164" y="1138"/>
                      <a:pt x="208" y="1138"/>
                    </a:cubicBezTo>
                    <a:cubicBezTo>
                      <a:pt x="214" y="1138"/>
                      <a:pt x="220" y="1137"/>
                      <a:pt x="227" y="1136"/>
                    </a:cubicBezTo>
                    <a:cubicBezTo>
                      <a:pt x="298" y="1124"/>
                      <a:pt x="381" y="1100"/>
                      <a:pt x="453" y="1052"/>
                    </a:cubicBezTo>
                    <a:cubicBezTo>
                      <a:pt x="703" y="945"/>
                      <a:pt x="881" y="659"/>
                      <a:pt x="929" y="290"/>
                    </a:cubicBezTo>
                    <a:cubicBezTo>
                      <a:pt x="941" y="171"/>
                      <a:pt x="881" y="64"/>
                      <a:pt x="774" y="16"/>
                    </a:cubicBezTo>
                    <a:cubicBezTo>
                      <a:pt x="730" y="6"/>
                      <a:pt x="687" y="1"/>
                      <a:pt x="645" y="1"/>
                    </a:cubicBezTo>
                    <a:close/>
                  </a:path>
                </a:pathLst>
              </a:custGeom>
              <a:solidFill>
                <a:srgbClr val="FFFFFF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0" name="Google Shape;4530;p49"/>
              <p:cNvSpPr/>
              <p:nvPr/>
            </p:nvSpPr>
            <p:spPr>
              <a:xfrm>
                <a:off x="2491806" y="4320319"/>
                <a:ext cx="1106" cy="1152"/>
              </a:xfrm>
              <a:custGeom>
                <a:avLst/>
                <a:gdLst/>
                <a:ahLst/>
                <a:cxnLst/>
                <a:rect l="l" t="t" r="r" b="b"/>
                <a:pathLst>
                  <a:path w="24" h="25" extrusionOk="0">
                    <a:moveTo>
                      <a:pt x="12" y="1"/>
                    </a:moveTo>
                    <a:cubicBezTo>
                      <a:pt x="0" y="1"/>
                      <a:pt x="0" y="25"/>
                      <a:pt x="12" y="25"/>
                    </a:cubicBezTo>
                    <a:cubicBezTo>
                      <a:pt x="24" y="25"/>
                      <a:pt x="24" y="1"/>
                      <a:pt x="12" y="1"/>
                    </a:cubicBezTo>
                    <a:close/>
                  </a:path>
                </a:pathLst>
              </a:custGeom>
              <a:solidFill>
                <a:srgbClr val="85CE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1" name="Google Shape;4531;p49"/>
              <p:cNvSpPr/>
              <p:nvPr/>
            </p:nvSpPr>
            <p:spPr>
              <a:xfrm>
                <a:off x="2474800" y="4163944"/>
                <a:ext cx="260625" cy="481845"/>
              </a:xfrm>
              <a:custGeom>
                <a:avLst/>
                <a:gdLst/>
                <a:ahLst/>
                <a:cxnLst/>
                <a:rect l="l" t="t" r="r" b="b"/>
                <a:pathLst>
                  <a:path w="5655" h="10455" extrusionOk="0">
                    <a:moveTo>
                      <a:pt x="2310" y="1"/>
                    </a:moveTo>
                    <a:lnTo>
                      <a:pt x="2119" y="13"/>
                    </a:lnTo>
                    <a:cubicBezTo>
                      <a:pt x="2060" y="24"/>
                      <a:pt x="2012" y="36"/>
                      <a:pt x="1953" y="48"/>
                    </a:cubicBezTo>
                    <a:cubicBezTo>
                      <a:pt x="1715" y="108"/>
                      <a:pt x="1488" y="227"/>
                      <a:pt x="1310" y="382"/>
                    </a:cubicBezTo>
                    <a:cubicBezTo>
                      <a:pt x="1131" y="548"/>
                      <a:pt x="953" y="727"/>
                      <a:pt x="786" y="906"/>
                    </a:cubicBezTo>
                    <a:cubicBezTo>
                      <a:pt x="595" y="1084"/>
                      <a:pt x="429" y="1275"/>
                      <a:pt x="298" y="1501"/>
                    </a:cubicBezTo>
                    <a:cubicBezTo>
                      <a:pt x="262" y="1560"/>
                      <a:pt x="226" y="1620"/>
                      <a:pt x="203" y="1691"/>
                    </a:cubicBezTo>
                    <a:cubicBezTo>
                      <a:pt x="167" y="1763"/>
                      <a:pt x="143" y="1822"/>
                      <a:pt x="131" y="1906"/>
                    </a:cubicBezTo>
                    <a:cubicBezTo>
                      <a:pt x="107" y="2001"/>
                      <a:pt x="83" y="2108"/>
                      <a:pt x="72" y="2215"/>
                    </a:cubicBezTo>
                    <a:cubicBezTo>
                      <a:pt x="48" y="2346"/>
                      <a:pt x="36" y="2477"/>
                      <a:pt x="36" y="2608"/>
                    </a:cubicBezTo>
                    <a:cubicBezTo>
                      <a:pt x="0" y="2965"/>
                      <a:pt x="72" y="3322"/>
                      <a:pt x="262" y="3632"/>
                    </a:cubicBezTo>
                    <a:cubicBezTo>
                      <a:pt x="333" y="3882"/>
                      <a:pt x="476" y="4120"/>
                      <a:pt x="643" y="4311"/>
                    </a:cubicBezTo>
                    <a:cubicBezTo>
                      <a:pt x="834" y="4513"/>
                      <a:pt x="1084" y="4680"/>
                      <a:pt x="1167" y="4977"/>
                    </a:cubicBezTo>
                    <a:cubicBezTo>
                      <a:pt x="1274" y="5347"/>
                      <a:pt x="1084" y="5739"/>
                      <a:pt x="1203" y="6109"/>
                    </a:cubicBezTo>
                    <a:cubicBezTo>
                      <a:pt x="1262" y="6323"/>
                      <a:pt x="1429" y="6478"/>
                      <a:pt x="1536" y="6656"/>
                    </a:cubicBezTo>
                    <a:cubicBezTo>
                      <a:pt x="1857" y="7156"/>
                      <a:pt x="1857" y="7847"/>
                      <a:pt x="1893" y="8466"/>
                    </a:cubicBezTo>
                    <a:cubicBezTo>
                      <a:pt x="1929" y="9085"/>
                      <a:pt x="2119" y="9859"/>
                      <a:pt x="2560" y="10085"/>
                    </a:cubicBezTo>
                    <a:cubicBezTo>
                      <a:pt x="2750" y="10169"/>
                      <a:pt x="2953" y="10157"/>
                      <a:pt x="3131" y="10276"/>
                    </a:cubicBezTo>
                    <a:cubicBezTo>
                      <a:pt x="3179" y="10300"/>
                      <a:pt x="3227" y="10335"/>
                      <a:pt x="3262" y="10383"/>
                    </a:cubicBezTo>
                    <a:cubicBezTo>
                      <a:pt x="3297" y="10432"/>
                      <a:pt x="3349" y="10455"/>
                      <a:pt x="3401" y="10455"/>
                    </a:cubicBezTo>
                    <a:cubicBezTo>
                      <a:pt x="3476" y="10455"/>
                      <a:pt x="3551" y="10408"/>
                      <a:pt x="3572" y="10323"/>
                    </a:cubicBezTo>
                    <a:cubicBezTo>
                      <a:pt x="3822" y="9728"/>
                      <a:pt x="4263" y="9287"/>
                      <a:pt x="4679" y="8859"/>
                    </a:cubicBezTo>
                    <a:cubicBezTo>
                      <a:pt x="5048" y="8478"/>
                      <a:pt x="5358" y="8037"/>
                      <a:pt x="5572" y="7549"/>
                    </a:cubicBezTo>
                    <a:cubicBezTo>
                      <a:pt x="5655" y="7328"/>
                      <a:pt x="5496" y="7086"/>
                      <a:pt x="5337" y="7086"/>
                    </a:cubicBezTo>
                    <a:cubicBezTo>
                      <a:pt x="5291" y="7086"/>
                      <a:pt x="5244" y="7107"/>
                      <a:pt x="5203" y="7156"/>
                    </a:cubicBezTo>
                    <a:cubicBezTo>
                      <a:pt x="4834" y="7656"/>
                      <a:pt x="4370" y="8061"/>
                      <a:pt x="3834" y="8371"/>
                    </a:cubicBezTo>
                    <a:cubicBezTo>
                      <a:pt x="3808" y="8386"/>
                      <a:pt x="3782" y="8393"/>
                      <a:pt x="3757" y="8393"/>
                    </a:cubicBezTo>
                    <a:cubicBezTo>
                      <a:pt x="3580" y="8393"/>
                      <a:pt x="3426" y="8068"/>
                      <a:pt x="3572" y="7871"/>
                    </a:cubicBezTo>
                    <a:cubicBezTo>
                      <a:pt x="3739" y="7656"/>
                      <a:pt x="3917" y="7394"/>
                      <a:pt x="4072" y="7132"/>
                    </a:cubicBezTo>
                    <a:cubicBezTo>
                      <a:pt x="4187" y="6935"/>
                      <a:pt x="4037" y="6637"/>
                      <a:pt x="3862" y="6637"/>
                    </a:cubicBezTo>
                    <a:cubicBezTo>
                      <a:pt x="3837" y="6637"/>
                      <a:pt x="3812" y="6643"/>
                      <a:pt x="3786" y="6656"/>
                    </a:cubicBezTo>
                    <a:lnTo>
                      <a:pt x="3774" y="6668"/>
                    </a:lnTo>
                    <a:cubicBezTo>
                      <a:pt x="3747" y="6682"/>
                      <a:pt x="3721" y="6688"/>
                      <a:pt x="3694" y="6688"/>
                    </a:cubicBezTo>
                    <a:cubicBezTo>
                      <a:pt x="3512" y="6688"/>
                      <a:pt x="3364" y="6390"/>
                      <a:pt x="3489" y="6192"/>
                    </a:cubicBezTo>
                    <a:cubicBezTo>
                      <a:pt x="3667" y="5882"/>
                      <a:pt x="3810" y="5537"/>
                      <a:pt x="3905" y="5180"/>
                    </a:cubicBezTo>
                    <a:cubicBezTo>
                      <a:pt x="3959" y="4978"/>
                      <a:pt x="3821" y="4766"/>
                      <a:pt x="3664" y="4766"/>
                    </a:cubicBezTo>
                    <a:cubicBezTo>
                      <a:pt x="3645" y="4766"/>
                      <a:pt x="3627" y="4769"/>
                      <a:pt x="3608" y="4775"/>
                    </a:cubicBezTo>
                    <a:cubicBezTo>
                      <a:pt x="3334" y="4870"/>
                      <a:pt x="3060" y="4930"/>
                      <a:pt x="2774" y="4954"/>
                    </a:cubicBezTo>
                    <a:cubicBezTo>
                      <a:pt x="2771" y="4954"/>
                      <a:pt x="2767" y="4954"/>
                      <a:pt x="2764" y="4954"/>
                    </a:cubicBezTo>
                    <a:cubicBezTo>
                      <a:pt x="2578" y="4954"/>
                      <a:pt x="2443" y="4652"/>
                      <a:pt x="2548" y="4465"/>
                    </a:cubicBezTo>
                    <a:cubicBezTo>
                      <a:pt x="2798" y="3989"/>
                      <a:pt x="2965" y="3465"/>
                      <a:pt x="3036" y="2941"/>
                    </a:cubicBezTo>
                    <a:cubicBezTo>
                      <a:pt x="3067" y="2744"/>
                      <a:pt x="2936" y="2547"/>
                      <a:pt x="2799" y="2547"/>
                    </a:cubicBezTo>
                    <a:cubicBezTo>
                      <a:pt x="2779" y="2547"/>
                      <a:pt x="2758" y="2551"/>
                      <a:pt x="2739" y="2560"/>
                    </a:cubicBezTo>
                    <a:cubicBezTo>
                      <a:pt x="2227" y="2775"/>
                      <a:pt x="1691" y="2930"/>
                      <a:pt x="1143" y="3025"/>
                    </a:cubicBezTo>
                    <a:cubicBezTo>
                      <a:pt x="1131" y="2965"/>
                      <a:pt x="1084" y="2930"/>
                      <a:pt x="1024" y="2918"/>
                    </a:cubicBezTo>
                    <a:cubicBezTo>
                      <a:pt x="845" y="2906"/>
                      <a:pt x="667" y="2822"/>
                      <a:pt x="560" y="2680"/>
                    </a:cubicBezTo>
                    <a:cubicBezTo>
                      <a:pt x="512" y="2596"/>
                      <a:pt x="476" y="2501"/>
                      <a:pt x="464" y="2406"/>
                    </a:cubicBezTo>
                    <a:cubicBezTo>
                      <a:pt x="453" y="2263"/>
                      <a:pt x="453" y="2132"/>
                      <a:pt x="464" y="1989"/>
                    </a:cubicBezTo>
                    <a:cubicBezTo>
                      <a:pt x="464" y="1965"/>
                      <a:pt x="464" y="1953"/>
                      <a:pt x="464" y="1941"/>
                    </a:cubicBezTo>
                    <a:cubicBezTo>
                      <a:pt x="488" y="1870"/>
                      <a:pt x="512" y="1798"/>
                      <a:pt x="536" y="1727"/>
                    </a:cubicBezTo>
                    <a:cubicBezTo>
                      <a:pt x="607" y="1477"/>
                      <a:pt x="714" y="1239"/>
                      <a:pt x="869" y="1025"/>
                    </a:cubicBezTo>
                    <a:cubicBezTo>
                      <a:pt x="1000" y="834"/>
                      <a:pt x="1191" y="703"/>
                      <a:pt x="1405" y="620"/>
                    </a:cubicBezTo>
                    <a:cubicBezTo>
                      <a:pt x="1607" y="536"/>
                      <a:pt x="1822" y="489"/>
                      <a:pt x="2036" y="465"/>
                    </a:cubicBezTo>
                    <a:cubicBezTo>
                      <a:pt x="2088" y="459"/>
                      <a:pt x="2141" y="456"/>
                      <a:pt x="2193" y="456"/>
                    </a:cubicBezTo>
                    <a:cubicBezTo>
                      <a:pt x="2343" y="456"/>
                      <a:pt x="2493" y="480"/>
                      <a:pt x="2643" y="525"/>
                    </a:cubicBezTo>
                    <a:cubicBezTo>
                      <a:pt x="2834" y="596"/>
                      <a:pt x="2965" y="775"/>
                      <a:pt x="2977" y="977"/>
                    </a:cubicBezTo>
                    <a:cubicBezTo>
                      <a:pt x="2989" y="1251"/>
                      <a:pt x="2941" y="1513"/>
                      <a:pt x="2858" y="1775"/>
                    </a:cubicBezTo>
                    <a:lnTo>
                      <a:pt x="2881" y="1798"/>
                    </a:lnTo>
                    <a:cubicBezTo>
                      <a:pt x="2977" y="1703"/>
                      <a:pt x="3048" y="1596"/>
                      <a:pt x="3108" y="1477"/>
                    </a:cubicBezTo>
                    <a:cubicBezTo>
                      <a:pt x="3191" y="1334"/>
                      <a:pt x="3227" y="1167"/>
                      <a:pt x="3239" y="1013"/>
                    </a:cubicBezTo>
                    <a:cubicBezTo>
                      <a:pt x="3239" y="810"/>
                      <a:pt x="3191" y="608"/>
                      <a:pt x="3084" y="429"/>
                    </a:cubicBezTo>
                    <a:cubicBezTo>
                      <a:pt x="2989" y="274"/>
                      <a:pt x="2858" y="155"/>
                      <a:pt x="2703" y="84"/>
                    </a:cubicBezTo>
                    <a:cubicBezTo>
                      <a:pt x="2572" y="24"/>
                      <a:pt x="2441" y="1"/>
                      <a:pt x="2310" y="1"/>
                    </a:cubicBezTo>
                    <a:close/>
                  </a:path>
                </a:pathLst>
              </a:custGeom>
              <a:solidFill>
                <a:srgbClr val="FFFFFF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2" name="Google Shape;4532;p49"/>
              <p:cNvSpPr/>
              <p:nvPr/>
            </p:nvSpPr>
            <p:spPr>
              <a:xfrm>
                <a:off x="2543931" y="4339952"/>
                <a:ext cx="116786" cy="62264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1351" extrusionOk="0">
                    <a:moveTo>
                      <a:pt x="1419" y="1"/>
                    </a:moveTo>
                    <a:cubicBezTo>
                      <a:pt x="1414" y="1"/>
                      <a:pt x="1409" y="1"/>
                      <a:pt x="1405" y="4"/>
                    </a:cubicBezTo>
                    <a:cubicBezTo>
                      <a:pt x="1250" y="75"/>
                      <a:pt x="1167" y="337"/>
                      <a:pt x="1060" y="504"/>
                    </a:cubicBezTo>
                    <a:cubicBezTo>
                      <a:pt x="929" y="718"/>
                      <a:pt x="727" y="885"/>
                      <a:pt x="512" y="992"/>
                    </a:cubicBezTo>
                    <a:cubicBezTo>
                      <a:pt x="381" y="1016"/>
                      <a:pt x="238" y="1027"/>
                      <a:pt x="107" y="1063"/>
                    </a:cubicBezTo>
                    <a:cubicBezTo>
                      <a:pt x="24" y="1075"/>
                      <a:pt x="0" y="1278"/>
                      <a:pt x="107" y="1301"/>
                    </a:cubicBezTo>
                    <a:cubicBezTo>
                      <a:pt x="255" y="1335"/>
                      <a:pt x="408" y="1351"/>
                      <a:pt x="564" y="1351"/>
                    </a:cubicBezTo>
                    <a:cubicBezTo>
                      <a:pt x="1238" y="1351"/>
                      <a:pt x="1955" y="1053"/>
                      <a:pt x="2429" y="599"/>
                    </a:cubicBezTo>
                    <a:cubicBezTo>
                      <a:pt x="2533" y="505"/>
                      <a:pt x="2455" y="274"/>
                      <a:pt x="2346" y="274"/>
                    </a:cubicBezTo>
                    <a:cubicBezTo>
                      <a:pt x="2331" y="274"/>
                      <a:pt x="2314" y="279"/>
                      <a:pt x="2298" y="289"/>
                    </a:cubicBezTo>
                    <a:cubicBezTo>
                      <a:pt x="1989" y="492"/>
                      <a:pt x="1655" y="670"/>
                      <a:pt x="1310" y="825"/>
                    </a:cubicBezTo>
                    <a:lnTo>
                      <a:pt x="1298" y="825"/>
                    </a:lnTo>
                    <a:cubicBezTo>
                      <a:pt x="1441" y="718"/>
                      <a:pt x="1536" y="539"/>
                      <a:pt x="1548" y="361"/>
                    </a:cubicBezTo>
                    <a:cubicBezTo>
                      <a:pt x="1572" y="289"/>
                      <a:pt x="1572" y="206"/>
                      <a:pt x="1560" y="135"/>
                    </a:cubicBezTo>
                    <a:cubicBezTo>
                      <a:pt x="1550" y="93"/>
                      <a:pt x="1521" y="61"/>
                      <a:pt x="1498" y="61"/>
                    </a:cubicBezTo>
                    <a:cubicBezTo>
                      <a:pt x="1495" y="61"/>
                      <a:pt x="1492" y="62"/>
                      <a:pt x="1489" y="63"/>
                    </a:cubicBezTo>
                    <a:cubicBezTo>
                      <a:pt x="1479" y="24"/>
                      <a:pt x="1444" y="1"/>
                      <a:pt x="14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3" name="Google Shape;4533;p49"/>
              <p:cNvSpPr/>
              <p:nvPr/>
            </p:nvSpPr>
            <p:spPr>
              <a:xfrm>
                <a:off x="2566975" y="4424753"/>
                <a:ext cx="101346" cy="64200"/>
              </a:xfrm>
              <a:custGeom>
                <a:avLst/>
                <a:gdLst/>
                <a:ahLst/>
                <a:cxnLst/>
                <a:rect l="l" t="t" r="r" b="b"/>
                <a:pathLst>
                  <a:path w="2199" h="1393" extrusionOk="0">
                    <a:moveTo>
                      <a:pt x="2027" y="1"/>
                    </a:moveTo>
                    <a:cubicBezTo>
                      <a:pt x="2014" y="1"/>
                      <a:pt x="2001" y="3"/>
                      <a:pt x="1989" y="9"/>
                    </a:cubicBezTo>
                    <a:cubicBezTo>
                      <a:pt x="1667" y="152"/>
                      <a:pt x="1417" y="497"/>
                      <a:pt x="1096" y="664"/>
                    </a:cubicBezTo>
                    <a:cubicBezTo>
                      <a:pt x="762" y="819"/>
                      <a:pt x="393" y="807"/>
                      <a:pt x="84" y="985"/>
                    </a:cubicBezTo>
                    <a:cubicBezTo>
                      <a:pt x="0" y="1045"/>
                      <a:pt x="0" y="1176"/>
                      <a:pt x="84" y="1235"/>
                    </a:cubicBezTo>
                    <a:cubicBezTo>
                      <a:pt x="238" y="1344"/>
                      <a:pt x="427" y="1393"/>
                      <a:pt x="628" y="1393"/>
                    </a:cubicBezTo>
                    <a:cubicBezTo>
                      <a:pt x="1262" y="1393"/>
                      <a:pt x="2014" y="904"/>
                      <a:pt x="2167" y="271"/>
                    </a:cubicBezTo>
                    <a:cubicBezTo>
                      <a:pt x="2199" y="145"/>
                      <a:pt x="2119" y="1"/>
                      <a:pt x="20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4" name="Google Shape;4534;p49"/>
              <p:cNvSpPr/>
              <p:nvPr/>
            </p:nvSpPr>
            <p:spPr>
              <a:xfrm>
                <a:off x="2894565" y="4347649"/>
                <a:ext cx="187161" cy="582408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12637" extrusionOk="0">
                    <a:moveTo>
                      <a:pt x="1679" y="0"/>
                    </a:moveTo>
                    <a:cubicBezTo>
                      <a:pt x="1361" y="0"/>
                      <a:pt x="1101" y="266"/>
                      <a:pt x="1001" y="658"/>
                    </a:cubicBezTo>
                    <a:cubicBezTo>
                      <a:pt x="953" y="825"/>
                      <a:pt x="893" y="980"/>
                      <a:pt x="798" y="1122"/>
                    </a:cubicBezTo>
                    <a:cubicBezTo>
                      <a:pt x="596" y="1432"/>
                      <a:pt x="346" y="1706"/>
                      <a:pt x="310" y="2123"/>
                    </a:cubicBezTo>
                    <a:cubicBezTo>
                      <a:pt x="286" y="2539"/>
                      <a:pt x="489" y="2992"/>
                      <a:pt x="441" y="3396"/>
                    </a:cubicBezTo>
                    <a:cubicBezTo>
                      <a:pt x="405" y="3742"/>
                      <a:pt x="203" y="3992"/>
                      <a:pt x="131" y="4313"/>
                    </a:cubicBezTo>
                    <a:cubicBezTo>
                      <a:pt x="84" y="4635"/>
                      <a:pt x="96" y="4968"/>
                      <a:pt x="155" y="5290"/>
                    </a:cubicBezTo>
                    <a:cubicBezTo>
                      <a:pt x="286" y="6194"/>
                      <a:pt x="417" y="7099"/>
                      <a:pt x="548" y="8004"/>
                    </a:cubicBezTo>
                    <a:cubicBezTo>
                      <a:pt x="584" y="8195"/>
                      <a:pt x="584" y="8397"/>
                      <a:pt x="524" y="8588"/>
                    </a:cubicBezTo>
                    <a:cubicBezTo>
                      <a:pt x="489" y="8659"/>
                      <a:pt x="441" y="8730"/>
                      <a:pt x="381" y="8802"/>
                    </a:cubicBezTo>
                    <a:cubicBezTo>
                      <a:pt x="84" y="9171"/>
                      <a:pt x="36" y="9790"/>
                      <a:pt x="12" y="10362"/>
                    </a:cubicBezTo>
                    <a:cubicBezTo>
                      <a:pt x="0" y="10671"/>
                      <a:pt x="36" y="12255"/>
                      <a:pt x="36" y="12255"/>
                    </a:cubicBezTo>
                    <a:cubicBezTo>
                      <a:pt x="512" y="12612"/>
                      <a:pt x="1024" y="12576"/>
                      <a:pt x="1512" y="12624"/>
                    </a:cubicBezTo>
                    <a:cubicBezTo>
                      <a:pt x="1605" y="12632"/>
                      <a:pt x="1693" y="12637"/>
                      <a:pt x="1776" y="12637"/>
                    </a:cubicBezTo>
                    <a:cubicBezTo>
                      <a:pt x="2502" y="12637"/>
                      <a:pt x="2849" y="12316"/>
                      <a:pt x="2775" y="11814"/>
                    </a:cubicBezTo>
                    <a:cubicBezTo>
                      <a:pt x="2775" y="11814"/>
                      <a:pt x="2501" y="11136"/>
                      <a:pt x="2596" y="10635"/>
                    </a:cubicBezTo>
                    <a:cubicBezTo>
                      <a:pt x="2667" y="10243"/>
                      <a:pt x="3060" y="10124"/>
                      <a:pt x="3167" y="9743"/>
                    </a:cubicBezTo>
                    <a:cubicBezTo>
                      <a:pt x="3275" y="9373"/>
                      <a:pt x="3084" y="8921"/>
                      <a:pt x="2929" y="8516"/>
                    </a:cubicBezTo>
                    <a:cubicBezTo>
                      <a:pt x="2775" y="8123"/>
                      <a:pt x="2691" y="7576"/>
                      <a:pt x="2941" y="7361"/>
                    </a:cubicBezTo>
                    <a:cubicBezTo>
                      <a:pt x="3048" y="7266"/>
                      <a:pt x="3203" y="7266"/>
                      <a:pt x="3322" y="7183"/>
                    </a:cubicBezTo>
                    <a:cubicBezTo>
                      <a:pt x="3608" y="6992"/>
                      <a:pt x="3584" y="6444"/>
                      <a:pt x="3513" y="5992"/>
                    </a:cubicBezTo>
                    <a:cubicBezTo>
                      <a:pt x="3429" y="5528"/>
                      <a:pt x="3287" y="5028"/>
                      <a:pt x="3429" y="4647"/>
                    </a:cubicBezTo>
                    <a:cubicBezTo>
                      <a:pt x="3501" y="4516"/>
                      <a:pt x="3548" y="4373"/>
                      <a:pt x="3584" y="4230"/>
                    </a:cubicBezTo>
                    <a:cubicBezTo>
                      <a:pt x="3596" y="3956"/>
                      <a:pt x="3382" y="3682"/>
                      <a:pt x="3394" y="3408"/>
                    </a:cubicBezTo>
                    <a:cubicBezTo>
                      <a:pt x="3406" y="3194"/>
                      <a:pt x="3548" y="3051"/>
                      <a:pt x="3644" y="2896"/>
                    </a:cubicBezTo>
                    <a:cubicBezTo>
                      <a:pt x="4060" y="2218"/>
                      <a:pt x="3644" y="991"/>
                      <a:pt x="3013" y="479"/>
                    </a:cubicBezTo>
                    <a:cubicBezTo>
                      <a:pt x="2644" y="194"/>
                      <a:pt x="2203" y="27"/>
                      <a:pt x="1739" y="3"/>
                    </a:cubicBezTo>
                    <a:cubicBezTo>
                      <a:pt x="1718" y="1"/>
                      <a:pt x="1698" y="0"/>
                      <a:pt x="16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5" name="Google Shape;4535;p49"/>
              <p:cNvSpPr/>
              <p:nvPr/>
            </p:nvSpPr>
            <p:spPr>
              <a:xfrm>
                <a:off x="3061908" y="4452590"/>
                <a:ext cx="1152" cy="1152"/>
              </a:xfrm>
              <a:custGeom>
                <a:avLst/>
                <a:gdLst/>
                <a:ahLst/>
                <a:cxnLst/>
                <a:rect l="l" t="t" r="r" b="b"/>
                <a:pathLst>
                  <a:path w="25" h="25" extrusionOk="0">
                    <a:moveTo>
                      <a:pt x="13" y="0"/>
                    </a:moveTo>
                    <a:cubicBezTo>
                      <a:pt x="1" y="0"/>
                      <a:pt x="13" y="24"/>
                      <a:pt x="13" y="24"/>
                    </a:cubicBezTo>
                    <a:cubicBezTo>
                      <a:pt x="25" y="24"/>
                      <a:pt x="25" y="0"/>
                      <a:pt x="13" y="0"/>
                    </a:cubicBezTo>
                    <a:close/>
                  </a:path>
                </a:pathLst>
              </a:custGeom>
              <a:solidFill>
                <a:srgbClr val="85CE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6" name="Google Shape;4536;p49"/>
              <p:cNvSpPr/>
              <p:nvPr/>
            </p:nvSpPr>
            <p:spPr>
              <a:xfrm>
                <a:off x="2921065" y="4346128"/>
                <a:ext cx="150245" cy="347223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7534" extrusionOk="0">
                    <a:moveTo>
                      <a:pt x="1068" y="1"/>
                    </a:moveTo>
                    <a:cubicBezTo>
                      <a:pt x="973" y="12"/>
                      <a:pt x="878" y="36"/>
                      <a:pt x="807" y="84"/>
                    </a:cubicBezTo>
                    <a:cubicBezTo>
                      <a:pt x="699" y="143"/>
                      <a:pt x="628" y="239"/>
                      <a:pt x="592" y="358"/>
                    </a:cubicBezTo>
                    <a:cubicBezTo>
                      <a:pt x="545" y="489"/>
                      <a:pt x="545" y="643"/>
                      <a:pt x="592" y="786"/>
                    </a:cubicBezTo>
                    <a:cubicBezTo>
                      <a:pt x="628" y="905"/>
                      <a:pt x="687" y="1013"/>
                      <a:pt x="759" y="1108"/>
                    </a:cubicBezTo>
                    <a:cubicBezTo>
                      <a:pt x="830" y="1191"/>
                      <a:pt x="902" y="1263"/>
                      <a:pt x="985" y="1334"/>
                    </a:cubicBezTo>
                    <a:lnTo>
                      <a:pt x="997" y="1310"/>
                    </a:lnTo>
                    <a:cubicBezTo>
                      <a:pt x="890" y="1132"/>
                      <a:pt x="807" y="941"/>
                      <a:pt x="771" y="739"/>
                    </a:cubicBezTo>
                    <a:cubicBezTo>
                      <a:pt x="735" y="608"/>
                      <a:pt x="795" y="465"/>
                      <a:pt x="926" y="393"/>
                    </a:cubicBezTo>
                    <a:cubicBezTo>
                      <a:pt x="1057" y="334"/>
                      <a:pt x="1199" y="310"/>
                      <a:pt x="1342" y="310"/>
                    </a:cubicBezTo>
                    <a:cubicBezTo>
                      <a:pt x="1509" y="322"/>
                      <a:pt x="1664" y="346"/>
                      <a:pt x="1819" y="382"/>
                    </a:cubicBezTo>
                    <a:cubicBezTo>
                      <a:pt x="1997" y="429"/>
                      <a:pt x="2152" y="512"/>
                      <a:pt x="2283" y="643"/>
                    </a:cubicBezTo>
                    <a:cubicBezTo>
                      <a:pt x="2426" y="786"/>
                      <a:pt x="2557" y="953"/>
                      <a:pt x="2652" y="1132"/>
                    </a:cubicBezTo>
                    <a:cubicBezTo>
                      <a:pt x="2676" y="1179"/>
                      <a:pt x="2712" y="1227"/>
                      <a:pt x="2735" y="1274"/>
                    </a:cubicBezTo>
                    <a:cubicBezTo>
                      <a:pt x="2735" y="1286"/>
                      <a:pt x="2747" y="1298"/>
                      <a:pt x="2747" y="1310"/>
                    </a:cubicBezTo>
                    <a:cubicBezTo>
                      <a:pt x="2783" y="1405"/>
                      <a:pt x="2807" y="1513"/>
                      <a:pt x="2831" y="1608"/>
                    </a:cubicBezTo>
                    <a:cubicBezTo>
                      <a:pt x="2831" y="1679"/>
                      <a:pt x="2831" y="1751"/>
                      <a:pt x="2807" y="1810"/>
                    </a:cubicBezTo>
                    <a:cubicBezTo>
                      <a:pt x="2747" y="1929"/>
                      <a:pt x="2640" y="2001"/>
                      <a:pt x="2509" y="2013"/>
                    </a:cubicBezTo>
                    <a:cubicBezTo>
                      <a:pt x="2080" y="1977"/>
                      <a:pt x="1652" y="1894"/>
                      <a:pt x="1235" y="1775"/>
                    </a:cubicBezTo>
                    <a:cubicBezTo>
                      <a:pt x="1220" y="1769"/>
                      <a:pt x="1206" y="1767"/>
                      <a:pt x="1193" y="1767"/>
                    </a:cubicBezTo>
                    <a:cubicBezTo>
                      <a:pt x="1087" y="1767"/>
                      <a:pt x="1029" y="1924"/>
                      <a:pt x="1092" y="2072"/>
                    </a:cubicBezTo>
                    <a:cubicBezTo>
                      <a:pt x="1247" y="2453"/>
                      <a:pt x="1449" y="2822"/>
                      <a:pt x="1723" y="3144"/>
                    </a:cubicBezTo>
                    <a:cubicBezTo>
                      <a:pt x="1830" y="3275"/>
                      <a:pt x="1783" y="3513"/>
                      <a:pt x="1640" y="3513"/>
                    </a:cubicBezTo>
                    <a:cubicBezTo>
                      <a:pt x="1438" y="3513"/>
                      <a:pt x="1223" y="3489"/>
                      <a:pt x="1009" y="3429"/>
                    </a:cubicBezTo>
                    <a:cubicBezTo>
                      <a:pt x="1001" y="3428"/>
                      <a:pt x="993" y="3427"/>
                      <a:pt x="986" y="3427"/>
                    </a:cubicBezTo>
                    <a:cubicBezTo>
                      <a:pt x="868" y="3427"/>
                      <a:pt x="800" y="3594"/>
                      <a:pt x="878" y="3751"/>
                    </a:cubicBezTo>
                    <a:cubicBezTo>
                      <a:pt x="1009" y="4001"/>
                      <a:pt x="1176" y="4239"/>
                      <a:pt x="1366" y="4453"/>
                    </a:cubicBezTo>
                    <a:cubicBezTo>
                      <a:pt x="1482" y="4591"/>
                      <a:pt x="1430" y="4822"/>
                      <a:pt x="1300" y="4822"/>
                    </a:cubicBezTo>
                    <a:cubicBezTo>
                      <a:pt x="1283" y="4822"/>
                      <a:pt x="1266" y="4819"/>
                      <a:pt x="1247" y="4811"/>
                    </a:cubicBezTo>
                    <a:lnTo>
                      <a:pt x="1223" y="4811"/>
                    </a:lnTo>
                    <a:cubicBezTo>
                      <a:pt x="1207" y="4805"/>
                      <a:pt x="1192" y="4802"/>
                      <a:pt x="1178" y="4802"/>
                    </a:cubicBezTo>
                    <a:cubicBezTo>
                      <a:pt x="1043" y="4802"/>
                      <a:pt x="986" y="5040"/>
                      <a:pt x="1104" y="5180"/>
                    </a:cubicBezTo>
                    <a:cubicBezTo>
                      <a:pt x="1271" y="5358"/>
                      <a:pt x="1438" y="5525"/>
                      <a:pt x="1604" y="5680"/>
                    </a:cubicBezTo>
                    <a:cubicBezTo>
                      <a:pt x="1753" y="5829"/>
                      <a:pt x="1693" y="6072"/>
                      <a:pt x="1560" y="6072"/>
                    </a:cubicBezTo>
                    <a:cubicBezTo>
                      <a:pt x="1544" y="6072"/>
                      <a:pt x="1527" y="6068"/>
                      <a:pt x="1509" y="6061"/>
                    </a:cubicBezTo>
                    <a:cubicBezTo>
                      <a:pt x="1057" y="5870"/>
                      <a:pt x="652" y="5596"/>
                      <a:pt x="295" y="5263"/>
                    </a:cubicBezTo>
                    <a:cubicBezTo>
                      <a:pt x="260" y="5234"/>
                      <a:pt x="226" y="5221"/>
                      <a:pt x="195" y="5221"/>
                    </a:cubicBezTo>
                    <a:cubicBezTo>
                      <a:pt x="76" y="5221"/>
                      <a:pt x="0" y="5410"/>
                      <a:pt x="104" y="5561"/>
                    </a:cubicBezTo>
                    <a:cubicBezTo>
                      <a:pt x="354" y="5906"/>
                      <a:pt x="652" y="6216"/>
                      <a:pt x="997" y="6454"/>
                    </a:cubicBezTo>
                    <a:cubicBezTo>
                      <a:pt x="1402" y="6739"/>
                      <a:pt x="1759" y="7073"/>
                      <a:pt x="2069" y="7454"/>
                    </a:cubicBezTo>
                    <a:cubicBezTo>
                      <a:pt x="2101" y="7506"/>
                      <a:pt x="2152" y="7533"/>
                      <a:pt x="2199" y="7533"/>
                    </a:cubicBezTo>
                    <a:cubicBezTo>
                      <a:pt x="2237" y="7533"/>
                      <a:pt x="2273" y="7515"/>
                      <a:pt x="2295" y="7478"/>
                    </a:cubicBezTo>
                    <a:cubicBezTo>
                      <a:pt x="2319" y="7442"/>
                      <a:pt x="2342" y="7418"/>
                      <a:pt x="2366" y="7382"/>
                    </a:cubicBezTo>
                    <a:cubicBezTo>
                      <a:pt x="2473" y="7287"/>
                      <a:pt x="2628" y="7299"/>
                      <a:pt x="2747" y="7216"/>
                    </a:cubicBezTo>
                    <a:cubicBezTo>
                      <a:pt x="3033" y="7025"/>
                      <a:pt x="3021" y="6466"/>
                      <a:pt x="2938" y="6013"/>
                    </a:cubicBezTo>
                    <a:cubicBezTo>
                      <a:pt x="2854" y="5561"/>
                      <a:pt x="2723" y="5061"/>
                      <a:pt x="2854" y="4680"/>
                    </a:cubicBezTo>
                    <a:cubicBezTo>
                      <a:pt x="2926" y="4549"/>
                      <a:pt x="2973" y="4406"/>
                      <a:pt x="3009" y="4251"/>
                    </a:cubicBezTo>
                    <a:cubicBezTo>
                      <a:pt x="3021" y="3977"/>
                      <a:pt x="2819" y="3715"/>
                      <a:pt x="2819" y="3429"/>
                    </a:cubicBezTo>
                    <a:cubicBezTo>
                      <a:pt x="2831" y="3215"/>
                      <a:pt x="2973" y="3084"/>
                      <a:pt x="3081" y="2918"/>
                    </a:cubicBezTo>
                    <a:cubicBezTo>
                      <a:pt x="3164" y="2751"/>
                      <a:pt x="3223" y="2572"/>
                      <a:pt x="3235" y="2382"/>
                    </a:cubicBezTo>
                    <a:cubicBezTo>
                      <a:pt x="3259" y="2167"/>
                      <a:pt x="3247" y="1941"/>
                      <a:pt x="3164" y="1739"/>
                    </a:cubicBezTo>
                    <a:cubicBezTo>
                      <a:pt x="3140" y="1644"/>
                      <a:pt x="3116" y="1548"/>
                      <a:pt x="3081" y="1453"/>
                    </a:cubicBezTo>
                    <a:cubicBezTo>
                      <a:pt x="3045" y="1382"/>
                      <a:pt x="3009" y="1310"/>
                      <a:pt x="2973" y="1239"/>
                    </a:cubicBezTo>
                    <a:cubicBezTo>
                      <a:pt x="2950" y="1191"/>
                      <a:pt x="2914" y="1132"/>
                      <a:pt x="2890" y="1084"/>
                    </a:cubicBezTo>
                    <a:cubicBezTo>
                      <a:pt x="2854" y="1036"/>
                      <a:pt x="2819" y="1001"/>
                      <a:pt x="2783" y="953"/>
                    </a:cubicBezTo>
                    <a:cubicBezTo>
                      <a:pt x="2640" y="810"/>
                      <a:pt x="2497" y="667"/>
                      <a:pt x="2331" y="560"/>
                    </a:cubicBezTo>
                    <a:cubicBezTo>
                      <a:pt x="2176" y="441"/>
                      <a:pt x="2021" y="322"/>
                      <a:pt x="1854" y="215"/>
                    </a:cubicBezTo>
                    <a:cubicBezTo>
                      <a:pt x="1699" y="108"/>
                      <a:pt x="1521" y="48"/>
                      <a:pt x="1330" y="12"/>
                    </a:cubicBezTo>
                    <a:lnTo>
                      <a:pt x="119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7" name="Google Shape;4537;p49"/>
              <p:cNvSpPr/>
              <p:nvPr/>
            </p:nvSpPr>
            <p:spPr>
              <a:xfrm>
                <a:off x="2227863" y="4538543"/>
                <a:ext cx="837410" cy="585450"/>
              </a:xfrm>
              <a:custGeom>
                <a:avLst/>
                <a:gdLst/>
                <a:ahLst/>
                <a:cxnLst/>
                <a:rect l="l" t="t" r="r" b="b"/>
                <a:pathLst>
                  <a:path w="18170" h="12703" extrusionOk="0">
                    <a:moveTo>
                      <a:pt x="2396" y="1"/>
                    </a:moveTo>
                    <a:cubicBezTo>
                      <a:pt x="1938" y="1"/>
                      <a:pt x="1491" y="211"/>
                      <a:pt x="1191" y="588"/>
                    </a:cubicBezTo>
                    <a:cubicBezTo>
                      <a:pt x="691" y="1255"/>
                      <a:pt x="298" y="1993"/>
                      <a:pt x="191" y="2838"/>
                    </a:cubicBezTo>
                    <a:cubicBezTo>
                      <a:pt x="0" y="4196"/>
                      <a:pt x="965" y="5862"/>
                      <a:pt x="2298" y="5862"/>
                    </a:cubicBezTo>
                    <a:cubicBezTo>
                      <a:pt x="2464" y="5862"/>
                      <a:pt x="2636" y="5837"/>
                      <a:pt x="2802" y="5837"/>
                    </a:cubicBezTo>
                    <a:cubicBezTo>
                      <a:pt x="2957" y="5837"/>
                      <a:pt x="3106" y="5859"/>
                      <a:pt x="3239" y="5946"/>
                    </a:cubicBezTo>
                    <a:cubicBezTo>
                      <a:pt x="3584" y="6172"/>
                      <a:pt x="3656" y="6708"/>
                      <a:pt x="4001" y="6922"/>
                    </a:cubicBezTo>
                    <a:cubicBezTo>
                      <a:pt x="4203" y="7053"/>
                      <a:pt x="4465" y="7041"/>
                      <a:pt x="4691" y="7089"/>
                    </a:cubicBezTo>
                    <a:cubicBezTo>
                      <a:pt x="5334" y="7220"/>
                      <a:pt x="5763" y="7851"/>
                      <a:pt x="6203" y="8375"/>
                    </a:cubicBezTo>
                    <a:cubicBezTo>
                      <a:pt x="6566" y="8796"/>
                      <a:pt x="7074" y="9210"/>
                      <a:pt x="7575" y="9210"/>
                    </a:cubicBezTo>
                    <a:cubicBezTo>
                      <a:pt x="7682" y="9210"/>
                      <a:pt x="7789" y="9191"/>
                      <a:pt x="7894" y="9149"/>
                    </a:cubicBezTo>
                    <a:cubicBezTo>
                      <a:pt x="8144" y="9041"/>
                      <a:pt x="8323" y="8827"/>
                      <a:pt x="8585" y="8756"/>
                    </a:cubicBezTo>
                    <a:cubicBezTo>
                      <a:pt x="8651" y="8736"/>
                      <a:pt x="8717" y="8727"/>
                      <a:pt x="8783" y="8727"/>
                    </a:cubicBezTo>
                    <a:cubicBezTo>
                      <a:pt x="9280" y="8727"/>
                      <a:pt x="9737" y="9251"/>
                      <a:pt x="9990" y="9756"/>
                    </a:cubicBezTo>
                    <a:cubicBezTo>
                      <a:pt x="10287" y="10315"/>
                      <a:pt x="10585" y="10994"/>
                      <a:pt x="11180" y="11161"/>
                    </a:cubicBezTo>
                    <a:cubicBezTo>
                      <a:pt x="11279" y="11189"/>
                      <a:pt x="11380" y="11199"/>
                      <a:pt x="11481" y="11199"/>
                    </a:cubicBezTo>
                    <a:cubicBezTo>
                      <a:pt x="11853" y="11199"/>
                      <a:pt x="12236" y="11053"/>
                      <a:pt x="12605" y="11053"/>
                    </a:cubicBezTo>
                    <a:cubicBezTo>
                      <a:pt x="12740" y="11053"/>
                      <a:pt x="12872" y="11072"/>
                      <a:pt x="13002" y="11125"/>
                    </a:cubicBezTo>
                    <a:cubicBezTo>
                      <a:pt x="13704" y="11423"/>
                      <a:pt x="14181" y="12399"/>
                      <a:pt x="14181" y="12399"/>
                    </a:cubicBezTo>
                    <a:cubicBezTo>
                      <a:pt x="14364" y="12601"/>
                      <a:pt x="14587" y="12703"/>
                      <a:pt x="14840" y="12703"/>
                    </a:cubicBezTo>
                    <a:cubicBezTo>
                      <a:pt x="15377" y="12703"/>
                      <a:pt x="16048" y="12243"/>
                      <a:pt x="16752" y="11304"/>
                    </a:cubicBezTo>
                    <a:cubicBezTo>
                      <a:pt x="17300" y="10577"/>
                      <a:pt x="17991" y="9863"/>
                      <a:pt x="18169" y="8863"/>
                    </a:cubicBezTo>
                    <a:cubicBezTo>
                      <a:pt x="18169" y="8863"/>
                      <a:pt x="16288" y="7410"/>
                      <a:pt x="15895" y="7160"/>
                    </a:cubicBezTo>
                    <a:cubicBezTo>
                      <a:pt x="15238" y="6751"/>
                      <a:pt x="14522" y="6312"/>
                      <a:pt x="13782" y="6312"/>
                    </a:cubicBezTo>
                    <a:cubicBezTo>
                      <a:pt x="13705" y="6312"/>
                      <a:pt x="13627" y="6317"/>
                      <a:pt x="13550" y="6327"/>
                    </a:cubicBezTo>
                    <a:cubicBezTo>
                      <a:pt x="13395" y="6351"/>
                      <a:pt x="13252" y="6363"/>
                      <a:pt x="13097" y="6363"/>
                    </a:cubicBezTo>
                    <a:cubicBezTo>
                      <a:pt x="12823" y="6327"/>
                      <a:pt x="12585" y="6101"/>
                      <a:pt x="12383" y="5874"/>
                    </a:cubicBezTo>
                    <a:lnTo>
                      <a:pt x="9585" y="2945"/>
                    </a:lnTo>
                    <a:cubicBezTo>
                      <a:pt x="9240" y="2588"/>
                      <a:pt x="8894" y="2219"/>
                      <a:pt x="8442" y="2052"/>
                    </a:cubicBezTo>
                    <a:cubicBezTo>
                      <a:pt x="7954" y="1874"/>
                      <a:pt x="7406" y="1945"/>
                      <a:pt x="6942" y="1695"/>
                    </a:cubicBezTo>
                    <a:cubicBezTo>
                      <a:pt x="6394" y="1398"/>
                      <a:pt x="6108" y="719"/>
                      <a:pt x="5561" y="397"/>
                    </a:cubicBezTo>
                    <a:cubicBezTo>
                      <a:pt x="5272" y="224"/>
                      <a:pt x="4946" y="183"/>
                      <a:pt x="4611" y="183"/>
                    </a:cubicBezTo>
                    <a:cubicBezTo>
                      <a:pt x="4324" y="183"/>
                      <a:pt x="4031" y="213"/>
                      <a:pt x="3751" y="219"/>
                    </a:cubicBezTo>
                    <a:cubicBezTo>
                      <a:pt x="3716" y="220"/>
                      <a:pt x="3681" y="221"/>
                      <a:pt x="3646" y="221"/>
                    </a:cubicBezTo>
                    <a:cubicBezTo>
                      <a:pt x="3398" y="221"/>
                      <a:pt x="3159" y="183"/>
                      <a:pt x="2929" y="100"/>
                    </a:cubicBezTo>
                    <a:cubicBezTo>
                      <a:pt x="2755" y="33"/>
                      <a:pt x="2575" y="1"/>
                      <a:pt x="2396" y="1"/>
                    </a:cubicBezTo>
                    <a:close/>
                  </a:path>
                </a:pathLst>
              </a:custGeom>
              <a:solidFill>
                <a:srgbClr val="F7E8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8" name="Google Shape;4538;p49"/>
              <p:cNvSpPr/>
              <p:nvPr/>
            </p:nvSpPr>
            <p:spPr>
              <a:xfrm>
                <a:off x="2554531" y="4652748"/>
                <a:ext cx="33874" cy="57655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251" extrusionOk="0">
                    <a:moveTo>
                      <a:pt x="524" y="0"/>
                    </a:moveTo>
                    <a:cubicBezTo>
                      <a:pt x="462" y="0"/>
                      <a:pt x="402" y="30"/>
                      <a:pt x="366" y="98"/>
                    </a:cubicBezTo>
                    <a:lnTo>
                      <a:pt x="378" y="98"/>
                    </a:lnTo>
                    <a:cubicBezTo>
                      <a:pt x="247" y="336"/>
                      <a:pt x="187" y="598"/>
                      <a:pt x="92" y="848"/>
                    </a:cubicBezTo>
                    <a:cubicBezTo>
                      <a:pt x="1" y="1055"/>
                      <a:pt x="192" y="1251"/>
                      <a:pt x="356" y="1251"/>
                    </a:cubicBezTo>
                    <a:cubicBezTo>
                      <a:pt x="429" y="1251"/>
                      <a:pt x="496" y="1213"/>
                      <a:pt x="532" y="1122"/>
                    </a:cubicBezTo>
                    <a:cubicBezTo>
                      <a:pt x="675" y="837"/>
                      <a:pt x="735" y="515"/>
                      <a:pt x="735" y="205"/>
                    </a:cubicBezTo>
                    <a:cubicBezTo>
                      <a:pt x="727" y="80"/>
                      <a:pt x="624" y="0"/>
                      <a:pt x="524" y="0"/>
                    </a:cubicBezTo>
                    <a:close/>
                  </a:path>
                </a:pathLst>
              </a:custGeom>
              <a:solidFill>
                <a:srgbClr val="F7B3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9" name="Google Shape;4539;p49"/>
              <p:cNvSpPr/>
              <p:nvPr/>
            </p:nvSpPr>
            <p:spPr>
              <a:xfrm>
                <a:off x="2430325" y="4577257"/>
                <a:ext cx="49452" cy="75814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645" extrusionOk="0">
                    <a:moveTo>
                      <a:pt x="667" y="0"/>
                    </a:moveTo>
                    <a:cubicBezTo>
                      <a:pt x="627" y="0"/>
                      <a:pt x="587" y="11"/>
                      <a:pt x="548" y="34"/>
                    </a:cubicBezTo>
                    <a:cubicBezTo>
                      <a:pt x="120" y="355"/>
                      <a:pt x="1" y="951"/>
                      <a:pt x="286" y="1415"/>
                    </a:cubicBezTo>
                    <a:cubicBezTo>
                      <a:pt x="286" y="1427"/>
                      <a:pt x="298" y="1451"/>
                      <a:pt x="310" y="1474"/>
                    </a:cubicBezTo>
                    <a:cubicBezTo>
                      <a:pt x="346" y="1570"/>
                      <a:pt x="441" y="1641"/>
                      <a:pt x="548" y="1641"/>
                    </a:cubicBezTo>
                    <a:cubicBezTo>
                      <a:pt x="560" y="1643"/>
                      <a:pt x="572" y="1644"/>
                      <a:pt x="584" y="1644"/>
                    </a:cubicBezTo>
                    <a:cubicBezTo>
                      <a:pt x="643" y="1644"/>
                      <a:pt x="699" y="1619"/>
                      <a:pt x="739" y="1570"/>
                    </a:cubicBezTo>
                    <a:cubicBezTo>
                      <a:pt x="810" y="1486"/>
                      <a:pt x="858" y="1379"/>
                      <a:pt x="906" y="1272"/>
                    </a:cubicBezTo>
                    <a:cubicBezTo>
                      <a:pt x="1072" y="915"/>
                      <a:pt x="1060" y="486"/>
                      <a:pt x="882" y="129"/>
                    </a:cubicBezTo>
                    <a:cubicBezTo>
                      <a:pt x="833" y="48"/>
                      <a:pt x="752" y="0"/>
                      <a:pt x="667" y="0"/>
                    </a:cubicBezTo>
                    <a:close/>
                  </a:path>
                </a:pathLst>
              </a:custGeom>
              <a:solidFill>
                <a:srgbClr val="F7B3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0" name="Google Shape;4540;p49"/>
              <p:cNvSpPr/>
              <p:nvPr/>
            </p:nvSpPr>
            <p:spPr>
              <a:xfrm>
                <a:off x="2298838" y="4783314"/>
                <a:ext cx="1936" cy="1429"/>
              </a:xfrm>
              <a:custGeom>
                <a:avLst/>
                <a:gdLst/>
                <a:ahLst/>
                <a:cxnLst/>
                <a:rect l="l" t="t" r="r" b="b"/>
                <a:pathLst>
                  <a:path w="42" h="31" extrusionOk="0">
                    <a:moveTo>
                      <a:pt x="27" y="1"/>
                    </a:moveTo>
                    <a:cubicBezTo>
                      <a:pt x="25" y="1"/>
                      <a:pt x="22" y="1"/>
                      <a:pt x="20" y="4"/>
                    </a:cubicBezTo>
                    <a:cubicBezTo>
                      <a:pt x="1" y="13"/>
                      <a:pt x="13" y="31"/>
                      <a:pt x="24" y="31"/>
                    </a:cubicBezTo>
                    <a:cubicBezTo>
                      <a:pt x="27" y="31"/>
                      <a:pt x="30" y="30"/>
                      <a:pt x="32" y="28"/>
                    </a:cubicBezTo>
                    <a:cubicBezTo>
                      <a:pt x="42" y="18"/>
                      <a:pt x="36" y="1"/>
                      <a:pt x="27" y="1"/>
                    </a:cubicBezTo>
                    <a:close/>
                  </a:path>
                </a:pathLst>
              </a:custGeom>
              <a:solidFill>
                <a:srgbClr val="3FAF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1" name="Google Shape;4541;p49"/>
              <p:cNvSpPr/>
              <p:nvPr/>
            </p:nvSpPr>
            <p:spPr>
              <a:xfrm>
                <a:off x="2240491" y="4539281"/>
                <a:ext cx="418152" cy="423452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9188" extrusionOk="0">
                    <a:moveTo>
                      <a:pt x="1828" y="0"/>
                    </a:moveTo>
                    <a:cubicBezTo>
                      <a:pt x="1696" y="0"/>
                      <a:pt x="1566" y="29"/>
                      <a:pt x="1441" y="84"/>
                    </a:cubicBezTo>
                    <a:cubicBezTo>
                      <a:pt x="1286" y="167"/>
                      <a:pt x="1131" y="274"/>
                      <a:pt x="1012" y="405"/>
                    </a:cubicBezTo>
                    <a:lnTo>
                      <a:pt x="845" y="584"/>
                    </a:lnTo>
                    <a:cubicBezTo>
                      <a:pt x="786" y="655"/>
                      <a:pt x="738" y="727"/>
                      <a:pt x="691" y="786"/>
                    </a:cubicBezTo>
                    <a:cubicBezTo>
                      <a:pt x="500" y="1072"/>
                      <a:pt x="369" y="1382"/>
                      <a:pt x="286" y="1715"/>
                    </a:cubicBezTo>
                    <a:cubicBezTo>
                      <a:pt x="203" y="2036"/>
                      <a:pt x="155" y="2358"/>
                      <a:pt x="107" y="2691"/>
                    </a:cubicBezTo>
                    <a:cubicBezTo>
                      <a:pt x="36" y="3025"/>
                      <a:pt x="0" y="3358"/>
                      <a:pt x="0" y="3703"/>
                    </a:cubicBezTo>
                    <a:cubicBezTo>
                      <a:pt x="12" y="3787"/>
                      <a:pt x="24" y="3882"/>
                      <a:pt x="36" y="3965"/>
                    </a:cubicBezTo>
                    <a:cubicBezTo>
                      <a:pt x="60" y="4049"/>
                      <a:pt x="72" y="4132"/>
                      <a:pt x="107" y="4215"/>
                    </a:cubicBezTo>
                    <a:cubicBezTo>
                      <a:pt x="143" y="4346"/>
                      <a:pt x="191" y="4477"/>
                      <a:pt x="262" y="4608"/>
                    </a:cubicBezTo>
                    <a:cubicBezTo>
                      <a:pt x="310" y="4727"/>
                      <a:pt x="381" y="4834"/>
                      <a:pt x="464" y="4942"/>
                    </a:cubicBezTo>
                    <a:cubicBezTo>
                      <a:pt x="619" y="5227"/>
                      <a:pt x="857" y="5454"/>
                      <a:pt x="1155" y="5585"/>
                    </a:cubicBezTo>
                    <a:cubicBezTo>
                      <a:pt x="1417" y="5751"/>
                      <a:pt x="1715" y="5835"/>
                      <a:pt x="2012" y="5835"/>
                    </a:cubicBezTo>
                    <a:cubicBezTo>
                      <a:pt x="2167" y="5835"/>
                      <a:pt x="2328" y="5815"/>
                      <a:pt x="2485" y="5815"/>
                    </a:cubicBezTo>
                    <a:cubicBezTo>
                      <a:pt x="2653" y="5815"/>
                      <a:pt x="2817" y="5837"/>
                      <a:pt x="2965" y="5930"/>
                    </a:cubicBezTo>
                    <a:cubicBezTo>
                      <a:pt x="3310" y="6156"/>
                      <a:pt x="3370" y="6692"/>
                      <a:pt x="3715" y="6906"/>
                    </a:cubicBezTo>
                    <a:cubicBezTo>
                      <a:pt x="3929" y="7037"/>
                      <a:pt x="4179" y="7013"/>
                      <a:pt x="4405" y="7073"/>
                    </a:cubicBezTo>
                    <a:cubicBezTo>
                      <a:pt x="5048" y="7204"/>
                      <a:pt x="5477" y="7835"/>
                      <a:pt x="5918" y="8347"/>
                    </a:cubicBezTo>
                    <a:cubicBezTo>
                      <a:pt x="6278" y="8775"/>
                      <a:pt x="6789" y="9187"/>
                      <a:pt x="7282" y="9187"/>
                    </a:cubicBezTo>
                    <a:cubicBezTo>
                      <a:pt x="7392" y="9187"/>
                      <a:pt x="7502" y="9166"/>
                      <a:pt x="7608" y="9121"/>
                    </a:cubicBezTo>
                    <a:cubicBezTo>
                      <a:pt x="7858" y="9025"/>
                      <a:pt x="8049" y="8811"/>
                      <a:pt x="8299" y="8728"/>
                    </a:cubicBezTo>
                    <a:cubicBezTo>
                      <a:pt x="8358" y="8716"/>
                      <a:pt x="8430" y="8704"/>
                      <a:pt x="8501" y="8704"/>
                    </a:cubicBezTo>
                    <a:cubicBezTo>
                      <a:pt x="8680" y="8692"/>
                      <a:pt x="8799" y="8525"/>
                      <a:pt x="8763" y="8347"/>
                    </a:cubicBezTo>
                    <a:cubicBezTo>
                      <a:pt x="8632" y="7573"/>
                      <a:pt x="8775" y="6728"/>
                      <a:pt x="8906" y="5942"/>
                    </a:cubicBezTo>
                    <a:cubicBezTo>
                      <a:pt x="9013" y="5287"/>
                      <a:pt x="9073" y="4549"/>
                      <a:pt x="8942" y="3882"/>
                    </a:cubicBezTo>
                    <a:cubicBezTo>
                      <a:pt x="8907" y="3706"/>
                      <a:pt x="8765" y="3620"/>
                      <a:pt x="8627" y="3620"/>
                    </a:cubicBezTo>
                    <a:cubicBezTo>
                      <a:pt x="8485" y="3620"/>
                      <a:pt x="8347" y="3712"/>
                      <a:pt x="8335" y="3894"/>
                    </a:cubicBezTo>
                    <a:cubicBezTo>
                      <a:pt x="8275" y="4739"/>
                      <a:pt x="8084" y="5561"/>
                      <a:pt x="7775" y="6335"/>
                    </a:cubicBezTo>
                    <a:cubicBezTo>
                      <a:pt x="7725" y="6457"/>
                      <a:pt x="7625" y="6510"/>
                      <a:pt x="7522" y="6510"/>
                    </a:cubicBezTo>
                    <a:cubicBezTo>
                      <a:pt x="7354" y="6510"/>
                      <a:pt x="7177" y="6370"/>
                      <a:pt x="7192" y="6156"/>
                    </a:cubicBezTo>
                    <a:cubicBezTo>
                      <a:pt x="7215" y="5763"/>
                      <a:pt x="7215" y="5382"/>
                      <a:pt x="7203" y="5001"/>
                    </a:cubicBezTo>
                    <a:cubicBezTo>
                      <a:pt x="7196" y="4794"/>
                      <a:pt x="7035" y="4673"/>
                      <a:pt x="6879" y="4673"/>
                    </a:cubicBezTo>
                    <a:cubicBezTo>
                      <a:pt x="6775" y="4673"/>
                      <a:pt x="6672" y="4727"/>
                      <a:pt x="6620" y="4846"/>
                    </a:cubicBezTo>
                    <a:cubicBezTo>
                      <a:pt x="6608" y="4858"/>
                      <a:pt x="6608" y="4870"/>
                      <a:pt x="6608" y="4882"/>
                    </a:cubicBezTo>
                    <a:cubicBezTo>
                      <a:pt x="6556" y="5000"/>
                      <a:pt x="6456" y="5052"/>
                      <a:pt x="6353" y="5052"/>
                    </a:cubicBezTo>
                    <a:cubicBezTo>
                      <a:pt x="6196" y="5052"/>
                      <a:pt x="6032" y="4929"/>
                      <a:pt x="6025" y="4727"/>
                    </a:cubicBezTo>
                    <a:cubicBezTo>
                      <a:pt x="6001" y="4275"/>
                      <a:pt x="5918" y="3834"/>
                      <a:pt x="5787" y="3406"/>
                    </a:cubicBezTo>
                    <a:cubicBezTo>
                      <a:pt x="5747" y="3259"/>
                      <a:pt x="5621" y="3180"/>
                      <a:pt x="5493" y="3180"/>
                    </a:cubicBezTo>
                    <a:cubicBezTo>
                      <a:pt x="5392" y="3180"/>
                      <a:pt x="5290" y="3229"/>
                      <a:pt x="5227" y="3334"/>
                    </a:cubicBezTo>
                    <a:cubicBezTo>
                      <a:pt x="5025" y="3680"/>
                      <a:pt x="4786" y="4001"/>
                      <a:pt x="4525" y="4299"/>
                    </a:cubicBezTo>
                    <a:cubicBezTo>
                      <a:pt x="4457" y="4367"/>
                      <a:pt x="4374" y="4397"/>
                      <a:pt x="4294" y="4397"/>
                    </a:cubicBezTo>
                    <a:cubicBezTo>
                      <a:pt x="4136" y="4397"/>
                      <a:pt x="3989" y="4278"/>
                      <a:pt x="3989" y="4096"/>
                    </a:cubicBezTo>
                    <a:cubicBezTo>
                      <a:pt x="3929" y="3453"/>
                      <a:pt x="3751" y="2822"/>
                      <a:pt x="3477" y="2239"/>
                    </a:cubicBezTo>
                    <a:cubicBezTo>
                      <a:pt x="3432" y="2104"/>
                      <a:pt x="3315" y="2035"/>
                      <a:pt x="3196" y="2035"/>
                    </a:cubicBezTo>
                    <a:cubicBezTo>
                      <a:pt x="3094" y="2035"/>
                      <a:pt x="2990" y="2087"/>
                      <a:pt x="2929" y="2191"/>
                    </a:cubicBezTo>
                    <a:cubicBezTo>
                      <a:pt x="2560" y="2918"/>
                      <a:pt x="2119" y="3596"/>
                      <a:pt x="1619" y="4239"/>
                    </a:cubicBezTo>
                    <a:cubicBezTo>
                      <a:pt x="1462" y="4354"/>
                      <a:pt x="1277" y="4497"/>
                      <a:pt x="1081" y="4497"/>
                    </a:cubicBezTo>
                    <a:cubicBezTo>
                      <a:pt x="1054" y="4497"/>
                      <a:pt x="1027" y="4495"/>
                      <a:pt x="1000" y="4489"/>
                    </a:cubicBezTo>
                    <a:cubicBezTo>
                      <a:pt x="917" y="4465"/>
                      <a:pt x="834" y="4430"/>
                      <a:pt x="762" y="4370"/>
                    </a:cubicBezTo>
                    <a:cubicBezTo>
                      <a:pt x="655" y="4251"/>
                      <a:pt x="548" y="4108"/>
                      <a:pt x="464" y="3965"/>
                    </a:cubicBezTo>
                    <a:cubicBezTo>
                      <a:pt x="464" y="3953"/>
                      <a:pt x="453" y="3930"/>
                      <a:pt x="429" y="3918"/>
                    </a:cubicBezTo>
                    <a:cubicBezTo>
                      <a:pt x="417" y="3834"/>
                      <a:pt x="393" y="3751"/>
                      <a:pt x="369" y="3668"/>
                    </a:cubicBezTo>
                    <a:cubicBezTo>
                      <a:pt x="274" y="3358"/>
                      <a:pt x="238" y="3037"/>
                      <a:pt x="238" y="2715"/>
                    </a:cubicBezTo>
                    <a:cubicBezTo>
                      <a:pt x="262" y="2406"/>
                      <a:pt x="357" y="2096"/>
                      <a:pt x="512" y="1822"/>
                    </a:cubicBezTo>
                    <a:cubicBezTo>
                      <a:pt x="655" y="1560"/>
                      <a:pt x="834" y="1310"/>
                      <a:pt x="1024" y="1084"/>
                    </a:cubicBezTo>
                    <a:cubicBezTo>
                      <a:pt x="1203" y="870"/>
                      <a:pt x="1417" y="679"/>
                      <a:pt x="1667" y="536"/>
                    </a:cubicBezTo>
                    <a:cubicBezTo>
                      <a:pt x="1745" y="488"/>
                      <a:pt x="1835" y="463"/>
                      <a:pt x="1925" y="463"/>
                    </a:cubicBezTo>
                    <a:cubicBezTo>
                      <a:pt x="2054" y="463"/>
                      <a:pt x="2183" y="514"/>
                      <a:pt x="2274" y="620"/>
                    </a:cubicBezTo>
                    <a:cubicBezTo>
                      <a:pt x="2465" y="798"/>
                      <a:pt x="2560" y="1120"/>
                      <a:pt x="2667" y="1441"/>
                    </a:cubicBezTo>
                    <a:lnTo>
                      <a:pt x="2715" y="1441"/>
                    </a:lnTo>
                    <a:cubicBezTo>
                      <a:pt x="2739" y="1274"/>
                      <a:pt x="2739" y="1108"/>
                      <a:pt x="2727" y="929"/>
                    </a:cubicBezTo>
                    <a:cubicBezTo>
                      <a:pt x="2715" y="739"/>
                      <a:pt x="2655" y="560"/>
                      <a:pt x="2548" y="393"/>
                    </a:cubicBezTo>
                    <a:cubicBezTo>
                      <a:pt x="2429" y="215"/>
                      <a:pt x="2250" y="72"/>
                      <a:pt x="2036" y="24"/>
                    </a:cubicBezTo>
                    <a:cubicBezTo>
                      <a:pt x="1967" y="8"/>
                      <a:pt x="1897" y="0"/>
                      <a:pt x="18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2" name="Google Shape;4542;p49"/>
              <p:cNvSpPr/>
              <p:nvPr/>
            </p:nvSpPr>
            <p:spPr>
              <a:xfrm>
                <a:off x="2668506" y="4826682"/>
                <a:ext cx="396214" cy="297864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6463" extrusionOk="0">
                    <a:moveTo>
                      <a:pt x="1662" y="1"/>
                    </a:moveTo>
                    <a:cubicBezTo>
                      <a:pt x="1587" y="1"/>
                      <a:pt x="1512" y="35"/>
                      <a:pt x="1464" y="111"/>
                    </a:cubicBezTo>
                    <a:lnTo>
                      <a:pt x="48" y="2706"/>
                    </a:lnTo>
                    <a:cubicBezTo>
                      <a:pt x="0" y="2789"/>
                      <a:pt x="12" y="2897"/>
                      <a:pt x="71" y="2980"/>
                    </a:cubicBezTo>
                    <a:cubicBezTo>
                      <a:pt x="214" y="3147"/>
                      <a:pt x="333" y="3325"/>
                      <a:pt x="429" y="3516"/>
                    </a:cubicBezTo>
                    <a:cubicBezTo>
                      <a:pt x="726" y="4075"/>
                      <a:pt x="1024" y="4754"/>
                      <a:pt x="1619" y="4921"/>
                    </a:cubicBezTo>
                    <a:cubicBezTo>
                      <a:pt x="1716" y="4948"/>
                      <a:pt x="1814" y="4959"/>
                      <a:pt x="1913" y="4959"/>
                    </a:cubicBezTo>
                    <a:cubicBezTo>
                      <a:pt x="2282" y="4959"/>
                      <a:pt x="2660" y="4808"/>
                      <a:pt x="3027" y="4808"/>
                    </a:cubicBezTo>
                    <a:cubicBezTo>
                      <a:pt x="3163" y="4808"/>
                      <a:pt x="3297" y="4828"/>
                      <a:pt x="3429" y="4885"/>
                    </a:cubicBezTo>
                    <a:cubicBezTo>
                      <a:pt x="4143" y="5183"/>
                      <a:pt x="4620" y="6159"/>
                      <a:pt x="4620" y="6159"/>
                    </a:cubicBezTo>
                    <a:cubicBezTo>
                      <a:pt x="4803" y="6361"/>
                      <a:pt x="5026" y="6463"/>
                      <a:pt x="5279" y="6463"/>
                    </a:cubicBezTo>
                    <a:cubicBezTo>
                      <a:pt x="5816" y="6463"/>
                      <a:pt x="6487" y="6003"/>
                      <a:pt x="7191" y="5064"/>
                    </a:cubicBezTo>
                    <a:cubicBezTo>
                      <a:pt x="7715" y="4373"/>
                      <a:pt x="8358" y="3694"/>
                      <a:pt x="8573" y="2766"/>
                    </a:cubicBezTo>
                    <a:cubicBezTo>
                      <a:pt x="8596" y="2670"/>
                      <a:pt x="8561" y="2563"/>
                      <a:pt x="8477" y="2504"/>
                    </a:cubicBezTo>
                    <a:cubicBezTo>
                      <a:pt x="8299" y="2373"/>
                      <a:pt x="7965" y="2123"/>
                      <a:pt x="7608" y="1849"/>
                    </a:cubicBezTo>
                    <a:cubicBezTo>
                      <a:pt x="7564" y="1816"/>
                      <a:pt x="7512" y="1798"/>
                      <a:pt x="7461" y="1798"/>
                    </a:cubicBezTo>
                    <a:cubicBezTo>
                      <a:pt x="7402" y="1798"/>
                      <a:pt x="7343" y="1822"/>
                      <a:pt x="7299" y="1873"/>
                    </a:cubicBezTo>
                    <a:cubicBezTo>
                      <a:pt x="7084" y="2135"/>
                      <a:pt x="6870" y="2408"/>
                      <a:pt x="6668" y="2682"/>
                    </a:cubicBezTo>
                    <a:cubicBezTo>
                      <a:pt x="6615" y="2738"/>
                      <a:pt x="6551" y="2762"/>
                      <a:pt x="6488" y="2762"/>
                    </a:cubicBezTo>
                    <a:cubicBezTo>
                      <a:pt x="6349" y="2762"/>
                      <a:pt x="6218" y="2644"/>
                      <a:pt x="6251" y="2480"/>
                    </a:cubicBezTo>
                    <a:cubicBezTo>
                      <a:pt x="6334" y="2016"/>
                      <a:pt x="6382" y="1539"/>
                      <a:pt x="6370" y="1075"/>
                    </a:cubicBezTo>
                    <a:lnTo>
                      <a:pt x="6251" y="861"/>
                    </a:lnTo>
                    <a:cubicBezTo>
                      <a:pt x="5846" y="587"/>
                      <a:pt x="5405" y="361"/>
                      <a:pt x="4953" y="194"/>
                    </a:cubicBezTo>
                    <a:cubicBezTo>
                      <a:pt x="4930" y="187"/>
                      <a:pt x="4906" y="183"/>
                      <a:pt x="4883" y="183"/>
                    </a:cubicBezTo>
                    <a:cubicBezTo>
                      <a:pt x="4790" y="183"/>
                      <a:pt x="4708" y="239"/>
                      <a:pt x="4679" y="325"/>
                    </a:cubicBezTo>
                    <a:cubicBezTo>
                      <a:pt x="4191" y="1635"/>
                      <a:pt x="3929" y="3123"/>
                      <a:pt x="2977" y="3956"/>
                    </a:cubicBezTo>
                    <a:cubicBezTo>
                      <a:pt x="2931" y="3990"/>
                      <a:pt x="2882" y="4004"/>
                      <a:pt x="2834" y="4004"/>
                    </a:cubicBezTo>
                    <a:cubicBezTo>
                      <a:pt x="2694" y="4004"/>
                      <a:pt x="2569" y="3878"/>
                      <a:pt x="2596" y="3718"/>
                    </a:cubicBezTo>
                    <a:cubicBezTo>
                      <a:pt x="2655" y="3361"/>
                      <a:pt x="2703" y="3004"/>
                      <a:pt x="2762" y="2658"/>
                    </a:cubicBezTo>
                    <a:cubicBezTo>
                      <a:pt x="2795" y="2492"/>
                      <a:pt x="2661" y="2367"/>
                      <a:pt x="2523" y="2367"/>
                    </a:cubicBezTo>
                    <a:cubicBezTo>
                      <a:pt x="2464" y="2367"/>
                      <a:pt x="2404" y="2390"/>
                      <a:pt x="2357" y="2444"/>
                    </a:cubicBezTo>
                    <a:lnTo>
                      <a:pt x="2334" y="2480"/>
                    </a:lnTo>
                    <a:cubicBezTo>
                      <a:pt x="2286" y="2539"/>
                      <a:pt x="2224" y="2565"/>
                      <a:pt x="2162" y="2565"/>
                    </a:cubicBezTo>
                    <a:cubicBezTo>
                      <a:pt x="2026" y="2565"/>
                      <a:pt x="1892" y="2438"/>
                      <a:pt x="1917" y="2266"/>
                    </a:cubicBezTo>
                    <a:cubicBezTo>
                      <a:pt x="2012" y="1587"/>
                      <a:pt x="2000" y="896"/>
                      <a:pt x="1905" y="218"/>
                    </a:cubicBezTo>
                    <a:cubicBezTo>
                      <a:pt x="1891" y="81"/>
                      <a:pt x="1776" y="1"/>
                      <a:pt x="16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3" name="Google Shape;4543;p49"/>
              <p:cNvSpPr/>
              <p:nvPr/>
            </p:nvSpPr>
            <p:spPr>
              <a:xfrm>
                <a:off x="2395852" y="4654638"/>
                <a:ext cx="95401" cy="145176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3150" extrusionOk="0">
                    <a:moveTo>
                      <a:pt x="1843" y="0"/>
                    </a:moveTo>
                    <a:cubicBezTo>
                      <a:pt x="1788" y="0"/>
                      <a:pt x="1738" y="28"/>
                      <a:pt x="1713" y="93"/>
                    </a:cubicBezTo>
                    <a:cubicBezTo>
                      <a:pt x="1535" y="581"/>
                      <a:pt x="1320" y="1057"/>
                      <a:pt x="1094" y="1534"/>
                    </a:cubicBezTo>
                    <a:lnTo>
                      <a:pt x="1082" y="1546"/>
                    </a:lnTo>
                    <a:cubicBezTo>
                      <a:pt x="1154" y="1331"/>
                      <a:pt x="1130" y="1093"/>
                      <a:pt x="1023" y="891"/>
                    </a:cubicBezTo>
                    <a:cubicBezTo>
                      <a:pt x="999" y="807"/>
                      <a:pt x="951" y="736"/>
                      <a:pt x="892" y="676"/>
                    </a:cubicBezTo>
                    <a:cubicBezTo>
                      <a:pt x="877" y="661"/>
                      <a:pt x="857" y="655"/>
                      <a:pt x="839" y="655"/>
                    </a:cubicBezTo>
                    <a:cubicBezTo>
                      <a:pt x="812" y="655"/>
                      <a:pt x="786" y="668"/>
                      <a:pt x="773" y="688"/>
                    </a:cubicBezTo>
                    <a:cubicBezTo>
                      <a:pt x="760" y="680"/>
                      <a:pt x="744" y="676"/>
                      <a:pt x="728" y="676"/>
                    </a:cubicBezTo>
                    <a:cubicBezTo>
                      <a:pt x="699" y="676"/>
                      <a:pt x="669" y="689"/>
                      <a:pt x="653" y="712"/>
                    </a:cubicBezTo>
                    <a:cubicBezTo>
                      <a:pt x="546" y="926"/>
                      <a:pt x="642" y="1248"/>
                      <a:pt x="642" y="1498"/>
                    </a:cubicBezTo>
                    <a:cubicBezTo>
                      <a:pt x="630" y="1831"/>
                      <a:pt x="558" y="2165"/>
                      <a:pt x="415" y="2474"/>
                    </a:cubicBezTo>
                    <a:cubicBezTo>
                      <a:pt x="296" y="2617"/>
                      <a:pt x="177" y="2772"/>
                      <a:pt x="70" y="2915"/>
                    </a:cubicBezTo>
                    <a:cubicBezTo>
                      <a:pt x="1" y="3004"/>
                      <a:pt x="71" y="3150"/>
                      <a:pt x="171" y="3150"/>
                    </a:cubicBezTo>
                    <a:cubicBezTo>
                      <a:pt x="192" y="3150"/>
                      <a:pt x="214" y="3143"/>
                      <a:pt x="237" y="3129"/>
                    </a:cubicBezTo>
                    <a:cubicBezTo>
                      <a:pt x="1106" y="2534"/>
                      <a:pt x="1832" y="1307"/>
                      <a:pt x="2046" y="236"/>
                    </a:cubicBezTo>
                    <a:cubicBezTo>
                      <a:pt x="2070" y="103"/>
                      <a:pt x="1949" y="0"/>
                      <a:pt x="1843" y="0"/>
                    </a:cubicBezTo>
                    <a:close/>
                  </a:path>
                </a:pathLst>
              </a:custGeom>
              <a:solidFill>
                <a:srgbClr val="F7E8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4" name="Google Shape;4544;p49"/>
              <p:cNvSpPr/>
              <p:nvPr/>
            </p:nvSpPr>
            <p:spPr>
              <a:xfrm>
                <a:off x="2470560" y="4710219"/>
                <a:ext cx="90424" cy="140383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3046" extrusionOk="0">
                    <a:moveTo>
                      <a:pt x="1428" y="1"/>
                    </a:moveTo>
                    <a:cubicBezTo>
                      <a:pt x="1367" y="1"/>
                      <a:pt x="1306" y="29"/>
                      <a:pt x="1271" y="90"/>
                    </a:cubicBezTo>
                    <a:cubicBezTo>
                      <a:pt x="1045" y="542"/>
                      <a:pt x="1033" y="1078"/>
                      <a:pt x="830" y="1542"/>
                    </a:cubicBezTo>
                    <a:cubicBezTo>
                      <a:pt x="616" y="2006"/>
                      <a:pt x="235" y="2352"/>
                      <a:pt x="44" y="2816"/>
                    </a:cubicBezTo>
                    <a:cubicBezTo>
                      <a:pt x="1" y="2926"/>
                      <a:pt x="78" y="3045"/>
                      <a:pt x="192" y="3045"/>
                    </a:cubicBezTo>
                    <a:cubicBezTo>
                      <a:pt x="202" y="3045"/>
                      <a:pt x="213" y="3044"/>
                      <a:pt x="223" y="3042"/>
                    </a:cubicBezTo>
                    <a:cubicBezTo>
                      <a:pt x="1128" y="2816"/>
                      <a:pt x="1961" y="1078"/>
                      <a:pt x="1616" y="149"/>
                    </a:cubicBezTo>
                    <a:cubicBezTo>
                      <a:pt x="1596" y="53"/>
                      <a:pt x="1512" y="1"/>
                      <a:pt x="1428" y="1"/>
                    </a:cubicBezTo>
                    <a:close/>
                  </a:path>
                </a:pathLst>
              </a:custGeom>
              <a:solidFill>
                <a:srgbClr val="F7E8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5" name="Google Shape;4545;p49"/>
              <p:cNvSpPr/>
              <p:nvPr/>
            </p:nvSpPr>
            <p:spPr>
              <a:xfrm>
                <a:off x="2304691" y="4822442"/>
                <a:ext cx="700207" cy="401975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8722" extrusionOk="0">
                    <a:moveTo>
                      <a:pt x="3559" y="0"/>
                    </a:moveTo>
                    <a:cubicBezTo>
                      <a:pt x="3208" y="0"/>
                      <a:pt x="2848" y="123"/>
                      <a:pt x="2500" y="191"/>
                    </a:cubicBezTo>
                    <a:cubicBezTo>
                      <a:pt x="2369" y="227"/>
                      <a:pt x="2233" y="241"/>
                      <a:pt x="2096" y="241"/>
                    </a:cubicBezTo>
                    <a:cubicBezTo>
                      <a:pt x="2009" y="241"/>
                      <a:pt x="1921" y="236"/>
                      <a:pt x="1834" y="226"/>
                    </a:cubicBezTo>
                    <a:cubicBezTo>
                      <a:pt x="1754" y="210"/>
                      <a:pt x="1674" y="203"/>
                      <a:pt x="1594" y="203"/>
                    </a:cubicBezTo>
                    <a:cubicBezTo>
                      <a:pt x="1144" y="203"/>
                      <a:pt x="727" y="454"/>
                      <a:pt x="524" y="869"/>
                    </a:cubicBezTo>
                    <a:cubicBezTo>
                      <a:pt x="226" y="1488"/>
                      <a:pt x="0" y="2143"/>
                      <a:pt x="24" y="2846"/>
                    </a:cubicBezTo>
                    <a:cubicBezTo>
                      <a:pt x="68" y="3899"/>
                      <a:pt x="921" y="5014"/>
                      <a:pt x="1884" y="5014"/>
                    </a:cubicBezTo>
                    <a:cubicBezTo>
                      <a:pt x="1966" y="5014"/>
                      <a:pt x="2049" y="5006"/>
                      <a:pt x="2131" y="4989"/>
                    </a:cubicBezTo>
                    <a:cubicBezTo>
                      <a:pt x="2308" y="4955"/>
                      <a:pt x="2491" y="4886"/>
                      <a:pt x="2671" y="4886"/>
                    </a:cubicBezTo>
                    <a:cubicBezTo>
                      <a:pt x="2746" y="4886"/>
                      <a:pt x="2820" y="4898"/>
                      <a:pt x="2893" y="4929"/>
                    </a:cubicBezTo>
                    <a:cubicBezTo>
                      <a:pt x="3191" y="5060"/>
                      <a:pt x="3322" y="5489"/>
                      <a:pt x="3632" y="5608"/>
                    </a:cubicBezTo>
                    <a:cubicBezTo>
                      <a:pt x="3714" y="5644"/>
                      <a:pt x="3796" y="5653"/>
                      <a:pt x="3879" y="5653"/>
                    </a:cubicBezTo>
                    <a:cubicBezTo>
                      <a:pt x="3970" y="5653"/>
                      <a:pt x="4062" y="5642"/>
                      <a:pt x="4156" y="5642"/>
                    </a:cubicBezTo>
                    <a:cubicBezTo>
                      <a:pt x="4176" y="5642"/>
                      <a:pt x="4195" y="5642"/>
                      <a:pt x="4215" y="5644"/>
                    </a:cubicBezTo>
                    <a:cubicBezTo>
                      <a:pt x="4739" y="5656"/>
                      <a:pt x="5167" y="6096"/>
                      <a:pt x="5584" y="6453"/>
                    </a:cubicBezTo>
                    <a:cubicBezTo>
                      <a:pt x="5895" y="6712"/>
                      <a:pt x="6294" y="6946"/>
                      <a:pt x="6657" y="6946"/>
                    </a:cubicBezTo>
                    <a:cubicBezTo>
                      <a:pt x="6795" y="6946"/>
                      <a:pt x="6928" y="6913"/>
                      <a:pt x="7049" y="6834"/>
                    </a:cubicBezTo>
                    <a:cubicBezTo>
                      <a:pt x="7227" y="6727"/>
                      <a:pt x="7346" y="6513"/>
                      <a:pt x="7537" y="6418"/>
                    </a:cubicBezTo>
                    <a:cubicBezTo>
                      <a:pt x="7620" y="6373"/>
                      <a:pt x="7708" y="6354"/>
                      <a:pt x="7796" y="6354"/>
                    </a:cubicBezTo>
                    <a:cubicBezTo>
                      <a:pt x="8162" y="6354"/>
                      <a:pt x="8550" y="6689"/>
                      <a:pt x="8799" y="7025"/>
                    </a:cubicBezTo>
                    <a:cubicBezTo>
                      <a:pt x="9120" y="7441"/>
                      <a:pt x="9442" y="7942"/>
                      <a:pt x="9942" y="8001"/>
                    </a:cubicBezTo>
                    <a:cubicBezTo>
                      <a:pt x="9966" y="8003"/>
                      <a:pt x="9991" y="8005"/>
                      <a:pt x="10015" y="8005"/>
                    </a:cubicBezTo>
                    <a:cubicBezTo>
                      <a:pt x="10429" y="8005"/>
                      <a:pt x="10805" y="7684"/>
                      <a:pt x="11213" y="7684"/>
                    </a:cubicBezTo>
                    <a:cubicBezTo>
                      <a:pt x="11269" y="7684"/>
                      <a:pt x="11325" y="7690"/>
                      <a:pt x="11383" y="7703"/>
                    </a:cubicBezTo>
                    <a:cubicBezTo>
                      <a:pt x="11990" y="7834"/>
                      <a:pt x="12502" y="8561"/>
                      <a:pt x="12502" y="8561"/>
                    </a:cubicBezTo>
                    <a:cubicBezTo>
                      <a:pt x="12636" y="8668"/>
                      <a:pt x="12782" y="8722"/>
                      <a:pt x="12936" y="8722"/>
                    </a:cubicBezTo>
                    <a:cubicBezTo>
                      <a:pt x="13395" y="8722"/>
                      <a:pt x="13922" y="8242"/>
                      <a:pt x="14395" y="7287"/>
                    </a:cubicBezTo>
                    <a:cubicBezTo>
                      <a:pt x="14740" y="6608"/>
                      <a:pt x="15193" y="5929"/>
                      <a:pt x="15193" y="5084"/>
                    </a:cubicBezTo>
                    <a:cubicBezTo>
                      <a:pt x="15193" y="5084"/>
                      <a:pt x="13502" y="4191"/>
                      <a:pt x="13145" y="4048"/>
                    </a:cubicBezTo>
                    <a:cubicBezTo>
                      <a:pt x="12663" y="3843"/>
                      <a:pt x="12148" y="3638"/>
                      <a:pt x="11650" y="3638"/>
                    </a:cubicBezTo>
                    <a:cubicBezTo>
                      <a:pt x="11483" y="3638"/>
                      <a:pt x="11318" y="3661"/>
                      <a:pt x="11156" y="3715"/>
                    </a:cubicBezTo>
                    <a:cubicBezTo>
                      <a:pt x="11049" y="3751"/>
                      <a:pt x="10930" y="3786"/>
                      <a:pt x="10799" y="3810"/>
                    </a:cubicBezTo>
                    <a:cubicBezTo>
                      <a:pt x="10791" y="3811"/>
                      <a:pt x="10783" y="3811"/>
                      <a:pt x="10774" y="3811"/>
                    </a:cubicBezTo>
                    <a:cubicBezTo>
                      <a:pt x="10557" y="3811"/>
                      <a:pt x="10352" y="3662"/>
                      <a:pt x="10168" y="3524"/>
                    </a:cubicBezTo>
                    <a:lnTo>
                      <a:pt x="7525" y="1548"/>
                    </a:lnTo>
                    <a:cubicBezTo>
                      <a:pt x="7215" y="1310"/>
                      <a:pt x="6882" y="1060"/>
                      <a:pt x="6501" y="988"/>
                    </a:cubicBezTo>
                    <a:cubicBezTo>
                      <a:pt x="6407" y="972"/>
                      <a:pt x="6312" y="967"/>
                      <a:pt x="6216" y="967"/>
                    </a:cubicBezTo>
                    <a:cubicBezTo>
                      <a:pt x="6047" y="967"/>
                      <a:pt x="5876" y="983"/>
                      <a:pt x="5707" y="983"/>
                    </a:cubicBezTo>
                    <a:cubicBezTo>
                      <a:pt x="5553" y="983"/>
                      <a:pt x="5400" y="970"/>
                      <a:pt x="5251" y="917"/>
                    </a:cubicBezTo>
                    <a:cubicBezTo>
                      <a:pt x="4775" y="762"/>
                      <a:pt x="4453" y="250"/>
                      <a:pt x="3977" y="72"/>
                    </a:cubicBezTo>
                    <a:cubicBezTo>
                      <a:pt x="3840" y="20"/>
                      <a:pt x="3700" y="0"/>
                      <a:pt x="35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6" name="Google Shape;4546;p49"/>
              <p:cNvSpPr/>
              <p:nvPr/>
            </p:nvSpPr>
            <p:spPr>
              <a:xfrm>
                <a:off x="2689890" y="4990846"/>
                <a:ext cx="315008" cy="233571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5068" extrusionOk="0">
                    <a:moveTo>
                      <a:pt x="3575" y="0"/>
                    </a:moveTo>
                    <a:cubicBezTo>
                      <a:pt x="3487" y="0"/>
                      <a:pt x="3405" y="68"/>
                      <a:pt x="3394" y="156"/>
                    </a:cubicBezTo>
                    <a:cubicBezTo>
                      <a:pt x="3179" y="1287"/>
                      <a:pt x="3179" y="2549"/>
                      <a:pt x="2536" y="3359"/>
                    </a:cubicBezTo>
                    <a:cubicBezTo>
                      <a:pt x="2498" y="3398"/>
                      <a:pt x="2449" y="3415"/>
                      <a:pt x="2401" y="3415"/>
                    </a:cubicBezTo>
                    <a:cubicBezTo>
                      <a:pt x="2302" y="3415"/>
                      <a:pt x="2207" y="3340"/>
                      <a:pt x="2215" y="3228"/>
                    </a:cubicBezTo>
                    <a:cubicBezTo>
                      <a:pt x="2215" y="2930"/>
                      <a:pt x="2203" y="2633"/>
                      <a:pt x="2191" y="2335"/>
                    </a:cubicBezTo>
                    <a:cubicBezTo>
                      <a:pt x="2199" y="2207"/>
                      <a:pt x="2097" y="2127"/>
                      <a:pt x="1997" y="2127"/>
                    </a:cubicBezTo>
                    <a:cubicBezTo>
                      <a:pt x="1939" y="2127"/>
                      <a:pt x="1881" y="2154"/>
                      <a:pt x="1846" y="2216"/>
                    </a:cubicBezTo>
                    <a:lnTo>
                      <a:pt x="1822" y="2252"/>
                    </a:lnTo>
                    <a:cubicBezTo>
                      <a:pt x="1786" y="2314"/>
                      <a:pt x="1726" y="2341"/>
                      <a:pt x="1665" y="2341"/>
                    </a:cubicBezTo>
                    <a:cubicBezTo>
                      <a:pt x="1562" y="2341"/>
                      <a:pt x="1457" y="2264"/>
                      <a:pt x="1465" y="2144"/>
                    </a:cubicBezTo>
                    <a:cubicBezTo>
                      <a:pt x="1453" y="1573"/>
                      <a:pt x="1346" y="1013"/>
                      <a:pt x="1167" y="478"/>
                    </a:cubicBezTo>
                    <a:cubicBezTo>
                      <a:pt x="1148" y="384"/>
                      <a:pt x="1070" y="336"/>
                      <a:pt x="990" y="336"/>
                    </a:cubicBezTo>
                    <a:cubicBezTo>
                      <a:pt x="918" y="336"/>
                      <a:pt x="844" y="375"/>
                      <a:pt x="810" y="454"/>
                    </a:cubicBezTo>
                    <a:lnTo>
                      <a:pt x="36" y="2775"/>
                    </a:lnTo>
                    <a:cubicBezTo>
                      <a:pt x="0" y="2859"/>
                      <a:pt x="24" y="2942"/>
                      <a:pt x="96" y="2990"/>
                    </a:cubicBezTo>
                    <a:cubicBezTo>
                      <a:pt x="227" y="3109"/>
                      <a:pt x="346" y="3228"/>
                      <a:pt x="441" y="3371"/>
                    </a:cubicBezTo>
                    <a:cubicBezTo>
                      <a:pt x="750" y="3787"/>
                      <a:pt x="1084" y="4288"/>
                      <a:pt x="1584" y="4335"/>
                    </a:cubicBezTo>
                    <a:cubicBezTo>
                      <a:pt x="1609" y="4338"/>
                      <a:pt x="1634" y="4339"/>
                      <a:pt x="1659" y="4339"/>
                    </a:cubicBezTo>
                    <a:cubicBezTo>
                      <a:pt x="2076" y="4339"/>
                      <a:pt x="2455" y="4021"/>
                      <a:pt x="2867" y="4021"/>
                    </a:cubicBezTo>
                    <a:cubicBezTo>
                      <a:pt x="2919" y="4021"/>
                      <a:pt x="2971" y="4026"/>
                      <a:pt x="3025" y="4038"/>
                    </a:cubicBezTo>
                    <a:cubicBezTo>
                      <a:pt x="3632" y="4180"/>
                      <a:pt x="4156" y="4907"/>
                      <a:pt x="4156" y="4907"/>
                    </a:cubicBezTo>
                    <a:cubicBezTo>
                      <a:pt x="4290" y="5014"/>
                      <a:pt x="4436" y="5068"/>
                      <a:pt x="4590" y="5068"/>
                    </a:cubicBezTo>
                    <a:cubicBezTo>
                      <a:pt x="5049" y="5068"/>
                      <a:pt x="5576" y="4588"/>
                      <a:pt x="6049" y="3633"/>
                    </a:cubicBezTo>
                    <a:cubicBezTo>
                      <a:pt x="6370" y="2990"/>
                      <a:pt x="6787" y="2347"/>
                      <a:pt x="6835" y="1561"/>
                    </a:cubicBezTo>
                    <a:cubicBezTo>
                      <a:pt x="6835" y="1490"/>
                      <a:pt x="6799" y="1406"/>
                      <a:pt x="6727" y="1371"/>
                    </a:cubicBezTo>
                    <a:cubicBezTo>
                      <a:pt x="6561" y="1287"/>
                      <a:pt x="6263" y="1132"/>
                      <a:pt x="5942" y="966"/>
                    </a:cubicBezTo>
                    <a:cubicBezTo>
                      <a:pt x="5913" y="949"/>
                      <a:pt x="5882" y="941"/>
                      <a:pt x="5851" y="941"/>
                    </a:cubicBezTo>
                    <a:cubicBezTo>
                      <a:pt x="5792" y="941"/>
                      <a:pt x="5735" y="971"/>
                      <a:pt x="5703" y="1025"/>
                    </a:cubicBezTo>
                    <a:cubicBezTo>
                      <a:pt x="5549" y="1275"/>
                      <a:pt x="5430" y="1525"/>
                      <a:pt x="5299" y="1775"/>
                    </a:cubicBezTo>
                    <a:cubicBezTo>
                      <a:pt x="5262" y="1839"/>
                      <a:pt x="5199" y="1868"/>
                      <a:pt x="5137" y="1868"/>
                    </a:cubicBezTo>
                    <a:cubicBezTo>
                      <a:pt x="5036" y="1868"/>
                      <a:pt x="4934" y="1793"/>
                      <a:pt x="4941" y="1668"/>
                    </a:cubicBezTo>
                    <a:cubicBezTo>
                      <a:pt x="4953" y="1275"/>
                      <a:pt x="4918" y="894"/>
                      <a:pt x="4846" y="513"/>
                    </a:cubicBezTo>
                    <a:lnTo>
                      <a:pt x="4727" y="359"/>
                    </a:lnTo>
                    <a:cubicBezTo>
                      <a:pt x="4358" y="192"/>
                      <a:pt x="3977" y="73"/>
                      <a:pt x="3596" y="1"/>
                    </a:cubicBezTo>
                    <a:cubicBezTo>
                      <a:pt x="3589" y="0"/>
                      <a:pt x="3582" y="0"/>
                      <a:pt x="357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7" name="Google Shape;4547;p49"/>
              <p:cNvSpPr/>
              <p:nvPr/>
            </p:nvSpPr>
            <p:spPr>
              <a:xfrm>
                <a:off x="2564670" y="4889454"/>
                <a:ext cx="23735" cy="48438"/>
              </a:xfrm>
              <a:custGeom>
                <a:avLst/>
                <a:gdLst/>
                <a:ahLst/>
                <a:cxnLst/>
                <a:rect l="l" t="t" r="r" b="b"/>
                <a:pathLst>
                  <a:path w="515" h="1051" extrusionOk="0">
                    <a:moveTo>
                      <a:pt x="312" y="1"/>
                    </a:moveTo>
                    <a:cubicBezTo>
                      <a:pt x="251" y="1"/>
                      <a:pt x="191" y="34"/>
                      <a:pt x="169" y="106"/>
                    </a:cubicBezTo>
                    <a:cubicBezTo>
                      <a:pt x="98" y="320"/>
                      <a:pt x="86" y="546"/>
                      <a:pt x="38" y="761"/>
                    </a:cubicBezTo>
                    <a:cubicBezTo>
                      <a:pt x="1" y="927"/>
                      <a:pt x="151" y="1051"/>
                      <a:pt x="277" y="1051"/>
                    </a:cubicBezTo>
                    <a:cubicBezTo>
                      <a:pt x="350" y="1051"/>
                      <a:pt x="414" y="1011"/>
                      <a:pt x="431" y="915"/>
                    </a:cubicBezTo>
                    <a:cubicBezTo>
                      <a:pt x="503" y="654"/>
                      <a:pt x="515" y="392"/>
                      <a:pt x="467" y="130"/>
                    </a:cubicBezTo>
                    <a:cubicBezTo>
                      <a:pt x="454" y="46"/>
                      <a:pt x="383" y="1"/>
                      <a:pt x="3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8" name="Google Shape;4548;p49"/>
              <p:cNvSpPr/>
              <p:nvPr/>
            </p:nvSpPr>
            <p:spPr>
              <a:xfrm>
                <a:off x="2454475" y="4845486"/>
                <a:ext cx="39543" cy="62679"/>
              </a:xfrm>
              <a:custGeom>
                <a:avLst/>
                <a:gdLst/>
                <a:ahLst/>
                <a:cxnLst/>
                <a:rect l="l" t="t" r="r" b="b"/>
                <a:pathLst>
                  <a:path w="858" h="1360" extrusionOk="0">
                    <a:moveTo>
                      <a:pt x="435" y="1"/>
                    </a:moveTo>
                    <a:cubicBezTo>
                      <a:pt x="391" y="1"/>
                      <a:pt x="347" y="16"/>
                      <a:pt x="310" y="48"/>
                    </a:cubicBezTo>
                    <a:cubicBezTo>
                      <a:pt x="12" y="369"/>
                      <a:pt x="1" y="869"/>
                      <a:pt x="286" y="1203"/>
                    </a:cubicBezTo>
                    <a:cubicBezTo>
                      <a:pt x="298" y="1215"/>
                      <a:pt x="310" y="1238"/>
                      <a:pt x="310" y="1250"/>
                    </a:cubicBezTo>
                    <a:cubicBezTo>
                      <a:pt x="353" y="1314"/>
                      <a:pt x="424" y="1359"/>
                      <a:pt x="499" y="1359"/>
                    </a:cubicBezTo>
                    <a:cubicBezTo>
                      <a:pt x="507" y="1359"/>
                      <a:pt x="516" y="1359"/>
                      <a:pt x="524" y="1357"/>
                    </a:cubicBezTo>
                    <a:cubicBezTo>
                      <a:pt x="584" y="1357"/>
                      <a:pt x="644" y="1322"/>
                      <a:pt x="679" y="1274"/>
                    </a:cubicBezTo>
                    <a:cubicBezTo>
                      <a:pt x="715" y="1191"/>
                      <a:pt x="751" y="1096"/>
                      <a:pt x="763" y="1012"/>
                    </a:cubicBezTo>
                    <a:cubicBezTo>
                      <a:pt x="858" y="679"/>
                      <a:pt x="786" y="345"/>
                      <a:pt x="584" y="72"/>
                    </a:cubicBezTo>
                    <a:cubicBezTo>
                      <a:pt x="544" y="25"/>
                      <a:pt x="490" y="1"/>
                      <a:pt x="4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9" name="Google Shape;4549;p49"/>
              <p:cNvSpPr/>
              <p:nvPr/>
            </p:nvSpPr>
            <p:spPr>
              <a:xfrm>
                <a:off x="2372347" y="5037302"/>
                <a:ext cx="968" cy="106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3" extrusionOk="0">
                    <a:moveTo>
                      <a:pt x="11" y="0"/>
                    </a:moveTo>
                    <a:cubicBezTo>
                      <a:pt x="10" y="0"/>
                      <a:pt x="9" y="2"/>
                      <a:pt x="9" y="5"/>
                    </a:cubicBezTo>
                    <a:cubicBezTo>
                      <a:pt x="0" y="14"/>
                      <a:pt x="10" y="22"/>
                      <a:pt x="16" y="22"/>
                    </a:cubicBezTo>
                    <a:cubicBezTo>
                      <a:pt x="18" y="22"/>
                      <a:pt x="20" y="21"/>
                      <a:pt x="20" y="17"/>
                    </a:cubicBezTo>
                    <a:cubicBezTo>
                      <a:pt x="20" y="9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85CE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0" name="Google Shape;4550;p49"/>
              <p:cNvSpPr/>
              <p:nvPr/>
            </p:nvSpPr>
            <p:spPr>
              <a:xfrm>
                <a:off x="2312341" y="4834517"/>
                <a:ext cx="357270" cy="308648"/>
              </a:xfrm>
              <a:custGeom>
                <a:avLst/>
                <a:gdLst/>
                <a:ahLst/>
                <a:cxnLst/>
                <a:rect l="l" t="t" r="r" b="b"/>
                <a:pathLst>
                  <a:path w="7752" h="6697" extrusionOk="0">
                    <a:moveTo>
                      <a:pt x="1191" y="0"/>
                    </a:moveTo>
                    <a:cubicBezTo>
                      <a:pt x="1013" y="0"/>
                      <a:pt x="858" y="48"/>
                      <a:pt x="715" y="155"/>
                    </a:cubicBezTo>
                    <a:cubicBezTo>
                      <a:pt x="596" y="238"/>
                      <a:pt x="501" y="345"/>
                      <a:pt x="418" y="464"/>
                    </a:cubicBezTo>
                    <a:lnTo>
                      <a:pt x="310" y="643"/>
                    </a:lnTo>
                    <a:cubicBezTo>
                      <a:pt x="287" y="714"/>
                      <a:pt x="251" y="774"/>
                      <a:pt x="227" y="833"/>
                    </a:cubicBezTo>
                    <a:cubicBezTo>
                      <a:pt x="108" y="1084"/>
                      <a:pt x="37" y="1357"/>
                      <a:pt x="25" y="1643"/>
                    </a:cubicBezTo>
                    <a:cubicBezTo>
                      <a:pt x="1" y="1917"/>
                      <a:pt x="1" y="2191"/>
                      <a:pt x="13" y="2465"/>
                    </a:cubicBezTo>
                    <a:cubicBezTo>
                      <a:pt x="1" y="2750"/>
                      <a:pt x="25" y="3024"/>
                      <a:pt x="72" y="3310"/>
                    </a:cubicBezTo>
                    <a:cubicBezTo>
                      <a:pt x="96" y="3370"/>
                      <a:pt x="108" y="3441"/>
                      <a:pt x="132" y="3512"/>
                    </a:cubicBezTo>
                    <a:cubicBezTo>
                      <a:pt x="168" y="3584"/>
                      <a:pt x="191" y="3643"/>
                      <a:pt x="227" y="3715"/>
                    </a:cubicBezTo>
                    <a:cubicBezTo>
                      <a:pt x="275" y="3810"/>
                      <a:pt x="334" y="3905"/>
                      <a:pt x="406" y="4001"/>
                    </a:cubicBezTo>
                    <a:cubicBezTo>
                      <a:pt x="465" y="4084"/>
                      <a:pt x="537" y="4167"/>
                      <a:pt x="620" y="4239"/>
                    </a:cubicBezTo>
                    <a:cubicBezTo>
                      <a:pt x="775" y="4453"/>
                      <a:pt x="1001" y="4608"/>
                      <a:pt x="1251" y="4667"/>
                    </a:cubicBezTo>
                    <a:cubicBezTo>
                      <a:pt x="1410" y="4731"/>
                      <a:pt x="1574" y="4763"/>
                      <a:pt x="1736" y="4763"/>
                    </a:cubicBezTo>
                    <a:cubicBezTo>
                      <a:pt x="1817" y="4763"/>
                      <a:pt x="1898" y="4755"/>
                      <a:pt x="1977" y="4739"/>
                    </a:cubicBezTo>
                    <a:cubicBezTo>
                      <a:pt x="2154" y="4705"/>
                      <a:pt x="2337" y="4636"/>
                      <a:pt x="2517" y="4636"/>
                    </a:cubicBezTo>
                    <a:cubicBezTo>
                      <a:pt x="2591" y="4636"/>
                      <a:pt x="2666" y="4648"/>
                      <a:pt x="2739" y="4679"/>
                    </a:cubicBezTo>
                    <a:cubicBezTo>
                      <a:pt x="3037" y="4810"/>
                      <a:pt x="3168" y="5239"/>
                      <a:pt x="3489" y="5358"/>
                    </a:cubicBezTo>
                    <a:cubicBezTo>
                      <a:pt x="3571" y="5390"/>
                      <a:pt x="3657" y="5398"/>
                      <a:pt x="3745" y="5398"/>
                    </a:cubicBezTo>
                    <a:cubicBezTo>
                      <a:pt x="3826" y="5398"/>
                      <a:pt x="3909" y="5392"/>
                      <a:pt x="3990" y="5392"/>
                    </a:cubicBezTo>
                    <a:cubicBezTo>
                      <a:pt x="4014" y="5392"/>
                      <a:pt x="4038" y="5392"/>
                      <a:pt x="4061" y="5394"/>
                    </a:cubicBezTo>
                    <a:cubicBezTo>
                      <a:pt x="4585" y="5405"/>
                      <a:pt x="5013" y="5846"/>
                      <a:pt x="5442" y="6203"/>
                    </a:cubicBezTo>
                    <a:cubicBezTo>
                      <a:pt x="5744" y="6462"/>
                      <a:pt x="6140" y="6696"/>
                      <a:pt x="6503" y="6696"/>
                    </a:cubicBezTo>
                    <a:cubicBezTo>
                      <a:pt x="6641" y="6696"/>
                      <a:pt x="6774" y="6663"/>
                      <a:pt x="6895" y="6584"/>
                    </a:cubicBezTo>
                    <a:cubicBezTo>
                      <a:pt x="7073" y="6465"/>
                      <a:pt x="7192" y="6263"/>
                      <a:pt x="7383" y="6167"/>
                    </a:cubicBezTo>
                    <a:cubicBezTo>
                      <a:pt x="7430" y="6144"/>
                      <a:pt x="7490" y="6120"/>
                      <a:pt x="7538" y="6120"/>
                    </a:cubicBezTo>
                    <a:cubicBezTo>
                      <a:pt x="7680" y="6072"/>
                      <a:pt x="7752" y="5917"/>
                      <a:pt x="7692" y="5775"/>
                    </a:cubicBezTo>
                    <a:cubicBezTo>
                      <a:pt x="7478" y="5167"/>
                      <a:pt x="7478" y="4453"/>
                      <a:pt x="7466" y="3798"/>
                    </a:cubicBezTo>
                    <a:cubicBezTo>
                      <a:pt x="7478" y="3227"/>
                      <a:pt x="7395" y="2655"/>
                      <a:pt x="7216" y="2119"/>
                    </a:cubicBezTo>
                    <a:cubicBezTo>
                      <a:pt x="7180" y="1992"/>
                      <a:pt x="7079" y="1934"/>
                      <a:pt x="6978" y="1934"/>
                    </a:cubicBezTo>
                    <a:cubicBezTo>
                      <a:pt x="6843" y="1934"/>
                      <a:pt x="6707" y="2037"/>
                      <a:pt x="6728" y="2215"/>
                    </a:cubicBezTo>
                    <a:cubicBezTo>
                      <a:pt x="6799" y="2905"/>
                      <a:pt x="6764" y="3608"/>
                      <a:pt x="6621" y="4286"/>
                    </a:cubicBezTo>
                    <a:cubicBezTo>
                      <a:pt x="6594" y="4409"/>
                      <a:pt x="6498" y="4467"/>
                      <a:pt x="6398" y="4467"/>
                    </a:cubicBezTo>
                    <a:cubicBezTo>
                      <a:pt x="6275" y="4467"/>
                      <a:pt x="6146" y="4379"/>
                      <a:pt x="6133" y="4215"/>
                    </a:cubicBezTo>
                    <a:cubicBezTo>
                      <a:pt x="6097" y="3905"/>
                      <a:pt x="6037" y="3584"/>
                      <a:pt x="5978" y="3274"/>
                    </a:cubicBezTo>
                    <a:cubicBezTo>
                      <a:pt x="5959" y="3134"/>
                      <a:pt x="5841" y="3059"/>
                      <a:pt x="5725" y="3059"/>
                    </a:cubicBezTo>
                    <a:cubicBezTo>
                      <a:pt x="5623" y="3059"/>
                      <a:pt x="5523" y="3116"/>
                      <a:pt x="5490" y="3239"/>
                    </a:cubicBezTo>
                    <a:cubicBezTo>
                      <a:pt x="5490" y="3250"/>
                      <a:pt x="5490" y="3262"/>
                      <a:pt x="5490" y="3262"/>
                    </a:cubicBezTo>
                    <a:cubicBezTo>
                      <a:pt x="5456" y="3387"/>
                      <a:pt x="5351" y="3447"/>
                      <a:pt x="5247" y="3447"/>
                    </a:cubicBezTo>
                    <a:cubicBezTo>
                      <a:pt x="5133" y="3447"/>
                      <a:pt x="5020" y="3375"/>
                      <a:pt x="5001" y="3239"/>
                    </a:cubicBezTo>
                    <a:cubicBezTo>
                      <a:pt x="4930" y="2869"/>
                      <a:pt x="4811" y="2524"/>
                      <a:pt x="4632" y="2191"/>
                    </a:cubicBezTo>
                    <a:cubicBezTo>
                      <a:pt x="4592" y="2094"/>
                      <a:pt x="4504" y="2046"/>
                      <a:pt x="4414" y="2046"/>
                    </a:cubicBezTo>
                    <a:cubicBezTo>
                      <a:pt x="4316" y="2046"/>
                      <a:pt x="4217" y="2103"/>
                      <a:pt x="4180" y="2215"/>
                    </a:cubicBezTo>
                    <a:cubicBezTo>
                      <a:pt x="4073" y="2524"/>
                      <a:pt x="3930" y="2822"/>
                      <a:pt x="3751" y="3108"/>
                    </a:cubicBezTo>
                    <a:cubicBezTo>
                      <a:pt x="3704" y="3184"/>
                      <a:pt x="3627" y="3218"/>
                      <a:pt x="3551" y="3218"/>
                    </a:cubicBezTo>
                    <a:cubicBezTo>
                      <a:pt x="3436" y="3218"/>
                      <a:pt x="3320" y="3141"/>
                      <a:pt x="3299" y="3012"/>
                    </a:cubicBezTo>
                    <a:cubicBezTo>
                      <a:pt x="3168" y="2500"/>
                      <a:pt x="2942" y="2012"/>
                      <a:pt x="2644" y="1584"/>
                    </a:cubicBezTo>
                    <a:cubicBezTo>
                      <a:pt x="2595" y="1501"/>
                      <a:pt x="2513" y="1462"/>
                      <a:pt x="2432" y="1462"/>
                    </a:cubicBezTo>
                    <a:cubicBezTo>
                      <a:pt x="2336" y="1462"/>
                      <a:pt x="2242" y="1516"/>
                      <a:pt x="2204" y="1619"/>
                    </a:cubicBezTo>
                    <a:cubicBezTo>
                      <a:pt x="2001" y="2262"/>
                      <a:pt x="1739" y="2893"/>
                      <a:pt x="1430" y="3489"/>
                    </a:cubicBezTo>
                    <a:cubicBezTo>
                      <a:pt x="1311" y="3620"/>
                      <a:pt x="1168" y="3786"/>
                      <a:pt x="989" y="3786"/>
                    </a:cubicBezTo>
                    <a:cubicBezTo>
                      <a:pt x="906" y="3786"/>
                      <a:pt x="834" y="3762"/>
                      <a:pt x="775" y="3727"/>
                    </a:cubicBezTo>
                    <a:cubicBezTo>
                      <a:pt x="668" y="3643"/>
                      <a:pt x="572" y="3548"/>
                      <a:pt x="477" y="3441"/>
                    </a:cubicBezTo>
                    <a:cubicBezTo>
                      <a:pt x="465" y="3429"/>
                      <a:pt x="465" y="3417"/>
                      <a:pt x="453" y="3405"/>
                    </a:cubicBezTo>
                    <a:cubicBezTo>
                      <a:pt x="418" y="3346"/>
                      <a:pt x="394" y="3274"/>
                      <a:pt x="358" y="3215"/>
                    </a:cubicBezTo>
                    <a:cubicBezTo>
                      <a:pt x="239" y="2977"/>
                      <a:pt x="168" y="2715"/>
                      <a:pt x="120" y="2453"/>
                    </a:cubicBezTo>
                    <a:cubicBezTo>
                      <a:pt x="96" y="2203"/>
                      <a:pt x="132" y="1929"/>
                      <a:pt x="215" y="1691"/>
                    </a:cubicBezTo>
                    <a:cubicBezTo>
                      <a:pt x="299" y="1453"/>
                      <a:pt x="406" y="1226"/>
                      <a:pt x="525" y="1012"/>
                    </a:cubicBezTo>
                    <a:cubicBezTo>
                      <a:pt x="644" y="810"/>
                      <a:pt x="787" y="631"/>
                      <a:pt x="953" y="488"/>
                    </a:cubicBezTo>
                    <a:cubicBezTo>
                      <a:pt x="1031" y="410"/>
                      <a:pt x="1130" y="371"/>
                      <a:pt x="1228" y="371"/>
                    </a:cubicBezTo>
                    <a:cubicBezTo>
                      <a:pt x="1309" y="371"/>
                      <a:pt x="1388" y="398"/>
                      <a:pt x="1453" y="452"/>
                    </a:cubicBezTo>
                    <a:cubicBezTo>
                      <a:pt x="1644" y="572"/>
                      <a:pt x="1751" y="822"/>
                      <a:pt x="1882" y="1072"/>
                    </a:cubicBezTo>
                    <a:lnTo>
                      <a:pt x="1918" y="1060"/>
                    </a:lnTo>
                    <a:cubicBezTo>
                      <a:pt x="1918" y="917"/>
                      <a:pt x="1894" y="774"/>
                      <a:pt x="1870" y="643"/>
                    </a:cubicBezTo>
                    <a:cubicBezTo>
                      <a:pt x="1823" y="488"/>
                      <a:pt x="1751" y="345"/>
                      <a:pt x="1644" y="226"/>
                    </a:cubicBezTo>
                    <a:cubicBezTo>
                      <a:pt x="1525" y="95"/>
                      <a:pt x="1370" y="12"/>
                      <a:pt x="1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1" name="Google Shape;4551;p49"/>
              <p:cNvSpPr/>
              <p:nvPr/>
            </p:nvSpPr>
            <p:spPr>
              <a:xfrm>
                <a:off x="2687678" y="4556610"/>
                <a:ext cx="407229" cy="474932"/>
              </a:xfrm>
              <a:custGeom>
                <a:avLst/>
                <a:gdLst/>
                <a:ahLst/>
                <a:cxnLst/>
                <a:rect l="l" t="t" r="r" b="b"/>
                <a:pathLst>
                  <a:path w="8836" h="10305" extrusionOk="0">
                    <a:moveTo>
                      <a:pt x="1900" y="1"/>
                    </a:moveTo>
                    <a:cubicBezTo>
                      <a:pt x="1724" y="1"/>
                      <a:pt x="1552" y="29"/>
                      <a:pt x="1394" y="89"/>
                    </a:cubicBezTo>
                    <a:cubicBezTo>
                      <a:pt x="941" y="267"/>
                      <a:pt x="548" y="577"/>
                      <a:pt x="263" y="970"/>
                    </a:cubicBezTo>
                    <a:cubicBezTo>
                      <a:pt x="25" y="1291"/>
                      <a:pt x="1" y="1732"/>
                      <a:pt x="215" y="2077"/>
                    </a:cubicBezTo>
                    <a:cubicBezTo>
                      <a:pt x="286" y="2232"/>
                      <a:pt x="346" y="2399"/>
                      <a:pt x="382" y="2565"/>
                    </a:cubicBezTo>
                    <a:cubicBezTo>
                      <a:pt x="441" y="2946"/>
                      <a:pt x="453" y="3363"/>
                      <a:pt x="703" y="3649"/>
                    </a:cubicBezTo>
                    <a:cubicBezTo>
                      <a:pt x="941" y="3935"/>
                      <a:pt x="1346" y="4030"/>
                      <a:pt x="1584" y="4327"/>
                    </a:cubicBezTo>
                    <a:cubicBezTo>
                      <a:pt x="1775" y="4589"/>
                      <a:pt x="1810" y="4923"/>
                      <a:pt x="1965" y="5209"/>
                    </a:cubicBezTo>
                    <a:cubicBezTo>
                      <a:pt x="2132" y="5447"/>
                      <a:pt x="2346" y="5637"/>
                      <a:pt x="2596" y="5792"/>
                    </a:cubicBezTo>
                    <a:lnTo>
                      <a:pt x="4573" y="7137"/>
                    </a:lnTo>
                    <a:cubicBezTo>
                      <a:pt x="4728" y="7221"/>
                      <a:pt x="4847" y="7352"/>
                      <a:pt x="4918" y="7518"/>
                    </a:cubicBezTo>
                    <a:cubicBezTo>
                      <a:pt x="4942" y="7614"/>
                      <a:pt x="4954" y="7709"/>
                      <a:pt x="4954" y="7804"/>
                    </a:cubicBezTo>
                    <a:cubicBezTo>
                      <a:pt x="5001" y="8304"/>
                      <a:pt x="5370" y="8745"/>
                      <a:pt x="5716" y="9126"/>
                    </a:cubicBezTo>
                    <a:cubicBezTo>
                      <a:pt x="5894" y="9340"/>
                      <a:pt x="6930" y="10304"/>
                      <a:pt x="6930" y="10304"/>
                    </a:cubicBezTo>
                    <a:cubicBezTo>
                      <a:pt x="7466" y="10078"/>
                      <a:pt x="7776" y="9566"/>
                      <a:pt x="8121" y="9149"/>
                    </a:cubicBezTo>
                    <a:cubicBezTo>
                      <a:pt x="8764" y="8352"/>
                      <a:pt x="8835" y="7721"/>
                      <a:pt x="8418" y="7459"/>
                    </a:cubicBezTo>
                    <a:cubicBezTo>
                      <a:pt x="8418" y="7459"/>
                      <a:pt x="7811" y="7292"/>
                      <a:pt x="7549" y="6887"/>
                    </a:cubicBezTo>
                    <a:cubicBezTo>
                      <a:pt x="7347" y="6566"/>
                      <a:pt x="7514" y="6113"/>
                      <a:pt x="7347" y="5780"/>
                    </a:cubicBezTo>
                    <a:cubicBezTo>
                      <a:pt x="7180" y="5435"/>
                      <a:pt x="6775" y="5339"/>
                      <a:pt x="6418" y="5232"/>
                    </a:cubicBezTo>
                    <a:cubicBezTo>
                      <a:pt x="6073" y="5113"/>
                      <a:pt x="5668" y="4851"/>
                      <a:pt x="5692" y="4482"/>
                    </a:cubicBezTo>
                    <a:cubicBezTo>
                      <a:pt x="5704" y="4316"/>
                      <a:pt x="5799" y="4173"/>
                      <a:pt x="5823" y="4018"/>
                    </a:cubicBezTo>
                    <a:cubicBezTo>
                      <a:pt x="5882" y="3625"/>
                      <a:pt x="5525" y="3280"/>
                      <a:pt x="5192" y="3077"/>
                    </a:cubicBezTo>
                    <a:cubicBezTo>
                      <a:pt x="4847" y="2875"/>
                      <a:pt x="4442" y="2684"/>
                      <a:pt x="4299" y="2315"/>
                    </a:cubicBezTo>
                    <a:cubicBezTo>
                      <a:pt x="4263" y="2172"/>
                      <a:pt x="4204" y="2041"/>
                      <a:pt x="4120" y="1910"/>
                    </a:cubicBezTo>
                    <a:cubicBezTo>
                      <a:pt x="3966" y="1720"/>
                      <a:pt x="3656" y="1756"/>
                      <a:pt x="3489" y="1565"/>
                    </a:cubicBezTo>
                    <a:cubicBezTo>
                      <a:pt x="3358" y="1422"/>
                      <a:pt x="3358" y="1208"/>
                      <a:pt x="3323" y="1006"/>
                    </a:cubicBezTo>
                    <a:cubicBezTo>
                      <a:pt x="3201" y="372"/>
                      <a:pt x="2533" y="1"/>
                      <a:pt x="19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2" name="Google Shape;4552;p49"/>
              <p:cNvSpPr/>
              <p:nvPr/>
            </p:nvSpPr>
            <p:spPr>
              <a:xfrm>
                <a:off x="2782757" y="4752574"/>
                <a:ext cx="36501" cy="23274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05" extrusionOk="0">
                    <a:moveTo>
                      <a:pt x="546" y="1"/>
                    </a:moveTo>
                    <a:cubicBezTo>
                      <a:pt x="518" y="1"/>
                      <a:pt x="489" y="9"/>
                      <a:pt x="462" y="28"/>
                    </a:cubicBezTo>
                    <a:cubicBezTo>
                      <a:pt x="343" y="123"/>
                      <a:pt x="200" y="195"/>
                      <a:pt x="81" y="290"/>
                    </a:cubicBezTo>
                    <a:cubicBezTo>
                      <a:pt x="1" y="370"/>
                      <a:pt x="64" y="505"/>
                      <a:pt x="174" y="505"/>
                    </a:cubicBezTo>
                    <a:cubicBezTo>
                      <a:pt x="179" y="505"/>
                      <a:pt x="183" y="505"/>
                      <a:pt x="188" y="504"/>
                    </a:cubicBezTo>
                    <a:cubicBezTo>
                      <a:pt x="367" y="468"/>
                      <a:pt x="533" y="385"/>
                      <a:pt x="664" y="278"/>
                    </a:cubicBezTo>
                    <a:cubicBezTo>
                      <a:pt x="792" y="180"/>
                      <a:pt x="677" y="1"/>
                      <a:pt x="546" y="1"/>
                    </a:cubicBezTo>
                    <a:close/>
                  </a:path>
                </a:pathLst>
              </a:custGeom>
              <a:solidFill>
                <a:srgbClr val="FFFFFF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3" name="Google Shape;4553;p49"/>
              <p:cNvSpPr/>
              <p:nvPr/>
            </p:nvSpPr>
            <p:spPr>
              <a:xfrm>
                <a:off x="2727728" y="4688328"/>
                <a:ext cx="43414" cy="27007"/>
              </a:xfrm>
              <a:custGeom>
                <a:avLst/>
                <a:gdLst/>
                <a:ahLst/>
                <a:cxnLst/>
                <a:rect l="l" t="t" r="r" b="b"/>
                <a:pathLst>
                  <a:path w="942" h="586" extrusionOk="0">
                    <a:moveTo>
                      <a:pt x="554" y="0"/>
                    </a:moveTo>
                    <a:cubicBezTo>
                      <a:pt x="323" y="0"/>
                      <a:pt x="107" y="143"/>
                      <a:pt x="25" y="362"/>
                    </a:cubicBezTo>
                    <a:cubicBezTo>
                      <a:pt x="1" y="446"/>
                      <a:pt x="37" y="529"/>
                      <a:pt x="120" y="553"/>
                    </a:cubicBezTo>
                    <a:cubicBezTo>
                      <a:pt x="186" y="575"/>
                      <a:pt x="256" y="585"/>
                      <a:pt x="326" y="585"/>
                    </a:cubicBezTo>
                    <a:cubicBezTo>
                      <a:pt x="482" y="585"/>
                      <a:pt x="640" y="532"/>
                      <a:pt x="763" y="434"/>
                    </a:cubicBezTo>
                    <a:cubicBezTo>
                      <a:pt x="811" y="386"/>
                      <a:pt x="870" y="350"/>
                      <a:pt x="906" y="291"/>
                    </a:cubicBezTo>
                    <a:cubicBezTo>
                      <a:pt x="941" y="243"/>
                      <a:pt x="941" y="195"/>
                      <a:pt x="906" y="148"/>
                    </a:cubicBezTo>
                    <a:cubicBezTo>
                      <a:pt x="894" y="88"/>
                      <a:pt x="846" y="53"/>
                      <a:pt x="787" y="41"/>
                    </a:cubicBezTo>
                    <a:lnTo>
                      <a:pt x="763" y="41"/>
                    </a:lnTo>
                    <a:cubicBezTo>
                      <a:pt x="694" y="13"/>
                      <a:pt x="623" y="0"/>
                      <a:pt x="554" y="0"/>
                    </a:cubicBezTo>
                    <a:close/>
                  </a:path>
                </a:pathLst>
              </a:custGeom>
              <a:solidFill>
                <a:srgbClr val="FFFFFF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4" name="Google Shape;4554;p49"/>
              <p:cNvSpPr/>
              <p:nvPr/>
            </p:nvSpPr>
            <p:spPr>
              <a:xfrm>
                <a:off x="2823221" y="4585138"/>
                <a:ext cx="968" cy="83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8" extrusionOk="0">
                    <a:moveTo>
                      <a:pt x="10" y="1"/>
                    </a:moveTo>
                    <a:cubicBezTo>
                      <a:pt x="8" y="1"/>
                      <a:pt x="4" y="2"/>
                      <a:pt x="1" y="6"/>
                    </a:cubicBezTo>
                    <a:cubicBezTo>
                      <a:pt x="1" y="18"/>
                      <a:pt x="12" y="18"/>
                      <a:pt x="12" y="18"/>
                    </a:cubicBezTo>
                    <a:cubicBezTo>
                      <a:pt x="21" y="9"/>
                      <a:pt x="17" y="1"/>
                      <a:pt x="10" y="1"/>
                    </a:cubicBezTo>
                    <a:close/>
                  </a:path>
                </a:pathLst>
              </a:custGeom>
              <a:solidFill>
                <a:srgbClr val="85CE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5" name="Google Shape;4555;p49"/>
              <p:cNvSpPr/>
              <p:nvPr/>
            </p:nvSpPr>
            <p:spPr>
              <a:xfrm>
                <a:off x="2689890" y="4557946"/>
                <a:ext cx="269474" cy="249149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406" extrusionOk="0">
                    <a:moveTo>
                      <a:pt x="2001" y="0"/>
                    </a:moveTo>
                    <a:cubicBezTo>
                      <a:pt x="1953" y="0"/>
                      <a:pt x="1905" y="0"/>
                      <a:pt x="1858" y="12"/>
                    </a:cubicBezTo>
                    <a:cubicBezTo>
                      <a:pt x="1667" y="48"/>
                      <a:pt x="1477" y="107"/>
                      <a:pt x="1310" y="191"/>
                    </a:cubicBezTo>
                    <a:cubicBezTo>
                      <a:pt x="1131" y="262"/>
                      <a:pt x="965" y="334"/>
                      <a:pt x="786" y="417"/>
                    </a:cubicBezTo>
                    <a:cubicBezTo>
                      <a:pt x="608" y="512"/>
                      <a:pt x="453" y="631"/>
                      <a:pt x="334" y="774"/>
                    </a:cubicBezTo>
                    <a:cubicBezTo>
                      <a:pt x="298" y="822"/>
                      <a:pt x="262" y="858"/>
                      <a:pt x="238" y="893"/>
                    </a:cubicBezTo>
                    <a:lnTo>
                      <a:pt x="155" y="1024"/>
                    </a:lnTo>
                    <a:cubicBezTo>
                      <a:pt x="96" y="1108"/>
                      <a:pt x="48" y="1215"/>
                      <a:pt x="36" y="1322"/>
                    </a:cubicBezTo>
                    <a:cubicBezTo>
                      <a:pt x="0" y="1441"/>
                      <a:pt x="12" y="1572"/>
                      <a:pt x="72" y="1691"/>
                    </a:cubicBezTo>
                    <a:cubicBezTo>
                      <a:pt x="119" y="1810"/>
                      <a:pt x="215" y="1905"/>
                      <a:pt x="334" y="1953"/>
                    </a:cubicBezTo>
                    <a:cubicBezTo>
                      <a:pt x="416" y="1989"/>
                      <a:pt x="497" y="2005"/>
                      <a:pt x="579" y="2005"/>
                    </a:cubicBezTo>
                    <a:cubicBezTo>
                      <a:pt x="605" y="2005"/>
                      <a:pt x="630" y="2003"/>
                      <a:pt x="655" y="2001"/>
                    </a:cubicBezTo>
                    <a:cubicBezTo>
                      <a:pt x="750" y="1989"/>
                      <a:pt x="846" y="1965"/>
                      <a:pt x="941" y="1929"/>
                    </a:cubicBezTo>
                    <a:lnTo>
                      <a:pt x="941" y="1905"/>
                    </a:lnTo>
                    <a:cubicBezTo>
                      <a:pt x="762" y="1893"/>
                      <a:pt x="584" y="1846"/>
                      <a:pt x="429" y="1762"/>
                    </a:cubicBezTo>
                    <a:cubicBezTo>
                      <a:pt x="310" y="1679"/>
                      <a:pt x="262" y="1536"/>
                      <a:pt x="310" y="1393"/>
                    </a:cubicBezTo>
                    <a:cubicBezTo>
                      <a:pt x="358" y="1239"/>
                      <a:pt x="441" y="1084"/>
                      <a:pt x="536" y="953"/>
                    </a:cubicBezTo>
                    <a:cubicBezTo>
                      <a:pt x="631" y="810"/>
                      <a:pt x="750" y="667"/>
                      <a:pt x="870" y="548"/>
                    </a:cubicBezTo>
                    <a:cubicBezTo>
                      <a:pt x="1000" y="417"/>
                      <a:pt x="1155" y="322"/>
                      <a:pt x="1334" y="274"/>
                    </a:cubicBezTo>
                    <a:cubicBezTo>
                      <a:pt x="1453" y="242"/>
                      <a:pt x="1572" y="227"/>
                      <a:pt x="1695" y="227"/>
                    </a:cubicBezTo>
                    <a:cubicBezTo>
                      <a:pt x="1756" y="227"/>
                      <a:pt x="1818" y="230"/>
                      <a:pt x="1882" y="238"/>
                    </a:cubicBezTo>
                    <a:lnTo>
                      <a:pt x="2024" y="238"/>
                    </a:lnTo>
                    <a:cubicBezTo>
                      <a:pt x="2036" y="250"/>
                      <a:pt x="2048" y="250"/>
                      <a:pt x="2060" y="250"/>
                    </a:cubicBezTo>
                    <a:cubicBezTo>
                      <a:pt x="2143" y="286"/>
                      <a:pt x="2215" y="322"/>
                      <a:pt x="2298" y="369"/>
                    </a:cubicBezTo>
                    <a:cubicBezTo>
                      <a:pt x="2346" y="417"/>
                      <a:pt x="2382" y="465"/>
                      <a:pt x="2405" y="524"/>
                    </a:cubicBezTo>
                    <a:cubicBezTo>
                      <a:pt x="2441" y="655"/>
                      <a:pt x="2417" y="798"/>
                      <a:pt x="2346" y="917"/>
                    </a:cubicBezTo>
                    <a:cubicBezTo>
                      <a:pt x="2048" y="1298"/>
                      <a:pt x="1727" y="1643"/>
                      <a:pt x="1370" y="1965"/>
                    </a:cubicBezTo>
                    <a:cubicBezTo>
                      <a:pt x="1274" y="2072"/>
                      <a:pt x="1322" y="2251"/>
                      <a:pt x="1465" y="2286"/>
                    </a:cubicBezTo>
                    <a:cubicBezTo>
                      <a:pt x="1706" y="2359"/>
                      <a:pt x="1953" y="2393"/>
                      <a:pt x="2198" y="2393"/>
                    </a:cubicBezTo>
                    <a:cubicBezTo>
                      <a:pt x="2315" y="2393"/>
                      <a:pt x="2432" y="2385"/>
                      <a:pt x="2548" y="2370"/>
                    </a:cubicBezTo>
                    <a:cubicBezTo>
                      <a:pt x="2554" y="2369"/>
                      <a:pt x="2559" y="2369"/>
                      <a:pt x="2564" y="2369"/>
                    </a:cubicBezTo>
                    <a:cubicBezTo>
                      <a:pt x="2722" y="2369"/>
                      <a:pt x="2819" y="2541"/>
                      <a:pt x="2739" y="2667"/>
                    </a:cubicBezTo>
                    <a:cubicBezTo>
                      <a:pt x="2608" y="2870"/>
                      <a:pt x="2453" y="3048"/>
                      <a:pt x="2286" y="3215"/>
                    </a:cubicBezTo>
                    <a:cubicBezTo>
                      <a:pt x="2179" y="3334"/>
                      <a:pt x="2251" y="3525"/>
                      <a:pt x="2405" y="3548"/>
                    </a:cubicBezTo>
                    <a:cubicBezTo>
                      <a:pt x="2504" y="3562"/>
                      <a:pt x="2603" y="3569"/>
                      <a:pt x="2702" y="3569"/>
                    </a:cubicBezTo>
                    <a:cubicBezTo>
                      <a:pt x="2855" y="3569"/>
                      <a:pt x="3009" y="3553"/>
                      <a:pt x="3167" y="3525"/>
                    </a:cubicBezTo>
                    <a:cubicBezTo>
                      <a:pt x="3172" y="3524"/>
                      <a:pt x="3176" y="3524"/>
                      <a:pt x="3181" y="3524"/>
                    </a:cubicBezTo>
                    <a:cubicBezTo>
                      <a:pt x="3351" y="3524"/>
                      <a:pt x="3450" y="3742"/>
                      <a:pt x="3310" y="3870"/>
                    </a:cubicBezTo>
                    <a:lnTo>
                      <a:pt x="3298" y="3882"/>
                    </a:lnTo>
                    <a:cubicBezTo>
                      <a:pt x="3162" y="3995"/>
                      <a:pt x="3253" y="4217"/>
                      <a:pt x="3417" y="4217"/>
                    </a:cubicBezTo>
                    <a:cubicBezTo>
                      <a:pt x="3425" y="4217"/>
                      <a:pt x="3433" y="4216"/>
                      <a:pt x="3441" y="4215"/>
                    </a:cubicBezTo>
                    <a:cubicBezTo>
                      <a:pt x="3667" y="4179"/>
                      <a:pt x="3882" y="4132"/>
                      <a:pt x="4084" y="4072"/>
                    </a:cubicBezTo>
                    <a:cubicBezTo>
                      <a:pt x="4101" y="4068"/>
                      <a:pt x="4118" y="4066"/>
                      <a:pt x="4134" y="4066"/>
                    </a:cubicBezTo>
                    <a:cubicBezTo>
                      <a:pt x="4305" y="4066"/>
                      <a:pt x="4394" y="4286"/>
                      <a:pt x="4263" y="4406"/>
                    </a:cubicBezTo>
                    <a:cubicBezTo>
                      <a:pt x="3870" y="4691"/>
                      <a:pt x="3441" y="4906"/>
                      <a:pt x="2977" y="5037"/>
                    </a:cubicBezTo>
                    <a:cubicBezTo>
                      <a:pt x="2786" y="5120"/>
                      <a:pt x="2834" y="5406"/>
                      <a:pt x="3048" y="5406"/>
                    </a:cubicBezTo>
                    <a:cubicBezTo>
                      <a:pt x="3441" y="5394"/>
                      <a:pt x="3822" y="5299"/>
                      <a:pt x="4179" y="5144"/>
                    </a:cubicBezTo>
                    <a:cubicBezTo>
                      <a:pt x="4608" y="4965"/>
                      <a:pt x="5049" y="4775"/>
                      <a:pt x="5501" y="4763"/>
                    </a:cubicBezTo>
                    <a:cubicBezTo>
                      <a:pt x="5596" y="4763"/>
                      <a:pt x="5680" y="4679"/>
                      <a:pt x="5668" y="4584"/>
                    </a:cubicBezTo>
                    <a:cubicBezTo>
                      <a:pt x="5656" y="4537"/>
                      <a:pt x="5656" y="4501"/>
                      <a:pt x="5656" y="4453"/>
                    </a:cubicBezTo>
                    <a:cubicBezTo>
                      <a:pt x="5668" y="4287"/>
                      <a:pt x="5763" y="4156"/>
                      <a:pt x="5787" y="3989"/>
                    </a:cubicBezTo>
                    <a:cubicBezTo>
                      <a:pt x="5846" y="3596"/>
                      <a:pt x="5489" y="3263"/>
                      <a:pt x="5156" y="3048"/>
                    </a:cubicBezTo>
                    <a:cubicBezTo>
                      <a:pt x="4822" y="2846"/>
                      <a:pt x="4406" y="2655"/>
                      <a:pt x="4263" y="2286"/>
                    </a:cubicBezTo>
                    <a:cubicBezTo>
                      <a:pt x="4227" y="2143"/>
                      <a:pt x="4168" y="2012"/>
                      <a:pt x="4084" y="1881"/>
                    </a:cubicBezTo>
                    <a:cubicBezTo>
                      <a:pt x="3929" y="1703"/>
                      <a:pt x="3620" y="1727"/>
                      <a:pt x="3453" y="1548"/>
                    </a:cubicBezTo>
                    <a:cubicBezTo>
                      <a:pt x="3322" y="1393"/>
                      <a:pt x="3322" y="1179"/>
                      <a:pt x="3286" y="977"/>
                    </a:cubicBezTo>
                    <a:cubicBezTo>
                      <a:pt x="3251" y="798"/>
                      <a:pt x="3167" y="631"/>
                      <a:pt x="3048" y="488"/>
                    </a:cubicBezTo>
                    <a:cubicBezTo>
                      <a:pt x="2941" y="322"/>
                      <a:pt x="2786" y="203"/>
                      <a:pt x="2596" y="143"/>
                    </a:cubicBezTo>
                    <a:cubicBezTo>
                      <a:pt x="2524" y="107"/>
                      <a:pt x="2441" y="72"/>
                      <a:pt x="2358" y="48"/>
                    </a:cubicBezTo>
                    <a:cubicBezTo>
                      <a:pt x="2286" y="36"/>
                      <a:pt x="2227" y="12"/>
                      <a:pt x="2155" y="12"/>
                    </a:cubicBezTo>
                    <a:cubicBezTo>
                      <a:pt x="2108" y="0"/>
                      <a:pt x="2060" y="0"/>
                      <a:pt x="20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6" name="Google Shape;4556;p49"/>
              <p:cNvSpPr/>
              <p:nvPr/>
            </p:nvSpPr>
            <p:spPr>
              <a:xfrm>
                <a:off x="3392448" y="4375854"/>
                <a:ext cx="1337" cy="129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8" extrusionOk="0">
                    <a:moveTo>
                      <a:pt x="15" y="0"/>
                    </a:moveTo>
                    <a:cubicBezTo>
                      <a:pt x="9" y="0"/>
                      <a:pt x="0" y="14"/>
                      <a:pt x="8" y="22"/>
                    </a:cubicBezTo>
                    <a:cubicBezTo>
                      <a:pt x="8" y="26"/>
                      <a:pt x="10" y="27"/>
                      <a:pt x="13" y="27"/>
                    </a:cubicBezTo>
                    <a:cubicBezTo>
                      <a:pt x="19" y="27"/>
                      <a:pt x="29" y="19"/>
                      <a:pt x="20" y="10"/>
                    </a:cubicBezTo>
                    <a:cubicBezTo>
                      <a:pt x="20" y="3"/>
                      <a:pt x="18" y="0"/>
                      <a:pt x="15" y="0"/>
                    </a:cubicBezTo>
                    <a:close/>
                  </a:path>
                </a:pathLst>
              </a:custGeom>
              <a:solidFill>
                <a:srgbClr val="3FAF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7" name="Google Shape;4557;p49"/>
              <p:cNvSpPr/>
              <p:nvPr/>
            </p:nvSpPr>
            <p:spPr>
              <a:xfrm>
                <a:off x="3127768" y="4339307"/>
                <a:ext cx="968" cy="106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3" extrusionOk="0">
                    <a:moveTo>
                      <a:pt x="10" y="1"/>
                    </a:moveTo>
                    <a:cubicBezTo>
                      <a:pt x="6" y="1"/>
                      <a:pt x="1" y="9"/>
                      <a:pt x="1" y="18"/>
                    </a:cubicBezTo>
                    <a:cubicBezTo>
                      <a:pt x="4" y="21"/>
                      <a:pt x="8" y="22"/>
                      <a:pt x="10" y="22"/>
                    </a:cubicBezTo>
                    <a:cubicBezTo>
                      <a:pt x="17" y="22"/>
                      <a:pt x="21" y="14"/>
                      <a:pt x="12" y="6"/>
                    </a:cubicBezTo>
                    <a:cubicBezTo>
                      <a:pt x="12" y="2"/>
                      <a:pt x="11" y="1"/>
                      <a:pt x="10" y="1"/>
                    </a:cubicBezTo>
                    <a:close/>
                  </a:path>
                </a:pathLst>
              </a:custGeom>
              <a:solidFill>
                <a:srgbClr val="85CE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8" name="Google Shape;4558;p49"/>
              <p:cNvSpPr/>
              <p:nvPr/>
            </p:nvSpPr>
            <p:spPr>
              <a:xfrm>
                <a:off x="2688784" y="4557923"/>
                <a:ext cx="269474" cy="249149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406" extrusionOk="0">
                    <a:moveTo>
                      <a:pt x="2001" y="0"/>
                    </a:moveTo>
                    <a:cubicBezTo>
                      <a:pt x="1953" y="0"/>
                      <a:pt x="1905" y="0"/>
                      <a:pt x="1858" y="12"/>
                    </a:cubicBezTo>
                    <a:cubicBezTo>
                      <a:pt x="1667" y="48"/>
                      <a:pt x="1477" y="107"/>
                      <a:pt x="1310" y="191"/>
                    </a:cubicBezTo>
                    <a:cubicBezTo>
                      <a:pt x="1131" y="262"/>
                      <a:pt x="965" y="334"/>
                      <a:pt x="786" y="417"/>
                    </a:cubicBezTo>
                    <a:cubicBezTo>
                      <a:pt x="608" y="512"/>
                      <a:pt x="453" y="631"/>
                      <a:pt x="334" y="774"/>
                    </a:cubicBezTo>
                    <a:cubicBezTo>
                      <a:pt x="298" y="822"/>
                      <a:pt x="262" y="858"/>
                      <a:pt x="238" y="893"/>
                    </a:cubicBezTo>
                    <a:lnTo>
                      <a:pt x="155" y="1024"/>
                    </a:lnTo>
                    <a:cubicBezTo>
                      <a:pt x="96" y="1108"/>
                      <a:pt x="48" y="1215"/>
                      <a:pt x="36" y="1322"/>
                    </a:cubicBezTo>
                    <a:cubicBezTo>
                      <a:pt x="0" y="1441"/>
                      <a:pt x="12" y="1572"/>
                      <a:pt x="72" y="1691"/>
                    </a:cubicBezTo>
                    <a:cubicBezTo>
                      <a:pt x="119" y="1810"/>
                      <a:pt x="215" y="1905"/>
                      <a:pt x="334" y="1953"/>
                    </a:cubicBezTo>
                    <a:cubicBezTo>
                      <a:pt x="416" y="1989"/>
                      <a:pt x="497" y="2005"/>
                      <a:pt x="579" y="2005"/>
                    </a:cubicBezTo>
                    <a:cubicBezTo>
                      <a:pt x="605" y="2005"/>
                      <a:pt x="630" y="2003"/>
                      <a:pt x="655" y="2001"/>
                    </a:cubicBezTo>
                    <a:cubicBezTo>
                      <a:pt x="750" y="1989"/>
                      <a:pt x="846" y="1965"/>
                      <a:pt x="941" y="1929"/>
                    </a:cubicBezTo>
                    <a:lnTo>
                      <a:pt x="941" y="1905"/>
                    </a:lnTo>
                    <a:cubicBezTo>
                      <a:pt x="762" y="1893"/>
                      <a:pt x="584" y="1846"/>
                      <a:pt x="429" y="1762"/>
                    </a:cubicBezTo>
                    <a:cubicBezTo>
                      <a:pt x="310" y="1679"/>
                      <a:pt x="262" y="1536"/>
                      <a:pt x="310" y="1393"/>
                    </a:cubicBezTo>
                    <a:cubicBezTo>
                      <a:pt x="358" y="1239"/>
                      <a:pt x="441" y="1084"/>
                      <a:pt x="536" y="953"/>
                    </a:cubicBezTo>
                    <a:cubicBezTo>
                      <a:pt x="631" y="810"/>
                      <a:pt x="750" y="667"/>
                      <a:pt x="870" y="548"/>
                    </a:cubicBezTo>
                    <a:cubicBezTo>
                      <a:pt x="1000" y="417"/>
                      <a:pt x="1155" y="322"/>
                      <a:pt x="1334" y="274"/>
                    </a:cubicBezTo>
                    <a:cubicBezTo>
                      <a:pt x="1453" y="242"/>
                      <a:pt x="1572" y="227"/>
                      <a:pt x="1695" y="227"/>
                    </a:cubicBezTo>
                    <a:cubicBezTo>
                      <a:pt x="1756" y="227"/>
                      <a:pt x="1818" y="230"/>
                      <a:pt x="1882" y="238"/>
                    </a:cubicBezTo>
                    <a:lnTo>
                      <a:pt x="2024" y="238"/>
                    </a:lnTo>
                    <a:cubicBezTo>
                      <a:pt x="2036" y="250"/>
                      <a:pt x="2048" y="250"/>
                      <a:pt x="2060" y="250"/>
                    </a:cubicBezTo>
                    <a:cubicBezTo>
                      <a:pt x="2143" y="286"/>
                      <a:pt x="2215" y="322"/>
                      <a:pt x="2298" y="369"/>
                    </a:cubicBezTo>
                    <a:cubicBezTo>
                      <a:pt x="2346" y="417"/>
                      <a:pt x="2382" y="465"/>
                      <a:pt x="2405" y="524"/>
                    </a:cubicBezTo>
                    <a:cubicBezTo>
                      <a:pt x="2441" y="655"/>
                      <a:pt x="2417" y="798"/>
                      <a:pt x="2346" y="917"/>
                    </a:cubicBezTo>
                    <a:cubicBezTo>
                      <a:pt x="2048" y="1298"/>
                      <a:pt x="1727" y="1643"/>
                      <a:pt x="1370" y="1965"/>
                    </a:cubicBezTo>
                    <a:cubicBezTo>
                      <a:pt x="1274" y="2072"/>
                      <a:pt x="1322" y="2251"/>
                      <a:pt x="1465" y="2286"/>
                    </a:cubicBezTo>
                    <a:cubicBezTo>
                      <a:pt x="1706" y="2359"/>
                      <a:pt x="1953" y="2393"/>
                      <a:pt x="2198" y="2393"/>
                    </a:cubicBezTo>
                    <a:cubicBezTo>
                      <a:pt x="2315" y="2393"/>
                      <a:pt x="2432" y="2385"/>
                      <a:pt x="2548" y="2370"/>
                    </a:cubicBezTo>
                    <a:cubicBezTo>
                      <a:pt x="2554" y="2369"/>
                      <a:pt x="2559" y="2369"/>
                      <a:pt x="2564" y="2369"/>
                    </a:cubicBezTo>
                    <a:cubicBezTo>
                      <a:pt x="2722" y="2369"/>
                      <a:pt x="2819" y="2541"/>
                      <a:pt x="2739" y="2667"/>
                    </a:cubicBezTo>
                    <a:cubicBezTo>
                      <a:pt x="2608" y="2870"/>
                      <a:pt x="2453" y="3048"/>
                      <a:pt x="2286" y="3215"/>
                    </a:cubicBezTo>
                    <a:cubicBezTo>
                      <a:pt x="2179" y="3334"/>
                      <a:pt x="2251" y="3525"/>
                      <a:pt x="2405" y="3548"/>
                    </a:cubicBezTo>
                    <a:cubicBezTo>
                      <a:pt x="2504" y="3562"/>
                      <a:pt x="2603" y="3569"/>
                      <a:pt x="2702" y="3569"/>
                    </a:cubicBezTo>
                    <a:cubicBezTo>
                      <a:pt x="2855" y="3569"/>
                      <a:pt x="3009" y="3553"/>
                      <a:pt x="3167" y="3525"/>
                    </a:cubicBezTo>
                    <a:cubicBezTo>
                      <a:pt x="3172" y="3524"/>
                      <a:pt x="3176" y="3524"/>
                      <a:pt x="3181" y="3524"/>
                    </a:cubicBezTo>
                    <a:cubicBezTo>
                      <a:pt x="3351" y="3524"/>
                      <a:pt x="3450" y="3742"/>
                      <a:pt x="3310" y="3870"/>
                    </a:cubicBezTo>
                    <a:lnTo>
                      <a:pt x="3298" y="3882"/>
                    </a:lnTo>
                    <a:cubicBezTo>
                      <a:pt x="3162" y="3995"/>
                      <a:pt x="3253" y="4217"/>
                      <a:pt x="3417" y="4217"/>
                    </a:cubicBezTo>
                    <a:cubicBezTo>
                      <a:pt x="3425" y="4217"/>
                      <a:pt x="3433" y="4216"/>
                      <a:pt x="3441" y="4215"/>
                    </a:cubicBezTo>
                    <a:cubicBezTo>
                      <a:pt x="3667" y="4179"/>
                      <a:pt x="3882" y="4132"/>
                      <a:pt x="4084" y="4072"/>
                    </a:cubicBezTo>
                    <a:cubicBezTo>
                      <a:pt x="4101" y="4068"/>
                      <a:pt x="4118" y="4066"/>
                      <a:pt x="4134" y="4066"/>
                    </a:cubicBezTo>
                    <a:cubicBezTo>
                      <a:pt x="4305" y="4066"/>
                      <a:pt x="4394" y="4286"/>
                      <a:pt x="4263" y="4406"/>
                    </a:cubicBezTo>
                    <a:cubicBezTo>
                      <a:pt x="3870" y="4691"/>
                      <a:pt x="3441" y="4906"/>
                      <a:pt x="2977" y="5037"/>
                    </a:cubicBezTo>
                    <a:cubicBezTo>
                      <a:pt x="2786" y="5120"/>
                      <a:pt x="2834" y="5406"/>
                      <a:pt x="3048" y="5406"/>
                    </a:cubicBezTo>
                    <a:cubicBezTo>
                      <a:pt x="3441" y="5394"/>
                      <a:pt x="3822" y="5299"/>
                      <a:pt x="4179" y="5144"/>
                    </a:cubicBezTo>
                    <a:cubicBezTo>
                      <a:pt x="4608" y="4965"/>
                      <a:pt x="5049" y="4775"/>
                      <a:pt x="5501" y="4763"/>
                    </a:cubicBezTo>
                    <a:cubicBezTo>
                      <a:pt x="5596" y="4763"/>
                      <a:pt x="5680" y="4679"/>
                      <a:pt x="5668" y="4584"/>
                    </a:cubicBezTo>
                    <a:cubicBezTo>
                      <a:pt x="5656" y="4537"/>
                      <a:pt x="5656" y="4501"/>
                      <a:pt x="5656" y="4453"/>
                    </a:cubicBezTo>
                    <a:cubicBezTo>
                      <a:pt x="5668" y="4287"/>
                      <a:pt x="5763" y="4156"/>
                      <a:pt x="5787" y="3989"/>
                    </a:cubicBezTo>
                    <a:cubicBezTo>
                      <a:pt x="5846" y="3596"/>
                      <a:pt x="5489" y="3263"/>
                      <a:pt x="5156" y="3048"/>
                    </a:cubicBezTo>
                    <a:cubicBezTo>
                      <a:pt x="4822" y="2846"/>
                      <a:pt x="4406" y="2655"/>
                      <a:pt x="4263" y="2286"/>
                    </a:cubicBezTo>
                    <a:cubicBezTo>
                      <a:pt x="4227" y="2143"/>
                      <a:pt x="4168" y="2012"/>
                      <a:pt x="4084" y="1881"/>
                    </a:cubicBezTo>
                    <a:cubicBezTo>
                      <a:pt x="3929" y="1703"/>
                      <a:pt x="3620" y="1727"/>
                      <a:pt x="3453" y="1548"/>
                    </a:cubicBezTo>
                    <a:cubicBezTo>
                      <a:pt x="3322" y="1393"/>
                      <a:pt x="3322" y="1179"/>
                      <a:pt x="3286" y="977"/>
                    </a:cubicBezTo>
                    <a:cubicBezTo>
                      <a:pt x="3251" y="798"/>
                      <a:pt x="3167" y="631"/>
                      <a:pt x="3048" y="488"/>
                    </a:cubicBezTo>
                    <a:cubicBezTo>
                      <a:pt x="2941" y="322"/>
                      <a:pt x="2786" y="203"/>
                      <a:pt x="2596" y="143"/>
                    </a:cubicBezTo>
                    <a:cubicBezTo>
                      <a:pt x="2524" y="107"/>
                      <a:pt x="2441" y="72"/>
                      <a:pt x="2358" y="48"/>
                    </a:cubicBezTo>
                    <a:cubicBezTo>
                      <a:pt x="2286" y="36"/>
                      <a:pt x="2227" y="12"/>
                      <a:pt x="2155" y="12"/>
                    </a:cubicBezTo>
                    <a:cubicBezTo>
                      <a:pt x="2108" y="0"/>
                      <a:pt x="2060" y="0"/>
                      <a:pt x="2001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9" name="Google Shape;4559;p49"/>
              <p:cNvSpPr/>
              <p:nvPr/>
            </p:nvSpPr>
            <p:spPr>
              <a:xfrm>
                <a:off x="2844099" y="4277872"/>
                <a:ext cx="453271" cy="807453"/>
              </a:xfrm>
              <a:custGeom>
                <a:avLst/>
                <a:gdLst/>
                <a:ahLst/>
                <a:cxnLst/>
                <a:rect l="l" t="t" r="r" b="b"/>
                <a:pathLst>
                  <a:path w="9835" h="17520" extrusionOk="0">
                    <a:moveTo>
                      <a:pt x="7703" y="1"/>
                    </a:moveTo>
                    <a:cubicBezTo>
                      <a:pt x="6834" y="1"/>
                      <a:pt x="5837" y="865"/>
                      <a:pt x="5751" y="2053"/>
                    </a:cubicBezTo>
                    <a:cubicBezTo>
                      <a:pt x="5739" y="2363"/>
                      <a:pt x="5775" y="2696"/>
                      <a:pt x="5632" y="2970"/>
                    </a:cubicBezTo>
                    <a:cubicBezTo>
                      <a:pt x="5453" y="3303"/>
                      <a:pt x="5084" y="3351"/>
                      <a:pt x="4905" y="3696"/>
                    </a:cubicBezTo>
                    <a:cubicBezTo>
                      <a:pt x="4798" y="3898"/>
                      <a:pt x="4798" y="4137"/>
                      <a:pt x="4751" y="4363"/>
                    </a:cubicBezTo>
                    <a:cubicBezTo>
                      <a:pt x="4608" y="4994"/>
                      <a:pt x="4155" y="5411"/>
                      <a:pt x="3774" y="5827"/>
                    </a:cubicBezTo>
                    <a:cubicBezTo>
                      <a:pt x="3381" y="6244"/>
                      <a:pt x="3000" y="6887"/>
                      <a:pt x="3119" y="7458"/>
                    </a:cubicBezTo>
                    <a:cubicBezTo>
                      <a:pt x="3179" y="7708"/>
                      <a:pt x="3310" y="7887"/>
                      <a:pt x="3346" y="8137"/>
                    </a:cubicBezTo>
                    <a:cubicBezTo>
                      <a:pt x="3417" y="8709"/>
                      <a:pt x="2965" y="9232"/>
                      <a:pt x="2560" y="9506"/>
                    </a:cubicBezTo>
                    <a:cubicBezTo>
                      <a:pt x="2155" y="9780"/>
                      <a:pt x="1667" y="10066"/>
                      <a:pt x="1524" y="10649"/>
                    </a:cubicBezTo>
                    <a:cubicBezTo>
                      <a:pt x="1369" y="11221"/>
                      <a:pt x="1631" y="11852"/>
                      <a:pt x="1417" y="12423"/>
                    </a:cubicBezTo>
                    <a:cubicBezTo>
                      <a:pt x="1167" y="13114"/>
                      <a:pt x="464" y="13566"/>
                      <a:pt x="464" y="13566"/>
                    </a:cubicBezTo>
                    <a:cubicBezTo>
                      <a:pt x="0" y="14114"/>
                      <a:pt x="167" y="15067"/>
                      <a:pt x="1036" y="16102"/>
                    </a:cubicBezTo>
                    <a:cubicBezTo>
                      <a:pt x="1500" y="16650"/>
                      <a:pt x="1941" y="17329"/>
                      <a:pt x="2607" y="17519"/>
                    </a:cubicBezTo>
                    <a:cubicBezTo>
                      <a:pt x="2607" y="17519"/>
                      <a:pt x="3727" y="15709"/>
                      <a:pt x="3929" y="15328"/>
                    </a:cubicBezTo>
                    <a:cubicBezTo>
                      <a:pt x="4286" y="14626"/>
                      <a:pt x="4667" y="13840"/>
                      <a:pt x="4667" y="13042"/>
                    </a:cubicBezTo>
                    <a:cubicBezTo>
                      <a:pt x="4643" y="12888"/>
                      <a:pt x="4643" y="12745"/>
                      <a:pt x="4667" y="12590"/>
                    </a:cubicBezTo>
                    <a:cubicBezTo>
                      <a:pt x="4727" y="12328"/>
                      <a:pt x="4858" y="12090"/>
                      <a:pt x="5036" y="11899"/>
                    </a:cubicBezTo>
                    <a:lnTo>
                      <a:pt x="7239" y="9197"/>
                    </a:lnTo>
                    <a:cubicBezTo>
                      <a:pt x="7537" y="8887"/>
                      <a:pt x="7763" y="8506"/>
                      <a:pt x="7930" y="8101"/>
                    </a:cubicBezTo>
                    <a:cubicBezTo>
                      <a:pt x="8084" y="7625"/>
                      <a:pt x="8072" y="7089"/>
                      <a:pt x="8275" y="6637"/>
                    </a:cubicBezTo>
                    <a:cubicBezTo>
                      <a:pt x="8513" y="6113"/>
                      <a:pt x="9001" y="5839"/>
                      <a:pt x="9251" y="5315"/>
                    </a:cubicBezTo>
                    <a:cubicBezTo>
                      <a:pt x="9501" y="4791"/>
                      <a:pt x="9465" y="4137"/>
                      <a:pt x="9501" y="3541"/>
                    </a:cubicBezTo>
                    <a:cubicBezTo>
                      <a:pt x="9513" y="3267"/>
                      <a:pt x="9561" y="3006"/>
                      <a:pt x="9644" y="2744"/>
                    </a:cubicBezTo>
                    <a:cubicBezTo>
                      <a:pt x="9835" y="2124"/>
                      <a:pt x="9775" y="1446"/>
                      <a:pt x="9430" y="1041"/>
                    </a:cubicBezTo>
                    <a:cubicBezTo>
                      <a:pt x="9013" y="553"/>
                      <a:pt x="8537" y="148"/>
                      <a:pt x="7965" y="29"/>
                    </a:cubicBezTo>
                    <a:cubicBezTo>
                      <a:pt x="7880" y="10"/>
                      <a:pt x="7792" y="1"/>
                      <a:pt x="7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0" name="Google Shape;4560;p49"/>
              <p:cNvSpPr/>
              <p:nvPr/>
            </p:nvSpPr>
            <p:spPr>
              <a:xfrm>
                <a:off x="2982915" y="4283034"/>
                <a:ext cx="312243" cy="404925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8786" extrusionOk="0">
                    <a:moveTo>
                      <a:pt x="4346" y="0"/>
                    </a:moveTo>
                    <a:cubicBezTo>
                      <a:pt x="4287" y="0"/>
                      <a:pt x="4227" y="12"/>
                      <a:pt x="4167" y="24"/>
                    </a:cubicBezTo>
                    <a:cubicBezTo>
                      <a:pt x="4108" y="36"/>
                      <a:pt x="4048" y="60"/>
                      <a:pt x="3989" y="84"/>
                    </a:cubicBezTo>
                    <a:cubicBezTo>
                      <a:pt x="3894" y="131"/>
                      <a:pt x="3798" y="179"/>
                      <a:pt x="3715" y="238"/>
                    </a:cubicBezTo>
                    <a:cubicBezTo>
                      <a:pt x="3632" y="298"/>
                      <a:pt x="3548" y="357"/>
                      <a:pt x="3477" y="441"/>
                    </a:cubicBezTo>
                    <a:cubicBezTo>
                      <a:pt x="3251" y="608"/>
                      <a:pt x="3072" y="834"/>
                      <a:pt x="2977" y="1096"/>
                    </a:cubicBezTo>
                    <a:cubicBezTo>
                      <a:pt x="2846" y="1358"/>
                      <a:pt x="2774" y="1643"/>
                      <a:pt x="2751" y="1941"/>
                    </a:cubicBezTo>
                    <a:cubicBezTo>
                      <a:pt x="2727" y="2251"/>
                      <a:pt x="2774" y="2596"/>
                      <a:pt x="2632" y="2858"/>
                    </a:cubicBezTo>
                    <a:cubicBezTo>
                      <a:pt x="2453" y="3191"/>
                      <a:pt x="2084" y="3251"/>
                      <a:pt x="1905" y="3584"/>
                    </a:cubicBezTo>
                    <a:cubicBezTo>
                      <a:pt x="1798" y="3786"/>
                      <a:pt x="1798" y="4037"/>
                      <a:pt x="1751" y="4263"/>
                    </a:cubicBezTo>
                    <a:cubicBezTo>
                      <a:pt x="1608" y="4882"/>
                      <a:pt x="1155" y="5299"/>
                      <a:pt x="774" y="5715"/>
                    </a:cubicBezTo>
                    <a:cubicBezTo>
                      <a:pt x="381" y="6132"/>
                      <a:pt x="0" y="6775"/>
                      <a:pt x="119" y="7358"/>
                    </a:cubicBezTo>
                    <a:cubicBezTo>
                      <a:pt x="179" y="7596"/>
                      <a:pt x="310" y="7787"/>
                      <a:pt x="346" y="8037"/>
                    </a:cubicBezTo>
                    <a:cubicBezTo>
                      <a:pt x="346" y="8097"/>
                      <a:pt x="346" y="8168"/>
                      <a:pt x="346" y="8227"/>
                    </a:cubicBezTo>
                    <a:cubicBezTo>
                      <a:pt x="335" y="8385"/>
                      <a:pt x="417" y="8496"/>
                      <a:pt x="518" y="8496"/>
                    </a:cubicBezTo>
                    <a:cubicBezTo>
                      <a:pt x="532" y="8496"/>
                      <a:pt x="546" y="8494"/>
                      <a:pt x="560" y="8489"/>
                    </a:cubicBezTo>
                    <a:cubicBezTo>
                      <a:pt x="697" y="8460"/>
                      <a:pt x="834" y="8447"/>
                      <a:pt x="972" y="8447"/>
                    </a:cubicBezTo>
                    <a:cubicBezTo>
                      <a:pt x="1386" y="8447"/>
                      <a:pt x="1801" y="8561"/>
                      <a:pt x="2203" y="8668"/>
                    </a:cubicBezTo>
                    <a:cubicBezTo>
                      <a:pt x="2471" y="8746"/>
                      <a:pt x="2751" y="8785"/>
                      <a:pt x="3031" y="8785"/>
                    </a:cubicBezTo>
                    <a:cubicBezTo>
                      <a:pt x="3225" y="8785"/>
                      <a:pt x="3418" y="8766"/>
                      <a:pt x="3608" y="8728"/>
                    </a:cubicBezTo>
                    <a:cubicBezTo>
                      <a:pt x="3858" y="8656"/>
                      <a:pt x="3894" y="8168"/>
                      <a:pt x="3644" y="8132"/>
                    </a:cubicBezTo>
                    <a:cubicBezTo>
                      <a:pt x="3060" y="8061"/>
                      <a:pt x="2513" y="7858"/>
                      <a:pt x="2012" y="7549"/>
                    </a:cubicBezTo>
                    <a:cubicBezTo>
                      <a:pt x="1815" y="7421"/>
                      <a:pt x="1935" y="6976"/>
                      <a:pt x="2162" y="6976"/>
                    </a:cubicBezTo>
                    <a:cubicBezTo>
                      <a:pt x="2167" y="6976"/>
                      <a:pt x="2173" y="6977"/>
                      <a:pt x="2179" y="6977"/>
                    </a:cubicBezTo>
                    <a:cubicBezTo>
                      <a:pt x="2441" y="7001"/>
                      <a:pt x="2703" y="7013"/>
                      <a:pt x="2965" y="7013"/>
                    </a:cubicBezTo>
                    <a:cubicBezTo>
                      <a:pt x="3203" y="7013"/>
                      <a:pt x="3310" y="6573"/>
                      <a:pt x="3120" y="6442"/>
                    </a:cubicBezTo>
                    <a:lnTo>
                      <a:pt x="3096" y="6430"/>
                    </a:lnTo>
                    <a:cubicBezTo>
                      <a:pt x="2905" y="6299"/>
                      <a:pt x="3013" y="5858"/>
                      <a:pt x="3239" y="5858"/>
                    </a:cubicBezTo>
                    <a:cubicBezTo>
                      <a:pt x="3560" y="5846"/>
                      <a:pt x="3870" y="5775"/>
                      <a:pt x="4156" y="5644"/>
                    </a:cubicBezTo>
                    <a:cubicBezTo>
                      <a:pt x="4346" y="5525"/>
                      <a:pt x="4394" y="5275"/>
                      <a:pt x="4251" y="5096"/>
                    </a:cubicBezTo>
                    <a:cubicBezTo>
                      <a:pt x="4013" y="4894"/>
                      <a:pt x="3810" y="4656"/>
                      <a:pt x="3632" y="4394"/>
                    </a:cubicBezTo>
                    <a:cubicBezTo>
                      <a:pt x="3513" y="4215"/>
                      <a:pt x="3620" y="3894"/>
                      <a:pt x="3822" y="3870"/>
                    </a:cubicBezTo>
                    <a:cubicBezTo>
                      <a:pt x="4275" y="3822"/>
                      <a:pt x="4727" y="3667"/>
                      <a:pt x="5120" y="3417"/>
                    </a:cubicBezTo>
                    <a:cubicBezTo>
                      <a:pt x="5287" y="3310"/>
                      <a:pt x="5322" y="3001"/>
                      <a:pt x="5180" y="2882"/>
                    </a:cubicBezTo>
                    <a:cubicBezTo>
                      <a:pt x="4703" y="2489"/>
                      <a:pt x="4263" y="2048"/>
                      <a:pt x="3882" y="1560"/>
                    </a:cubicBezTo>
                    <a:cubicBezTo>
                      <a:pt x="3775" y="1381"/>
                      <a:pt x="3727" y="1167"/>
                      <a:pt x="3751" y="965"/>
                    </a:cubicBezTo>
                    <a:cubicBezTo>
                      <a:pt x="3775" y="869"/>
                      <a:pt x="3810" y="786"/>
                      <a:pt x="3870" y="703"/>
                    </a:cubicBezTo>
                    <a:cubicBezTo>
                      <a:pt x="3953" y="608"/>
                      <a:pt x="4048" y="524"/>
                      <a:pt x="4144" y="453"/>
                    </a:cubicBezTo>
                    <a:cubicBezTo>
                      <a:pt x="4156" y="441"/>
                      <a:pt x="4167" y="429"/>
                      <a:pt x="4179" y="417"/>
                    </a:cubicBezTo>
                    <a:lnTo>
                      <a:pt x="4358" y="357"/>
                    </a:lnTo>
                    <a:cubicBezTo>
                      <a:pt x="4560" y="274"/>
                      <a:pt x="4787" y="238"/>
                      <a:pt x="5013" y="238"/>
                    </a:cubicBezTo>
                    <a:cubicBezTo>
                      <a:pt x="5239" y="274"/>
                      <a:pt x="5441" y="369"/>
                      <a:pt x="5608" y="524"/>
                    </a:cubicBezTo>
                    <a:cubicBezTo>
                      <a:pt x="5775" y="679"/>
                      <a:pt x="5942" y="858"/>
                      <a:pt x="6072" y="1036"/>
                    </a:cubicBezTo>
                    <a:cubicBezTo>
                      <a:pt x="6215" y="1227"/>
                      <a:pt x="6323" y="1441"/>
                      <a:pt x="6394" y="1667"/>
                    </a:cubicBezTo>
                    <a:cubicBezTo>
                      <a:pt x="6477" y="1870"/>
                      <a:pt x="6442" y="2096"/>
                      <a:pt x="6311" y="2262"/>
                    </a:cubicBezTo>
                    <a:cubicBezTo>
                      <a:pt x="6168" y="2453"/>
                      <a:pt x="5942" y="2536"/>
                      <a:pt x="5715" y="2632"/>
                    </a:cubicBezTo>
                    <a:lnTo>
                      <a:pt x="5715" y="2679"/>
                    </a:lnTo>
                    <a:cubicBezTo>
                      <a:pt x="5794" y="2697"/>
                      <a:pt x="5879" y="2708"/>
                      <a:pt x="5965" y="2708"/>
                    </a:cubicBezTo>
                    <a:cubicBezTo>
                      <a:pt x="5997" y="2708"/>
                      <a:pt x="6029" y="2706"/>
                      <a:pt x="6061" y="2703"/>
                    </a:cubicBezTo>
                    <a:cubicBezTo>
                      <a:pt x="6203" y="2691"/>
                      <a:pt x="6334" y="2632"/>
                      <a:pt x="6442" y="2536"/>
                    </a:cubicBezTo>
                    <a:cubicBezTo>
                      <a:pt x="6584" y="2405"/>
                      <a:pt x="6692" y="2227"/>
                      <a:pt x="6739" y="2036"/>
                    </a:cubicBezTo>
                    <a:cubicBezTo>
                      <a:pt x="6775" y="1846"/>
                      <a:pt x="6775" y="1643"/>
                      <a:pt x="6715" y="1453"/>
                    </a:cubicBezTo>
                    <a:cubicBezTo>
                      <a:pt x="6680" y="1310"/>
                      <a:pt x="6620" y="1155"/>
                      <a:pt x="6537" y="1024"/>
                    </a:cubicBezTo>
                    <a:lnTo>
                      <a:pt x="6418" y="858"/>
                    </a:lnTo>
                    <a:cubicBezTo>
                      <a:pt x="6370" y="810"/>
                      <a:pt x="6323" y="762"/>
                      <a:pt x="6287" y="715"/>
                    </a:cubicBezTo>
                    <a:cubicBezTo>
                      <a:pt x="6120" y="524"/>
                      <a:pt x="5918" y="393"/>
                      <a:pt x="5691" y="298"/>
                    </a:cubicBezTo>
                    <a:cubicBezTo>
                      <a:pt x="5477" y="227"/>
                      <a:pt x="5263" y="155"/>
                      <a:pt x="5037" y="107"/>
                    </a:cubicBezTo>
                    <a:cubicBezTo>
                      <a:pt x="4810" y="36"/>
                      <a:pt x="4584" y="0"/>
                      <a:pt x="4346" y="0"/>
                    </a:cubicBezTo>
                    <a:close/>
                  </a:path>
                </a:pathLst>
              </a:custGeom>
              <a:solidFill>
                <a:srgbClr val="FFFFFF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1" name="Google Shape;4561;p49"/>
              <p:cNvSpPr/>
              <p:nvPr/>
            </p:nvSpPr>
            <p:spPr>
              <a:xfrm>
                <a:off x="2844099" y="4698144"/>
                <a:ext cx="226658" cy="386167"/>
              </a:xfrm>
              <a:custGeom>
                <a:avLst/>
                <a:gdLst/>
                <a:ahLst/>
                <a:cxnLst/>
                <a:rect l="l" t="t" r="r" b="b"/>
                <a:pathLst>
                  <a:path w="4918" h="8379" extrusionOk="0">
                    <a:moveTo>
                      <a:pt x="3049" y="1"/>
                    </a:moveTo>
                    <a:cubicBezTo>
                      <a:pt x="3008" y="1"/>
                      <a:pt x="2969" y="19"/>
                      <a:pt x="2941" y="54"/>
                    </a:cubicBezTo>
                    <a:cubicBezTo>
                      <a:pt x="2834" y="185"/>
                      <a:pt x="2703" y="292"/>
                      <a:pt x="2560" y="399"/>
                    </a:cubicBezTo>
                    <a:cubicBezTo>
                      <a:pt x="2155" y="673"/>
                      <a:pt x="1667" y="959"/>
                      <a:pt x="1524" y="1530"/>
                    </a:cubicBezTo>
                    <a:cubicBezTo>
                      <a:pt x="1369" y="2102"/>
                      <a:pt x="1631" y="2745"/>
                      <a:pt x="1429" y="3304"/>
                    </a:cubicBezTo>
                    <a:cubicBezTo>
                      <a:pt x="1179" y="3995"/>
                      <a:pt x="464" y="4447"/>
                      <a:pt x="464" y="4447"/>
                    </a:cubicBezTo>
                    <a:cubicBezTo>
                      <a:pt x="0" y="4995"/>
                      <a:pt x="167" y="5948"/>
                      <a:pt x="1036" y="6983"/>
                    </a:cubicBezTo>
                    <a:cubicBezTo>
                      <a:pt x="1476" y="7507"/>
                      <a:pt x="1893" y="8150"/>
                      <a:pt x="2512" y="8376"/>
                    </a:cubicBezTo>
                    <a:cubicBezTo>
                      <a:pt x="2521" y="8378"/>
                      <a:pt x="2530" y="8379"/>
                      <a:pt x="2539" y="8379"/>
                    </a:cubicBezTo>
                    <a:cubicBezTo>
                      <a:pt x="2601" y="8379"/>
                      <a:pt x="2660" y="8343"/>
                      <a:pt x="2691" y="8281"/>
                    </a:cubicBezTo>
                    <a:cubicBezTo>
                      <a:pt x="2798" y="8114"/>
                      <a:pt x="2988" y="7793"/>
                      <a:pt x="3203" y="7448"/>
                    </a:cubicBezTo>
                    <a:cubicBezTo>
                      <a:pt x="3250" y="7352"/>
                      <a:pt x="3250" y="7233"/>
                      <a:pt x="3203" y="7150"/>
                    </a:cubicBezTo>
                    <a:cubicBezTo>
                      <a:pt x="3036" y="6924"/>
                      <a:pt x="2869" y="6710"/>
                      <a:pt x="2691" y="6507"/>
                    </a:cubicBezTo>
                    <a:cubicBezTo>
                      <a:pt x="2580" y="6375"/>
                      <a:pt x="2675" y="6109"/>
                      <a:pt x="2822" y="6109"/>
                    </a:cubicBezTo>
                    <a:cubicBezTo>
                      <a:pt x="2833" y="6109"/>
                      <a:pt x="2845" y="6111"/>
                      <a:pt x="2858" y="6114"/>
                    </a:cubicBezTo>
                    <a:cubicBezTo>
                      <a:pt x="3167" y="6198"/>
                      <a:pt x="3489" y="6245"/>
                      <a:pt x="3810" y="6245"/>
                    </a:cubicBezTo>
                    <a:lnTo>
                      <a:pt x="3953" y="6138"/>
                    </a:lnTo>
                    <a:cubicBezTo>
                      <a:pt x="4179" y="5733"/>
                      <a:pt x="4358" y="5305"/>
                      <a:pt x="4501" y="4864"/>
                    </a:cubicBezTo>
                    <a:cubicBezTo>
                      <a:pt x="4536" y="4781"/>
                      <a:pt x="4512" y="4674"/>
                      <a:pt x="4429" y="4602"/>
                    </a:cubicBezTo>
                    <a:cubicBezTo>
                      <a:pt x="3572" y="4102"/>
                      <a:pt x="2572" y="3828"/>
                      <a:pt x="2072" y="2888"/>
                    </a:cubicBezTo>
                    <a:cubicBezTo>
                      <a:pt x="1994" y="2743"/>
                      <a:pt x="2103" y="2515"/>
                      <a:pt x="2244" y="2515"/>
                    </a:cubicBezTo>
                    <a:cubicBezTo>
                      <a:pt x="2254" y="2515"/>
                      <a:pt x="2264" y="2516"/>
                      <a:pt x="2274" y="2519"/>
                    </a:cubicBezTo>
                    <a:lnTo>
                      <a:pt x="2977" y="2697"/>
                    </a:lnTo>
                    <a:cubicBezTo>
                      <a:pt x="2986" y="2699"/>
                      <a:pt x="2995" y="2700"/>
                      <a:pt x="3004" y="2700"/>
                    </a:cubicBezTo>
                    <a:cubicBezTo>
                      <a:pt x="3156" y="2700"/>
                      <a:pt x="3256" y="2427"/>
                      <a:pt x="3155" y="2292"/>
                    </a:cubicBezTo>
                    <a:lnTo>
                      <a:pt x="3131" y="2268"/>
                    </a:lnTo>
                    <a:cubicBezTo>
                      <a:pt x="3019" y="2134"/>
                      <a:pt x="3129" y="1873"/>
                      <a:pt x="3271" y="1873"/>
                    </a:cubicBezTo>
                    <a:cubicBezTo>
                      <a:pt x="3280" y="1873"/>
                      <a:pt x="3289" y="1874"/>
                      <a:pt x="3298" y="1876"/>
                    </a:cubicBezTo>
                    <a:cubicBezTo>
                      <a:pt x="3538" y="1925"/>
                      <a:pt x="3781" y="1949"/>
                      <a:pt x="4024" y="1949"/>
                    </a:cubicBezTo>
                    <a:cubicBezTo>
                      <a:pt x="4251" y="1949"/>
                      <a:pt x="4479" y="1928"/>
                      <a:pt x="4703" y="1887"/>
                    </a:cubicBezTo>
                    <a:cubicBezTo>
                      <a:pt x="4870" y="1816"/>
                      <a:pt x="4917" y="1602"/>
                      <a:pt x="4810" y="1459"/>
                    </a:cubicBezTo>
                    <a:lnTo>
                      <a:pt x="3131" y="30"/>
                    </a:lnTo>
                    <a:cubicBezTo>
                      <a:pt x="3106" y="10"/>
                      <a:pt x="3077" y="1"/>
                      <a:pt x="3049" y="1"/>
                    </a:cubicBezTo>
                    <a:close/>
                  </a:path>
                </a:pathLst>
              </a:custGeom>
              <a:solidFill>
                <a:srgbClr val="FFFFFF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2" name="Google Shape;4562;p49"/>
              <p:cNvSpPr/>
              <p:nvPr/>
            </p:nvSpPr>
            <p:spPr>
              <a:xfrm>
                <a:off x="2952174" y="4292344"/>
                <a:ext cx="620660" cy="929677"/>
              </a:xfrm>
              <a:custGeom>
                <a:avLst/>
                <a:gdLst/>
                <a:ahLst/>
                <a:cxnLst/>
                <a:rect l="l" t="t" r="r" b="b"/>
                <a:pathLst>
                  <a:path w="13467" h="20172" extrusionOk="0">
                    <a:moveTo>
                      <a:pt x="10877" y="0"/>
                    </a:moveTo>
                    <a:cubicBezTo>
                      <a:pt x="9941" y="0"/>
                      <a:pt x="8901" y="747"/>
                      <a:pt x="8656" y="2002"/>
                    </a:cubicBezTo>
                    <a:cubicBezTo>
                      <a:pt x="8585" y="2383"/>
                      <a:pt x="8573" y="2812"/>
                      <a:pt x="8358" y="3098"/>
                    </a:cubicBezTo>
                    <a:cubicBezTo>
                      <a:pt x="8108" y="3467"/>
                      <a:pt x="7656" y="3419"/>
                      <a:pt x="7406" y="3788"/>
                    </a:cubicBezTo>
                    <a:cubicBezTo>
                      <a:pt x="7251" y="4003"/>
                      <a:pt x="7203" y="4312"/>
                      <a:pt x="7108" y="4574"/>
                    </a:cubicBezTo>
                    <a:cubicBezTo>
                      <a:pt x="6846" y="5300"/>
                      <a:pt x="6251" y="5681"/>
                      <a:pt x="5727" y="6086"/>
                    </a:cubicBezTo>
                    <a:cubicBezTo>
                      <a:pt x="5203" y="6491"/>
                      <a:pt x="4655" y="7170"/>
                      <a:pt x="4703" y="7920"/>
                    </a:cubicBezTo>
                    <a:cubicBezTo>
                      <a:pt x="4727" y="8229"/>
                      <a:pt x="4858" y="8503"/>
                      <a:pt x="4858" y="8825"/>
                    </a:cubicBezTo>
                    <a:cubicBezTo>
                      <a:pt x="4858" y="9539"/>
                      <a:pt x="4239" y="10051"/>
                      <a:pt x="3727" y="10277"/>
                    </a:cubicBezTo>
                    <a:cubicBezTo>
                      <a:pt x="3203" y="10503"/>
                      <a:pt x="2596" y="10718"/>
                      <a:pt x="2322" y="11373"/>
                    </a:cubicBezTo>
                    <a:cubicBezTo>
                      <a:pt x="2048" y="12039"/>
                      <a:pt x="2250" y="12897"/>
                      <a:pt x="1929" y="13540"/>
                    </a:cubicBezTo>
                    <a:cubicBezTo>
                      <a:pt x="1536" y="14313"/>
                      <a:pt x="631" y="14671"/>
                      <a:pt x="631" y="14671"/>
                    </a:cubicBezTo>
                    <a:cubicBezTo>
                      <a:pt x="0" y="15206"/>
                      <a:pt x="48" y="16433"/>
                      <a:pt x="905" y="17957"/>
                    </a:cubicBezTo>
                    <a:cubicBezTo>
                      <a:pt x="1357" y="18766"/>
                      <a:pt x="1774" y="19743"/>
                      <a:pt x="2524" y="20171"/>
                    </a:cubicBezTo>
                    <a:cubicBezTo>
                      <a:pt x="2524" y="20171"/>
                      <a:pt x="4132" y="18266"/>
                      <a:pt x="4417" y="17850"/>
                    </a:cubicBezTo>
                    <a:cubicBezTo>
                      <a:pt x="4953" y="17088"/>
                      <a:pt x="5537" y="16242"/>
                      <a:pt x="5644" y="15254"/>
                    </a:cubicBezTo>
                    <a:cubicBezTo>
                      <a:pt x="5656" y="15064"/>
                      <a:pt x="5679" y="14885"/>
                      <a:pt x="5715" y="14706"/>
                    </a:cubicBezTo>
                    <a:cubicBezTo>
                      <a:pt x="5822" y="14409"/>
                      <a:pt x="6025" y="14147"/>
                      <a:pt x="6275" y="13956"/>
                    </a:cubicBezTo>
                    <a:lnTo>
                      <a:pt x="9287" y="11277"/>
                    </a:lnTo>
                    <a:cubicBezTo>
                      <a:pt x="9644" y="10956"/>
                      <a:pt x="10013" y="10623"/>
                      <a:pt x="10263" y="10134"/>
                    </a:cubicBezTo>
                    <a:cubicBezTo>
                      <a:pt x="10525" y="9587"/>
                      <a:pt x="10585" y="8920"/>
                      <a:pt x="10894" y="8420"/>
                    </a:cubicBezTo>
                    <a:cubicBezTo>
                      <a:pt x="11263" y="7836"/>
                      <a:pt x="11883" y="7646"/>
                      <a:pt x="12264" y="7074"/>
                    </a:cubicBezTo>
                    <a:cubicBezTo>
                      <a:pt x="12645" y="6503"/>
                      <a:pt x="12704" y="5693"/>
                      <a:pt x="12823" y="4955"/>
                    </a:cubicBezTo>
                    <a:cubicBezTo>
                      <a:pt x="12883" y="4634"/>
                      <a:pt x="12978" y="4312"/>
                      <a:pt x="13121" y="4015"/>
                    </a:cubicBezTo>
                    <a:cubicBezTo>
                      <a:pt x="13442" y="3300"/>
                      <a:pt x="13466" y="2443"/>
                      <a:pt x="13133" y="1848"/>
                    </a:cubicBezTo>
                    <a:cubicBezTo>
                      <a:pt x="12716" y="1109"/>
                      <a:pt x="12228" y="478"/>
                      <a:pt x="11573" y="157"/>
                    </a:cubicBezTo>
                    <a:cubicBezTo>
                      <a:pt x="11359" y="51"/>
                      <a:pt x="11121" y="0"/>
                      <a:pt x="10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3" name="Google Shape;4563;p49"/>
              <p:cNvSpPr/>
              <p:nvPr/>
            </p:nvSpPr>
            <p:spPr>
              <a:xfrm>
                <a:off x="2961484" y="4295155"/>
                <a:ext cx="609138" cy="923778"/>
              </a:xfrm>
              <a:custGeom>
                <a:avLst/>
                <a:gdLst/>
                <a:ahLst/>
                <a:cxnLst/>
                <a:rect l="l" t="t" r="r" b="b"/>
                <a:pathLst>
                  <a:path w="13217" h="20044" extrusionOk="0">
                    <a:moveTo>
                      <a:pt x="10418" y="1"/>
                    </a:moveTo>
                    <a:cubicBezTo>
                      <a:pt x="10347" y="1"/>
                      <a:pt x="10276" y="1"/>
                      <a:pt x="10204" y="25"/>
                    </a:cubicBezTo>
                    <a:cubicBezTo>
                      <a:pt x="10037" y="48"/>
                      <a:pt x="9895" y="96"/>
                      <a:pt x="9752" y="179"/>
                    </a:cubicBezTo>
                    <a:cubicBezTo>
                      <a:pt x="9573" y="286"/>
                      <a:pt x="9430" y="465"/>
                      <a:pt x="9359" y="667"/>
                    </a:cubicBezTo>
                    <a:cubicBezTo>
                      <a:pt x="9335" y="715"/>
                      <a:pt x="9323" y="751"/>
                      <a:pt x="9323" y="798"/>
                    </a:cubicBezTo>
                    <a:cubicBezTo>
                      <a:pt x="9277" y="747"/>
                      <a:pt x="9215" y="722"/>
                      <a:pt x="9154" y="722"/>
                    </a:cubicBezTo>
                    <a:cubicBezTo>
                      <a:pt x="9074" y="722"/>
                      <a:pt x="8995" y="765"/>
                      <a:pt x="8954" y="846"/>
                    </a:cubicBezTo>
                    <a:cubicBezTo>
                      <a:pt x="8704" y="1168"/>
                      <a:pt x="8537" y="1537"/>
                      <a:pt x="8466" y="1941"/>
                    </a:cubicBezTo>
                    <a:cubicBezTo>
                      <a:pt x="8430" y="2096"/>
                      <a:pt x="8418" y="2239"/>
                      <a:pt x="8394" y="2394"/>
                    </a:cubicBezTo>
                    <a:cubicBezTo>
                      <a:pt x="8371" y="2489"/>
                      <a:pt x="8359" y="2584"/>
                      <a:pt x="8335" y="2668"/>
                    </a:cubicBezTo>
                    <a:cubicBezTo>
                      <a:pt x="8299" y="2811"/>
                      <a:pt x="8240" y="2930"/>
                      <a:pt x="8168" y="3049"/>
                    </a:cubicBezTo>
                    <a:cubicBezTo>
                      <a:pt x="7990" y="3287"/>
                      <a:pt x="7740" y="3346"/>
                      <a:pt x="7513" y="3477"/>
                    </a:cubicBezTo>
                    <a:cubicBezTo>
                      <a:pt x="7442" y="3513"/>
                      <a:pt x="7370" y="3561"/>
                      <a:pt x="7311" y="3608"/>
                    </a:cubicBezTo>
                    <a:cubicBezTo>
                      <a:pt x="7275" y="3644"/>
                      <a:pt x="7240" y="3692"/>
                      <a:pt x="7204" y="3727"/>
                    </a:cubicBezTo>
                    <a:cubicBezTo>
                      <a:pt x="7204" y="3739"/>
                      <a:pt x="7204" y="3739"/>
                      <a:pt x="7204" y="3739"/>
                    </a:cubicBezTo>
                    <a:cubicBezTo>
                      <a:pt x="7192" y="3763"/>
                      <a:pt x="7180" y="3787"/>
                      <a:pt x="7168" y="3811"/>
                    </a:cubicBezTo>
                    <a:cubicBezTo>
                      <a:pt x="7144" y="3846"/>
                      <a:pt x="7132" y="3882"/>
                      <a:pt x="7120" y="3918"/>
                    </a:cubicBezTo>
                    <a:cubicBezTo>
                      <a:pt x="7085" y="3977"/>
                      <a:pt x="7061" y="4037"/>
                      <a:pt x="7049" y="4108"/>
                    </a:cubicBezTo>
                    <a:cubicBezTo>
                      <a:pt x="7025" y="4168"/>
                      <a:pt x="7013" y="4239"/>
                      <a:pt x="6989" y="4311"/>
                    </a:cubicBezTo>
                    <a:cubicBezTo>
                      <a:pt x="6966" y="4382"/>
                      <a:pt x="6942" y="4454"/>
                      <a:pt x="6918" y="4513"/>
                    </a:cubicBezTo>
                    <a:cubicBezTo>
                      <a:pt x="6894" y="4608"/>
                      <a:pt x="6847" y="4704"/>
                      <a:pt x="6799" y="4787"/>
                    </a:cubicBezTo>
                    <a:cubicBezTo>
                      <a:pt x="6787" y="4823"/>
                      <a:pt x="6763" y="4847"/>
                      <a:pt x="6751" y="4870"/>
                    </a:cubicBezTo>
                    <a:cubicBezTo>
                      <a:pt x="6716" y="4930"/>
                      <a:pt x="6680" y="4978"/>
                      <a:pt x="6644" y="5037"/>
                    </a:cubicBezTo>
                    <a:cubicBezTo>
                      <a:pt x="6608" y="5085"/>
                      <a:pt x="6608" y="5097"/>
                      <a:pt x="6573" y="5120"/>
                    </a:cubicBezTo>
                    <a:cubicBezTo>
                      <a:pt x="6549" y="5144"/>
                      <a:pt x="6501" y="5204"/>
                      <a:pt x="6466" y="5251"/>
                    </a:cubicBezTo>
                    <a:lnTo>
                      <a:pt x="6394" y="5335"/>
                    </a:lnTo>
                    <a:cubicBezTo>
                      <a:pt x="6347" y="5370"/>
                      <a:pt x="6311" y="5406"/>
                      <a:pt x="6275" y="5442"/>
                    </a:cubicBezTo>
                    <a:lnTo>
                      <a:pt x="6180" y="5525"/>
                    </a:lnTo>
                    <a:cubicBezTo>
                      <a:pt x="6144" y="5549"/>
                      <a:pt x="6120" y="5585"/>
                      <a:pt x="6085" y="5609"/>
                    </a:cubicBezTo>
                    <a:lnTo>
                      <a:pt x="5977" y="5692"/>
                    </a:lnTo>
                    <a:lnTo>
                      <a:pt x="5870" y="5775"/>
                    </a:lnTo>
                    <a:lnTo>
                      <a:pt x="5537" y="6025"/>
                    </a:lnTo>
                    <a:cubicBezTo>
                      <a:pt x="5489" y="6061"/>
                      <a:pt x="5442" y="6097"/>
                      <a:pt x="5394" y="6144"/>
                    </a:cubicBezTo>
                    <a:lnTo>
                      <a:pt x="5358" y="6168"/>
                    </a:lnTo>
                    <a:cubicBezTo>
                      <a:pt x="5311" y="6204"/>
                      <a:pt x="5275" y="6251"/>
                      <a:pt x="5227" y="6287"/>
                    </a:cubicBezTo>
                    <a:lnTo>
                      <a:pt x="5204" y="6311"/>
                    </a:lnTo>
                    <a:cubicBezTo>
                      <a:pt x="5156" y="6359"/>
                      <a:pt x="5120" y="6406"/>
                      <a:pt x="5073" y="6454"/>
                    </a:cubicBezTo>
                    <a:lnTo>
                      <a:pt x="5061" y="6466"/>
                    </a:lnTo>
                    <a:cubicBezTo>
                      <a:pt x="5025" y="6513"/>
                      <a:pt x="4977" y="6561"/>
                      <a:pt x="4942" y="6621"/>
                    </a:cubicBezTo>
                    <a:lnTo>
                      <a:pt x="4918" y="6644"/>
                    </a:lnTo>
                    <a:cubicBezTo>
                      <a:pt x="4870" y="6704"/>
                      <a:pt x="4834" y="6752"/>
                      <a:pt x="4799" y="6811"/>
                    </a:cubicBezTo>
                    <a:cubicBezTo>
                      <a:pt x="4799" y="6823"/>
                      <a:pt x="4799" y="6823"/>
                      <a:pt x="4787" y="6835"/>
                    </a:cubicBezTo>
                    <a:cubicBezTo>
                      <a:pt x="4763" y="6883"/>
                      <a:pt x="4727" y="6942"/>
                      <a:pt x="4703" y="7002"/>
                    </a:cubicBezTo>
                    <a:lnTo>
                      <a:pt x="4680" y="7025"/>
                    </a:lnTo>
                    <a:cubicBezTo>
                      <a:pt x="4656" y="7085"/>
                      <a:pt x="4632" y="7144"/>
                      <a:pt x="4608" y="7204"/>
                    </a:cubicBezTo>
                    <a:lnTo>
                      <a:pt x="4596" y="7240"/>
                    </a:lnTo>
                    <a:cubicBezTo>
                      <a:pt x="4561" y="7371"/>
                      <a:pt x="4525" y="7490"/>
                      <a:pt x="4513" y="7621"/>
                    </a:cubicBezTo>
                    <a:lnTo>
                      <a:pt x="4513" y="7668"/>
                    </a:lnTo>
                    <a:cubicBezTo>
                      <a:pt x="4513" y="7728"/>
                      <a:pt x="4513" y="7787"/>
                      <a:pt x="4513" y="7847"/>
                    </a:cubicBezTo>
                    <a:cubicBezTo>
                      <a:pt x="4537" y="8002"/>
                      <a:pt x="4561" y="8156"/>
                      <a:pt x="4596" y="8299"/>
                    </a:cubicBezTo>
                    <a:lnTo>
                      <a:pt x="4632" y="8442"/>
                    </a:lnTo>
                    <a:lnTo>
                      <a:pt x="4632" y="8490"/>
                    </a:lnTo>
                    <a:cubicBezTo>
                      <a:pt x="4644" y="8537"/>
                      <a:pt x="4656" y="8585"/>
                      <a:pt x="4656" y="8633"/>
                    </a:cubicBezTo>
                    <a:cubicBezTo>
                      <a:pt x="4656" y="8680"/>
                      <a:pt x="4656" y="8716"/>
                      <a:pt x="4656" y="8752"/>
                    </a:cubicBezTo>
                    <a:cubicBezTo>
                      <a:pt x="4656" y="8799"/>
                      <a:pt x="4656" y="8835"/>
                      <a:pt x="4644" y="8883"/>
                    </a:cubicBezTo>
                    <a:cubicBezTo>
                      <a:pt x="4644" y="8918"/>
                      <a:pt x="4644" y="8954"/>
                      <a:pt x="4632" y="9002"/>
                    </a:cubicBezTo>
                    <a:cubicBezTo>
                      <a:pt x="4549" y="9359"/>
                      <a:pt x="4334" y="9680"/>
                      <a:pt x="4037" y="9907"/>
                    </a:cubicBezTo>
                    <a:cubicBezTo>
                      <a:pt x="3989" y="9942"/>
                      <a:pt x="3941" y="9966"/>
                      <a:pt x="3882" y="10002"/>
                    </a:cubicBezTo>
                    <a:cubicBezTo>
                      <a:pt x="3775" y="10073"/>
                      <a:pt x="3656" y="10145"/>
                      <a:pt x="3525" y="10204"/>
                    </a:cubicBezTo>
                    <a:lnTo>
                      <a:pt x="3513" y="10204"/>
                    </a:lnTo>
                    <a:lnTo>
                      <a:pt x="3299" y="10312"/>
                    </a:lnTo>
                    <a:lnTo>
                      <a:pt x="3203" y="10347"/>
                    </a:lnTo>
                    <a:cubicBezTo>
                      <a:pt x="3108" y="10383"/>
                      <a:pt x="3025" y="10431"/>
                      <a:pt x="2929" y="10478"/>
                    </a:cubicBezTo>
                    <a:cubicBezTo>
                      <a:pt x="2858" y="10514"/>
                      <a:pt x="2798" y="10550"/>
                      <a:pt x="2727" y="10597"/>
                    </a:cubicBezTo>
                    <a:cubicBezTo>
                      <a:pt x="2703" y="10609"/>
                      <a:pt x="2668" y="10633"/>
                      <a:pt x="2644" y="10657"/>
                    </a:cubicBezTo>
                    <a:cubicBezTo>
                      <a:pt x="2548" y="10728"/>
                      <a:pt x="2465" y="10800"/>
                      <a:pt x="2382" y="10883"/>
                    </a:cubicBezTo>
                    <a:cubicBezTo>
                      <a:pt x="2358" y="10919"/>
                      <a:pt x="2334" y="10943"/>
                      <a:pt x="2310" y="10978"/>
                    </a:cubicBezTo>
                    <a:cubicBezTo>
                      <a:pt x="2287" y="11014"/>
                      <a:pt x="2275" y="11026"/>
                      <a:pt x="2263" y="11050"/>
                    </a:cubicBezTo>
                    <a:cubicBezTo>
                      <a:pt x="2251" y="11062"/>
                      <a:pt x="2239" y="11085"/>
                      <a:pt x="2227" y="11097"/>
                    </a:cubicBezTo>
                    <a:cubicBezTo>
                      <a:pt x="2191" y="11169"/>
                      <a:pt x="2156" y="11228"/>
                      <a:pt x="2120" y="11312"/>
                    </a:cubicBezTo>
                    <a:cubicBezTo>
                      <a:pt x="2096" y="11371"/>
                      <a:pt x="2072" y="11443"/>
                      <a:pt x="2048" y="11514"/>
                    </a:cubicBezTo>
                    <a:lnTo>
                      <a:pt x="2048" y="11550"/>
                    </a:lnTo>
                    <a:cubicBezTo>
                      <a:pt x="2025" y="11609"/>
                      <a:pt x="2013" y="11681"/>
                      <a:pt x="2001" y="11752"/>
                    </a:cubicBezTo>
                    <a:lnTo>
                      <a:pt x="2001" y="11788"/>
                    </a:lnTo>
                    <a:cubicBezTo>
                      <a:pt x="1989" y="11859"/>
                      <a:pt x="1989" y="11931"/>
                      <a:pt x="1977" y="12002"/>
                    </a:cubicBezTo>
                    <a:lnTo>
                      <a:pt x="1977" y="12038"/>
                    </a:lnTo>
                    <a:cubicBezTo>
                      <a:pt x="1977" y="12109"/>
                      <a:pt x="1965" y="12193"/>
                      <a:pt x="1965" y="12252"/>
                    </a:cubicBezTo>
                    <a:lnTo>
                      <a:pt x="1953" y="12407"/>
                    </a:lnTo>
                    <a:cubicBezTo>
                      <a:pt x="1941" y="12550"/>
                      <a:pt x="1941" y="12693"/>
                      <a:pt x="1917" y="12824"/>
                    </a:cubicBezTo>
                    <a:cubicBezTo>
                      <a:pt x="1906" y="12943"/>
                      <a:pt x="1882" y="13074"/>
                      <a:pt x="1846" y="13193"/>
                    </a:cubicBezTo>
                    <a:cubicBezTo>
                      <a:pt x="1822" y="13288"/>
                      <a:pt x="1786" y="13383"/>
                      <a:pt x="1739" y="13467"/>
                    </a:cubicBezTo>
                    <a:cubicBezTo>
                      <a:pt x="1691" y="13562"/>
                      <a:pt x="1632" y="13657"/>
                      <a:pt x="1560" y="13741"/>
                    </a:cubicBezTo>
                    <a:cubicBezTo>
                      <a:pt x="1501" y="13824"/>
                      <a:pt x="1429" y="13907"/>
                      <a:pt x="1358" y="13979"/>
                    </a:cubicBezTo>
                    <a:cubicBezTo>
                      <a:pt x="1322" y="14014"/>
                      <a:pt x="1286" y="14050"/>
                      <a:pt x="1251" y="14086"/>
                    </a:cubicBezTo>
                    <a:cubicBezTo>
                      <a:pt x="1179" y="14145"/>
                      <a:pt x="1108" y="14205"/>
                      <a:pt x="1036" y="14252"/>
                    </a:cubicBezTo>
                    <a:lnTo>
                      <a:pt x="929" y="14336"/>
                    </a:lnTo>
                    <a:lnTo>
                      <a:pt x="893" y="14360"/>
                    </a:lnTo>
                    <a:lnTo>
                      <a:pt x="822" y="14407"/>
                    </a:lnTo>
                    <a:lnTo>
                      <a:pt x="774" y="14431"/>
                    </a:lnTo>
                    <a:lnTo>
                      <a:pt x="715" y="14467"/>
                    </a:lnTo>
                    <a:lnTo>
                      <a:pt x="679" y="14491"/>
                    </a:lnTo>
                    <a:lnTo>
                      <a:pt x="632" y="14514"/>
                    </a:lnTo>
                    <a:lnTo>
                      <a:pt x="596" y="14526"/>
                    </a:lnTo>
                    <a:lnTo>
                      <a:pt x="560" y="14550"/>
                    </a:lnTo>
                    <a:lnTo>
                      <a:pt x="524" y="14562"/>
                    </a:lnTo>
                    <a:lnTo>
                      <a:pt x="489" y="14574"/>
                    </a:lnTo>
                    <a:lnTo>
                      <a:pt x="477" y="14586"/>
                    </a:lnTo>
                    <a:lnTo>
                      <a:pt x="453" y="14598"/>
                    </a:lnTo>
                    <a:lnTo>
                      <a:pt x="429" y="14598"/>
                    </a:lnTo>
                    <a:cubicBezTo>
                      <a:pt x="131" y="14848"/>
                      <a:pt x="1" y="15241"/>
                      <a:pt x="1" y="15729"/>
                    </a:cubicBezTo>
                    <a:lnTo>
                      <a:pt x="1" y="15800"/>
                    </a:lnTo>
                    <a:cubicBezTo>
                      <a:pt x="1" y="15896"/>
                      <a:pt x="12" y="15991"/>
                      <a:pt x="24" y="16086"/>
                    </a:cubicBezTo>
                    <a:cubicBezTo>
                      <a:pt x="36" y="16157"/>
                      <a:pt x="48" y="16241"/>
                      <a:pt x="72" y="16300"/>
                    </a:cubicBezTo>
                    <a:lnTo>
                      <a:pt x="84" y="16372"/>
                    </a:lnTo>
                    <a:cubicBezTo>
                      <a:pt x="96" y="16431"/>
                      <a:pt x="108" y="16479"/>
                      <a:pt x="120" y="16527"/>
                    </a:cubicBezTo>
                    <a:lnTo>
                      <a:pt x="143" y="16610"/>
                    </a:lnTo>
                    <a:cubicBezTo>
                      <a:pt x="167" y="16658"/>
                      <a:pt x="179" y="16705"/>
                      <a:pt x="191" y="16765"/>
                    </a:cubicBezTo>
                    <a:cubicBezTo>
                      <a:pt x="215" y="16812"/>
                      <a:pt x="215" y="16824"/>
                      <a:pt x="227" y="16860"/>
                    </a:cubicBezTo>
                    <a:cubicBezTo>
                      <a:pt x="239" y="16896"/>
                      <a:pt x="262" y="16955"/>
                      <a:pt x="286" y="17003"/>
                    </a:cubicBezTo>
                    <a:lnTo>
                      <a:pt x="322" y="17110"/>
                    </a:lnTo>
                    <a:lnTo>
                      <a:pt x="382" y="17253"/>
                    </a:lnTo>
                    <a:lnTo>
                      <a:pt x="429" y="17360"/>
                    </a:lnTo>
                    <a:cubicBezTo>
                      <a:pt x="453" y="17420"/>
                      <a:pt x="489" y="17467"/>
                      <a:pt x="512" y="17527"/>
                    </a:cubicBezTo>
                    <a:lnTo>
                      <a:pt x="560" y="17622"/>
                    </a:lnTo>
                    <a:cubicBezTo>
                      <a:pt x="608" y="17705"/>
                      <a:pt x="655" y="17789"/>
                      <a:pt x="703" y="17884"/>
                    </a:cubicBezTo>
                    <a:lnTo>
                      <a:pt x="858" y="18170"/>
                    </a:lnTo>
                    <a:cubicBezTo>
                      <a:pt x="870" y="18170"/>
                      <a:pt x="870" y="18182"/>
                      <a:pt x="870" y="18193"/>
                    </a:cubicBezTo>
                    <a:cubicBezTo>
                      <a:pt x="882" y="18217"/>
                      <a:pt x="905" y="18241"/>
                      <a:pt x="917" y="18265"/>
                    </a:cubicBezTo>
                    <a:lnTo>
                      <a:pt x="941" y="18312"/>
                    </a:lnTo>
                    <a:lnTo>
                      <a:pt x="1036" y="18479"/>
                    </a:lnTo>
                    <a:lnTo>
                      <a:pt x="1072" y="18551"/>
                    </a:lnTo>
                    <a:lnTo>
                      <a:pt x="1120" y="18646"/>
                    </a:lnTo>
                    <a:cubicBezTo>
                      <a:pt x="1132" y="18670"/>
                      <a:pt x="1144" y="18693"/>
                      <a:pt x="1155" y="18705"/>
                    </a:cubicBezTo>
                    <a:cubicBezTo>
                      <a:pt x="1167" y="18717"/>
                      <a:pt x="1167" y="18729"/>
                      <a:pt x="1179" y="18741"/>
                    </a:cubicBezTo>
                    <a:lnTo>
                      <a:pt x="1203" y="18789"/>
                    </a:lnTo>
                    <a:lnTo>
                      <a:pt x="1203" y="18801"/>
                    </a:lnTo>
                    <a:lnTo>
                      <a:pt x="1239" y="18872"/>
                    </a:lnTo>
                    <a:lnTo>
                      <a:pt x="1274" y="18932"/>
                    </a:lnTo>
                    <a:cubicBezTo>
                      <a:pt x="1536" y="19360"/>
                      <a:pt x="1822" y="19765"/>
                      <a:pt x="2203" y="20027"/>
                    </a:cubicBezTo>
                    <a:cubicBezTo>
                      <a:pt x="2229" y="20038"/>
                      <a:pt x="2256" y="20043"/>
                      <a:pt x="2282" y="20043"/>
                    </a:cubicBezTo>
                    <a:cubicBezTo>
                      <a:pt x="2341" y="20043"/>
                      <a:pt x="2396" y="20017"/>
                      <a:pt x="2429" y="19967"/>
                    </a:cubicBezTo>
                    <a:cubicBezTo>
                      <a:pt x="2584" y="19789"/>
                      <a:pt x="2858" y="19444"/>
                      <a:pt x="3168" y="19086"/>
                    </a:cubicBezTo>
                    <a:cubicBezTo>
                      <a:pt x="3251" y="18979"/>
                      <a:pt x="3263" y="18836"/>
                      <a:pt x="3215" y="18717"/>
                    </a:cubicBezTo>
                    <a:cubicBezTo>
                      <a:pt x="3060" y="18396"/>
                      <a:pt x="2894" y="18074"/>
                      <a:pt x="2715" y="17777"/>
                    </a:cubicBezTo>
                    <a:cubicBezTo>
                      <a:pt x="2612" y="17591"/>
                      <a:pt x="2750" y="17315"/>
                      <a:pt x="2905" y="17315"/>
                    </a:cubicBezTo>
                    <a:cubicBezTo>
                      <a:pt x="2929" y="17315"/>
                      <a:pt x="2953" y="17322"/>
                      <a:pt x="2977" y="17336"/>
                    </a:cubicBezTo>
                    <a:cubicBezTo>
                      <a:pt x="3322" y="17527"/>
                      <a:pt x="3691" y="17681"/>
                      <a:pt x="4072" y="17777"/>
                    </a:cubicBezTo>
                    <a:lnTo>
                      <a:pt x="4275" y="17681"/>
                    </a:lnTo>
                    <a:cubicBezTo>
                      <a:pt x="4596" y="17241"/>
                      <a:pt x="4882" y="16777"/>
                      <a:pt x="5108" y="16277"/>
                    </a:cubicBezTo>
                    <a:cubicBezTo>
                      <a:pt x="5168" y="16169"/>
                      <a:pt x="5156" y="16027"/>
                      <a:pt x="5073" y="15931"/>
                    </a:cubicBezTo>
                    <a:cubicBezTo>
                      <a:pt x="4549" y="15443"/>
                      <a:pt x="3965" y="15026"/>
                      <a:pt x="3465" y="14526"/>
                    </a:cubicBezTo>
                    <a:lnTo>
                      <a:pt x="3465" y="14324"/>
                    </a:lnTo>
                    <a:cubicBezTo>
                      <a:pt x="3453" y="14181"/>
                      <a:pt x="3453" y="14026"/>
                      <a:pt x="3465" y="13871"/>
                    </a:cubicBezTo>
                    <a:cubicBezTo>
                      <a:pt x="3537" y="13598"/>
                      <a:pt x="3668" y="13360"/>
                      <a:pt x="3858" y="13157"/>
                    </a:cubicBezTo>
                    <a:cubicBezTo>
                      <a:pt x="4072" y="12895"/>
                      <a:pt x="4287" y="12633"/>
                      <a:pt x="4489" y="12383"/>
                    </a:cubicBezTo>
                    <a:cubicBezTo>
                      <a:pt x="4906" y="12538"/>
                      <a:pt x="5346" y="12633"/>
                      <a:pt x="5799" y="12657"/>
                    </a:cubicBezTo>
                    <a:cubicBezTo>
                      <a:pt x="5802" y="12657"/>
                      <a:pt x="5805" y="12657"/>
                      <a:pt x="5809" y="12657"/>
                    </a:cubicBezTo>
                    <a:cubicBezTo>
                      <a:pt x="5993" y="12657"/>
                      <a:pt x="6106" y="12333"/>
                      <a:pt x="5977" y="12169"/>
                    </a:cubicBezTo>
                    <a:lnTo>
                      <a:pt x="5346" y="11335"/>
                    </a:lnTo>
                    <a:lnTo>
                      <a:pt x="6132" y="10371"/>
                    </a:lnTo>
                    <a:cubicBezTo>
                      <a:pt x="6251" y="10228"/>
                      <a:pt x="6370" y="10073"/>
                      <a:pt x="6478" y="9931"/>
                    </a:cubicBezTo>
                    <a:lnTo>
                      <a:pt x="6739" y="10061"/>
                    </a:lnTo>
                    <a:cubicBezTo>
                      <a:pt x="7227" y="10329"/>
                      <a:pt x="7784" y="10562"/>
                      <a:pt x="8330" y="10562"/>
                    </a:cubicBezTo>
                    <a:cubicBezTo>
                      <a:pt x="8344" y="10562"/>
                      <a:pt x="8357" y="10562"/>
                      <a:pt x="8371" y="10562"/>
                    </a:cubicBezTo>
                    <a:cubicBezTo>
                      <a:pt x="8680" y="10550"/>
                      <a:pt x="8799" y="9954"/>
                      <a:pt x="8513" y="9835"/>
                    </a:cubicBezTo>
                    <a:cubicBezTo>
                      <a:pt x="7930" y="9609"/>
                      <a:pt x="7394" y="9288"/>
                      <a:pt x="6930" y="8859"/>
                    </a:cubicBezTo>
                    <a:cubicBezTo>
                      <a:pt x="6989" y="8585"/>
                      <a:pt x="7025" y="8287"/>
                      <a:pt x="7097" y="8026"/>
                    </a:cubicBezTo>
                    <a:cubicBezTo>
                      <a:pt x="7359" y="8121"/>
                      <a:pt x="7632" y="8192"/>
                      <a:pt x="7894" y="8252"/>
                    </a:cubicBezTo>
                    <a:cubicBezTo>
                      <a:pt x="7910" y="8255"/>
                      <a:pt x="7925" y="8257"/>
                      <a:pt x="7939" y="8257"/>
                    </a:cubicBezTo>
                    <a:cubicBezTo>
                      <a:pt x="8189" y="8257"/>
                      <a:pt x="8359" y="7799"/>
                      <a:pt x="8156" y="7597"/>
                    </a:cubicBezTo>
                    <a:lnTo>
                      <a:pt x="8132" y="7573"/>
                    </a:lnTo>
                    <a:cubicBezTo>
                      <a:pt x="7941" y="7359"/>
                      <a:pt x="8101" y="6901"/>
                      <a:pt x="8350" y="6901"/>
                    </a:cubicBezTo>
                    <a:cubicBezTo>
                      <a:pt x="8364" y="6901"/>
                      <a:pt x="8379" y="6903"/>
                      <a:pt x="8394" y="6906"/>
                    </a:cubicBezTo>
                    <a:cubicBezTo>
                      <a:pt x="8580" y="6950"/>
                      <a:pt x="8772" y="6970"/>
                      <a:pt x="8965" y="6970"/>
                    </a:cubicBezTo>
                    <a:cubicBezTo>
                      <a:pt x="9144" y="6970"/>
                      <a:pt x="9324" y="6953"/>
                      <a:pt x="9502" y="6918"/>
                    </a:cubicBezTo>
                    <a:cubicBezTo>
                      <a:pt x="9728" y="6871"/>
                      <a:pt x="9847" y="6478"/>
                      <a:pt x="9692" y="6275"/>
                    </a:cubicBezTo>
                    <a:cubicBezTo>
                      <a:pt x="9454" y="5942"/>
                      <a:pt x="9252" y="5597"/>
                      <a:pt x="9085" y="5228"/>
                    </a:cubicBezTo>
                    <a:cubicBezTo>
                      <a:pt x="8970" y="4985"/>
                      <a:pt x="9134" y="4631"/>
                      <a:pt x="9361" y="4631"/>
                    </a:cubicBezTo>
                    <a:cubicBezTo>
                      <a:pt x="9368" y="4631"/>
                      <a:pt x="9375" y="4632"/>
                      <a:pt x="9383" y="4632"/>
                    </a:cubicBezTo>
                    <a:cubicBezTo>
                      <a:pt x="9530" y="4655"/>
                      <a:pt x="9678" y="4666"/>
                      <a:pt x="9826" y="4666"/>
                    </a:cubicBezTo>
                    <a:cubicBezTo>
                      <a:pt x="10217" y="4666"/>
                      <a:pt x="10607" y="4588"/>
                      <a:pt x="10978" y="4442"/>
                    </a:cubicBezTo>
                    <a:cubicBezTo>
                      <a:pt x="11204" y="4323"/>
                      <a:pt x="11276" y="4025"/>
                      <a:pt x="11133" y="3811"/>
                    </a:cubicBezTo>
                    <a:cubicBezTo>
                      <a:pt x="10454" y="2942"/>
                      <a:pt x="9871" y="2001"/>
                      <a:pt x="9406" y="1001"/>
                    </a:cubicBezTo>
                    <a:cubicBezTo>
                      <a:pt x="9430" y="929"/>
                      <a:pt x="9466" y="846"/>
                      <a:pt x="9502" y="775"/>
                    </a:cubicBezTo>
                    <a:cubicBezTo>
                      <a:pt x="9585" y="679"/>
                      <a:pt x="9680" y="596"/>
                      <a:pt x="9799" y="560"/>
                    </a:cubicBezTo>
                    <a:cubicBezTo>
                      <a:pt x="10049" y="489"/>
                      <a:pt x="10311" y="453"/>
                      <a:pt x="10561" y="453"/>
                    </a:cubicBezTo>
                    <a:cubicBezTo>
                      <a:pt x="10667" y="435"/>
                      <a:pt x="10771" y="425"/>
                      <a:pt x="10873" y="425"/>
                    </a:cubicBezTo>
                    <a:cubicBezTo>
                      <a:pt x="11037" y="425"/>
                      <a:pt x="11198" y="450"/>
                      <a:pt x="11359" y="501"/>
                    </a:cubicBezTo>
                    <a:cubicBezTo>
                      <a:pt x="11621" y="608"/>
                      <a:pt x="11847" y="787"/>
                      <a:pt x="12014" y="1013"/>
                    </a:cubicBezTo>
                    <a:cubicBezTo>
                      <a:pt x="12193" y="1263"/>
                      <a:pt x="12347" y="1525"/>
                      <a:pt x="12478" y="1799"/>
                    </a:cubicBezTo>
                    <a:cubicBezTo>
                      <a:pt x="12609" y="2072"/>
                      <a:pt x="12704" y="2358"/>
                      <a:pt x="12752" y="2668"/>
                    </a:cubicBezTo>
                    <a:cubicBezTo>
                      <a:pt x="12800" y="2965"/>
                      <a:pt x="12752" y="3180"/>
                      <a:pt x="12550" y="3370"/>
                    </a:cubicBezTo>
                    <a:cubicBezTo>
                      <a:pt x="12347" y="3561"/>
                      <a:pt x="12085" y="3596"/>
                      <a:pt x="11800" y="3656"/>
                    </a:cubicBezTo>
                    <a:lnTo>
                      <a:pt x="11788" y="3704"/>
                    </a:lnTo>
                    <a:cubicBezTo>
                      <a:pt x="11919" y="3775"/>
                      <a:pt x="12050" y="3823"/>
                      <a:pt x="12193" y="3846"/>
                    </a:cubicBezTo>
                    <a:cubicBezTo>
                      <a:pt x="12227" y="3851"/>
                      <a:pt x="12261" y="3854"/>
                      <a:pt x="12294" y="3854"/>
                    </a:cubicBezTo>
                    <a:cubicBezTo>
                      <a:pt x="12426" y="3854"/>
                      <a:pt x="12555" y="3818"/>
                      <a:pt x="12669" y="3751"/>
                    </a:cubicBezTo>
                    <a:cubicBezTo>
                      <a:pt x="12859" y="3632"/>
                      <a:pt x="13014" y="3442"/>
                      <a:pt x="13085" y="3227"/>
                    </a:cubicBezTo>
                    <a:cubicBezTo>
                      <a:pt x="13181" y="3001"/>
                      <a:pt x="13216" y="2763"/>
                      <a:pt x="13193" y="2525"/>
                    </a:cubicBezTo>
                    <a:cubicBezTo>
                      <a:pt x="13169" y="2322"/>
                      <a:pt x="13121" y="2120"/>
                      <a:pt x="13050" y="1930"/>
                    </a:cubicBezTo>
                    <a:lnTo>
                      <a:pt x="12931" y="1691"/>
                    </a:lnTo>
                    <a:cubicBezTo>
                      <a:pt x="12895" y="1620"/>
                      <a:pt x="12847" y="1549"/>
                      <a:pt x="12812" y="1477"/>
                    </a:cubicBezTo>
                    <a:cubicBezTo>
                      <a:pt x="12645" y="1203"/>
                      <a:pt x="12431" y="965"/>
                      <a:pt x="12169" y="787"/>
                    </a:cubicBezTo>
                    <a:cubicBezTo>
                      <a:pt x="11931" y="632"/>
                      <a:pt x="11681" y="477"/>
                      <a:pt x="11419" y="346"/>
                    </a:cubicBezTo>
                    <a:cubicBezTo>
                      <a:pt x="11180" y="203"/>
                      <a:pt x="10919" y="84"/>
                      <a:pt x="10633" y="13"/>
                    </a:cubicBezTo>
                    <a:cubicBezTo>
                      <a:pt x="10561" y="1"/>
                      <a:pt x="10490" y="1"/>
                      <a:pt x="10418" y="1"/>
                    </a:cubicBezTo>
                    <a:close/>
                  </a:path>
                </a:pathLst>
              </a:custGeom>
              <a:solidFill>
                <a:srgbClr val="FABDED">
                  <a:alpha val="57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4" name="Google Shape;4564;p49"/>
              <p:cNvSpPr/>
              <p:nvPr/>
            </p:nvSpPr>
            <p:spPr>
              <a:xfrm>
                <a:off x="2957659" y="4858805"/>
                <a:ext cx="439030" cy="407229"/>
              </a:xfrm>
              <a:custGeom>
                <a:avLst/>
                <a:gdLst/>
                <a:ahLst/>
                <a:cxnLst/>
                <a:rect l="l" t="t" r="r" b="b"/>
                <a:pathLst>
                  <a:path w="9526" h="8836" extrusionOk="0">
                    <a:moveTo>
                      <a:pt x="8443" y="0"/>
                    </a:moveTo>
                    <a:cubicBezTo>
                      <a:pt x="8346" y="0"/>
                      <a:pt x="8248" y="22"/>
                      <a:pt x="8156" y="70"/>
                    </a:cubicBezTo>
                    <a:cubicBezTo>
                      <a:pt x="8025" y="129"/>
                      <a:pt x="7870" y="165"/>
                      <a:pt x="7727" y="165"/>
                    </a:cubicBezTo>
                    <a:cubicBezTo>
                      <a:pt x="7596" y="165"/>
                      <a:pt x="7458" y="150"/>
                      <a:pt x="7321" y="150"/>
                    </a:cubicBezTo>
                    <a:cubicBezTo>
                      <a:pt x="7136" y="150"/>
                      <a:pt x="6951" y="178"/>
                      <a:pt x="6787" y="308"/>
                    </a:cubicBezTo>
                    <a:cubicBezTo>
                      <a:pt x="6501" y="534"/>
                      <a:pt x="6334" y="999"/>
                      <a:pt x="6037" y="1213"/>
                    </a:cubicBezTo>
                    <a:cubicBezTo>
                      <a:pt x="5787" y="1391"/>
                      <a:pt x="5477" y="1356"/>
                      <a:pt x="5239" y="1475"/>
                    </a:cubicBezTo>
                    <a:cubicBezTo>
                      <a:pt x="5013" y="1594"/>
                      <a:pt x="4810" y="1856"/>
                      <a:pt x="4632" y="2094"/>
                    </a:cubicBezTo>
                    <a:lnTo>
                      <a:pt x="3084" y="4142"/>
                    </a:lnTo>
                    <a:cubicBezTo>
                      <a:pt x="2965" y="4285"/>
                      <a:pt x="2846" y="4451"/>
                      <a:pt x="2703" y="4475"/>
                    </a:cubicBezTo>
                    <a:cubicBezTo>
                      <a:pt x="2681" y="4478"/>
                      <a:pt x="2658" y="4480"/>
                      <a:pt x="2636" y="4480"/>
                    </a:cubicBezTo>
                    <a:cubicBezTo>
                      <a:pt x="2576" y="4480"/>
                      <a:pt x="2517" y="4469"/>
                      <a:pt x="2465" y="4451"/>
                    </a:cubicBezTo>
                    <a:cubicBezTo>
                      <a:pt x="2432" y="4447"/>
                      <a:pt x="2399" y="4444"/>
                      <a:pt x="2366" y="4444"/>
                    </a:cubicBezTo>
                    <a:cubicBezTo>
                      <a:pt x="1981" y="4444"/>
                      <a:pt x="1588" y="4751"/>
                      <a:pt x="1227" y="5047"/>
                    </a:cubicBezTo>
                    <a:cubicBezTo>
                      <a:pt x="1012" y="5237"/>
                      <a:pt x="0" y="6237"/>
                      <a:pt x="0" y="6237"/>
                    </a:cubicBezTo>
                    <a:cubicBezTo>
                      <a:pt x="48" y="6928"/>
                      <a:pt x="381" y="7404"/>
                      <a:pt x="643" y="7892"/>
                    </a:cubicBezTo>
                    <a:cubicBezTo>
                      <a:pt x="972" y="8526"/>
                      <a:pt x="1301" y="8835"/>
                      <a:pt x="1575" y="8835"/>
                    </a:cubicBezTo>
                    <a:cubicBezTo>
                      <a:pt x="1708" y="8835"/>
                      <a:pt x="1828" y="8762"/>
                      <a:pt x="1929" y="8619"/>
                    </a:cubicBezTo>
                    <a:cubicBezTo>
                      <a:pt x="1929" y="8619"/>
                      <a:pt x="2215" y="7940"/>
                      <a:pt x="2596" y="7726"/>
                    </a:cubicBezTo>
                    <a:cubicBezTo>
                      <a:pt x="2669" y="7683"/>
                      <a:pt x="2742" y="7668"/>
                      <a:pt x="2816" y="7668"/>
                    </a:cubicBezTo>
                    <a:cubicBezTo>
                      <a:pt x="2998" y="7668"/>
                      <a:pt x="3182" y="7759"/>
                      <a:pt x="3364" y="7759"/>
                    </a:cubicBezTo>
                    <a:cubicBezTo>
                      <a:pt x="3422" y="7759"/>
                      <a:pt x="3479" y="7750"/>
                      <a:pt x="3536" y="7726"/>
                    </a:cubicBezTo>
                    <a:cubicBezTo>
                      <a:pt x="3846" y="7606"/>
                      <a:pt x="4024" y="7142"/>
                      <a:pt x="4191" y="6749"/>
                    </a:cubicBezTo>
                    <a:cubicBezTo>
                      <a:pt x="4340" y="6399"/>
                      <a:pt x="4602" y="6030"/>
                      <a:pt x="4860" y="6030"/>
                    </a:cubicBezTo>
                    <a:cubicBezTo>
                      <a:pt x="4891" y="6030"/>
                      <a:pt x="4922" y="6035"/>
                      <a:pt x="4953" y="6047"/>
                    </a:cubicBezTo>
                    <a:cubicBezTo>
                      <a:pt x="5084" y="6094"/>
                      <a:pt x="5179" y="6249"/>
                      <a:pt x="5298" y="6309"/>
                    </a:cubicBezTo>
                    <a:cubicBezTo>
                      <a:pt x="5347" y="6335"/>
                      <a:pt x="5397" y="6347"/>
                      <a:pt x="5448" y="6347"/>
                    </a:cubicBezTo>
                    <a:cubicBezTo>
                      <a:pt x="5702" y="6347"/>
                      <a:pt x="5984" y="6058"/>
                      <a:pt x="6191" y="5761"/>
                    </a:cubicBezTo>
                    <a:cubicBezTo>
                      <a:pt x="6430" y="5404"/>
                      <a:pt x="6680" y="4963"/>
                      <a:pt x="7013" y="4868"/>
                    </a:cubicBezTo>
                    <a:cubicBezTo>
                      <a:pt x="7132" y="4856"/>
                      <a:pt x="7263" y="4809"/>
                      <a:pt x="7370" y="4749"/>
                    </a:cubicBezTo>
                    <a:cubicBezTo>
                      <a:pt x="7561" y="4594"/>
                      <a:pt x="7608" y="4225"/>
                      <a:pt x="7799" y="4070"/>
                    </a:cubicBezTo>
                    <a:cubicBezTo>
                      <a:pt x="7874" y="4002"/>
                      <a:pt x="7958" y="3985"/>
                      <a:pt x="8046" y="3985"/>
                    </a:cubicBezTo>
                    <a:cubicBezTo>
                      <a:pt x="8125" y="3985"/>
                      <a:pt x="8208" y="3999"/>
                      <a:pt x="8287" y="3999"/>
                    </a:cubicBezTo>
                    <a:cubicBezTo>
                      <a:pt x="8966" y="3987"/>
                      <a:pt x="9525" y="2832"/>
                      <a:pt x="9478" y="1903"/>
                    </a:cubicBezTo>
                    <a:cubicBezTo>
                      <a:pt x="9442" y="1368"/>
                      <a:pt x="9287" y="856"/>
                      <a:pt x="9025" y="379"/>
                    </a:cubicBezTo>
                    <a:cubicBezTo>
                      <a:pt x="8923" y="141"/>
                      <a:pt x="8687" y="0"/>
                      <a:pt x="84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5" name="Google Shape;4565;p49"/>
              <p:cNvSpPr/>
              <p:nvPr/>
            </p:nvSpPr>
            <p:spPr>
              <a:xfrm>
                <a:off x="2957659" y="5060576"/>
                <a:ext cx="204168" cy="205458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4458" extrusionOk="0">
                    <a:moveTo>
                      <a:pt x="3673" y="1"/>
                    </a:moveTo>
                    <a:cubicBezTo>
                      <a:pt x="3615" y="1"/>
                      <a:pt x="3551" y="57"/>
                      <a:pt x="3536" y="145"/>
                    </a:cubicBezTo>
                    <a:cubicBezTo>
                      <a:pt x="3453" y="609"/>
                      <a:pt x="3429" y="1085"/>
                      <a:pt x="3453" y="1550"/>
                    </a:cubicBezTo>
                    <a:cubicBezTo>
                      <a:pt x="3461" y="1667"/>
                      <a:pt x="3381" y="1755"/>
                      <a:pt x="3312" y="1755"/>
                    </a:cubicBezTo>
                    <a:cubicBezTo>
                      <a:pt x="3283" y="1755"/>
                      <a:pt x="3256" y="1740"/>
                      <a:pt x="3239" y="1704"/>
                    </a:cubicBezTo>
                    <a:cubicBezTo>
                      <a:pt x="3227" y="1693"/>
                      <a:pt x="3227" y="1681"/>
                      <a:pt x="3227" y="1681"/>
                    </a:cubicBezTo>
                    <a:cubicBezTo>
                      <a:pt x="3205" y="1641"/>
                      <a:pt x="3175" y="1625"/>
                      <a:pt x="3144" y="1625"/>
                    </a:cubicBezTo>
                    <a:cubicBezTo>
                      <a:pt x="3071" y="1625"/>
                      <a:pt x="2992" y="1715"/>
                      <a:pt x="3001" y="1824"/>
                    </a:cubicBezTo>
                    <a:cubicBezTo>
                      <a:pt x="3024" y="2074"/>
                      <a:pt x="3036" y="2312"/>
                      <a:pt x="3048" y="2550"/>
                    </a:cubicBezTo>
                    <a:cubicBezTo>
                      <a:pt x="3057" y="2664"/>
                      <a:pt x="2994" y="2752"/>
                      <a:pt x="2918" y="2752"/>
                    </a:cubicBezTo>
                    <a:cubicBezTo>
                      <a:pt x="2891" y="2752"/>
                      <a:pt x="2862" y="2741"/>
                      <a:pt x="2834" y="2717"/>
                    </a:cubicBezTo>
                    <a:cubicBezTo>
                      <a:pt x="2381" y="2169"/>
                      <a:pt x="2298" y="1145"/>
                      <a:pt x="2084" y="252"/>
                    </a:cubicBezTo>
                    <a:cubicBezTo>
                      <a:pt x="2074" y="195"/>
                      <a:pt x="2035" y="161"/>
                      <a:pt x="1990" y="161"/>
                    </a:cubicBezTo>
                    <a:cubicBezTo>
                      <a:pt x="1978" y="161"/>
                      <a:pt x="1965" y="164"/>
                      <a:pt x="1953" y="169"/>
                    </a:cubicBezTo>
                    <a:cubicBezTo>
                      <a:pt x="1703" y="300"/>
                      <a:pt x="1465" y="454"/>
                      <a:pt x="1262" y="645"/>
                    </a:cubicBezTo>
                    <a:lnTo>
                      <a:pt x="1191" y="788"/>
                    </a:lnTo>
                    <a:cubicBezTo>
                      <a:pt x="1167" y="1109"/>
                      <a:pt x="1179" y="1431"/>
                      <a:pt x="1203" y="1752"/>
                    </a:cubicBezTo>
                    <a:cubicBezTo>
                      <a:pt x="1211" y="1867"/>
                      <a:pt x="1134" y="1953"/>
                      <a:pt x="1067" y="1953"/>
                    </a:cubicBezTo>
                    <a:cubicBezTo>
                      <a:pt x="1036" y="1953"/>
                      <a:pt x="1007" y="1936"/>
                      <a:pt x="988" y="1895"/>
                    </a:cubicBezTo>
                    <a:cubicBezTo>
                      <a:pt x="893" y="1704"/>
                      <a:pt x="786" y="1526"/>
                      <a:pt x="691" y="1347"/>
                    </a:cubicBezTo>
                    <a:cubicBezTo>
                      <a:pt x="671" y="1321"/>
                      <a:pt x="639" y="1305"/>
                      <a:pt x="607" y="1305"/>
                    </a:cubicBezTo>
                    <a:cubicBezTo>
                      <a:pt x="582" y="1305"/>
                      <a:pt x="557" y="1315"/>
                      <a:pt x="536" y="1335"/>
                    </a:cubicBezTo>
                    <a:cubicBezTo>
                      <a:pt x="345" y="1526"/>
                      <a:pt x="167" y="1704"/>
                      <a:pt x="72" y="1800"/>
                    </a:cubicBezTo>
                    <a:cubicBezTo>
                      <a:pt x="24" y="1847"/>
                      <a:pt x="0" y="1907"/>
                      <a:pt x="12" y="1978"/>
                    </a:cubicBezTo>
                    <a:cubicBezTo>
                      <a:pt x="84" y="2597"/>
                      <a:pt x="405" y="3050"/>
                      <a:pt x="643" y="3526"/>
                    </a:cubicBezTo>
                    <a:cubicBezTo>
                      <a:pt x="971" y="4151"/>
                      <a:pt x="1300" y="4458"/>
                      <a:pt x="1574" y="4458"/>
                    </a:cubicBezTo>
                    <a:cubicBezTo>
                      <a:pt x="1707" y="4458"/>
                      <a:pt x="1828" y="4385"/>
                      <a:pt x="1929" y="4241"/>
                    </a:cubicBezTo>
                    <a:cubicBezTo>
                      <a:pt x="1929" y="4241"/>
                      <a:pt x="2215" y="3562"/>
                      <a:pt x="2584" y="3348"/>
                    </a:cubicBezTo>
                    <a:cubicBezTo>
                      <a:pt x="2657" y="3305"/>
                      <a:pt x="2730" y="3290"/>
                      <a:pt x="2805" y="3290"/>
                    </a:cubicBezTo>
                    <a:cubicBezTo>
                      <a:pt x="2986" y="3290"/>
                      <a:pt x="3170" y="3381"/>
                      <a:pt x="3352" y="3381"/>
                    </a:cubicBezTo>
                    <a:cubicBezTo>
                      <a:pt x="3410" y="3381"/>
                      <a:pt x="3467" y="3372"/>
                      <a:pt x="3524" y="3348"/>
                    </a:cubicBezTo>
                    <a:cubicBezTo>
                      <a:pt x="3834" y="3228"/>
                      <a:pt x="4013" y="2764"/>
                      <a:pt x="4179" y="2371"/>
                    </a:cubicBezTo>
                    <a:cubicBezTo>
                      <a:pt x="4239" y="2252"/>
                      <a:pt x="4298" y="2121"/>
                      <a:pt x="4382" y="2014"/>
                    </a:cubicBezTo>
                    <a:cubicBezTo>
                      <a:pt x="4417" y="1955"/>
                      <a:pt x="4429" y="1883"/>
                      <a:pt x="4405" y="1824"/>
                    </a:cubicBezTo>
                    <a:lnTo>
                      <a:pt x="3763" y="73"/>
                    </a:lnTo>
                    <a:cubicBezTo>
                      <a:pt x="3744" y="23"/>
                      <a:pt x="3710" y="1"/>
                      <a:pt x="3673" y="1"/>
                    </a:cubicBezTo>
                    <a:close/>
                  </a:path>
                </a:pathLst>
              </a:custGeom>
              <a:solidFill>
                <a:srgbClr val="FFFFFF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6" name="Google Shape;4566;p49"/>
              <p:cNvSpPr/>
              <p:nvPr/>
            </p:nvSpPr>
            <p:spPr>
              <a:xfrm>
                <a:off x="3212246" y="4939689"/>
                <a:ext cx="16960" cy="3935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854" extrusionOk="0">
                    <a:moveTo>
                      <a:pt x="130" y="1"/>
                    </a:moveTo>
                    <a:cubicBezTo>
                      <a:pt x="78" y="1"/>
                      <a:pt x="20" y="55"/>
                      <a:pt x="13" y="137"/>
                    </a:cubicBezTo>
                    <a:cubicBezTo>
                      <a:pt x="1" y="351"/>
                      <a:pt x="24" y="565"/>
                      <a:pt x="84" y="768"/>
                    </a:cubicBezTo>
                    <a:cubicBezTo>
                      <a:pt x="102" y="829"/>
                      <a:pt x="136" y="854"/>
                      <a:pt x="174" y="854"/>
                    </a:cubicBezTo>
                    <a:cubicBezTo>
                      <a:pt x="261" y="854"/>
                      <a:pt x="367" y="718"/>
                      <a:pt x="334" y="577"/>
                    </a:cubicBezTo>
                    <a:cubicBezTo>
                      <a:pt x="286" y="410"/>
                      <a:pt x="263" y="232"/>
                      <a:pt x="203" y="65"/>
                    </a:cubicBezTo>
                    <a:cubicBezTo>
                      <a:pt x="190" y="20"/>
                      <a:pt x="161" y="1"/>
                      <a:pt x="130" y="1"/>
                    </a:cubicBezTo>
                    <a:close/>
                  </a:path>
                </a:pathLst>
              </a:custGeom>
              <a:solidFill>
                <a:srgbClr val="FFFFFF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7" name="Google Shape;4567;p49"/>
              <p:cNvSpPr/>
              <p:nvPr/>
            </p:nvSpPr>
            <p:spPr>
              <a:xfrm>
                <a:off x="3270408" y="4886780"/>
                <a:ext cx="24749" cy="51664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121" extrusionOk="0">
                    <a:moveTo>
                      <a:pt x="246" y="1"/>
                    </a:moveTo>
                    <a:cubicBezTo>
                      <a:pt x="203" y="1"/>
                      <a:pt x="156" y="33"/>
                      <a:pt x="132" y="82"/>
                    </a:cubicBezTo>
                    <a:cubicBezTo>
                      <a:pt x="13" y="332"/>
                      <a:pt x="1" y="618"/>
                      <a:pt x="72" y="880"/>
                    </a:cubicBezTo>
                    <a:cubicBezTo>
                      <a:pt x="96" y="951"/>
                      <a:pt x="120" y="1011"/>
                      <a:pt x="144" y="1082"/>
                    </a:cubicBezTo>
                    <a:cubicBezTo>
                      <a:pt x="163" y="1102"/>
                      <a:pt x="190" y="1121"/>
                      <a:pt x="226" y="1121"/>
                    </a:cubicBezTo>
                    <a:cubicBezTo>
                      <a:pt x="234" y="1121"/>
                      <a:pt x="242" y="1120"/>
                      <a:pt x="251" y="1118"/>
                    </a:cubicBezTo>
                    <a:cubicBezTo>
                      <a:pt x="298" y="1118"/>
                      <a:pt x="346" y="1070"/>
                      <a:pt x="370" y="999"/>
                    </a:cubicBezTo>
                    <a:cubicBezTo>
                      <a:pt x="370" y="987"/>
                      <a:pt x="382" y="975"/>
                      <a:pt x="382" y="963"/>
                    </a:cubicBezTo>
                    <a:cubicBezTo>
                      <a:pt x="537" y="630"/>
                      <a:pt x="513" y="225"/>
                      <a:pt x="298" y="22"/>
                    </a:cubicBezTo>
                    <a:cubicBezTo>
                      <a:pt x="283" y="8"/>
                      <a:pt x="265" y="1"/>
                      <a:pt x="246" y="1"/>
                    </a:cubicBezTo>
                    <a:close/>
                  </a:path>
                </a:pathLst>
              </a:custGeom>
              <a:solidFill>
                <a:srgbClr val="FFFFFF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8" name="Google Shape;4568;p49"/>
              <p:cNvSpPr/>
              <p:nvPr/>
            </p:nvSpPr>
            <p:spPr>
              <a:xfrm>
                <a:off x="3174408" y="4859036"/>
                <a:ext cx="216796" cy="292287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6342" extrusionOk="0">
                    <a:moveTo>
                      <a:pt x="3865" y="0"/>
                    </a:moveTo>
                    <a:cubicBezTo>
                      <a:pt x="3831" y="0"/>
                      <a:pt x="3797" y="6"/>
                      <a:pt x="3763" y="17"/>
                    </a:cubicBezTo>
                    <a:cubicBezTo>
                      <a:pt x="3643" y="77"/>
                      <a:pt x="3548" y="172"/>
                      <a:pt x="3489" y="291"/>
                    </a:cubicBezTo>
                    <a:cubicBezTo>
                      <a:pt x="3429" y="398"/>
                      <a:pt x="3393" y="529"/>
                      <a:pt x="3382" y="660"/>
                    </a:cubicBezTo>
                    <a:cubicBezTo>
                      <a:pt x="3358" y="767"/>
                      <a:pt x="3358" y="886"/>
                      <a:pt x="3370" y="1005"/>
                    </a:cubicBezTo>
                    <a:lnTo>
                      <a:pt x="3393" y="1005"/>
                    </a:lnTo>
                    <a:cubicBezTo>
                      <a:pt x="3429" y="803"/>
                      <a:pt x="3512" y="613"/>
                      <a:pt x="3620" y="434"/>
                    </a:cubicBezTo>
                    <a:cubicBezTo>
                      <a:pt x="3655" y="362"/>
                      <a:pt x="3726" y="325"/>
                      <a:pt x="3800" y="325"/>
                    </a:cubicBezTo>
                    <a:cubicBezTo>
                      <a:pt x="3848" y="325"/>
                      <a:pt x="3898" y="341"/>
                      <a:pt x="3941" y="374"/>
                    </a:cubicBezTo>
                    <a:cubicBezTo>
                      <a:pt x="4060" y="470"/>
                      <a:pt x="4167" y="589"/>
                      <a:pt x="4251" y="732"/>
                    </a:cubicBezTo>
                    <a:cubicBezTo>
                      <a:pt x="4346" y="886"/>
                      <a:pt x="4417" y="1053"/>
                      <a:pt x="4489" y="1232"/>
                    </a:cubicBezTo>
                    <a:cubicBezTo>
                      <a:pt x="4560" y="1422"/>
                      <a:pt x="4596" y="1636"/>
                      <a:pt x="4596" y="1839"/>
                    </a:cubicBezTo>
                    <a:cubicBezTo>
                      <a:pt x="4596" y="2065"/>
                      <a:pt x="4560" y="2279"/>
                      <a:pt x="4501" y="2494"/>
                    </a:cubicBezTo>
                    <a:cubicBezTo>
                      <a:pt x="4489" y="2553"/>
                      <a:pt x="4477" y="2613"/>
                      <a:pt x="4453" y="2672"/>
                    </a:cubicBezTo>
                    <a:cubicBezTo>
                      <a:pt x="4453" y="2672"/>
                      <a:pt x="4441" y="2684"/>
                      <a:pt x="4441" y="2696"/>
                    </a:cubicBezTo>
                    <a:cubicBezTo>
                      <a:pt x="4394" y="2791"/>
                      <a:pt x="4334" y="2887"/>
                      <a:pt x="4274" y="2982"/>
                    </a:cubicBezTo>
                    <a:cubicBezTo>
                      <a:pt x="4239" y="3018"/>
                      <a:pt x="4191" y="3041"/>
                      <a:pt x="4144" y="3065"/>
                    </a:cubicBezTo>
                    <a:cubicBezTo>
                      <a:pt x="4129" y="3070"/>
                      <a:pt x="4114" y="3072"/>
                      <a:pt x="4100" y="3072"/>
                    </a:cubicBezTo>
                    <a:cubicBezTo>
                      <a:pt x="4001" y="3072"/>
                      <a:pt x="3919" y="2971"/>
                      <a:pt x="3846" y="2899"/>
                    </a:cubicBezTo>
                    <a:cubicBezTo>
                      <a:pt x="3608" y="2458"/>
                      <a:pt x="3405" y="1994"/>
                      <a:pt x="3239" y="1517"/>
                    </a:cubicBezTo>
                    <a:cubicBezTo>
                      <a:pt x="3217" y="1453"/>
                      <a:pt x="3172" y="1423"/>
                      <a:pt x="3123" y="1423"/>
                    </a:cubicBezTo>
                    <a:cubicBezTo>
                      <a:pt x="3063" y="1423"/>
                      <a:pt x="2998" y="1468"/>
                      <a:pt x="2965" y="1553"/>
                    </a:cubicBezTo>
                    <a:cubicBezTo>
                      <a:pt x="2798" y="1958"/>
                      <a:pt x="2691" y="2387"/>
                      <a:pt x="2631" y="2827"/>
                    </a:cubicBezTo>
                    <a:cubicBezTo>
                      <a:pt x="2623" y="2954"/>
                      <a:pt x="2541" y="3044"/>
                      <a:pt x="2463" y="3044"/>
                    </a:cubicBezTo>
                    <a:cubicBezTo>
                      <a:pt x="2424" y="3044"/>
                      <a:pt x="2385" y="3022"/>
                      <a:pt x="2358" y="2970"/>
                    </a:cubicBezTo>
                    <a:cubicBezTo>
                      <a:pt x="2227" y="2768"/>
                      <a:pt x="2108" y="2541"/>
                      <a:pt x="2024" y="2315"/>
                    </a:cubicBezTo>
                    <a:cubicBezTo>
                      <a:pt x="1998" y="2253"/>
                      <a:pt x="1950" y="2222"/>
                      <a:pt x="1899" y="2222"/>
                    </a:cubicBezTo>
                    <a:cubicBezTo>
                      <a:pt x="1834" y="2222"/>
                      <a:pt x="1765" y="2274"/>
                      <a:pt x="1738" y="2375"/>
                    </a:cubicBezTo>
                    <a:cubicBezTo>
                      <a:pt x="1643" y="2672"/>
                      <a:pt x="1596" y="2970"/>
                      <a:pt x="1572" y="3280"/>
                    </a:cubicBezTo>
                    <a:cubicBezTo>
                      <a:pt x="1557" y="3417"/>
                      <a:pt x="1468" y="3502"/>
                      <a:pt x="1387" y="3502"/>
                    </a:cubicBezTo>
                    <a:cubicBezTo>
                      <a:pt x="1335" y="3502"/>
                      <a:pt x="1286" y="3466"/>
                      <a:pt x="1262" y="3387"/>
                    </a:cubicBezTo>
                    <a:lnTo>
                      <a:pt x="1262" y="3375"/>
                    </a:lnTo>
                    <a:cubicBezTo>
                      <a:pt x="1238" y="3289"/>
                      <a:pt x="1188" y="3251"/>
                      <a:pt x="1135" y="3251"/>
                    </a:cubicBezTo>
                    <a:cubicBezTo>
                      <a:pt x="1055" y="3251"/>
                      <a:pt x="967" y="3339"/>
                      <a:pt x="953" y="3482"/>
                    </a:cubicBezTo>
                    <a:cubicBezTo>
                      <a:pt x="929" y="3744"/>
                      <a:pt x="929" y="4006"/>
                      <a:pt x="917" y="4268"/>
                    </a:cubicBezTo>
                    <a:cubicBezTo>
                      <a:pt x="917" y="4427"/>
                      <a:pt x="824" y="4521"/>
                      <a:pt x="741" y="4521"/>
                    </a:cubicBezTo>
                    <a:cubicBezTo>
                      <a:pt x="687" y="4521"/>
                      <a:pt x="638" y="4482"/>
                      <a:pt x="619" y="4399"/>
                    </a:cubicBezTo>
                    <a:cubicBezTo>
                      <a:pt x="476" y="3863"/>
                      <a:pt x="405" y="3303"/>
                      <a:pt x="405" y="2744"/>
                    </a:cubicBezTo>
                    <a:cubicBezTo>
                      <a:pt x="405" y="2619"/>
                      <a:pt x="339" y="2556"/>
                      <a:pt x="268" y="2556"/>
                    </a:cubicBezTo>
                    <a:cubicBezTo>
                      <a:pt x="197" y="2556"/>
                      <a:pt x="119" y="2619"/>
                      <a:pt x="95" y="2744"/>
                    </a:cubicBezTo>
                    <a:cubicBezTo>
                      <a:pt x="12" y="3208"/>
                      <a:pt x="0" y="3684"/>
                      <a:pt x="48" y="4149"/>
                    </a:cubicBezTo>
                    <a:cubicBezTo>
                      <a:pt x="107" y="4696"/>
                      <a:pt x="107" y="5244"/>
                      <a:pt x="36" y="5792"/>
                    </a:cubicBezTo>
                    <a:cubicBezTo>
                      <a:pt x="12" y="5911"/>
                      <a:pt x="72" y="6030"/>
                      <a:pt x="155" y="6030"/>
                    </a:cubicBezTo>
                    <a:cubicBezTo>
                      <a:pt x="165" y="6026"/>
                      <a:pt x="176" y="6025"/>
                      <a:pt x="186" y="6025"/>
                    </a:cubicBezTo>
                    <a:cubicBezTo>
                      <a:pt x="212" y="6025"/>
                      <a:pt x="237" y="6033"/>
                      <a:pt x="262" y="6042"/>
                    </a:cubicBezTo>
                    <a:cubicBezTo>
                      <a:pt x="393" y="6089"/>
                      <a:pt x="476" y="6232"/>
                      <a:pt x="595" y="6304"/>
                    </a:cubicBezTo>
                    <a:cubicBezTo>
                      <a:pt x="646" y="6330"/>
                      <a:pt x="698" y="6342"/>
                      <a:pt x="750" y="6342"/>
                    </a:cubicBezTo>
                    <a:cubicBezTo>
                      <a:pt x="1010" y="6342"/>
                      <a:pt x="1290" y="6053"/>
                      <a:pt x="1488" y="5756"/>
                    </a:cubicBezTo>
                    <a:cubicBezTo>
                      <a:pt x="1727" y="5387"/>
                      <a:pt x="1977" y="4958"/>
                      <a:pt x="2310" y="4863"/>
                    </a:cubicBezTo>
                    <a:cubicBezTo>
                      <a:pt x="2441" y="4839"/>
                      <a:pt x="2560" y="4804"/>
                      <a:pt x="2679" y="4744"/>
                    </a:cubicBezTo>
                    <a:cubicBezTo>
                      <a:pt x="2870" y="4589"/>
                      <a:pt x="2917" y="4220"/>
                      <a:pt x="3096" y="4065"/>
                    </a:cubicBezTo>
                    <a:cubicBezTo>
                      <a:pt x="3177" y="3997"/>
                      <a:pt x="3264" y="3980"/>
                      <a:pt x="3352" y="3980"/>
                    </a:cubicBezTo>
                    <a:cubicBezTo>
                      <a:pt x="3431" y="3980"/>
                      <a:pt x="3510" y="3994"/>
                      <a:pt x="3584" y="3994"/>
                    </a:cubicBezTo>
                    <a:cubicBezTo>
                      <a:pt x="3751" y="3982"/>
                      <a:pt x="3905" y="3911"/>
                      <a:pt x="4036" y="3803"/>
                    </a:cubicBezTo>
                    <a:cubicBezTo>
                      <a:pt x="4203" y="3696"/>
                      <a:pt x="4334" y="3541"/>
                      <a:pt x="4417" y="3363"/>
                    </a:cubicBezTo>
                    <a:cubicBezTo>
                      <a:pt x="4465" y="3280"/>
                      <a:pt x="4513" y="3184"/>
                      <a:pt x="4548" y="3101"/>
                    </a:cubicBezTo>
                    <a:cubicBezTo>
                      <a:pt x="4572" y="3018"/>
                      <a:pt x="4608" y="2946"/>
                      <a:pt x="4620" y="2863"/>
                    </a:cubicBezTo>
                    <a:cubicBezTo>
                      <a:pt x="4644" y="2803"/>
                      <a:pt x="4655" y="2744"/>
                      <a:pt x="4667" y="2684"/>
                    </a:cubicBezTo>
                    <a:cubicBezTo>
                      <a:pt x="4679" y="2625"/>
                      <a:pt x="4691" y="2565"/>
                      <a:pt x="4691" y="2506"/>
                    </a:cubicBezTo>
                    <a:cubicBezTo>
                      <a:pt x="4703" y="2279"/>
                      <a:pt x="4703" y="2053"/>
                      <a:pt x="4679" y="1827"/>
                    </a:cubicBezTo>
                    <a:cubicBezTo>
                      <a:pt x="4655" y="1601"/>
                      <a:pt x="4644" y="1375"/>
                      <a:pt x="4608" y="1160"/>
                    </a:cubicBezTo>
                    <a:cubicBezTo>
                      <a:pt x="4584" y="946"/>
                      <a:pt x="4525" y="732"/>
                      <a:pt x="4429" y="529"/>
                    </a:cubicBezTo>
                    <a:cubicBezTo>
                      <a:pt x="4405" y="493"/>
                      <a:pt x="4394" y="446"/>
                      <a:pt x="4370" y="398"/>
                    </a:cubicBezTo>
                    <a:lnTo>
                      <a:pt x="4286" y="267"/>
                    </a:lnTo>
                    <a:cubicBezTo>
                      <a:pt x="4227" y="184"/>
                      <a:pt x="4155" y="112"/>
                      <a:pt x="4072" y="65"/>
                    </a:cubicBezTo>
                    <a:cubicBezTo>
                      <a:pt x="4007" y="24"/>
                      <a:pt x="3937" y="0"/>
                      <a:pt x="3865" y="0"/>
                    </a:cubicBezTo>
                    <a:close/>
                  </a:path>
                </a:pathLst>
              </a:custGeom>
              <a:solidFill>
                <a:srgbClr val="FFFFFF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9" name="Google Shape;4569;p49"/>
              <p:cNvSpPr/>
              <p:nvPr/>
            </p:nvSpPr>
            <p:spPr>
              <a:xfrm>
                <a:off x="3262205" y="3993789"/>
                <a:ext cx="160661" cy="124298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697" extrusionOk="0">
                    <a:moveTo>
                      <a:pt x="964" y="1"/>
                    </a:moveTo>
                    <a:cubicBezTo>
                      <a:pt x="870" y="1"/>
                      <a:pt x="778" y="9"/>
                      <a:pt x="691" y="26"/>
                    </a:cubicBezTo>
                    <a:cubicBezTo>
                      <a:pt x="310" y="97"/>
                      <a:pt x="1" y="395"/>
                      <a:pt x="72" y="954"/>
                    </a:cubicBezTo>
                    <a:cubicBezTo>
                      <a:pt x="179" y="1692"/>
                      <a:pt x="739" y="2050"/>
                      <a:pt x="1179" y="2312"/>
                    </a:cubicBezTo>
                    <a:cubicBezTo>
                      <a:pt x="1374" y="2431"/>
                      <a:pt x="2056" y="2696"/>
                      <a:pt x="2606" y="2696"/>
                    </a:cubicBezTo>
                    <a:cubicBezTo>
                      <a:pt x="3099" y="2696"/>
                      <a:pt x="3485" y="2484"/>
                      <a:pt x="3322" y="1764"/>
                    </a:cubicBezTo>
                    <a:cubicBezTo>
                      <a:pt x="3275" y="1550"/>
                      <a:pt x="3180" y="1359"/>
                      <a:pt x="3049" y="1204"/>
                    </a:cubicBezTo>
                    <a:cubicBezTo>
                      <a:pt x="2565" y="468"/>
                      <a:pt x="1681" y="1"/>
                      <a:pt x="9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0" name="Google Shape;4570;p49"/>
              <p:cNvSpPr/>
              <p:nvPr/>
            </p:nvSpPr>
            <p:spPr>
              <a:xfrm>
                <a:off x="3039971" y="4042550"/>
                <a:ext cx="145959" cy="87428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897" extrusionOk="0">
                    <a:moveTo>
                      <a:pt x="1160" y="1"/>
                    </a:moveTo>
                    <a:cubicBezTo>
                      <a:pt x="932" y="1"/>
                      <a:pt x="713" y="41"/>
                      <a:pt x="524" y="122"/>
                    </a:cubicBezTo>
                    <a:cubicBezTo>
                      <a:pt x="179" y="253"/>
                      <a:pt x="1" y="634"/>
                      <a:pt x="120" y="980"/>
                    </a:cubicBezTo>
                    <a:cubicBezTo>
                      <a:pt x="274" y="1539"/>
                      <a:pt x="774" y="1706"/>
                      <a:pt x="1155" y="1825"/>
                    </a:cubicBezTo>
                    <a:cubicBezTo>
                      <a:pt x="1264" y="1856"/>
                      <a:pt x="1532" y="1896"/>
                      <a:pt x="1827" y="1896"/>
                    </a:cubicBezTo>
                    <a:cubicBezTo>
                      <a:pt x="2437" y="1896"/>
                      <a:pt x="3167" y="1726"/>
                      <a:pt x="2870" y="956"/>
                    </a:cubicBezTo>
                    <a:cubicBezTo>
                      <a:pt x="2810" y="801"/>
                      <a:pt x="2703" y="670"/>
                      <a:pt x="2584" y="575"/>
                    </a:cubicBezTo>
                    <a:cubicBezTo>
                      <a:pt x="2215" y="197"/>
                      <a:pt x="1665" y="1"/>
                      <a:pt x="11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1" name="Google Shape;4571;p49"/>
              <p:cNvSpPr/>
              <p:nvPr/>
            </p:nvSpPr>
            <p:spPr>
              <a:xfrm>
                <a:off x="2489594" y="4187541"/>
                <a:ext cx="148770" cy="119367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2590" extrusionOk="0">
                    <a:moveTo>
                      <a:pt x="2025" y="1"/>
                    </a:moveTo>
                    <a:cubicBezTo>
                      <a:pt x="1953" y="1"/>
                      <a:pt x="1882" y="13"/>
                      <a:pt x="1810" y="36"/>
                    </a:cubicBezTo>
                    <a:cubicBezTo>
                      <a:pt x="1120" y="143"/>
                      <a:pt x="393" y="846"/>
                      <a:pt x="132" y="1572"/>
                    </a:cubicBezTo>
                    <a:cubicBezTo>
                      <a:pt x="1" y="1929"/>
                      <a:pt x="24" y="2334"/>
                      <a:pt x="370" y="2513"/>
                    </a:cubicBezTo>
                    <a:cubicBezTo>
                      <a:pt x="474" y="2566"/>
                      <a:pt x="579" y="2589"/>
                      <a:pt x="682" y="2589"/>
                    </a:cubicBezTo>
                    <a:cubicBezTo>
                      <a:pt x="1014" y="2589"/>
                      <a:pt x="1333" y="2353"/>
                      <a:pt x="1596" y="2144"/>
                    </a:cubicBezTo>
                    <a:cubicBezTo>
                      <a:pt x="1870" y="1918"/>
                      <a:pt x="3227" y="417"/>
                      <a:pt x="2239" y="36"/>
                    </a:cubicBezTo>
                    <a:cubicBezTo>
                      <a:pt x="2168" y="13"/>
                      <a:pt x="2096" y="1"/>
                      <a:pt x="20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2" name="Google Shape;4572;p49"/>
              <p:cNvSpPr/>
              <p:nvPr/>
            </p:nvSpPr>
            <p:spPr>
              <a:xfrm>
                <a:off x="2936827" y="4362581"/>
                <a:ext cx="122408" cy="82082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781" extrusionOk="0">
                    <a:moveTo>
                      <a:pt x="846" y="1"/>
                    </a:moveTo>
                    <a:cubicBezTo>
                      <a:pt x="775" y="1"/>
                      <a:pt x="707" y="17"/>
                      <a:pt x="643" y="48"/>
                    </a:cubicBezTo>
                    <a:cubicBezTo>
                      <a:pt x="0" y="370"/>
                      <a:pt x="1250" y="1382"/>
                      <a:pt x="1500" y="1513"/>
                    </a:cubicBezTo>
                    <a:cubicBezTo>
                      <a:pt x="1704" y="1640"/>
                      <a:pt x="1957" y="1780"/>
                      <a:pt x="2185" y="1780"/>
                    </a:cubicBezTo>
                    <a:cubicBezTo>
                      <a:pt x="2276" y="1780"/>
                      <a:pt x="2363" y="1758"/>
                      <a:pt x="2441" y="1703"/>
                    </a:cubicBezTo>
                    <a:cubicBezTo>
                      <a:pt x="2655" y="1560"/>
                      <a:pt x="2584" y="1263"/>
                      <a:pt x="2441" y="1013"/>
                    </a:cubicBezTo>
                    <a:cubicBezTo>
                      <a:pt x="2119" y="513"/>
                      <a:pt x="1465" y="48"/>
                      <a:pt x="953" y="13"/>
                    </a:cubicBezTo>
                    <a:cubicBezTo>
                      <a:pt x="917" y="5"/>
                      <a:pt x="881" y="1"/>
                      <a:pt x="8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3" name="Google Shape;4573;p49"/>
              <p:cNvSpPr/>
              <p:nvPr/>
            </p:nvSpPr>
            <p:spPr>
              <a:xfrm>
                <a:off x="2254732" y="4563937"/>
                <a:ext cx="111393" cy="192692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4181" extrusionOk="0">
                    <a:moveTo>
                      <a:pt x="1615" y="0"/>
                    </a:moveTo>
                    <a:cubicBezTo>
                      <a:pt x="1522" y="0"/>
                      <a:pt x="1413" y="30"/>
                      <a:pt x="1287" y="97"/>
                    </a:cubicBezTo>
                    <a:cubicBezTo>
                      <a:pt x="1108" y="192"/>
                      <a:pt x="965" y="335"/>
                      <a:pt x="870" y="513"/>
                    </a:cubicBezTo>
                    <a:cubicBezTo>
                      <a:pt x="251" y="1287"/>
                      <a:pt x="1" y="2633"/>
                      <a:pt x="203" y="3526"/>
                    </a:cubicBezTo>
                    <a:cubicBezTo>
                      <a:pt x="290" y="3885"/>
                      <a:pt x="497" y="4181"/>
                      <a:pt x="815" y="4181"/>
                    </a:cubicBezTo>
                    <a:cubicBezTo>
                      <a:pt x="887" y="4181"/>
                      <a:pt x="965" y="4166"/>
                      <a:pt x="1048" y="4133"/>
                    </a:cubicBezTo>
                    <a:cubicBezTo>
                      <a:pt x="1620" y="3895"/>
                      <a:pt x="1846" y="3180"/>
                      <a:pt x="2001" y="2609"/>
                    </a:cubicBezTo>
                    <a:cubicBezTo>
                      <a:pt x="2118" y="2182"/>
                      <a:pt x="2417" y="0"/>
                      <a:pt x="16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4" name="Google Shape;4574;p49"/>
              <p:cNvSpPr/>
              <p:nvPr/>
            </p:nvSpPr>
            <p:spPr>
              <a:xfrm>
                <a:off x="2323310" y="4854197"/>
                <a:ext cx="74938" cy="162458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3525" extrusionOk="0">
                    <a:moveTo>
                      <a:pt x="979" y="0"/>
                    </a:moveTo>
                    <a:cubicBezTo>
                      <a:pt x="888" y="0"/>
                      <a:pt x="785" y="41"/>
                      <a:pt x="668" y="133"/>
                    </a:cubicBezTo>
                    <a:cubicBezTo>
                      <a:pt x="549" y="240"/>
                      <a:pt x="453" y="371"/>
                      <a:pt x="394" y="526"/>
                    </a:cubicBezTo>
                    <a:cubicBezTo>
                      <a:pt x="13" y="1252"/>
                      <a:pt x="1" y="2383"/>
                      <a:pt x="287" y="3073"/>
                    </a:cubicBezTo>
                    <a:cubicBezTo>
                      <a:pt x="401" y="3328"/>
                      <a:pt x="573" y="3524"/>
                      <a:pt x="789" y="3524"/>
                    </a:cubicBezTo>
                    <a:cubicBezTo>
                      <a:pt x="866" y="3524"/>
                      <a:pt x="949" y="3499"/>
                      <a:pt x="1037" y="3443"/>
                    </a:cubicBezTo>
                    <a:cubicBezTo>
                      <a:pt x="1465" y="3169"/>
                      <a:pt x="1537" y="2550"/>
                      <a:pt x="1585" y="2061"/>
                    </a:cubicBezTo>
                    <a:cubicBezTo>
                      <a:pt x="1626" y="1711"/>
                      <a:pt x="1569" y="0"/>
                      <a:pt x="9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5" name="Google Shape;4575;p49"/>
              <p:cNvSpPr/>
              <p:nvPr/>
            </p:nvSpPr>
            <p:spPr>
              <a:xfrm>
                <a:off x="2701965" y="4570574"/>
                <a:ext cx="107568" cy="69546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1509" extrusionOk="0">
                    <a:moveTo>
                      <a:pt x="1846" y="0"/>
                    </a:moveTo>
                    <a:cubicBezTo>
                      <a:pt x="1239" y="12"/>
                      <a:pt x="655" y="298"/>
                      <a:pt x="262" y="762"/>
                    </a:cubicBezTo>
                    <a:cubicBezTo>
                      <a:pt x="179" y="845"/>
                      <a:pt x="119" y="953"/>
                      <a:pt x="84" y="1072"/>
                    </a:cubicBezTo>
                    <a:cubicBezTo>
                      <a:pt x="1" y="1403"/>
                      <a:pt x="191" y="1509"/>
                      <a:pt x="461" y="1509"/>
                    </a:cubicBezTo>
                    <a:cubicBezTo>
                      <a:pt x="853" y="1509"/>
                      <a:pt x="1412" y="1287"/>
                      <a:pt x="1560" y="1203"/>
                    </a:cubicBezTo>
                    <a:cubicBezTo>
                      <a:pt x="1858" y="1036"/>
                      <a:pt x="2239" y="822"/>
                      <a:pt x="2286" y="441"/>
                    </a:cubicBezTo>
                    <a:cubicBezTo>
                      <a:pt x="2334" y="143"/>
                      <a:pt x="2108" y="12"/>
                      <a:pt x="1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6" name="Google Shape;4576;p49"/>
              <p:cNvSpPr/>
              <p:nvPr/>
            </p:nvSpPr>
            <p:spPr>
              <a:xfrm>
                <a:off x="2609237" y="3957380"/>
                <a:ext cx="196471" cy="124851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2709" extrusionOk="0">
                    <a:moveTo>
                      <a:pt x="2433" y="0"/>
                    </a:moveTo>
                    <a:cubicBezTo>
                      <a:pt x="1597" y="0"/>
                      <a:pt x="667" y="594"/>
                      <a:pt x="250" y="1327"/>
                    </a:cubicBezTo>
                    <a:cubicBezTo>
                      <a:pt x="36" y="1708"/>
                      <a:pt x="0" y="2197"/>
                      <a:pt x="393" y="2506"/>
                    </a:cubicBezTo>
                    <a:cubicBezTo>
                      <a:pt x="585" y="2654"/>
                      <a:pt x="790" y="2709"/>
                      <a:pt x="994" y="2709"/>
                    </a:cubicBezTo>
                    <a:cubicBezTo>
                      <a:pt x="1334" y="2709"/>
                      <a:pt x="1675" y="2557"/>
                      <a:pt x="1965" y="2423"/>
                    </a:cubicBezTo>
                    <a:cubicBezTo>
                      <a:pt x="2346" y="2244"/>
                      <a:pt x="4263" y="851"/>
                      <a:pt x="3096" y="137"/>
                    </a:cubicBezTo>
                    <a:cubicBezTo>
                      <a:pt x="2957" y="51"/>
                      <a:pt x="2789" y="4"/>
                      <a:pt x="2626" y="4"/>
                    </a:cubicBezTo>
                    <a:cubicBezTo>
                      <a:pt x="2608" y="4"/>
                      <a:pt x="2590" y="5"/>
                      <a:pt x="2572" y="6"/>
                    </a:cubicBezTo>
                    <a:cubicBezTo>
                      <a:pt x="2526" y="2"/>
                      <a:pt x="2480" y="0"/>
                      <a:pt x="24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7" name="Google Shape;4577;p49"/>
              <p:cNvSpPr/>
              <p:nvPr/>
            </p:nvSpPr>
            <p:spPr>
              <a:xfrm>
                <a:off x="3144221" y="4302806"/>
                <a:ext cx="139507" cy="92267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2002" extrusionOk="0">
                    <a:moveTo>
                      <a:pt x="988" y="1"/>
                    </a:moveTo>
                    <a:cubicBezTo>
                      <a:pt x="842" y="1"/>
                      <a:pt x="701" y="20"/>
                      <a:pt x="572" y="59"/>
                    </a:cubicBezTo>
                    <a:cubicBezTo>
                      <a:pt x="215" y="155"/>
                      <a:pt x="1" y="512"/>
                      <a:pt x="96" y="869"/>
                    </a:cubicBezTo>
                    <a:cubicBezTo>
                      <a:pt x="215" y="1441"/>
                      <a:pt x="691" y="1667"/>
                      <a:pt x="1072" y="1833"/>
                    </a:cubicBezTo>
                    <a:cubicBezTo>
                      <a:pt x="1210" y="1892"/>
                      <a:pt x="1640" y="2001"/>
                      <a:pt x="2046" y="2001"/>
                    </a:cubicBezTo>
                    <a:cubicBezTo>
                      <a:pt x="2555" y="2001"/>
                      <a:pt x="3026" y="1829"/>
                      <a:pt x="2834" y="1167"/>
                    </a:cubicBezTo>
                    <a:cubicBezTo>
                      <a:pt x="2787" y="1012"/>
                      <a:pt x="2692" y="857"/>
                      <a:pt x="2572" y="750"/>
                    </a:cubicBezTo>
                    <a:cubicBezTo>
                      <a:pt x="2195" y="278"/>
                      <a:pt x="1548" y="1"/>
                      <a:pt x="9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8" name="Google Shape;4578;p49"/>
              <p:cNvSpPr/>
              <p:nvPr/>
            </p:nvSpPr>
            <p:spPr>
              <a:xfrm>
                <a:off x="3400467" y="4320273"/>
                <a:ext cx="151766" cy="133377"/>
              </a:xfrm>
              <a:custGeom>
                <a:avLst/>
                <a:gdLst/>
                <a:ahLst/>
                <a:cxnLst/>
                <a:rect l="l" t="t" r="r" b="b"/>
                <a:pathLst>
                  <a:path w="3293" h="2894" extrusionOk="0">
                    <a:moveTo>
                      <a:pt x="801" y="1"/>
                    </a:moveTo>
                    <a:cubicBezTo>
                      <a:pt x="772" y="1"/>
                      <a:pt x="743" y="2"/>
                      <a:pt x="715" y="3"/>
                    </a:cubicBezTo>
                    <a:cubicBezTo>
                      <a:pt x="346" y="27"/>
                      <a:pt x="1" y="289"/>
                      <a:pt x="36" y="861"/>
                    </a:cubicBezTo>
                    <a:cubicBezTo>
                      <a:pt x="84" y="1599"/>
                      <a:pt x="608" y="2016"/>
                      <a:pt x="1024" y="2325"/>
                    </a:cubicBezTo>
                    <a:cubicBezTo>
                      <a:pt x="1226" y="2485"/>
                      <a:pt x="2010" y="2893"/>
                      <a:pt x="2583" y="2893"/>
                    </a:cubicBezTo>
                    <a:cubicBezTo>
                      <a:pt x="2991" y="2893"/>
                      <a:pt x="3292" y="2687"/>
                      <a:pt x="3203" y="2039"/>
                    </a:cubicBezTo>
                    <a:cubicBezTo>
                      <a:pt x="3168" y="1825"/>
                      <a:pt x="3084" y="1611"/>
                      <a:pt x="2965" y="1444"/>
                    </a:cubicBezTo>
                    <a:cubicBezTo>
                      <a:pt x="2507" y="585"/>
                      <a:pt x="1552" y="1"/>
                      <a:pt x="8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9" name="Google Shape;4579;p49"/>
              <p:cNvSpPr/>
              <p:nvPr/>
            </p:nvSpPr>
            <p:spPr>
              <a:xfrm>
                <a:off x="3331013" y="4876180"/>
                <a:ext cx="53047" cy="131027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2843" extrusionOk="0">
                    <a:moveTo>
                      <a:pt x="417" y="0"/>
                    </a:moveTo>
                    <a:cubicBezTo>
                      <a:pt x="0" y="0"/>
                      <a:pt x="73" y="1500"/>
                      <a:pt x="126" y="1788"/>
                    </a:cubicBezTo>
                    <a:cubicBezTo>
                      <a:pt x="186" y="2169"/>
                      <a:pt x="269" y="2669"/>
                      <a:pt x="567" y="2812"/>
                    </a:cubicBezTo>
                    <a:cubicBezTo>
                      <a:pt x="606" y="2833"/>
                      <a:pt x="644" y="2843"/>
                      <a:pt x="679" y="2843"/>
                    </a:cubicBezTo>
                    <a:cubicBezTo>
                      <a:pt x="845" y="2843"/>
                      <a:pt x="960" y="2629"/>
                      <a:pt x="1019" y="2384"/>
                    </a:cubicBezTo>
                    <a:cubicBezTo>
                      <a:pt x="1150" y="1776"/>
                      <a:pt x="1067" y="860"/>
                      <a:pt x="781" y="336"/>
                    </a:cubicBezTo>
                    <a:cubicBezTo>
                      <a:pt x="734" y="229"/>
                      <a:pt x="662" y="133"/>
                      <a:pt x="579" y="62"/>
                    </a:cubicBezTo>
                    <a:cubicBezTo>
                      <a:pt x="518" y="20"/>
                      <a:pt x="465" y="0"/>
                      <a:pt x="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80" name="Google Shape;4580;p49"/>
          <p:cNvGrpSpPr/>
          <p:nvPr/>
        </p:nvGrpSpPr>
        <p:grpSpPr>
          <a:xfrm rot="5877927">
            <a:off x="6570268" y="520834"/>
            <a:ext cx="1408618" cy="1487394"/>
            <a:chOff x="4113450" y="221325"/>
            <a:chExt cx="1228450" cy="1297150"/>
          </a:xfrm>
        </p:grpSpPr>
        <p:sp>
          <p:nvSpPr>
            <p:cNvPr id="4581" name="Google Shape;4581;p49"/>
            <p:cNvSpPr/>
            <p:nvPr/>
          </p:nvSpPr>
          <p:spPr>
            <a:xfrm>
              <a:off x="4113450" y="221325"/>
              <a:ext cx="1228450" cy="1297150"/>
            </a:xfrm>
            <a:custGeom>
              <a:avLst/>
              <a:gdLst/>
              <a:ahLst/>
              <a:cxnLst/>
              <a:rect l="l" t="t" r="r" b="b"/>
              <a:pathLst>
                <a:path w="49138" h="51886" extrusionOk="0">
                  <a:moveTo>
                    <a:pt x="28301" y="10599"/>
                  </a:moveTo>
                  <a:lnTo>
                    <a:pt x="28301" y="10599"/>
                  </a:lnTo>
                  <a:cubicBezTo>
                    <a:pt x="27730" y="11218"/>
                    <a:pt x="27146" y="11849"/>
                    <a:pt x="26515" y="12420"/>
                  </a:cubicBezTo>
                  <a:cubicBezTo>
                    <a:pt x="25527" y="13313"/>
                    <a:pt x="24384" y="14075"/>
                    <a:pt x="23289" y="14813"/>
                  </a:cubicBezTo>
                  <a:cubicBezTo>
                    <a:pt x="22646" y="15254"/>
                    <a:pt x="21991" y="15694"/>
                    <a:pt x="21360" y="16171"/>
                  </a:cubicBezTo>
                  <a:cubicBezTo>
                    <a:pt x="19193" y="17778"/>
                    <a:pt x="17848" y="19421"/>
                    <a:pt x="17252" y="21195"/>
                  </a:cubicBezTo>
                  <a:cubicBezTo>
                    <a:pt x="17026" y="21898"/>
                    <a:pt x="16859" y="22624"/>
                    <a:pt x="16752" y="23362"/>
                  </a:cubicBezTo>
                  <a:cubicBezTo>
                    <a:pt x="16490" y="24791"/>
                    <a:pt x="16252" y="26148"/>
                    <a:pt x="15276" y="27053"/>
                  </a:cubicBezTo>
                  <a:cubicBezTo>
                    <a:pt x="14871" y="27410"/>
                    <a:pt x="14419" y="27708"/>
                    <a:pt x="13930" y="27946"/>
                  </a:cubicBezTo>
                  <a:cubicBezTo>
                    <a:pt x="13526" y="28148"/>
                    <a:pt x="13133" y="28387"/>
                    <a:pt x="12764" y="28648"/>
                  </a:cubicBezTo>
                  <a:cubicBezTo>
                    <a:pt x="10882" y="30065"/>
                    <a:pt x="10418" y="32649"/>
                    <a:pt x="10240" y="34459"/>
                  </a:cubicBezTo>
                  <a:cubicBezTo>
                    <a:pt x="10204" y="34756"/>
                    <a:pt x="10180" y="35066"/>
                    <a:pt x="10156" y="35375"/>
                  </a:cubicBezTo>
                  <a:cubicBezTo>
                    <a:pt x="10061" y="36447"/>
                    <a:pt x="9954" y="37542"/>
                    <a:pt x="9692" y="38578"/>
                  </a:cubicBezTo>
                  <a:cubicBezTo>
                    <a:pt x="9204" y="38638"/>
                    <a:pt x="8727" y="38721"/>
                    <a:pt x="8263" y="38840"/>
                  </a:cubicBezTo>
                  <a:cubicBezTo>
                    <a:pt x="8692" y="37233"/>
                    <a:pt x="8656" y="35387"/>
                    <a:pt x="8525" y="33661"/>
                  </a:cubicBezTo>
                  <a:cubicBezTo>
                    <a:pt x="8287" y="30494"/>
                    <a:pt x="8227" y="27505"/>
                    <a:pt x="10085" y="25589"/>
                  </a:cubicBezTo>
                  <a:cubicBezTo>
                    <a:pt x="10930" y="24708"/>
                    <a:pt x="12049" y="24219"/>
                    <a:pt x="13228" y="23684"/>
                  </a:cubicBezTo>
                  <a:cubicBezTo>
                    <a:pt x="14359" y="23184"/>
                    <a:pt x="15514" y="22660"/>
                    <a:pt x="16431" y="21779"/>
                  </a:cubicBezTo>
                  <a:cubicBezTo>
                    <a:pt x="17490" y="20778"/>
                    <a:pt x="18074" y="19421"/>
                    <a:pt x="18633" y="18123"/>
                  </a:cubicBezTo>
                  <a:cubicBezTo>
                    <a:pt x="19181" y="16861"/>
                    <a:pt x="19693" y="15683"/>
                    <a:pt x="20598" y="14754"/>
                  </a:cubicBezTo>
                  <a:cubicBezTo>
                    <a:pt x="21646" y="13670"/>
                    <a:pt x="23063" y="13123"/>
                    <a:pt x="24563" y="12539"/>
                  </a:cubicBezTo>
                  <a:cubicBezTo>
                    <a:pt x="25718" y="12099"/>
                    <a:pt x="26920" y="11623"/>
                    <a:pt x="27956" y="10872"/>
                  </a:cubicBezTo>
                  <a:cubicBezTo>
                    <a:pt x="28075" y="10789"/>
                    <a:pt x="28194" y="10694"/>
                    <a:pt x="28301" y="10599"/>
                  </a:cubicBezTo>
                  <a:close/>
                  <a:moveTo>
                    <a:pt x="27313" y="18147"/>
                  </a:moveTo>
                  <a:cubicBezTo>
                    <a:pt x="26980" y="19040"/>
                    <a:pt x="26718" y="19957"/>
                    <a:pt x="26468" y="20850"/>
                  </a:cubicBezTo>
                  <a:cubicBezTo>
                    <a:pt x="26349" y="21290"/>
                    <a:pt x="26218" y="21719"/>
                    <a:pt x="26099" y="22148"/>
                  </a:cubicBezTo>
                  <a:cubicBezTo>
                    <a:pt x="25587" y="23815"/>
                    <a:pt x="24813" y="25898"/>
                    <a:pt x="23265" y="27267"/>
                  </a:cubicBezTo>
                  <a:cubicBezTo>
                    <a:pt x="22717" y="27720"/>
                    <a:pt x="22122" y="28125"/>
                    <a:pt x="21515" y="28494"/>
                  </a:cubicBezTo>
                  <a:cubicBezTo>
                    <a:pt x="20574" y="29065"/>
                    <a:pt x="19598" y="29672"/>
                    <a:pt x="18919" y="30589"/>
                  </a:cubicBezTo>
                  <a:cubicBezTo>
                    <a:pt x="18062" y="31744"/>
                    <a:pt x="17812" y="33197"/>
                    <a:pt x="17645" y="34471"/>
                  </a:cubicBezTo>
                  <a:lnTo>
                    <a:pt x="17598" y="34864"/>
                  </a:lnTo>
                  <a:cubicBezTo>
                    <a:pt x="17443" y="36018"/>
                    <a:pt x="17300" y="37209"/>
                    <a:pt x="16788" y="38233"/>
                  </a:cubicBezTo>
                  <a:cubicBezTo>
                    <a:pt x="16597" y="38626"/>
                    <a:pt x="16336" y="38971"/>
                    <a:pt x="16038" y="39281"/>
                  </a:cubicBezTo>
                  <a:cubicBezTo>
                    <a:pt x="15633" y="39126"/>
                    <a:pt x="15240" y="39007"/>
                    <a:pt x="14823" y="38900"/>
                  </a:cubicBezTo>
                  <a:cubicBezTo>
                    <a:pt x="15347" y="38293"/>
                    <a:pt x="15657" y="37519"/>
                    <a:pt x="15693" y="36709"/>
                  </a:cubicBezTo>
                  <a:cubicBezTo>
                    <a:pt x="15681" y="36126"/>
                    <a:pt x="15597" y="35530"/>
                    <a:pt x="15454" y="34959"/>
                  </a:cubicBezTo>
                  <a:cubicBezTo>
                    <a:pt x="15300" y="34232"/>
                    <a:pt x="15157" y="33542"/>
                    <a:pt x="15300" y="32875"/>
                  </a:cubicBezTo>
                  <a:cubicBezTo>
                    <a:pt x="15538" y="31839"/>
                    <a:pt x="16407" y="31125"/>
                    <a:pt x="17324" y="30375"/>
                  </a:cubicBezTo>
                  <a:cubicBezTo>
                    <a:pt x="18110" y="29744"/>
                    <a:pt x="18919" y="29077"/>
                    <a:pt x="19372" y="28160"/>
                  </a:cubicBezTo>
                  <a:cubicBezTo>
                    <a:pt x="19729" y="27434"/>
                    <a:pt x="19824" y="26636"/>
                    <a:pt x="19907" y="25874"/>
                  </a:cubicBezTo>
                  <a:cubicBezTo>
                    <a:pt x="19955" y="25446"/>
                    <a:pt x="20015" y="25029"/>
                    <a:pt x="20098" y="24612"/>
                  </a:cubicBezTo>
                  <a:cubicBezTo>
                    <a:pt x="20503" y="22862"/>
                    <a:pt x="21836" y="21183"/>
                    <a:pt x="23860" y="19909"/>
                  </a:cubicBezTo>
                  <a:cubicBezTo>
                    <a:pt x="24944" y="19219"/>
                    <a:pt x="26134" y="18671"/>
                    <a:pt x="27313" y="18147"/>
                  </a:cubicBezTo>
                  <a:close/>
                  <a:moveTo>
                    <a:pt x="48821" y="1"/>
                  </a:moveTo>
                  <a:cubicBezTo>
                    <a:pt x="48779" y="1"/>
                    <a:pt x="48737" y="9"/>
                    <a:pt x="48697" y="26"/>
                  </a:cubicBezTo>
                  <a:lnTo>
                    <a:pt x="48137" y="288"/>
                  </a:lnTo>
                  <a:cubicBezTo>
                    <a:pt x="48066" y="312"/>
                    <a:pt x="48018" y="359"/>
                    <a:pt x="47982" y="431"/>
                  </a:cubicBezTo>
                  <a:cubicBezTo>
                    <a:pt x="45875" y="1550"/>
                    <a:pt x="43398" y="1979"/>
                    <a:pt x="40993" y="2395"/>
                  </a:cubicBezTo>
                  <a:cubicBezTo>
                    <a:pt x="37838" y="2943"/>
                    <a:pt x="34576" y="3503"/>
                    <a:pt x="32123" y="5622"/>
                  </a:cubicBezTo>
                  <a:cubicBezTo>
                    <a:pt x="31361" y="6289"/>
                    <a:pt x="30706" y="7074"/>
                    <a:pt x="30075" y="7848"/>
                  </a:cubicBezTo>
                  <a:cubicBezTo>
                    <a:pt x="29290" y="8801"/>
                    <a:pt x="28551" y="9706"/>
                    <a:pt x="27599" y="10396"/>
                  </a:cubicBezTo>
                  <a:cubicBezTo>
                    <a:pt x="26646" y="11075"/>
                    <a:pt x="25468" y="11551"/>
                    <a:pt x="24337" y="11980"/>
                  </a:cubicBezTo>
                  <a:cubicBezTo>
                    <a:pt x="22848" y="12563"/>
                    <a:pt x="21312" y="13158"/>
                    <a:pt x="20169" y="14337"/>
                  </a:cubicBezTo>
                  <a:cubicBezTo>
                    <a:pt x="19205" y="15337"/>
                    <a:pt x="18633" y="16635"/>
                    <a:pt x="18098" y="17885"/>
                  </a:cubicBezTo>
                  <a:cubicBezTo>
                    <a:pt x="17526" y="19183"/>
                    <a:pt x="16990" y="20421"/>
                    <a:pt x="16026" y="21350"/>
                  </a:cubicBezTo>
                  <a:cubicBezTo>
                    <a:pt x="15181" y="22160"/>
                    <a:pt x="14121" y="22636"/>
                    <a:pt x="12990" y="23136"/>
                  </a:cubicBezTo>
                  <a:cubicBezTo>
                    <a:pt x="11811" y="23672"/>
                    <a:pt x="10585" y="24219"/>
                    <a:pt x="9656" y="25172"/>
                  </a:cubicBezTo>
                  <a:cubicBezTo>
                    <a:pt x="7453" y="27434"/>
                    <a:pt x="7727" y="31054"/>
                    <a:pt x="7930" y="33709"/>
                  </a:cubicBezTo>
                  <a:cubicBezTo>
                    <a:pt x="8073" y="35506"/>
                    <a:pt x="8096" y="37423"/>
                    <a:pt x="7596" y="39031"/>
                  </a:cubicBezTo>
                  <a:cubicBezTo>
                    <a:pt x="7239" y="39138"/>
                    <a:pt x="6894" y="39269"/>
                    <a:pt x="6549" y="39412"/>
                  </a:cubicBezTo>
                  <a:cubicBezTo>
                    <a:pt x="6680" y="38769"/>
                    <a:pt x="6739" y="38114"/>
                    <a:pt x="6715" y="37459"/>
                  </a:cubicBezTo>
                  <a:cubicBezTo>
                    <a:pt x="6680" y="36316"/>
                    <a:pt x="6453" y="35197"/>
                    <a:pt x="6239" y="34102"/>
                  </a:cubicBezTo>
                  <a:cubicBezTo>
                    <a:pt x="6096" y="33328"/>
                    <a:pt x="5929" y="32530"/>
                    <a:pt x="5846" y="31744"/>
                  </a:cubicBezTo>
                  <a:cubicBezTo>
                    <a:pt x="5703" y="30458"/>
                    <a:pt x="5691" y="28077"/>
                    <a:pt x="7144" y="26577"/>
                  </a:cubicBezTo>
                  <a:cubicBezTo>
                    <a:pt x="7596" y="26160"/>
                    <a:pt x="8085" y="25779"/>
                    <a:pt x="8620" y="25470"/>
                  </a:cubicBezTo>
                  <a:cubicBezTo>
                    <a:pt x="9454" y="24910"/>
                    <a:pt x="10335" y="24338"/>
                    <a:pt x="10799" y="23398"/>
                  </a:cubicBezTo>
                  <a:cubicBezTo>
                    <a:pt x="11002" y="22922"/>
                    <a:pt x="11144" y="22410"/>
                    <a:pt x="11216" y="21886"/>
                  </a:cubicBezTo>
                  <a:cubicBezTo>
                    <a:pt x="11275" y="21505"/>
                    <a:pt x="11371" y="21112"/>
                    <a:pt x="11490" y="20743"/>
                  </a:cubicBezTo>
                  <a:cubicBezTo>
                    <a:pt x="11835" y="19850"/>
                    <a:pt x="12621" y="19064"/>
                    <a:pt x="13907" y="18350"/>
                  </a:cubicBezTo>
                  <a:cubicBezTo>
                    <a:pt x="14228" y="18171"/>
                    <a:pt x="14550" y="17992"/>
                    <a:pt x="14871" y="17838"/>
                  </a:cubicBezTo>
                  <a:cubicBezTo>
                    <a:pt x="15645" y="17433"/>
                    <a:pt x="16431" y="17028"/>
                    <a:pt x="17121" y="16468"/>
                  </a:cubicBezTo>
                  <a:cubicBezTo>
                    <a:pt x="18336" y="15468"/>
                    <a:pt x="19122" y="14087"/>
                    <a:pt x="19896" y="12742"/>
                  </a:cubicBezTo>
                  <a:cubicBezTo>
                    <a:pt x="20824" y="11122"/>
                    <a:pt x="21705" y="9575"/>
                    <a:pt x="23229" y="8741"/>
                  </a:cubicBezTo>
                  <a:cubicBezTo>
                    <a:pt x="23860" y="8432"/>
                    <a:pt x="24515" y="8182"/>
                    <a:pt x="25194" y="8003"/>
                  </a:cubicBezTo>
                  <a:cubicBezTo>
                    <a:pt x="26468" y="7610"/>
                    <a:pt x="27789" y="7205"/>
                    <a:pt x="28539" y="6050"/>
                  </a:cubicBezTo>
                  <a:cubicBezTo>
                    <a:pt x="28681" y="5816"/>
                    <a:pt x="28483" y="5588"/>
                    <a:pt x="28279" y="5588"/>
                  </a:cubicBezTo>
                  <a:cubicBezTo>
                    <a:pt x="28192" y="5588"/>
                    <a:pt x="28103" y="5630"/>
                    <a:pt x="28039" y="5729"/>
                  </a:cubicBezTo>
                  <a:cubicBezTo>
                    <a:pt x="27408" y="6705"/>
                    <a:pt x="26253" y="7062"/>
                    <a:pt x="25027" y="7432"/>
                  </a:cubicBezTo>
                  <a:cubicBezTo>
                    <a:pt x="24301" y="7622"/>
                    <a:pt x="23610" y="7896"/>
                    <a:pt x="22955" y="8217"/>
                  </a:cubicBezTo>
                  <a:cubicBezTo>
                    <a:pt x="21265" y="9134"/>
                    <a:pt x="20312" y="10813"/>
                    <a:pt x="19384" y="12444"/>
                  </a:cubicBezTo>
                  <a:cubicBezTo>
                    <a:pt x="18633" y="13742"/>
                    <a:pt x="17871" y="15087"/>
                    <a:pt x="16752" y="16004"/>
                  </a:cubicBezTo>
                  <a:cubicBezTo>
                    <a:pt x="16109" y="16528"/>
                    <a:pt x="15383" y="16909"/>
                    <a:pt x="14597" y="17302"/>
                  </a:cubicBezTo>
                  <a:cubicBezTo>
                    <a:pt x="14276" y="17469"/>
                    <a:pt x="13942" y="17647"/>
                    <a:pt x="13621" y="17826"/>
                  </a:cubicBezTo>
                  <a:cubicBezTo>
                    <a:pt x="12216" y="18623"/>
                    <a:pt x="11335" y="19504"/>
                    <a:pt x="10942" y="20528"/>
                  </a:cubicBezTo>
                  <a:cubicBezTo>
                    <a:pt x="10799" y="20933"/>
                    <a:pt x="10692" y="21362"/>
                    <a:pt x="10632" y="21790"/>
                  </a:cubicBezTo>
                  <a:cubicBezTo>
                    <a:pt x="10573" y="22255"/>
                    <a:pt x="10442" y="22707"/>
                    <a:pt x="10263" y="23136"/>
                  </a:cubicBezTo>
                  <a:cubicBezTo>
                    <a:pt x="9870" y="23934"/>
                    <a:pt x="9108" y="24434"/>
                    <a:pt x="8299" y="24969"/>
                  </a:cubicBezTo>
                  <a:cubicBezTo>
                    <a:pt x="7727" y="25315"/>
                    <a:pt x="7203" y="25708"/>
                    <a:pt x="6727" y="26160"/>
                  </a:cubicBezTo>
                  <a:cubicBezTo>
                    <a:pt x="5513" y="27398"/>
                    <a:pt x="4989" y="29399"/>
                    <a:pt x="5263" y="31804"/>
                  </a:cubicBezTo>
                  <a:cubicBezTo>
                    <a:pt x="5346" y="32613"/>
                    <a:pt x="5513" y="33423"/>
                    <a:pt x="5656" y="34221"/>
                  </a:cubicBezTo>
                  <a:cubicBezTo>
                    <a:pt x="5870" y="35280"/>
                    <a:pt x="6084" y="36388"/>
                    <a:pt x="6120" y="37471"/>
                  </a:cubicBezTo>
                  <a:cubicBezTo>
                    <a:pt x="6156" y="38233"/>
                    <a:pt x="6060" y="38983"/>
                    <a:pt x="5870" y="39709"/>
                  </a:cubicBezTo>
                  <a:cubicBezTo>
                    <a:pt x="3858" y="40674"/>
                    <a:pt x="2167" y="42186"/>
                    <a:pt x="988" y="44055"/>
                  </a:cubicBezTo>
                  <a:cubicBezTo>
                    <a:pt x="417" y="44984"/>
                    <a:pt x="0" y="46246"/>
                    <a:pt x="679" y="47091"/>
                  </a:cubicBezTo>
                  <a:cubicBezTo>
                    <a:pt x="1429" y="48044"/>
                    <a:pt x="2941" y="47758"/>
                    <a:pt x="4060" y="48210"/>
                  </a:cubicBezTo>
                  <a:cubicBezTo>
                    <a:pt x="5263" y="48710"/>
                    <a:pt x="5906" y="49996"/>
                    <a:pt x="6882" y="50854"/>
                  </a:cubicBezTo>
                  <a:cubicBezTo>
                    <a:pt x="7688" y="51540"/>
                    <a:pt x="8744" y="51885"/>
                    <a:pt x="9799" y="51885"/>
                  </a:cubicBezTo>
                  <a:cubicBezTo>
                    <a:pt x="10831" y="51885"/>
                    <a:pt x="11862" y="51555"/>
                    <a:pt x="12657" y="50889"/>
                  </a:cubicBezTo>
                  <a:cubicBezTo>
                    <a:pt x="14442" y="49389"/>
                    <a:pt x="14907" y="46651"/>
                    <a:pt x="16859" y="45365"/>
                  </a:cubicBezTo>
                  <a:cubicBezTo>
                    <a:pt x="17669" y="44829"/>
                    <a:pt x="18717" y="44555"/>
                    <a:pt x="19241" y="43734"/>
                  </a:cubicBezTo>
                  <a:cubicBezTo>
                    <a:pt x="19729" y="42948"/>
                    <a:pt x="19538" y="41864"/>
                    <a:pt x="18979" y="41114"/>
                  </a:cubicBezTo>
                  <a:cubicBezTo>
                    <a:pt x="18431" y="40376"/>
                    <a:pt x="17574" y="39900"/>
                    <a:pt x="16717" y="39543"/>
                  </a:cubicBezTo>
                  <a:lnTo>
                    <a:pt x="16633" y="39507"/>
                  </a:lnTo>
                  <a:cubicBezTo>
                    <a:pt x="16907" y="39197"/>
                    <a:pt x="17133" y="38852"/>
                    <a:pt x="17324" y="38495"/>
                  </a:cubicBezTo>
                  <a:cubicBezTo>
                    <a:pt x="17871" y="37376"/>
                    <a:pt x="18038" y="36126"/>
                    <a:pt x="18181" y="34923"/>
                  </a:cubicBezTo>
                  <a:lnTo>
                    <a:pt x="18241" y="34530"/>
                  </a:lnTo>
                  <a:cubicBezTo>
                    <a:pt x="18395" y="33328"/>
                    <a:pt x="18622" y="31958"/>
                    <a:pt x="19395" y="30923"/>
                  </a:cubicBezTo>
                  <a:cubicBezTo>
                    <a:pt x="20003" y="30101"/>
                    <a:pt x="20884" y="29553"/>
                    <a:pt x="21824" y="28970"/>
                  </a:cubicBezTo>
                  <a:cubicBezTo>
                    <a:pt x="22467" y="28601"/>
                    <a:pt x="23086" y="28172"/>
                    <a:pt x="23658" y="27696"/>
                  </a:cubicBezTo>
                  <a:cubicBezTo>
                    <a:pt x="25325" y="26232"/>
                    <a:pt x="26134" y="24041"/>
                    <a:pt x="26670" y="22302"/>
                  </a:cubicBezTo>
                  <a:cubicBezTo>
                    <a:pt x="26801" y="21862"/>
                    <a:pt x="26920" y="21433"/>
                    <a:pt x="27039" y="20993"/>
                  </a:cubicBezTo>
                  <a:cubicBezTo>
                    <a:pt x="27325" y="19897"/>
                    <a:pt x="27670" y="18826"/>
                    <a:pt x="28087" y="17778"/>
                  </a:cubicBezTo>
                  <a:cubicBezTo>
                    <a:pt x="28575" y="17552"/>
                    <a:pt x="29075" y="17314"/>
                    <a:pt x="29575" y="17076"/>
                  </a:cubicBezTo>
                  <a:cubicBezTo>
                    <a:pt x="32016" y="15849"/>
                    <a:pt x="33600" y="14528"/>
                    <a:pt x="34540" y="12908"/>
                  </a:cubicBezTo>
                  <a:cubicBezTo>
                    <a:pt x="34664" y="12678"/>
                    <a:pt x="34468" y="12470"/>
                    <a:pt x="34269" y="12470"/>
                  </a:cubicBezTo>
                  <a:cubicBezTo>
                    <a:pt x="34180" y="12470"/>
                    <a:pt x="34091" y="12512"/>
                    <a:pt x="34028" y="12611"/>
                  </a:cubicBezTo>
                  <a:cubicBezTo>
                    <a:pt x="33135" y="14123"/>
                    <a:pt x="31647" y="15373"/>
                    <a:pt x="29301" y="16540"/>
                  </a:cubicBezTo>
                  <a:cubicBezTo>
                    <a:pt x="29028" y="16683"/>
                    <a:pt x="28754" y="16814"/>
                    <a:pt x="28468" y="16945"/>
                  </a:cubicBezTo>
                  <a:cubicBezTo>
                    <a:pt x="28528" y="16837"/>
                    <a:pt x="28575" y="16730"/>
                    <a:pt x="28635" y="16623"/>
                  </a:cubicBezTo>
                  <a:cubicBezTo>
                    <a:pt x="29742" y="14623"/>
                    <a:pt x="31671" y="12861"/>
                    <a:pt x="34183" y="11527"/>
                  </a:cubicBezTo>
                  <a:cubicBezTo>
                    <a:pt x="36469" y="10325"/>
                    <a:pt x="38993" y="9563"/>
                    <a:pt x="41434" y="8825"/>
                  </a:cubicBezTo>
                  <a:cubicBezTo>
                    <a:pt x="41779" y="8717"/>
                    <a:pt x="41665" y="8237"/>
                    <a:pt x="41357" y="8237"/>
                  </a:cubicBezTo>
                  <a:cubicBezTo>
                    <a:pt x="41325" y="8237"/>
                    <a:pt x="41291" y="8242"/>
                    <a:pt x="41255" y="8253"/>
                  </a:cubicBezTo>
                  <a:cubicBezTo>
                    <a:pt x="38791" y="8991"/>
                    <a:pt x="36243" y="9765"/>
                    <a:pt x="33909" y="11003"/>
                  </a:cubicBezTo>
                  <a:cubicBezTo>
                    <a:pt x="31278" y="12396"/>
                    <a:pt x="29278" y="14230"/>
                    <a:pt x="28111" y="16337"/>
                  </a:cubicBezTo>
                  <a:cubicBezTo>
                    <a:pt x="27932" y="16659"/>
                    <a:pt x="27777" y="16992"/>
                    <a:pt x="27623" y="17326"/>
                  </a:cubicBezTo>
                  <a:lnTo>
                    <a:pt x="27277" y="17492"/>
                  </a:lnTo>
                  <a:cubicBezTo>
                    <a:pt x="26027" y="18052"/>
                    <a:pt x="24718" y="18635"/>
                    <a:pt x="23539" y="19385"/>
                  </a:cubicBezTo>
                  <a:cubicBezTo>
                    <a:pt x="21372" y="20755"/>
                    <a:pt x="19955" y="22564"/>
                    <a:pt x="19515" y="24457"/>
                  </a:cubicBezTo>
                  <a:cubicBezTo>
                    <a:pt x="19419" y="24898"/>
                    <a:pt x="19360" y="25339"/>
                    <a:pt x="19312" y="25791"/>
                  </a:cubicBezTo>
                  <a:cubicBezTo>
                    <a:pt x="19229" y="26541"/>
                    <a:pt x="19157" y="27255"/>
                    <a:pt x="18836" y="27886"/>
                  </a:cubicBezTo>
                  <a:cubicBezTo>
                    <a:pt x="18443" y="28684"/>
                    <a:pt x="17681" y="29303"/>
                    <a:pt x="16943" y="29899"/>
                  </a:cubicBezTo>
                  <a:cubicBezTo>
                    <a:pt x="15978" y="30684"/>
                    <a:pt x="14990" y="31482"/>
                    <a:pt x="14716" y="32732"/>
                  </a:cubicBezTo>
                  <a:cubicBezTo>
                    <a:pt x="14538" y="33518"/>
                    <a:pt x="14704" y="34304"/>
                    <a:pt x="14859" y="35066"/>
                  </a:cubicBezTo>
                  <a:cubicBezTo>
                    <a:pt x="14990" y="35590"/>
                    <a:pt x="15073" y="36137"/>
                    <a:pt x="15073" y="36673"/>
                  </a:cubicBezTo>
                  <a:cubicBezTo>
                    <a:pt x="15038" y="37459"/>
                    <a:pt x="14704" y="38185"/>
                    <a:pt x="14145" y="38733"/>
                  </a:cubicBezTo>
                  <a:cubicBezTo>
                    <a:pt x="13219" y="38541"/>
                    <a:pt x="12275" y="38445"/>
                    <a:pt x="11329" y="38445"/>
                  </a:cubicBezTo>
                  <a:cubicBezTo>
                    <a:pt x="10986" y="38445"/>
                    <a:pt x="10642" y="38458"/>
                    <a:pt x="10299" y="38483"/>
                  </a:cubicBezTo>
                  <a:cubicBezTo>
                    <a:pt x="10513" y="37471"/>
                    <a:pt x="10656" y="36435"/>
                    <a:pt x="10728" y="35399"/>
                  </a:cubicBezTo>
                  <a:cubicBezTo>
                    <a:pt x="10752" y="35102"/>
                    <a:pt x="10775" y="34792"/>
                    <a:pt x="10811" y="34494"/>
                  </a:cubicBezTo>
                  <a:cubicBezTo>
                    <a:pt x="10990" y="32792"/>
                    <a:pt x="11406" y="30375"/>
                    <a:pt x="13109" y="29101"/>
                  </a:cubicBezTo>
                  <a:cubicBezTo>
                    <a:pt x="13454" y="28863"/>
                    <a:pt x="13811" y="28637"/>
                    <a:pt x="14192" y="28446"/>
                  </a:cubicBezTo>
                  <a:cubicBezTo>
                    <a:pt x="14728" y="28184"/>
                    <a:pt x="15216" y="27863"/>
                    <a:pt x="15669" y="27470"/>
                  </a:cubicBezTo>
                  <a:cubicBezTo>
                    <a:pt x="16788" y="26434"/>
                    <a:pt x="17050" y="24910"/>
                    <a:pt x="17312" y="23445"/>
                  </a:cubicBezTo>
                  <a:cubicBezTo>
                    <a:pt x="17431" y="22743"/>
                    <a:pt x="17586" y="22041"/>
                    <a:pt x="17800" y="21362"/>
                  </a:cubicBezTo>
                  <a:cubicBezTo>
                    <a:pt x="18348" y="19707"/>
                    <a:pt x="19622" y="18159"/>
                    <a:pt x="21693" y="16623"/>
                  </a:cubicBezTo>
                  <a:cubicBezTo>
                    <a:pt x="22312" y="16159"/>
                    <a:pt x="22967" y="15718"/>
                    <a:pt x="23610" y="15278"/>
                  </a:cubicBezTo>
                  <a:cubicBezTo>
                    <a:pt x="24718" y="14540"/>
                    <a:pt x="25872" y="13754"/>
                    <a:pt x="26896" y="12825"/>
                  </a:cubicBezTo>
                  <a:cubicBezTo>
                    <a:pt x="27551" y="12242"/>
                    <a:pt x="28147" y="11599"/>
                    <a:pt x="28730" y="10968"/>
                  </a:cubicBezTo>
                  <a:cubicBezTo>
                    <a:pt x="29421" y="10194"/>
                    <a:pt x="30159" y="9468"/>
                    <a:pt x="30945" y="8789"/>
                  </a:cubicBezTo>
                  <a:cubicBezTo>
                    <a:pt x="32273" y="7690"/>
                    <a:pt x="33717" y="7097"/>
                    <a:pt x="35023" y="7097"/>
                  </a:cubicBezTo>
                  <a:cubicBezTo>
                    <a:pt x="35344" y="7097"/>
                    <a:pt x="35657" y="7133"/>
                    <a:pt x="35957" y="7205"/>
                  </a:cubicBezTo>
                  <a:cubicBezTo>
                    <a:pt x="35987" y="7213"/>
                    <a:pt x="36016" y="7216"/>
                    <a:pt x="36043" y="7216"/>
                  </a:cubicBezTo>
                  <a:cubicBezTo>
                    <a:pt x="36369" y="7216"/>
                    <a:pt x="36463" y="6722"/>
                    <a:pt x="36100" y="6634"/>
                  </a:cubicBezTo>
                  <a:cubicBezTo>
                    <a:pt x="35749" y="6549"/>
                    <a:pt x="35386" y="6507"/>
                    <a:pt x="35015" y="6507"/>
                  </a:cubicBezTo>
                  <a:cubicBezTo>
                    <a:pt x="33571" y="6507"/>
                    <a:pt x="32003" y="7141"/>
                    <a:pt x="30564" y="8325"/>
                  </a:cubicBezTo>
                  <a:cubicBezTo>
                    <a:pt x="30373" y="8491"/>
                    <a:pt x="30183" y="8658"/>
                    <a:pt x="29992" y="8825"/>
                  </a:cubicBezTo>
                  <a:cubicBezTo>
                    <a:pt x="30171" y="8610"/>
                    <a:pt x="30337" y="8408"/>
                    <a:pt x="30516" y="8205"/>
                  </a:cubicBezTo>
                  <a:cubicBezTo>
                    <a:pt x="31123" y="7455"/>
                    <a:pt x="31766" y="6681"/>
                    <a:pt x="32492" y="6050"/>
                  </a:cubicBezTo>
                  <a:cubicBezTo>
                    <a:pt x="34814" y="4038"/>
                    <a:pt x="37850" y="3514"/>
                    <a:pt x="41077" y="2955"/>
                  </a:cubicBezTo>
                  <a:cubicBezTo>
                    <a:pt x="43803" y="2490"/>
                    <a:pt x="46613" y="2002"/>
                    <a:pt x="48959" y="526"/>
                  </a:cubicBezTo>
                  <a:cubicBezTo>
                    <a:pt x="49090" y="443"/>
                    <a:pt x="49137" y="288"/>
                    <a:pt x="49078" y="157"/>
                  </a:cubicBezTo>
                  <a:cubicBezTo>
                    <a:pt x="49026" y="54"/>
                    <a:pt x="48926" y="1"/>
                    <a:pt x="488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49"/>
            <p:cNvSpPr/>
            <p:nvPr/>
          </p:nvSpPr>
          <p:spPr>
            <a:xfrm>
              <a:off x="4126250" y="1196975"/>
              <a:ext cx="469125" cy="201350"/>
            </a:xfrm>
            <a:custGeom>
              <a:avLst/>
              <a:gdLst/>
              <a:ahLst/>
              <a:cxnLst/>
              <a:rect l="l" t="t" r="r" b="b"/>
              <a:pathLst>
                <a:path w="18765" h="8054" extrusionOk="0">
                  <a:moveTo>
                    <a:pt x="18387" y="4895"/>
                  </a:moveTo>
                  <a:cubicBezTo>
                    <a:pt x="18359" y="4929"/>
                    <a:pt x="18331" y="4962"/>
                    <a:pt x="18300" y="4993"/>
                  </a:cubicBezTo>
                  <a:cubicBezTo>
                    <a:pt x="18341" y="4967"/>
                    <a:pt x="18369" y="4933"/>
                    <a:pt x="18387" y="4895"/>
                  </a:cubicBezTo>
                  <a:close/>
                  <a:moveTo>
                    <a:pt x="10622" y="1"/>
                  </a:moveTo>
                  <a:cubicBezTo>
                    <a:pt x="9761" y="1"/>
                    <a:pt x="8903" y="81"/>
                    <a:pt x="8061" y="279"/>
                  </a:cubicBezTo>
                  <a:cubicBezTo>
                    <a:pt x="5346" y="910"/>
                    <a:pt x="3001" y="2707"/>
                    <a:pt x="1250" y="4874"/>
                  </a:cubicBezTo>
                  <a:cubicBezTo>
                    <a:pt x="607" y="5660"/>
                    <a:pt x="0" y="6613"/>
                    <a:pt x="155" y="7625"/>
                  </a:cubicBezTo>
                  <a:cubicBezTo>
                    <a:pt x="167" y="7791"/>
                    <a:pt x="250" y="7946"/>
                    <a:pt x="381" y="8053"/>
                  </a:cubicBezTo>
                  <a:cubicBezTo>
                    <a:pt x="238" y="7910"/>
                    <a:pt x="226" y="7684"/>
                    <a:pt x="357" y="7529"/>
                  </a:cubicBezTo>
                  <a:cubicBezTo>
                    <a:pt x="488" y="7387"/>
                    <a:pt x="679" y="7303"/>
                    <a:pt x="881" y="7291"/>
                  </a:cubicBezTo>
                  <a:cubicBezTo>
                    <a:pt x="512" y="7065"/>
                    <a:pt x="619" y="6386"/>
                    <a:pt x="1048" y="6291"/>
                  </a:cubicBezTo>
                  <a:cubicBezTo>
                    <a:pt x="1000" y="5934"/>
                    <a:pt x="1215" y="5613"/>
                    <a:pt x="1548" y="5517"/>
                  </a:cubicBezTo>
                  <a:cubicBezTo>
                    <a:pt x="1631" y="5505"/>
                    <a:pt x="1715" y="5470"/>
                    <a:pt x="1798" y="5422"/>
                  </a:cubicBezTo>
                  <a:cubicBezTo>
                    <a:pt x="1858" y="5351"/>
                    <a:pt x="1893" y="5255"/>
                    <a:pt x="1905" y="5160"/>
                  </a:cubicBezTo>
                  <a:cubicBezTo>
                    <a:pt x="1987" y="4820"/>
                    <a:pt x="2230" y="4469"/>
                    <a:pt x="2578" y="4469"/>
                  </a:cubicBezTo>
                  <a:cubicBezTo>
                    <a:pt x="2584" y="4469"/>
                    <a:pt x="2590" y="4469"/>
                    <a:pt x="2596" y="4470"/>
                  </a:cubicBezTo>
                  <a:cubicBezTo>
                    <a:pt x="2654" y="4470"/>
                    <a:pt x="2720" y="4480"/>
                    <a:pt x="2781" y="4480"/>
                  </a:cubicBezTo>
                  <a:cubicBezTo>
                    <a:pt x="2832" y="4480"/>
                    <a:pt x="2879" y="4473"/>
                    <a:pt x="2917" y="4446"/>
                  </a:cubicBezTo>
                  <a:cubicBezTo>
                    <a:pt x="2989" y="4374"/>
                    <a:pt x="3024" y="4291"/>
                    <a:pt x="3036" y="4196"/>
                  </a:cubicBezTo>
                  <a:cubicBezTo>
                    <a:pt x="3143" y="3838"/>
                    <a:pt x="3417" y="3565"/>
                    <a:pt x="3774" y="3469"/>
                  </a:cubicBezTo>
                  <a:cubicBezTo>
                    <a:pt x="3882" y="3446"/>
                    <a:pt x="4001" y="3410"/>
                    <a:pt x="4108" y="3350"/>
                  </a:cubicBezTo>
                  <a:cubicBezTo>
                    <a:pt x="4191" y="3255"/>
                    <a:pt x="4263" y="3148"/>
                    <a:pt x="4310" y="3041"/>
                  </a:cubicBezTo>
                  <a:cubicBezTo>
                    <a:pt x="4473" y="2793"/>
                    <a:pt x="4746" y="2656"/>
                    <a:pt x="5026" y="2656"/>
                  </a:cubicBezTo>
                  <a:cubicBezTo>
                    <a:pt x="5176" y="2656"/>
                    <a:pt x="5328" y="2696"/>
                    <a:pt x="5465" y="2779"/>
                  </a:cubicBezTo>
                  <a:cubicBezTo>
                    <a:pt x="5547" y="2311"/>
                    <a:pt x="5951" y="1981"/>
                    <a:pt x="6417" y="1981"/>
                  </a:cubicBezTo>
                  <a:cubicBezTo>
                    <a:pt x="6425" y="1981"/>
                    <a:pt x="6433" y="1981"/>
                    <a:pt x="6441" y="1981"/>
                  </a:cubicBezTo>
                  <a:cubicBezTo>
                    <a:pt x="6513" y="1999"/>
                    <a:pt x="6584" y="2008"/>
                    <a:pt x="6654" y="2008"/>
                  </a:cubicBezTo>
                  <a:cubicBezTo>
                    <a:pt x="6724" y="2008"/>
                    <a:pt x="6793" y="1999"/>
                    <a:pt x="6858" y="1981"/>
                  </a:cubicBezTo>
                  <a:cubicBezTo>
                    <a:pt x="6953" y="1933"/>
                    <a:pt x="7049" y="1862"/>
                    <a:pt x="7108" y="1779"/>
                  </a:cubicBezTo>
                  <a:cubicBezTo>
                    <a:pt x="7361" y="1540"/>
                    <a:pt x="7688" y="1416"/>
                    <a:pt x="8018" y="1416"/>
                  </a:cubicBezTo>
                  <a:cubicBezTo>
                    <a:pt x="8232" y="1416"/>
                    <a:pt x="8447" y="1469"/>
                    <a:pt x="8644" y="1576"/>
                  </a:cubicBezTo>
                  <a:cubicBezTo>
                    <a:pt x="8840" y="1200"/>
                    <a:pt x="9228" y="987"/>
                    <a:pt x="9625" y="987"/>
                  </a:cubicBezTo>
                  <a:cubicBezTo>
                    <a:pt x="9806" y="987"/>
                    <a:pt x="9989" y="1031"/>
                    <a:pt x="10156" y="1124"/>
                  </a:cubicBezTo>
                  <a:cubicBezTo>
                    <a:pt x="10419" y="908"/>
                    <a:pt x="10738" y="801"/>
                    <a:pt x="11059" y="801"/>
                  </a:cubicBezTo>
                  <a:cubicBezTo>
                    <a:pt x="11393" y="801"/>
                    <a:pt x="11728" y="917"/>
                    <a:pt x="12002" y="1148"/>
                  </a:cubicBezTo>
                  <a:cubicBezTo>
                    <a:pt x="12148" y="958"/>
                    <a:pt x="12395" y="874"/>
                    <a:pt x="12637" y="874"/>
                  </a:cubicBezTo>
                  <a:cubicBezTo>
                    <a:pt x="12729" y="874"/>
                    <a:pt x="12821" y="887"/>
                    <a:pt x="12907" y="910"/>
                  </a:cubicBezTo>
                  <a:cubicBezTo>
                    <a:pt x="13228" y="1017"/>
                    <a:pt x="13514" y="1195"/>
                    <a:pt x="13764" y="1422"/>
                  </a:cubicBezTo>
                  <a:cubicBezTo>
                    <a:pt x="13911" y="1378"/>
                    <a:pt x="14061" y="1357"/>
                    <a:pt x="14210" y="1357"/>
                  </a:cubicBezTo>
                  <a:cubicBezTo>
                    <a:pt x="14708" y="1357"/>
                    <a:pt x="15187" y="1595"/>
                    <a:pt x="15490" y="2017"/>
                  </a:cubicBezTo>
                  <a:cubicBezTo>
                    <a:pt x="15587" y="1983"/>
                    <a:pt x="15684" y="1968"/>
                    <a:pt x="15781" y="1968"/>
                  </a:cubicBezTo>
                  <a:cubicBezTo>
                    <a:pt x="16235" y="1968"/>
                    <a:pt x="16687" y="2298"/>
                    <a:pt x="17050" y="2612"/>
                  </a:cubicBezTo>
                  <a:cubicBezTo>
                    <a:pt x="17300" y="2803"/>
                    <a:pt x="17514" y="3017"/>
                    <a:pt x="17729" y="3255"/>
                  </a:cubicBezTo>
                  <a:cubicBezTo>
                    <a:pt x="18002" y="3624"/>
                    <a:pt x="18217" y="4029"/>
                    <a:pt x="18360" y="4470"/>
                  </a:cubicBezTo>
                  <a:cubicBezTo>
                    <a:pt x="18405" y="4605"/>
                    <a:pt x="18443" y="4774"/>
                    <a:pt x="18387" y="4895"/>
                  </a:cubicBezTo>
                  <a:lnTo>
                    <a:pt x="18387" y="4895"/>
                  </a:lnTo>
                  <a:cubicBezTo>
                    <a:pt x="18604" y="4623"/>
                    <a:pt x="18718" y="4283"/>
                    <a:pt x="18729" y="3934"/>
                  </a:cubicBezTo>
                  <a:cubicBezTo>
                    <a:pt x="18764" y="2922"/>
                    <a:pt x="18110" y="1969"/>
                    <a:pt x="17264" y="1410"/>
                  </a:cubicBezTo>
                  <a:cubicBezTo>
                    <a:pt x="16419" y="838"/>
                    <a:pt x="15407" y="600"/>
                    <a:pt x="14407" y="410"/>
                  </a:cubicBezTo>
                  <a:cubicBezTo>
                    <a:pt x="13166" y="175"/>
                    <a:pt x="11891" y="1"/>
                    <a:pt x="10622" y="1"/>
                  </a:cubicBezTo>
                  <a:close/>
                </a:path>
              </a:pathLst>
            </a:custGeom>
            <a:solidFill>
              <a:srgbClr val="FFFFFF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49"/>
            <p:cNvSpPr/>
            <p:nvPr/>
          </p:nvSpPr>
          <p:spPr>
            <a:xfrm>
              <a:off x="4316450" y="1248925"/>
              <a:ext cx="47050" cy="63975"/>
            </a:xfrm>
            <a:custGeom>
              <a:avLst/>
              <a:gdLst/>
              <a:ahLst/>
              <a:cxnLst/>
              <a:rect l="l" t="t" r="r" b="b"/>
              <a:pathLst>
                <a:path w="1882" h="2559" extrusionOk="0">
                  <a:moveTo>
                    <a:pt x="309" y="0"/>
                  </a:moveTo>
                  <a:cubicBezTo>
                    <a:pt x="206" y="0"/>
                    <a:pt x="103" y="11"/>
                    <a:pt x="0" y="34"/>
                  </a:cubicBezTo>
                  <a:cubicBezTo>
                    <a:pt x="727" y="748"/>
                    <a:pt x="1286" y="1618"/>
                    <a:pt x="1655" y="2558"/>
                  </a:cubicBezTo>
                  <a:cubicBezTo>
                    <a:pt x="1691" y="2451"/>
                    <a:pt x="1727" y="2332"/>
                    <a:pt x="1750" y="2213"/>
                  </a:cubicBezTo>
                  <a:cubicBezTo>
                    <a:pt x="1881" y="1546"/>
                    <a:pt x="1739" y="784"/>
                    <a:pt x="1227" y="332"/>
                  </a:cubicBezTo>
                  <a:cubicBezTo>
                    <a:pt x="964" y="114"/>
                    <a:pt x="639" y="0"/>
                    <a:pt x="309" y="0"/>
                  </a:cubicBezTo>
                  <a:close/>
                </a:path>
              </a:pathLst>
            </a:custGeom>
            <a:solidFill>
              <a:srgbClr val="FFFFFF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49"/>
            <p:cNvSpPr/>
            <p:nvPr/>
          </p:nvSpPr>
          <p:spPr>
            <a:xfrm>
              <a:off x="4297400" y="1252750"/>
              <a:ext cx="56875" cy="88125"/>
            </a:xfrm>
            <a:custGeom>
              <a:avLst/>
              <a:gdLst/>
              <a:ahLst/>
              <a:cxnLst/>
              <a:rect l="l" t="t" r="r" b="b"/>
              <a:pathLst>
                <a:path w="2275" h="3525" extrusionOk="0">
                  <a:moveTo>
                    <a:pt x="465" y="0"/>
                  </a:moveTo>
                  <a:cubicBezTo>
                    <a:pt x="346" y="60"/>
                    <a:pt x="250" y="143"/>
                    <a:pt x="167" y="238"/>
                  </a:cubicBezTo>
                  <a:cubicBezTo>
                    <a:pt x="107" y="322"/>
                    <a:pt x="48" y="405"/>
                    <a:pt x="0" y="500"/>
                  </a:cubicBezTo>
                  <a:cubicBezTo>
                    <a:pt x="584" y="1048"/>
                    <a:pt x="1072" y="1691"/>
                    <a:pt x="1465" y="2393"/>
                  </a:cubicBezTo>
                  <a:cubicBezTo>
                    <a:pt x="1679" y="2786"/>
                    <a:pt x="1929" y="3167"/>
                    <a:pt x="2203" y="3524"/>
                  </a:cubicBezTo>
                  <a:cubicBezTo>
                    <a:pt x="2191" y="3322"/>
                    <a:pt x="2227" y="3120"/>
                    <a:pt x="2274" y="2917"/>
                  </a:cubicBezTo>
                  <a:cubicBezTo>
                    <a:pt x="1929" y="1810"/>
                    <a:pt x="1310" y="798"/>
                    <a:pt x="465" y="0"/>
                  </a:cubicBezTo>
                  <a:close/>
                </a:path>
              </a:pathLst>
            </a:custGeom>
            <a:solidFill>
              <a:srgbClr val="FFFFFF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49"/>
            <p:cNvSpPr/>
            <p:nvPr/>
          </p:nvSpPr>
          <p:spPr>
            <a:xfrm>
              <a:off x="4237850" y="1283100"/>
              <a:ext cx="152150" cy="147675"/>
            </a:xfrm>
            <a:custGeom>
              <a:avLst/>
              <a:gdLst/>
              <a:ahLst/>
              <a:cxnLst/>
              <a:rect l="l" t="t" r="r" b="b"/>
              <a:pathLst>
                <a:path w="6086" h="5907" extrusionOk="0">
                  <a:moveTo>
                    <a:pt x="1299" y="1"/>
                  </a:moveTo>
                  <a:cubicBezTo>
                    <a:pt x="846" y="36"/>
                    <a:pt x="406" y="60"/>
                    <a:pt x="1" y="251"/>
                  </a:cubicBezTo>
                  <a:cubicBezTo>
                    <a:pt x="322" y="774"/>
                    <a:pt x="596" y="1346"/>
                    <a:pt x="1001" y="1810"/>
                  </a:cubicBezTo>
                  <a:cubicBezTo>
                    <a:pt x="1549" y="2429"/>
                    <a:pt x="2180" y="2977"/>
                    <a:pt x="2858" y="3453"/>
                  </a:cubicBezTo>
                  <a:cubicBezTo>
                    <a:pt x="3406" y="3858"/>
                    <a:pt x="3978" y="4239"/>
                    <a:pt x="4513" y="4656"/>
                  </a:cubicBezTo>
                  <a:cubicBezTo>
                    <a:pt x="4763" y="4846"/>
                    <a:pt x="5537" y="5370"/>
                    <a:pt x="6014" y="5906"/>
                  </a:cubicBezTo>
                  <a:cubicBezTo>
                    <a:pt x="6073" y="5716"/>
                    <a:pt x="6085" y="5501"/>
                    <a:pt x="6061" y="5299"/>
                  </a:cubicBezTo>
                  <a:cubicBezTo>
                    <a:pt x="5478" y="4775"/>
                    <a:pt x="4787" y="4406"/>
                    <a:pt x="4228" y="3834"/>
                  </a:cubicBezTo>
                  <a:cubicBezTo>
                    <a:pt x="3609" y="3227"/>
                    <a:pt x="3049" y="2560"/>
                    <a:pt x="2561" y="1846"/>
                  </a:cubicBezTo>
                  <a:cubicBezTo>
                    <a:pt x="2144" y="1215"/>
                    <a:pt x="1751" y="572"/>
                    <a:pt x="1299" y="1"/>
                  </a:cubicBezTo>
                  <a:close/>
                </a:path>
              </a:pathLst>
            </a:custGeom>
            <a:solidFill>
              <a:srgbClr val="FFFFFF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49"/>
            <p:cNvSpPr/>
            <p:nvPr/>
          </p:nvSpPr>
          <p:spPr>
            <a:xfrm>
              <a:off x="4203925" y="1323875"/>
              <a:ext cx="173850" cy="149450"/>
            </a:xfrm>
            <a:custGeom>
              <a:avLst/>
              <a:gdLst/>
              <a:ahLst/>
              <a:cxnLst/>
              <a:rect l="l" t="t" r="r" b="b"/>
              <a:pathLst>
                <a:path w="6954" h="5978" extrusionOk="0">
                  <a:moveTo>
                    <a:pt x="798" y="1"/>
                  </a:moveTo>
                  <a:cubicBezTo>
                    <a:pt x="584" y="108"/>
                    <a:pt x="358" y="191"/>
                    <a:pt x="132" y="227"/>
                  </a:cubicBezTo>
                  <a:cubicBezTo>
                    <a:pt x="84" y="239"/>
                    <a:pt x="48" y="251"/>
                    <a:pt x="1" y="263"/>
                  </a:cubicBezTo>
                  <a:cubicBezTo>
                    <a:pt x="370" y="441"/>
                    <a:pt x="703" y="679"/>
                    <a:pt x="1013" y="941"/>
                  </a:cubicBezTo>
                  <a:cubicBezTo>
                    <a:pt x="1941" y="1727"/>
                    <a:pt x="2799" y="2572"/>
                    <a:pt x="3668" y="3430"/>
                  </a:cubicBezTo>
                  <a:cubicBezTo>
                    <a:pt x="4537" y="4311"/>
                    <a:pt x="5513" y="5085"/>
                    <a:pt x="6573" y="5740"/>
                  </a:cubicBezTo>
                  <a:cubicBezTo>
                    <a:pt x="6704" y="5811"/>
                    <a:pt x="6835" y="5882"/>
                    <a:pt x="6954" y="5978"/>
                  </a:cubicBezTo>
                  <a:cubicBezTo>
                    <a:pt x="6930" y="5847"/>
                    <a:pt x="6906" y="5716"/>
                    <a:pt x="6906" y="5585"/>
                  </a:cubicBezTo>
                  <a:cubicBezTo>
                    <a:pt x="6049" y="4085"/>
                    <a:pt x="4025" y="3465"/>
                    <a:pt x="2787" y="2334"/>
                  </a:cubicBezTo>
                  <a:cubicBezTo>
                    <a:pt x="2060" y="1656"/>
                    <a:pt x="1465" y="787"/>
                    <a:pt x="798" y="1"/>
                  </a:cubicBezTo>
                  <a:close/>
                </a:path>
              </a:pathLst>
            </a:custGeom>
            <a:solidFill>
              <a:srgbClr val="FFFFFF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49"/>
            <p:cNvSpPr/>
            <p:nvPr/>
          </p:nvSpPr>
          <p:spPr>
            <a:xfrm>
              <a:off x="4181900" y="1334300"/>
              <a:ext cx="201850" cy="168500"/>
            </a:xfrm>
            <a:custGeom>
              <a:avLst/>
              <a:gdLst/>
              <a:ahLst/>
              <a:cxnLst/>
              <a:rect l="l" t="t" r="r" b="b"/>
              <a:pathLst>
                <a:path w="8074" h="6740" extrusionOk="0">
                  <a:moveTo>
                    <a:pt x="489" y="0"/>
                  </a:moveTo>
                  <a:cubicBezTo>
                    <a:pt x="274" y="96"/>
                    <a:pt x="96" y="274"/>
                    <a:pt x="1" y="489"/>
                  </a:cubicBezTo>
                  <a:cubicBezTo>
                    <a:pt x="1167" y="846"/>
                    <a:pt x="2227" y="1822"/>
                    <a:pt x="2989" y="2656"/>
                  </a:cubicBezTo>
                  <a:cubicBezTo>
                    <a:pt x="4001" y="3763"/>
                    <a:pt x="5132" y="4763"/>
                    <a:pt x="6359" y="5632"/>
                  </a:cubicBezTo>
                  <a:cubicBezTo>
                    <a:pt x="6882" y="5989"/>
                    <a:pt x="7394" y="6346"/>
                    <a:pt x="7871" y="6739"/>
                  </a:cubicBezTo>
                  <a:cubicBezTo>
                    <a:pt x="7990" y="6644"/>
                    <a:pt x="8061" y="6513"/>
                    <a:pt x="8073" y="6370"/>
                  </a:cubicBezTo>
                  <a:cubicBezTo>
                    <a:pt x="8061" y="6239"/>
                    <a:pt x="8037" y="6120"/>
                    <a:pt x="7978" y="6001"/>
                  </a:cubicBezTo>
                  <a:cubicBezTo>
                    <a:pt x="7978" y="6001"/>
                    <a:pt x="7978" y="6001"/>
                    <a:pt x="7978" y="5989"/>
                  </a:cubicBezTo>
                  <a:cubicBezTo>
                    <a:pt x="7549" y="5656"/>
                    <a:pt x="6978" y="5406"/>
                    <a:pt x="6585" y="5132"/>
                  </a:cubicBezTo>
                  <a:cubicBezTo>
                    <a:pt x="5847" y="4620"/>
                    <a:pt x="5144" y="4037"/>
                    <a:pt x="4513" y="3406"/>
                  </a:cubicBezTo>
                  <a:cubicBezTo>
                    <a:pt x="3715" y="2608"/>
                    <a:pt x="2941" y="1798"/>
                    <a:pt x="2084" y="1084"/>
                  </a:cubicBezTo>
                  <a:cubicBezTo>
                    <a:pt x="1596" y="667"/>
                    <a:pt x="1096" y="191"/>
                    <a:pt x="489" y="0"/>
                  </a:cubicBezTo>
                  <a:close/>
                </a:path>
              </a:pathLst>
            </a:custGeom>
            <a:solidFill>
              <a:srgbClr val="FFFFFF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49"/>
            <p:cNvSpPr/>
            <p:nvPr/>
          </p:nvSpPr>
          <p:spPr>
            <a:xfrm>
              <a:off x="4180125" y="1353650"/>
              <a:ext cx="191700" cy="156925"/>
            </a:xfrm>
            <a:custGeom>
              <a:avLst/>
              <a:gdLst/>
              <a:ahLst/>
              <a:cxnLst/>
              <a:rect l="l" t="t" r="r" b="b"/>
              <a:pathLst>
                <a:path w="7668" h="6277" extrusionOk="0">
                  <a:moveTo>
                    <a:pt x="24" y="0"/>
                  </a:moveTo>
                  <a:cubicBezTo>
                    <a:pt x="12" y="298"/>
                    <a:pt x="143" y="608"/>
                    <a:pt x="24" y="881"/>
                  </a:cubicBezTo>
                  <a:cubicBezTo>
                    <a:pt x="12" y="893"/>
                    <a:pt x="12" y="893"/>
                    <a:pt x="0" y="905"/>
                  </a:cubicBezTo>
                  <a:cubicBezTo>
                    <a:pt x="203" y="1000"/>
                    <a:pt x="393" y="1108"/>
                    <a:pt x="572" y="1203"/>
                  </a:cubicBezTo>
                  <a:cubicBezTo>
                    <a:pt x="1417" y="1691"/>
                    <a:pt x="2191" y="2298"/>
                    <a:pt x="3036" y="2798"/>
                  </a:cubicBezTo>
                  <a:cubicBezTo>
                    <a:pt x="4036" y="3394"/>
                    <a:pt x="4727" y="4287"/>
                    <a:pt x="5477" y="5144"/>
                  </a:cubicBezTo>
                  <a:cubicBezTo>
                    <a:pt x="5822" y="5561"/>
                    <a:pt x="6215" y="5930"/>
                    <a:pt x="6668" y="6251"/>
                  </a:cubicBezTo>
                  <a:cubicBezTo>
                    <a:pt x="6763" y="6268"/>
                    <a:pt x="6861" y="6276"/>
                    <a:pt x="6959" y="6276"/>
                  </a:cubicBezTo>
                  <a:cubicBezTo>
                    <a:pt x="7202" y="6276"/>
                    <a:pt x="7447" y="6225"/>
                    <a:pt x="7668" y="6132"/>
                  </a:cubicBezTo>
                  <a:cubicBezTo>
                    <a:pt x="7144" y="5715"/>
                    <a:pt x="6584" y="5334"/>
                    <a:pt x="6037" y="4941"/>
                  </a:cubicBezTo>
                  <a:cubicBezTo>
                    <a:pt x="5084" y="4299"/>
                    <a:pt x="4215" y="3548"/>
                    <a:pt x="3429" y="2715"/>
                  </a:cubicBezTo>
                  <a:cubicBezTo>
                    <a:pt x="2560" y="1774"/>
                    <a:pt x="1381" y="417"/>
                    <a:pt x="24" y="0"/>
                  </a:cubicBezTo>
                  <a:close/>
                </a:path>
              </a:pathLst>
            </a:custGeom>
            <a:solidFill>
              <a:srgbClr val="FFFFFF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49"/>
            <p:cNvSpPr/>
            <p:nvPr/>
          </p:nvSpPr>
          <p:spPr>
            <a:xfrm>
              <a:off x="4150950" y="1381925"/>
              <a:ext cx="176525" cy="122650"/>
            </a:xfrm>
            <a:custGeom>
              <a:avLst/>
              <a:gdLst/>
              <a:ahLst/>
              <a:cxnLst/>
              <a:rect l="l" t="t" r="r" b="b"/>
              <a:pathLst>
                <a:path w="7061" h="4906" extrusionOk="0">
                  <a:moveTo>
                    <a:pt x="977" y="0"/>
                  </a:moveTo>
                  <a:cubicBezTo>
                    <a:pt x="834" y="120"/>
                    <a:pt x="643" y="203"/>
                    <a:pt x="489" y="298"/>
                  </a:cubicBezTo>
                  <a:cubicBezTo>
                    <a:pt x="227" y="465"/>
                    <a:pt x="0" y="810"/>
                    <a:pt x="191" y="1048"/>
                  </a:cubicBezTo>
                  <a:cubicBezTo>
                    <a:pt x="298" y="1155"/>
                    <a:pt x="453" y="1227"/>
                    <a:pt x="608" y="1227"/>
                  </a:cubicBezTo>
                  <a:cubicBezTo>
                    <a:pt x="1179" y="1310"/>
                    <a:pt x="1751" y="1274"/>
                    <a:pt x="2298" y="1441"/>
                  </a:cubicBezTo>
                  <a:cubicBezTo>
                    <a:pt x="3310" y="1763"/>
                    <a:pt x="4001" y="2679"/>
                    <a:pt x="4763" y="3418"/>
                  </a:cubicBezTo>
                  <a:cubicBezTo>
                    <a:pt x="5430" y="4060"/>
                    <a:pt x="6204" y="4572"/>
                    <a:pt x="7061" y="4906"/>
                  </a:cubicBezTo>
                  <a:cubicBezTo>
                    <a:pt x="6323" y="4168"/>
                    <a:pt x="5751" y="3287"/>
                    <a:pt x="4965" y="2608"/>
                  </a:cubicBezTo>
                  <a:cubicBezTo>
                    <a:pt x="4191" y="1929"/>
                    <a:pt x="3239" y="1370"/>
                    <a:pt x="2370" y="822"/>
                  </a:cubicBezTo>
                  <a:cubicBezTo>
                    <a:pt x="1929" y="512"/>
                    <a:pt x="1465" y="239"/>
                    <a:pt x="977" y="0"/>
                  </a:cubicBezTo>
                  <a:close/>
                </a:path>
              </a:pathLst>
            </a:custGeom>
            <a:solidFill>
              <a:srgbClr val="FFFFFF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49"/>
            <p:cNvSpPr/>
            <p:nvPr/>
          </p:nvSpPr>
          <p:spPr>
            <a:xfrm>
              <a:off x="4227150" y="1293525"/>
              <a:ext cx="157475" cy="158675"/>
            </a:xfrm>
            <a:custGeom>
              <a:avLst/>
              <a:gdLst/>
              <a:ahLst/>
              <a:cxnLst/>
              <a:rect l="l" t="t" r="r" b="b"/>
              <a:pathLst>
                <a:path w="6299" h="6347" extrusionOk="0">
                  <a:moveTo>
                    <a:pt x="179" y="0"/>
                  </a:moveTo>
                  <a:cubicBezTo>
                    <a:pt x="179" y="12"/>
                    <a:pt x="167" y="24"/>
                    <a:pt x="155" y="24"/>
                  </a:cubicBezTo>
                  <a:cubicBezTo>
                    <a:pt x="0" y="274"/>
                    <a:pt x="203" y="608"/>
                    <a:pt x="119" y="893"/>
                  </a:cubicBezTo>
                  <a:cubicBezTo>
                    <a:pt x="108" y="941"/>
                    <a:pt x="96" y="977"/>
                    <a:pt x="72" y="1012"/>
                  </a:cubicBezTo>
                  <a:cubicBezTo>
                    <a:pt x="774" y="1846"/>
                    <a:pt x="1405" y="2774"/>
                    <a:pt x="2239" y="3465"/>
                  </a:cubicBezTo>
                  <a:cubicBezTo>
                    <a:pt x="3417" y="4453"/>
                    <a:pt x="5120" y="5084"/>
                    <a:pt x="6037" y="6346"/>
                  </a:cubicBezTo>
                  <a:cubicBezTo>
                    <a:pt x="6108" y="6168"/>
                    <a:pt x="6204" y="6001"/>
                    <a:pt x="6299" y="5834"/>
                  </a:cubicBezTo>
                  <a:cubicBezTo>
                    <a:pt x="5692" y="5108"/>
                    <a:pt x="4084" y="4001"/>
                    <a:pt x="3834" y="3822"/>
                  </a:cubicBezTo>
                  <a:cubicBezTo>
                    <a:pt x="3120" y="3334"/>
                    <a:pt x="2441" y="2810"/>
                    <a:pt x="1798" y="2239"/>
                  </a:cubicBezTo>
                  <a:cubicBezTo>
                    <a:pt x="1084" y="1596"/>
                    <a:pt x="703" y="774"/>
                    <a:pt x="179" y="0"/>
                  </a:cubicBezTo>
                  <a:close/>
                </a:path>
              </a:pathLst>
            </a:custGeom>
            <a:solidFill>
              <a:srgbClr val="FFFFFF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49"/>
            <p:cNvSpPr/>
            <p:nvPr/>
          </p:nvSpPr>
          <p:spPr>
            <a:xfrm>
              <a:off x="4278950" y="1272100"/>
              <a:ext cx="107175" cy="130675"/>
            </a:xfrm>
            <a:custGeom>
              <a:avLst/>
              <a:gdLst/>
              <a:ahLst/>
              <a:cxnLst/>
              <a:rect l="l" t="t" r="r" b="b"/>
              <a:pathLst>
                <a:path w="4287" h="5227" extrusionOk="0">
                  <a:moveTo>
                    <a:pt x="583" y="0"/>
                  </a:moveTo>
                  <a:cubicBezTo>
                    <a:pt x="512" y="119"/>
                    <a:pt x="417" y="214"/>
                    <a:pt x="298" y="286"/>
                  </a:cubicBezTo>
                  <a:cubicBezTo>
                    <a:pt x="202" y="345"/>
                    <a:pt x="107" y="381"/>
                    <a:pt x="0" y="393"/>
                  </a:cubicBezTo>
                  <a:cubicBezTo>
                    <a:pt x="262" y="738"/>
                    <a:pt x="512" y="1107"/>
                    <a:pt x="762" y="1500"/>
                  </a:cubicBezTo>
                  <a:cubicBezTo>
                    <a:pt x="1238" y="2274"/>
                    <a:pt x="1798" y="3012"/>
                    <a:pt x="2429" y="3691"/>
                  </a:cubicBezTo>
                  <a:cubicBezTo>
                    <a:pt x="3000" y="4298"/>
                    <a:pt x="3667" y="4715"/>
                    <a:pt x="4286" y="5227"/>
                  </a:cubicBezTo>
                  <a:cubicBezTo>
                    <a:pt x="4155" y="4905"/>
                    <a:pt x="3977" y="4596"/>
                    <a:pt x="3762" y="4322"/>
                  </a:cubicBezTo>
                  <a:cubicBezTo>
                    <a:pt x="3548" y="4060"/>
                    <a:pt x="3346" y="3786"/>
                    <a:pt x="3167" y="3500"/>
                  </a:cubicBezTo>
                  <a:cubicBezTo>
                    <a:pt x="2798" y="3108"/>
                    <a:pt x="2477" y="2679"/>
                    <a:pt x="2191" y="2227"/>
                  </a:cubicBezTo>
                  <a:cubicBezTo>
                    <a:pt x="1679" y="1381"/>
                    <a:pt x="1226" y="643"/>
                    <a:pt x="583" y="0"/>
                  </a:cubicBezTo>
                  <a:close/>
                </a:path>
              </a:pathLst>
            </a:custGeom>
            <a:solidFill>
              <a:srgbClr val="FFFFFF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49"/>
            <p:cNvSpPr/>
            <p:nvPr/>
          </p:nvSpPr>
          <p:spPr>
            <a:xfrm>
              <a:off x="4368825" y="1301625"/>
              <a:ext cx="100350" cy="174225"/>
            </a:xfrm>
            <a:custGeom>
              <a:avLst/>
              <a:gdLst/>
              <a:ahLst/>
              <a:cxnLst/>
              <a:rect l="l" t="t" r="r" b="b"/>
              <a:pathLst>
                <a:path w="4014" h="6969" extrusionOk="0">
                  <a:moveTo>
                    <a:pt x="1401" y="1"/>
                  </a:moveTo>
                  <a:cubicBezTo>
                    <a:pt x="1343" y="1"/>
                    <a:pt x="1285" y="4"/>
                    <a:pt x="1227" y="10"/>
                  </a:cubicBezTo>
                  <a:cubicBezTo>
                    <a:pt x="751" y="45"/>
                    <a:pt x="275" y="319"/>
                    <a:pt x="120" y="772"/>
                  </a:cubicBezTo>
                  <a:cubicBezTo>
                    <a:pt x="1" y="1129"/>
                    <a:pt x="120" y="1534"/>
                    <a:pt x="275" y="1867"/>
                  </a:cubicBezTo>
                  <a:cubicBezTo>
                    <a:pt x="441" y="2212"/>
                    <a:pt x="667" y="2534"/>
                    <a:pt x="787" y="2891"/>
                  </a:cubicBezTo>
                  <a:cubicBezTo>
                    <a:pt x="918" y="3308"/>
                    <a:pt x="918" y="3772"/>
                    <a:pt x="1120" y="4165"/>
                  </a:cubicBezTo>
                  <a:cubicBezTo>
                    <a:pt x="1227" y="4391"/>
                    <a:pt x="1418" y="4605"/>
                    <a:pt x="1382" y="4856"/>
                  </a:cubicBezTo>
                  <a:cubicBezTo>
                    <a:pt x="1358" y="5046"/>
                    <a:pt x="1227" y="5189"/>
                    <a:pt x="1108" y="5344"/>
                  </a:cubicBezTo>
                  <a:cubicBezTo>
                    <a:pt x="929" y="5582"/>
                    <a:pt x="810" y="5844"/>
                    <a:pt x="739" y="6129"/>
                  </a:cubicBezTo>
                  <a:cubicBezTo>
                    <a:pt x="667" y="6356"/>
                    <a:pt x="691" y="6582"/>
                    <a:pt x="810" y="6784"/>
                  </a:cubicBezTo>
                  <a:cubicBezTo>
                    <a:pt x="908" y="6913"/>
                    <a:pt x="1063" y="6969"/>
                    <a:pt x="1224" y="6969"/>
                  </a:cubicBezTo>
                  <a:cubicBezTo>
                    <a:pt x="1376" y="6969"/>
                    <a:pt x="1534" y="6919"/>
                    <a:pt x="1656" y="6832"/>
                  </a:cubicBezTo>
                  <a:cubicBezTo>
                    <a:pt x="1918" y="6641"/>
                    <a:pt x="2061" y="6344"/>
                    <a:pt x="2191" y="6058"/>
                  </a:cubicBezTo>
                  <a:cubicBezTo>
                    <a:pt x="2442" y="5498"/>
                    <a:pt x="2703" y="4939"/>
                    <a:pt x="2965" y="4379"/>
                  </a:cubicBezTo>
                  <a:cubicBezTo>
                    <a:pt x="3084" y="4082"/>
                    <a:pt x="3239" y="3784"/>
                    <a:pt x="3418" y="3522"/>
                  </a:cubicBezTo>
                  <a:cubicBezTo>
                    <a:pt x="3549" y="3343"/>
                    <a:pt x="3680" y="3165"/>
                    <a:pt x="3787" y="2986"/>
                  </a:cubicBezTo>
                  <a:cubicBezTo>
                    <a:pt x="3870" y="2796"/>
                    <a:pt x="3930" y="2593"/>
                    <a:pt x="3954" y="2379"/>
                  </a:cubicBezTo>
                  <a:cubicBezTo>
                    <a:pt x="4013" y="1891"/>
                    <a:pt x="3977" y="1355"/>
                    <a:pt x="3680" y="950"/>
                  </a:cubicBezTo>
                  <a:cubicBezTo>
                    <a:pt x="3430" y="617"/>
                    <a:pt x="3013" y="426"/>
                    <a:pt x="2608" y="284"/>
                  </a:cubicBezTo>
                  <a:cubicBezTo>
                    <a:pt x="2212" y="138"/>
                    <a:pt x="1807" y="1"/>
                    <a:pt x="1401" y="1"/>
                  </a:cubicBezTo>
                  <a:close/>
                </a:path>
              </a:pathLst>
            </a:custGeom>
            <a:solidFill>
              <a:srgbClr val="FFFFFF">
                <a:alpha val="6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49"/>
            <p:cNvSpPr/>
            <p:nvPr/>
          </p:nvSpPr>
          <p:spPr>
            <a:xfrm>
              <a:off x="4517950" y="1278300"/>
              <a:ext cx="50925" cy="64100"/>
            </a:xfrm>
            <a:custGeom>
              <a:avLst/>
              <a:gdLst/>
              <a:ahLst/>
              <a:cxnLst/>
              <a:rect l="l" t="t" r="r" b="b"/>
              <a:pathLst>
                <a:path w="2037" h="2564" extrusionOk="0">
                  <a:moveTo>
                    <a:pt x="741" y="1"/>
                  </a:moveTo>
                  <a:cubicBezTo>
                    <a:pt x="724" y="1"/>
                    <a:pt x="708" y="1"/>
                    <a:pt x="691" y="2"/>
                  </a:cubicBezTo>
                  <a:cubicBezTo>
                    <a:pt x="441" y="14"/>
                    <a:pt x="215" y="181"/>
                    <a:pt x="120" y="419"/>
                  </a:cubicBezTo>
                  <a:cubicBezTo>
                    <a:pt x="1" y="800"/>
                    <a:pt x="334" y="1181"/>
                    <a:pt x="370" y="1598"/>
                  </a:cubicBezTo>
                  <a:cubicBezTo>
                    <a:pt x="394" y="1812"/>
                    <a:pt x="334" y="2050"/>
                    <a:pt x="417" y="2252"/>
                  </a:cubicBezTo>
                  <a:cubicBezTo>
                    <a:pt x="514" y="2463"/>
                    <a:pt x="747" y="2564"/>
                    <a:pt x="987" y="2564"/>
                  </a:cubicBezTo>
                  <a:cubicBezTo>
                    <a:pt x="1072" y="2564"/>
                    <a:pt x="1158" y="2551"/>
                    <a:pt x="1239" y="2526"/>
                  </a:cubicBezTo>
                  <a:cubicBezTo>
                    <a:pt x="1691" y="2360"/>
                    <a:pt x="2013" y="1931"/>
                    <a:pt x="2025" y="1443"/>
                  </a:cubicBezTo>
                  <a:cubicBezTo>
                    <a:pt x="2037" y="955"/>
                    <a:pt x="1799" y="502"/>
                    <a:pt x="1394" y="228"/>
                  </a:cubicBezTo>
                  <a:cubicBezTo>
                    <a:pt x="1204" y="83"/>
                    <a:pt x="983" y="1"/>
                    <a:pt x="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49"/>
            <p:cNvSpPr/>
            <p:nvPr/>
          </p:nvSpPr>
          <p:spPr>
            <a:xfrm>
              <a:off x="4499800" y="1339350"/>
              <a:ext cx="20850" cy="22500"/>
            </a:xfrm>
            <a:custGeom>
              <a:avLst/>
              <a:gdLst/>
              <a:ahLst/>
              <a:cxnLst/>
              <a:rect l="l" t="t" r="r" b="b"/>
              <a:pathLst>
                <a:path w="834" h="900" extrusionOk="0">
                  <a:moveTo>
                    <a:pt x="751" y="1"/>
                  </a:moveTo>
                  <a:cubicBezTo>
                    <a:pt x="548" y="37"/>
                    <a:pt x="346" y="132"/>
                    <a:pt x="191" y="275"/>
                  </a:cubicBezTo>
                  <a:cubicBezTo>
                    <a:pt x="48" y="418"/>
                    <a:pt x="0" y="691"/>
                    <a:pt x="167" y="834"/>
                  </a:cubicBezTo>
                  <a:cubicBezTo>
                    <a:pt x="216" y="880"/>
                    <a:pt x="281" y="900"/>
                    <a:pt x="349" y="900"/>
                  </a:cubicBezTo>
                  <a:cubicBezTo>
                    <a:pt x="498" y="900"/>
                    <a:pt x="665" y="806"/>
                    <a:pt x="739" y="668"/>
                  </a:cubicBezTo>
                  <a:cubicBezTo>
                    <a:pt x="822" y="453"/>
                    <a:pt x="834" y="215"/>
                    <a:pt x="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5" name="Google Shape;3425;p41"/>
          <p:cNvSpPr txBox="1">
            <a:spLocks noGrp="1"/>
          </p:cNvSpPr>
          <p:nvPr>
            <p:ph type="title"/>
          </p:nvPr>
        </p:nvSpPr>
        <p:spPr>
          <a:xfrm>
            <a:off x="2135550" y="1544000"/>
            <a:ext cx="4872900" cy="14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Apprentissage</a:t>
            </a:r>
            <a:endParaRPr sz="4800" dirty="0"/>
          </a:p>
        </p:txBody>
      </p:sp>
      <p:sp>
        <p:nvSpPr>
          <p:cNvPr id="3426" name="Google Shape;3426;p41"/>
          <p:cNvSpPr txBox="1">
            <a:spLocks noGrp="1"/>
          </p:cNvSpPr>
          <p:nvPr>
            <p:ph type="subTitle" idx="1"/>
          </p:nvPr>
        </p:nvSpPr>
        <p:spPr>
          <a:xfrm>
            <a:off x="2135550" y="29284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427" name="Google Shape;3427;p41"/>
          <p:cNvGrpSpPr/>
          <p:nvPr/>
        </p:nvGrpSpPr>
        <p:grpSpPr>
          <a:xfrm>
            <a:off x="1135503" y="272819"/>
            <a:ext cx="1522621" cy="595726"/>
            <a:chOff x="1135503" y="272819"/>
            <a:chExt cx="1522621" cy="595726"/>
          </a:xfrm>
        </p:grpSpPr>
        <p:grpSp>
          <p:nvGrpSpPr>
            <p:cNvPr id="3428" name="Google Shape;3428;p41"/>
            <p:cNvGrpSpPr/>
            <p:nvPr/>
          </p:nvGrpSpPr>
          <p:grpSpPr>
            <a:xfrm>
              <a:off x="1710630" y="628158"/>
              <a:ext cx="381351" cy="184454"/>
              <a:chOff x="2125700" y="813000"/>
              <a:chExt cx="253625" cy="122675"/>
            </a:xfrm>
          </p:grpSpPr>
          <p:sp>
            <p:nvSpPr>
              <p:cNvPr id="3429" name="Google Shape;3429;p41"/>
              <p:cNvSpPr/>
              <p:nvPr/>
            </p:nvSpPr>
            <p:spPr>
              <a:xfrm>
                <a:off x="2125700" y="813000"/>
                <a:ext cx="253325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4907" extrusionOk="0">
                    <a:moveTo>
                      <a:pt x="5894" y="1"/>
                    </a:moveTo>
                    <a:cubicBezTo>
                      <a:pt x="4227" y="1"/>
                      <a:pt x="2798" y="1227"/>
                      <a:pt x="2096" y="1954"/>
                    </a:cubicBezTo>
                    <a:cubicBezTo>
                      <a:pt x="1703" y="1584"/>
                      <a:pt x="1096" y="1132"/>
                      <a:pt x="393" y="965"/>
                    </a:cubicBezTo>
                    <a:cubicBezTo>
                      <a:pt x="0" y="1918"/>
                      <a:pt x="0" y="2989"/>
                      <a:pt x="393" y="3942"/>
                    </a:cubicBezTo>
                    <a:cubicBezTo>
                      <a:pt x="1096" y="3787"/>
                      <a:pt x="1703" y="3335"/>
                      <a:pt x="2096" y="2966"/>
                    </a:cubicBezTo>
                    <a:cubicBezTo>
                      <a:pt x="2798" y="3680"/>
                      <a:pt x="4227" y="4906"/>
                      <a:pt x="5894" y="4906"/>
                    </a:cubicBezTo>
                    <a:cubicBezTo>
                      <a:pt x="8239" y="4906"/>
                      <a:pt x="10132" y="2454"/>
                      <a:pt x="10132" y="2454"/>
                    </a:cubicBezTo>
                    <a:cubicBezTo>
                      <a:pt x="10132" y="2454"/>
                      <a:pt x="8239" y="1"/>
                      <a:pt x="589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41"/>
              <p:cNvSpPr/>
              <p:nvPr/>
            </p:nvSpPr>
            <p:spPr>
              <a:xfrm>
                <a:off x="2180450" y="852300"/>
                <a:ext cx="8932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1870" extrusionOk="0">
                    <a:moveTo>
                      <a:pt x="1787" y="1"/>
                    </a:moveTo>
                    <a:cubicBezTo>
                      <a:pt x="799" y="1"/>
                      <a:pt x="1" y="941"/>
                      <a:pt x="1" y="941"/>
                    </a:cubicBezTo>
                    <a:cubicBezTo>
                      <a:pt x="1" y="941"/>
                      <a:pt x="799" y="1870"/>
                      <a:pt x="1787" y="1870"/>
                    </a:cubicBezTo>
                    <a:cubicBezTo>
                      <a:pt x="2775" y="1870"/>
                      <a:pt x="3573" y="941"/>
                      <a:pt x="3573" y="941"/>
                    </a:cubicBezTo>
                    <a:cubicBezTo>
                      <a:pt x="3573" y="941"/>
                      <a:pt x="2775" y="1"/>
                      <a:pt x="17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41"/>
              <p:cNvSpPr/>
              <p:nvPr/>
            </p:nvSpPr>
            <p:spPr>
              <a:xfrm>
                <a:off x="2312025" y="827000"/>
                <a:ext cx="67300" cy="94675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3787" extrusionOk="0">
                    <a:moveTo>
                      <a:pt x="453" y="0"/>
                    </a:moveTo>
                    <a:cubicBezTo>
                      <a:pt x="0" y="1227"/>
                      <a:pt x="0" y="2572"/>
                      <a:pt x="453" y="3787"/>
                    </a:cubicBezTo>
                    <a:cubicBezTo>
                      <a:pt x="1310" y="3299"/>
                      <a:pt x="2060" y="2656"/>
                      <a:pt x="2691" y="1894"/>
                    </a:cubicBezTo>
                    <a:cubicBezTo>
                      <a:pt x="2060" y="1132"/>
                      <a:pt x="1310" y="489"/>
                      <a:pt x="453" y="0"/>
                    </a:cubicBezTo>
                    <a:close/>
                  </a:path>
                </a:pathLst>
              </a:custGeom>
              <a:solidFill>
                <a:srgbClr val="FFFFFF">
                  <a:alpha val="63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41"/>
              <p:cNvSpPr/>
              <p:nvPr/>
            </p:nvSpPr>
            <p:spPr>
              <a:xfrm>
                <a:off x="2331375" y="855275"/>
                <a:ext cx="184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739" h="634" extrusionOk="0">
                    <a:moveTo>
                      <a:pt x="334" y="1"/>
                    </a:moveTo>
                    <a:cubicBezTo>
                      <a:pt x="143" y="24"/>
                      <a:pt x="0" y="179"/>
                      <a:pt x="24" y="370"/>
                    </a:cubicBezTo>
                    <a:cubicBezTo>
                      <a:pt x="47" y="535"/>
                      <a:pt x="187" y="634"/>
                      <a:pt x="333" y="634"/>
                    </a:cubicBezTo>
                    <a:cubicBezTo>
                      <a:pt x="418" y="634"/>
                      <a:pt x="506" y="599"/>
                      <a:pt x="572" y="524"/>
                    </a:cubicBezTo>
                    <a:cubicBezTo>
                      <a:pt x="739" y="322"/>
                      <a:pt x="596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41"/>
              <p:cNvSpPr/>
              <p:nvPr/>
            </p:nvSpPr>
            <p:spPr>
              <a:xfrm>
                <a:off x="2335825" y="861225"/>
                <a:ext cx="8075" cy="985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94" extrusionOk="0">
                    <a:moveTo>
                      <a:pt x="168" y="1"/>
                    </a:moveTo>
                    <a:cubicBezTo>
                      <a:pt x="72" y="1"/>
                      <a:pt x="1" y="84"/>
                      <a:pt x="1" y="191"/>
                    </a:cubicBezTo>
                    <a:cubicBezTo>
                      <a:pt x="1" y="298"/>
                      <a:pt x="72" y="394"/>
                      <a:pt x="168" y="394"/>
                    </a:cubicBezTo>
                    <a:cubicBezTo>
                      <a:pt x="251" y="394"/>
                      <a:pt x="322" y="298"/>
                      <a:pt x="322" y="191"/>
                    </a:cubicBezTo>
                    <a:cubicBezTo>
                      <a:pt x="322" y="84"/>
                      <a:pt x="251" y="1"/>
                      <a:pt x="1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34" name="Google Shape;3434;p41"/>
            <p:cNvGrpSpPr/>
            <p:nvPr/>
          </p:nvGrpSpPr>
          <p:grpSpPr>
            <a:xfrm>
              <a:off x="1135503" y="552527"/>
              <a:ext cx="380899" cy="184454"/>
              <a:chOff x="1743200" y="762700"/>
              <a:chExt cx="253325" cy="122675"/>
            </a:xfrm>
          </p:grpSpPr>
          <p:sp>
            <p:nvSpPr>
              <p:cNvPr id="3435" name="Google Shape;3435;p41"/>
              <p:cNvSpPr/>
              <p:nvPr/>
            </p:nvSpPr>
            <p:spPr>
              <a:xfrm>
                <a:off x="1743200" y="762700"/>
                <a:ext cx="253325" cy="122675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4907" extrusionOk="0">
                    <a:moveTo>
                      <a:pt x="5882" y="1"/>
                    </a:moveTo>
                    <a:cubicBezTo>
                      <a:pt x="4227" y="1"/>
                      <a:pt x="2787" y="1227"/>
                      <a:pt x="2096" y="1953"/>
                    </a:cubicBezTo>
                    <a:cubicBezTo>
                      <a:pt x="1703" y="1584"/>
                      <a:pt x="1096" y="1132"/>
                      <a:pt x="394" y="977"/>
                    </a:cubicBezTo>
                    <a:cubicBezTo>
                      <a:pt x="1" y="1918"/>
                      <a:pt x="1" y="2989"/>
                      <a:pt x="394" y="3942"/>
                    </a:cubicBezTo>
                    <a:cubicBezTo>
                      <a:pt x="1096" y="3787"/>
                      <a:pt x="1703" y="3334"/>
                      <a:pt x="2096" y="2965"/>
                    </a:cubicBezTo>
                    <a:cubicBezTo>
                      <a:pt x="2787" y="3680"/>
                      <a:pt x="4227" y="4906"/>
                      <a:pt x="5882" y="4906"/>
                    </a:cubicBezTo>
                    <a:cubicBezTo>
                      <a:pt x="8240" y="4906"/>
                      <a:pt x="10133" y="2453"/>
                      <a:pt x="10133" y="2453"/>
                    </a:cubicBezTo>
                    <a:cubicBezTo>
                      <a:pt x="10133" y="2453"/>
                      <a:pt x="8240" y="1"/>
                      <a:pt x="58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41"/>
              <p:cNvSpPr/>
              <p:nvPr/>
            </p:nvSpPr>
            <p:spPr>
              <a:xfrm>
                <a:off x="1810775" y="802300"/>
                <a:ext cx="89325" cy="46450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1858" extrusionOk="0">
                    <a:moveTo>
                      <a:pt x="1786" y="0"/>
                    </a:moveTo>
                    <a:cubicBezTo>
                      <a:pt x="798" y="0"/>
                      <a:pt x="0" y="929"/>
                      <a:pt x="0" y="929"/>
                    </a:cubicBezTo>
                    <a:cubicBezTo>
                      <a:pt x="0" y="929"/>
                      <a:pt x="798" y="1858"/>
                      <a:pt x="1786" y="1858"/>
                    </a:cubicBezTo>
                    <a:cubicBezTo>
                      <a:pt x="2775" y="1858"/>
                      <a:pt x="3572" y="929"/>
                      <a:pt x="3572" y="929"/>
                    </a:cubicBezTo>
                    <a:cubicBezTo>
                      <a:pt x="3572" y="929"/>
                      <a:pt x="2775" y="0"/>
                      <a:pt x="17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41"/>
              <p:cNvSpPr/>
              <p:nvPr/>
            </p:nvSpPr>
            <p:spPr>
              <a:xfrm>
                <a:off x="1929250" y="777000"/>
                <a:ext cx="67275" cy="94375"/>
              </a:xfrm>
              <a:custGeom>
                <a:avLst/>
                <a:gdLst/>
                <a:ahLst/>
                <a:cxnLst/>
                <a:rect l="l" t="t" r="r" b="b"/>
                <a:pathLst>
                  <a:path w="2691" h="3775" extrusionOk="0">
                    <a:moveTo>
                      <a:pt x="464" y="0"/>
                    </a:moveTo>
                    <a:cubicBezTo>
                      <a:pt x="0" y="1215"/>
                      <a:pt x="0" y="2560"/>
                      <a:pt x="464" y="3775"/>
                    </a:cubicBezTo>
                    <a:cubicBezTo>
                      <a:pt x="1310" y="3286"/>
                      <a:pt x="2072" y="2643"/>
                      <a:pt x="2691" y="1881"/>
                    </a:cubicBezTo>
                    <a:cubicBezTo>
                      <a:pt x="2072" y="1119"/>
                      <a:pt x="1310" y="488"/>
                      <a:pt x="464" y="0"/>
                    </a:cubicBezTo>
                    <a:close/>
                  </a:path>
                </a:pathLst>
              </a:custGeom>
              <a:solidFill>
                <a:srgbClr val="FFFFFF">
                  <a:alpha val="63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41"/>
              <p:cNvSpPr/>
              <p:nvPr/>
            </p:nvSpPr>
            <p:spPr>
              <a:xfrm>
                <a:off x="1948875" y="805275"/>
                <a:ext cx="18400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736" h="622" extrusionOk="0">
                    <a:moveTo>
                      <a:pt x="337" y="0"/>
                    </a:moveTo>
                    <a:cubicBezTo>
                      <a:pt x="332" y="0"/>
                      <a:pt x="327" y="0"/>
                      <a:pt x="322" y="0"/>
                    </a:cubicBezTo>
                    <a:cubicBezTo>
                      <a:pt x="144" y="12"/>
                      <a:pt x="1" y="179"/>
                      <a:pt x="13" y="358"/>
                    </a:cubicBezTo>
                    <a:cubicBezTo>
                      <a:pt x="43" y="523"/>
                      <a:pt x="186" y="621"/>
                      <a:pt x="330" y="621"/>
                    </a:cubicBezTo>
                    <a:cubicBezTo>
                      <a:pt x="414" y="621"/>
                      <a:pt x="499" y="587"/>
                      <a:pt x="560" y="512"/>
                    </a:cubicBezTo>
                    <a:cubicBezTo>
                      <a:pt x="736" y="314"/>
                      <a:pt x="601" y="0"/>
                      <a:pt x="3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41"/>
              <p:cNvSpPr/>
              <p:nvPr/>
            </p:nvSpPr>
            <p:spPr>
              <a:xfrm>
                <a:off x="1953050" y="810925"/>
                <a:ext cx="9850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33" extrusionOk="0">
                    <a:moveTo>
                      <a:pt x="167" y="1"/>
                    </a:moveTo>
                    <a:cubicBezTo>
                      <a:pt x="72" y="12"/>
                      <a:pt x="1" y="96"/>
                      <a:pt x="12" y="191"/>
                    </a:cubicBezTo>
                    <a:cubicBezTo>
                      <a:pt x="27" y="281"/>
                      <a:pt x="98" y="333"/>
                      <a:pt x="173" y="333"/>
                    </a:cubicBezTo>
                    <a:cubicBezTo>
                      <a:pt x="217" y="333"/>
                      <a:pt x="263" y="314"/>
                      <a:pt x="298" y="274"/>
                    </a:cubicBezTo>
                    <a:cubicBezTo>
                      <a:pt x="393" y="167"/>
                      <a:pt x="310" y="1"/>
                      <a:pt x="1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0" name="Google Shape;3440;p41"/>
            <p:cNvGrpSpPr/>
            <p:nvPr/>
          </p:nvGrpSpPr>
          <p:grpSpPr>
            <a:xfrm>
              <a:off x="2277224" y="684129"/>
              <a:ext cx="380899" cy="184417"/>
              <a:chOff x="2502525" y="850225"/>
              <a:chExt cx="253325" cy="122650"/>
            </a:xfrm>
          </p:grpSpPr>
          <p:sp>
            <p:nvSpPr>
              <p:cNvPr id="3441" name="Google Shape;3441;p41"/>
              <p:cNvSpPr/>
              <p:nvPr/>
            </p:nvSpPr>
            <p:spPr>
              <a:xfrm>
                <a:off x="2502525" y="850225"/>
                <a:ext cx="253325" cy="122650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4906" extrusionOk="0">
                    <a:moveTo>
                      <a:pt x="5894" y="0"/>
                    </a:moveTo>
                    <a:cubicBezTo>
                      <a:pt x="4227" y="0"/>
                      <a:pt x="2798" y="1227"/>
                      <a:pt x="2096" y="1941"/>
                    </a:cubicBezTo>
                    <a:cubicBezTo>
                      <a:pt x="1703" y="1584"/>
                      <a:pt x="1096" y="1119"/>
                      <a:pt x="393" y="965"/>
                    </a:cubicBezTo>
                    <a:cubicBezTo>
                      <a:pt x="0" y="1917"/>
                      <a:pt x="0" y="2989"/>
                      <a:pt x="393" y="3941"/>
                    </a:cubicBezTo>
                    <a:cubicBezTo>
                      <a:pt x="1096" y="3786"/>
                      <a:pt x="1703" y="3334"/>
                      <a:pt x="2096" y="2965"/>
                    </a:cubicBezTo>
                    <a:cubicBezTo>
                      <a:pt x="2798" y="3679"/>
                      <a:pt x="4227" y="4906"/>
                      <a:pt x="5894" y="4906"/>
                    </a:cubicBezTo>
                    <a:cubicBezTo>
                      <a:pt x="8240" y="4906"/>
                      <a:pt x="10133" y="2453"/>
                      <a:pt x="10133" y="2453"/>
                    </a:cubicBezTo>
                    <a:cubicBezTo>
                      <a:pt x="10133" y="2453"/>
                      <a:pt x="8240" y="0"/>
                      <a:pt x="58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41"/>
              <p:cNvSpPr/>
              <p:nvPr/>
            </p:nvSpPr>
            <p:spPr>
              <a:xfrm>
                <a:off x="2566825" y="887725"/>
                <a:ext cx="89325" cy="46450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1858" extrusionOk="0">
                    <a:moveTo>
                      <a:pt x="1786" y="0"/>
                    </a:moveTo>
                    <a:cubicBezTo>
                      <a:pt x="798" y="0"/>
                      <a:pt x="0" y="929"/>
                      <a:pt x="0" y="929"/>
                    </a:cubicBezTo>
                    <a:cubicBezTo>
                      <a:pt x="0" y="929"/>
                      <a:pt x="798" y="1858"/>
                      <a:pt x="1786" y="1858"/>
                    </a:cubicBezTo>
                    <a:cubicBezTo>
                      <a:pt x="2774" y="1858"/>
                      <a:pt x="3572" y="929"/>
                      <a:pt x="3572" y="929"/>
                    </a:cubicBezTo>
                    <a:cubicBezTo>
                      <a:pt x="3572" y="929"/>
                      <a:pt x="2774" y="0"/>
                      <a:pt x="17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41"/>
              <p:cNvSpPr/>
              <p:nvPr/>
            </p:nvSpPr>
            <p:spPr>
              <a:xfrm>
                <a:off x="2688550" y="864200"/>
                <a:ext cx="67300" cy="94675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3787" extrusionOk="0">
                    <a:moveTo>
                      <a:pt x="465" y="1"/>
                    </a:moveTo>
                    <a:cubicBezTo>
                      <a:pt x="1" y="1215"/>
                      <a:pt x="1" y="2561"/>
                      <a:pt x="465" y="3787"/>
                    </a:cubicBezTo>
                    <a:cubicBezTo>
                      <a:pt x="1322" y="3287"/>
                      <a:pt x="2073" y="2656"/>
                      <a:pt x="2692" y="1894"/>
                    </a:cubicBezTo>
                    <a:cubicBezTo>
                      <a:pt x="2073" y="1132"/>
                      <a:pt x="1322" y="489"/>
                      <a:pt x="465" y="1"/>
                    </a:cubicBezTo>
                    <a:close/>
                  </a:path>
                </a:pathLst>
              </a:custGeom>
              <a:solidFill>
                <a:srgbClr val="FFFFFF">
                  <a:alpha val="63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41"/>
              <p:cNvSpPr/>
              <p:nvPr/>
            </p:nvSpPr>
            <p:spPr>
              <a:xfrm>
                <a:off x="2708200" y="892475"/>
                <a:ext cx="1847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739" h="634" extrusionOk="0">
                    <a:moveTo>
                      <a:pt x="322" y="1"/>
                    </a:moveTo>
                    <a:cubicBezTo>
                      <a:pt x="144" y="25"/>
                      <a:pt x="1" y="179"/>
                      <a:pt x="13" y="370"/>
                    </a:cubicBezTo>
                    <a:cubicBezTo>
                      <a:pt x="43" y="535"/>
                      <a:pt x="186" y="634"/>
                      <a:pt x="333" y="634"/>
                    </a:cubicBezTo>
                    <a:cubicBezTo>
                      <a:pt x="419" y="634"/>
                      <a:pt x="506" y="600"/>
                      <a:pt x="572" y="525"/>
                    </a:cubicBezTo>
                    <a:cubicBezTo>
                      <a:pt x="739" y="322"/>
                      <a:pt x="596" y="1"/>
                      <a:pt x="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41"/>
              <p:cNvSpPr/>
              <p:nvPr/>
            </p:nvSpPr>
            <p:spPr>
              <a:xfrm>
                <a:off x="2712375" y="898425"/>
                <a:ext cx="98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34" extrusionOk="0">
                    <a:moveTo>
                      <a:pt x="179" y="1"/>
                    </a:moveTo>
                    <a:cubicBezTo>
                      <a:pt x="72" y="1"/>
                      <a:pt x="0" y="96"/>
                      <a:pt x="12" y="191"/>
                    </a:cubicBezTo>
                    <a:cubicBezTo>
                      <a:pt x="27" y="281"/>
                      <a:pt x="98" y="333"/>
                      <a:pt x="173" y="333"/>
                    </a:cubicBezTo>
                    <a:cubicBezTo>
                      <a:pt x="217" y="333"/>
                      <a:pt x="263" y="315"/>
                      <a:pt x="298" y="275"/>
                    </a:cubicBezTo>
                    <a:cubicBezTo>
                      <a:pt x="393" y="168"/>
                      <a:pt x="310" y="1"/>
                      <a:pt x="1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6" name="Google Shape;3446;p41"/>
            <p:cNvGrpSpPr/>
            <p:nvPr/>
          </p:nvGrpSpPr>
          <p:grpSpPr>
            <a:xfrm>
              <a:off x="1607220" y="272819"/>
              <a:ext cx="381351" cy="184417"/>
              <a:chOff x="2056925" y="576675"/>
              <a:chExt cx="253625" cy="122650"/>
            </a:xfrm>
          </p:grpSpPr>
          <p:sp>
            <p:nvSpPr>
              <p:cNvPr id="3447" name="Google Shape;3447;p41"/>
              <p:cNvSpPr/>
              <p:nvPr/>
            </p:nvSpPr>
            <p:spPr>
              <a:xfrm>
                <a:off x="2056925" y="576675"/>
                <a:ext cx="253625" cy="122650"/>
              </a:xfrm>
              <a:custGeom>
                <a:avLst/>
                <a:gdLst/>
                <a:ahLst/>
                <a:cxnLst/>
                <a:rect l="l" t="t" r="r" b="b"/>
                <a:pathLst>
                  <a:path w="10145" h="4906" extrusionOk="0">
                    <a:moveTo>
                      <a:pt x="5894" y="0"/>
                    </a:moveTo>
                    <a:cubicBezTo>
                      <a:pt x="4228" y="0"/>
                      <a:pt x="2799" y="1227"/>
                      <a:pt x="2096" y="1941"/>
                    </a:cubicBezTo>
                    <a:cubicBezTo>
                      <a:pt x="1703" y="1572"/>
                      <a:pt x="1096" y="1120"/>
                      <a:pt x="394" y="965"/>
                    </a:cubicBezTo>
                    <a:cubicBezTo>
                      <a:pt x="1" y="1917"/>
                      <a:pt x="1" y="2977"/>
                      <a:pt x="394" y="3929"/>
                    </a:cubicBezTo>
                    <a:cubicBezTo>
                      <a:pt x="1096" y="3775"/>
                      <a:pt x="1703" y="3322"/>
                      <a:pt x="2096" y="2953"/>
                    </a:cubicBezTo>
                    <a:cubicBezTo>
                      <a:pt x="2799" y="3667"/>
                      <a:pt x="4228" y="4906"/>
                      <a:pt x="5894" y="4906"/>
                    </a:cubicBezTo>
                    <a:cubicBezTo>
                      <a:pt x="8240" y="4906"/>
                      <a:pt x="10145" y="2453"/>
                      <a:pt x="10145" y="2453"/>
                    </a:cubicBezTo>
                    <a:cubicBezTo>
                      <a:pt x="10145" y="2453"/>
                      <a:pt x="8240" y="0"/>
                      <a:pt x="58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41"/>
              <p:cNvSpPr/>
              <p:nvPr/>
            </p:nvSpPr>
            <p:spPr>
              <a:xfrm>
                <a:off x="2112300" y="615950"/>
                <a:ext cx="89325" cy="46775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1871" extrusionOk="0">
                    <a:moveTo>
                      <a:pt x="1786" y="1"/>
                    </a:moveTo>
                    <a:cubicBezTo>
                      <a:pt x="798" y="1"/>
                      <a:pt x="0" y="942"/>
                      <a:pt x="0" y="942"/>
                    </a:cubicBezTo>
                    <a:cubicBezTo>
                      <a:pt x="0" y="942"/>
                      <a:pt x="798" y="1870"/>
                      <a:pt x="1786" y="1870"/>
                    </a:cubicBezTo>
                    <a:cubicBezTo>
                      <a:pt x="2775" y="1870"/>
                      <a:pt x="3572" y="942"/>
                      <a:pt x="3572" y="942"/>
                    </a:cubicBezTo>
                    <a:cubicBezTo>
                      <a:pt x="3572" y="942"/>
                      <a:pt x="2775" y="1"/>
                      <a:pt x="17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41"/>
              <p:cNvSpPr/>
              <p:nvPr/>
            </p:nvSpPr>
            <p:spPr>
              <a:xfrm>
                <a:off x="2243275" y="590650"/>
                <a:ext cx="67275" cy="94400"/>
              </a:xfrm>
              <a:custGeom>
                <a:avLst/>
                <a:gdLst/>
                <a:ahLst/>
                <a:cxnLst/>
                <a:rect l="l" t="t" r="r" b="b"/>
                <a:pathLst>
                  <a:path w="2691" h="3776" extrusionOk="0">
                    <a:moveTo>
                      <a:pt x="453" y="1"/>
                    </a:moveTo>
                    <a:cubicBezTo>
                      <a:pt x="0" y="1215"/>
                      <a:pt x="0" y="2561"/>
                      <a:pt x="453" y="3775"/>
                    </a:cubicBezTo>
                    <a:cubicBezTo>
                      <a:pt x="1310" y="3287"/>
                      <a:pt x="2060" y="2644"/>
                      <a:pt x="2691" y="1894"/>
                    </a:cubicBezTo>
                    <a:cubicBezTo>
                      <a:pt x="2060" y="1132"/>
                      <a:pt x="1310" y="489"/>
                      <a:pt x="453" y="1"/>
                    </a:cubicBezTo>
                    <a:close/>
                  </a:path>
                </a:pathLst>
              </a:custGeom>
              <a:solidFill>
                <a:srgbClr val="FFFFFF">
                  <a:alpha val="63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41"/>
              <p:cNvSpPr/>
              <p:nvPr/>
            </p:nvSpPr>
            <p:spPr>
              <a:xfrm>
                <a:off x="2262625" y="618950"/>
                <a:ext cx="18775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751" h="631" extrusionOk="0">
                    <a:moveTo>
                      <a:pt x="333" y="0"/>
                    </a:moveTo>
                    <a:cubicBezTo>
                      <a:pt x="143" y="12"/>
                      <a:pt x="0" y="179"/>
                      <a:pt x="24" y="369"/>
                    </a:cubicBezTo>
                    <a:cubicBezTo>
                      <a:pt x="46" y="532"/>
                      <a:pt x="183" y="630"/>
                      <a:pt x="326" y="630"/>
                    </a:cubicBezTo>
                    <a:cubicBezTo>
                      <a:pt x="414" y="630"/>
                      <a:pt x="504" y="593"/>
                      <a:pt x="572" y="512"/>
                    </a:cubicBezTo>
                    <a:cubicBezTo>
                      <a:pt x="750" y="310"/>
                      <a:pt x="595" y="0"/>
                      <a:pt x="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41"/>
              <p:cNvSpPr/>
              <p:nvPr/>
            </p:nvSpPr>
            <p:spPr>
              <a:xfrm>
                <a:off x="2266775" y="624600"/>
                <a:ext cx="98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34" extrusionOk="0">
                    <a:moveTo>
                      <a:pt x="179" y="0"/>
                    </a:moveTo>
                    <a:cubicBezTo>
                      <a:pt x="84" y="12"/>
                      <a:pt x="1" y="96"/>
                      <a:pt x="13" y="203"/>
                    </a:cubicBezTo>
                    <a:cubicBezTo>
                      <a:pt x="27" y="284"/>
                      <a:pt x="102" y="333"/>
                      <a:pt x="176" y="333"/>
                    </a:cubicBezTo>
                    <a:cubicBezTo>
                      <a:pt x="221" y="333"/>
                      <a:pt x="267" y="315"/>
                      <a:pt x="298" y="274"/>
                    </a:cubicBezTo>
                    <a:cubicBezTo>
                      <a:pt x="394" y="167"/>
                      <a:pt x="322" y="0"/>
                      <a:pt x="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52" name="Google Shape;3452;p41"/>
            <p:cNvGrpSpPr/>
            <p:nvPr/>
          </p:nvGrpSpPr>
          <p:grpSpPr>
            <a:xfrm>
              <a:off x="2159981" y="406189"/>
              <a:ext cx="380899" cy="184417"/>
              <a:chOff x="2424550" y="665375"/>
              <a:chExt cx="253325" cy="122650"/>
            </a:xfrm>
          </p:grpSpPr>
          <p:sp>
            <p:nvSpPr>
              <p:cNvPr id="3453" name="Google Shape;3453;p41"/>
              <p:cNvSpPr/>
              <p:nvPr/>
            </p:nvSpPr>
            <p:spPr>
              <a:xfrm>
                <a:off x="2424550" y="665375"/>
                <a:ext cx="253325" cy="122650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4906" extrusionOk="0">
                    <a:moveTo>
                      <a:pt x="5882" y="0"/>
                    </a:moveTo>
                    <a:cubicBezTo>
                      <a:pt x="4227" y="0"/>
                      <a:pt x="2786" y="1227"/>
                      <a:pt x="2096" y="1941"/>
                    </a:cubicBezTo>
                    <a:cubicBezTo>
                      <a:pt x="1691" y="1572"/>
                      <a:pt x="1095" y="1120"/>
                      <a:pt x="393" y="965"/>
                    </a:cubicBezTo>
                    <a:cubicBezTo>
                      <a:pt x="0" y="1917"/>
                      <a:pt x="0" y="2977"/>
                      <a:pt x="393" y="3929"/>
                    </a:cubicBezTo>
                    <a:cubicBezTo>
                      <a:pt x="1095" y="3787"/>
                      <a:pt x="1691" y="3322"/>
                      <a:pt x="2096" y="2953"/>
                    </a:cubicBezTo>
                    <a:cubicBezTo>
                      <a:pt x="2786" y="3679"/>
                      <a:pt x="4227" y="4906"/>
                      <a:pt x="5882" y="4906"/>
                    </a:cubicBezTo>
                    <a:cubicBezTo>
                      <a:pt x="8227" y="4906"/>
                      <a:pt x="10132" y="2453"/>
                      <a:pt x="10132" y="2453"/>
                    </a:cubicBezTo>
                    <a:cubicBezTo>
                      <a:pt x="10132" y="2453"/>
                      <a:pt x="8227" y="0"/>
                      <a:pt x="5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41"/>
              <p:cNvSpPr/>
              <p:nvPr/>
            </p:nvSpPr>
            <p:spPr>
              <a:xfrm>
                <a:off x="2488825" y="703175"/>
                <a:ext cx="8932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1870" extrusionOk="0">
                    <a:moveTo>
                      <a:pt x="1787" y="1"/>
                    </a:moveTo>
                    <a:cubicBezTo>
                      <a:pt x="799" y="1"/>
                      <a:pt x="1" y="941"/>
                      <a:pt x="1" y="941"/>
                    </a:cubicBezTo>
                    <a:cubicBezTo>
                      <a:pt x="1" y="941"/>
                      <a:pt x="799" y="1870"/>
                      <a:pt x="1787" y="1870"/>
                    </a:cubicBezTo>
                    <a:cubicBezTo>
                      <a:pt x="2775" y="1870"/>
                      <a:pt x="3573" y="941"/>
                      <a:pt x="3573" y="941"/>
                    </a:cubicBezTo>
                    <a:cubicBezTo>
                      <a:pt x="3573" y="941"/>
                      <a:pt x="2775" y="1"/>
                      <a:pt x="17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41"/>
              <p:cNvSpPr/>
              <p:nvPr/>
            </p:nvSpPr>
            <p:spPr>
              <a:xfrm>
                <a:off x="2610575" y="679375"/>
                <a:ext cx="67300" cy="94375"/>
              </a:xfrm>
              <a:custGeom>
                <a:avLst/>
                <a:gdLst/>
                <a:ahLst/>
                <a:cxnLst/>
                <a:rect l="l" t="t" r="r" b="b"/>
                <a:pathLst>
                  <a:path w="2692" h="3775" extrusionOk="0">
                    <a:moveTo>
                      <a:pt x="453" y="0"/>
                    </a:moveTo>
                    <a:cubicBezTo>
                      <a:pt x="0" y="1214"/>
                      <a:pt x="0" y="2560"/>
                      <a:pt x="453" y="3774"/>
                    </a:cubicBezTo>
                    <a:cubicBezTo>
                      <a:pt x="1310" y="3286"/>
                      <a:pt x="2072" y="2643"/>
                      <a:pt x="2691" y="1893"/>
                    </a:cubicBezTo>
                    <a:cubicBezTo>
                      <a:pt x="2072" y="1131"/>
                      <a:pt x="1310" y="488"/>
                      <a:pt x="453" y="0"/>
                    </a:cubicBezTo>
                    <a:close/>
                  </a:path>
                </a:pathLst>
              </a:custGeom>
              <a:solidFill>
                <a:srgbClr val="FFFFFF">
                  <a:alpha val="63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41"/>
              <p:cNvSpPr/>
              <p:nvPr/>
            </p:nvSpPr>
            <p:spPr>
              <a:xfrm>
                <a:off x="2630225" y="707650"/>
                <a:ext cx="18175" cy="15625"/>
              </a:xfrm>
              <a:custGeom>
                <a:avLst/>
                <a:gdLst/>
                <a:ahLst/>
                <a:cxnLst/>
                <a:rect l="l" t="t" r="r" b="b"/>
                <a:pathLst>
                  <a:path w="727" h="625" extrusionOk="0">
                    <a:moveTo>
                      <a:pt x="322" y="0"/>
                    </a:moveTo>
                    <a:cubicBezTo>
                      <a:pt x="131" y="12"/>
                      <a:pt x="0" y="179"/>
                      <a:pt x="12" y="369"/>
                    </a:cubicBezTo>
                    <a:cubicBezTo>
                      <a:pt x="42" y="531"/>
                      <a:pt x="180" y="625"/>
                      <a:pt x="321" y="625"/>
                    </a:cubicBezTo>
                    <a:cubicBezTo>
                      <a:pt x="408" y="625"/>
                      <a:pt x="496" y="589"/>
                      <a:pt x="560" y="512"/>
                    </a:cubicBezTo>
                    <a:cubicBezTo>
                      <a:pt x="727" y="310"/>
                      <a:pt x="584" y="0"/>
                      <a:pt x="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41"/>
              <p:cNvSpPr/>
              <p:nvPr/>
            </p:nvSpPr>
            <p:spPr>
              <a:xfrm>
                <a:off x="2634375" y="713300"/>
                <a:ext cx="9550" cy="8475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39" extrusionOk="0">
                    <a:moveTo>
                      <a:pt x="168" y="0"/>
                    </a:moveTo>
                    <a:cubicBezTo>
                      <a:pt x="72" y="12"/>
                      <a:pt x="1" y="96"/>
                      <a:pt x="1" y="203"/>
                    </a:cubicBezTo>
                    <a:cubicBezTo>
                      <a:pt x="16" y="284"/>
                      <a:pt x="91" y="338"/>
                      <a:pt x="169" y="338"/>
                    </a:cubicBezTo>
                    <a:cubicBezTo>
                      <a:pt x="215" y="338"/>
                      <a:pt x="263" y="319"/>
                      <a:pt x="299" y="274"/>
                    </a:cubicBezTo>
                    <a:cubicBezTo>
                      <a:pt x="382" y="167"/>
                      <a:pt x="311" y="0"/>
                      <a:pt x="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58" name="Google Shape;3458;p41"/>
          <p:cNvGrpSpPr/>
          <p:nvPr/>
        </p:nvGrpSpPr>
        <p:grpSpPr>
          <a:xfrm flipH="1">
            <a:off x="7008443" y="539512"/>
            <a:ext cx="1650351" cy="1321016"/>
            <a:chOff x="198000" y="572300"/>
            <a:chExt cx="965400" cy="772750"/>
          </a:xfrm>
        </p:grpSpPr>
        <p:sp>
          <p:nvSpPr>
            <p:cNvPr id="3459" name="Google Shape;3459;p41"/>
            <p:cNvSpPr/>
            <p:nvPr/>
          </p:nvSpPr>
          <p:spPr>
            <a:xfrm>
              <a:off x="345400" y="904675"/>
              <a:ext cx="549200" cy="236650"/>
            </a:xfrm>
            <a:custGeom>
              <a:avLst/>
              <a:gdLst/>
              <a:ahLst/>
              <a:cxnLst/>
              <a:rect l="l" t="t" r="r" b="b"/>
              <a:pathLst>
                <a:path w="21968" h="9466" extrusionOk="0">
                  <a:moveTo>
                    <a:pt x="21577" y="0"/>
                  </a:moveTo>
                  <a:cubicBezTo>
                    <a:pt x="21393" y="0"/>
                    <a:pt x="20420" y="66"/>
                    <a:pt x="17991" y="1275"/>
                  </a:cubicBezTo>
                  <a:cubicBezTo>
                    <a:pt x="15265" y="2644"/>
                    <a:pt x="15693" y="1799"/>
                    <a:pt x="11348" y="2513"/>
                  </a:cubicBezTo>
                  <a:cubicBezTo>
                    <a:pt x="6990" y="3228"/>
                    <a:pt x="4061" y="6276"/>
                    <a:pt x="2775" y="7252"/>
                  </a:cubicBezTo>
                  <a:cubicBezTo>
                    <a:pt x="1942" y="7859"/>
                    <a:pt x="1001" y="8312"/>
                    <a:pt x="1" y="8597"/>
                  </a:cubicBezTo>
                  <a:cubicBezTo>
                    <a:pt x="1914" y="9209"/>
                    <a:pt x="3718" y="9466"/>
                    <a:pt x="5405" y="9466"/>
                  </a:cubicBezTo>
                  <a:cubicBezTo>
                    <a:pt x="11572" y="9466"/>
                    <a:pt x="16165" y="6025"/>
                    <a:pt x="18718" y="3847"/>
                  </a:cubicBezTo>
                  <a:cubicBezTo>
                    <a:pt x="21968" y="1073"/>
                    <a:pt x="21611" y="1"/>
                    <a:pt x="21611" y="1"/>
                  </a:cubicBezTo>
                  <a:cubicBezTo>
                    <a:pt x="21611" y="1"/>
                    <a:pt x="21600" y="0"/>
                    <a:pt x="21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41"/>
            <p:cNvSpPr/>
            <p:nvPr/>
          </p:nvSpPr>
          <p:spPr>
            <a:xfrm>
              <a:off x="345400" y="903363"/>
              <a:ext cx="549200" cy="236650"/>
            </a:xfrm>
            <a:custGeom>
              <a:avLst/>
              <a:gdLst/>
              <a:ahLst/>
              <a:cxnLst/>
              <a:rect l="l" t="t" r="r" b="b"/>
              <a:pathLst>
                <a:path w="21968" h="9466" extrusionOk="0">
                  <a:moveTo>
                    <a:pt x="21577" y="0"/>
                  </a:moveTo>
                  <a:cubicBezTo>
                    <a:pt x="21393" y="0"/>
                    <a:pt x="20420" y="66"/>
                    <a:pt x="17991" y="1275"/>
                  </a:cubicBezTo>
                  <a:cubicBezTo>
                    <a:pt x="15265" y="2644"/>
                    <a:pt x="15693" y="1799"/>
                    <a:pt x="11348" y="2513"/>
                  </a:cubicBezTo>
                  <a:cubicBezTo>
                    <a:pt x="6990" y="3228"/>
                    <a:pt x="4061" y="6276"/>
                    <a:pt x="2775" y="7252"/>
                  </a:cubicBezTo>
                  <a:cubicBezTo>
                    <a:pt x="1942" y="7859"/>
                    <a:pt x="1001" y="8312"/>
                    <a:pt x="1" y="8597"/>
                  </a:cubicBezTo>
                  <a:cubicBezTo>
                    <a:pt x="1914" y="9209"/>
                    <a:pt x="3718" y="9466"/>
                    <a:pt x="5405" y="9466"/>
                  </a:cubicBezTo>
                  <a:cubicBezTo>
                    <a:pt x="11572" y="9466"/>
                    <a:pt x="16165" y="6025"/>
                    <a:pt x="18718" y="3847"/>
                  </a:cubicBezTo>
                  <a:cubicBezTo>
                    <a:pt x="21968" y="1073"/>
                    <a:pt x="21611" y="1"/>
                    <a:pt x="21611" y="1"/>
                  </a:cubicBezTo>
                  <a:cubicBezTo>
                    <a:pt x="21611" y="1"/>
                    <a:pt x="21600" y="0"/>
                    <a:pt x="21577" y="0"/>
                  </a:cubicBezTo>
                  <a:close/>
                </a:path>
              </a:pathLst>
            </a:custGeom>
            <a:solidFill>
              <a:srgbClr val="FFFFFF">
                <a:alpha val="528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41"/>
            <p:cNvSpPr/>
            <p:nvPr/>
          </p:nvSpPr>
          <p:spPr>
            <a:xfrm>
              <a:off x="433225" y="961550"/>
              <a:ext cx="421500" cy="179525"/>
            </a:xfrm>
            <a:custGeom>
              <a:avLst/>
              <a:gdLst/>
              <a:ahLst/>
              <a:cxnLst/>
              <a:rect l="l" t="t" r="r" b="b"/>
              <a:pathLst>
                <a:path w="16860" h="7181" extrusionOk="0">
                  <a:moveTo>
                    <a:pt x="16859" y="0"/>
                  </a:moveTo>
                  <a:lnTo>
                    <a:pt x="16859" y="0"/>
                  </a:lnTo>
                  <a:cubicBezTo>
                    <a:pt x="15609" y="786"/>
                    <a:pt x="14288" y="1453"/>
                    <a:pt x="12930" y="2024"/>
                  </a:cubicBezTo>
                  <a:cubicBezTo>
                    <a:pt x="9561" y="3453"/>
                    <a:pt x="3977" y="3536"/>
                    <a:pt x="0" y="7072"/>
                  </a:cubicBezTo>
                  <a:cubicBezTo>
                    <a:pt x="650" y="7146"/>
                    <a:pt x="1285" y="7181"/>
                    <a:pt x="1903" y="7181"/>
                  </a:cubicBezTo>
                  <a:cubicBezTo>
                    <a:pt x="8073" y="7181"/>
                    <a:pt x="12662" y="3747"/>
                    <a:pt x="15205" y="1572"/>
                  </a:cubicBezTo>
                  <a:cubicBezTo>
                    <a:pt x="15788" y="1084"/>
                    <a:pt x="16336" y="560"/>
                    <a:pt x="16859" y="0"/>
                  </a:cubicBezTo>
                  <a:close/>
                </a:path>
              </a:pathLst>
            </a:custGeom>
            <a:solidFill>
              <a:srgbClr val="FF8685">
                <a:alpha val="49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41"/>
            <p:cNvSpPr/>
            <p:nvPr/>
          </p:nvSpPr>
          <p:spPr>
            <a:xfrm>
              <a:off x="478175" y="572525"/>
              <a:ext cx="685225" cy="518725"/>
            </a:xfrm>
            <a:custGeom>
              <a:avLst/>
              <a:gdLst/>
              <a:ahLst/>
              <a:cxnLst/>
              <a:rect l="l" t="t" r="r" b="b"/>
              <a:pathLst>
                <a:path w="27409" h="20749" extrusionOk="0">
                  <a:moveTo>
                    <a:pt x="23813" y="0"/>
                  </a:moveTo>
                  <a:cubicBezTo>
                    <a:pt x="23449" y="0"/>
                    <a:pt x="23049" y="52"/>
                    <a:pt x="22610" y="166"/>
                  </a:cubicBezTo>
                  <a:cubicBezTo>
                    <a:pt x="18514" y="1238"/>
                    <a:pt x="16300" y="5429"/>
                    <a:pt x="13454" y="6203"/>
                  </a:cubicBezTo>
                  <a:lnTo>
                    <a:pt x="0" y="16537"/>
                  </a:lnTo>
                  <a:cubicBezTo>
                    <a:pt x="0" y="16537"/>
                    <a:pt x="2372" y="17977"/>
                    <a:pt x="5302" y="17977"/>
                  </a:cubicBezTo>
                  <a:cubicBezTo>
                    <a:pt x="6386" y="17977"/>
                    <a:pt x="7547" y="17780"/>
                    <a:pt x="8692" y="17240"/>
                  </a:cubicBezTo>
                  <a:cubicBezTo>
                    <a:pt x="12942" y="15252"/>
                    <a:pt x="13585" y="13870"/>
                    <a:pt x="16300" y="13287"/>
                  </a:cubicBezTo>
                  <a:cubicBezTo>
                    <a:pt x="16300" y="13287"/>
                    <a:pt x="21646" y="16823"/>
                    <a:pt x="22408" y="19883"/>
                  </a:cubicBezTo>
                  <a:cubicBezTo>
                    <a:pt x="22559" y="20492"/>
                    <a:pt x="22752" y="20749"/>
                    <a:pt x="22955" y="20749"/>
                  </a:cubicBezTo>
                  <a:cubicBezTo>
                    <a:pt x="23773" y="20749"/>
                    <a:pt x="24761" y="16595"/>
                    <a:pt x="23932" y="14525"/>
                  </a:cubicBezTo>
                  <a:cubicBezTo>
                    <a:pt x="23170" y="12620"/>
                    <a:pt x="21122" y="10799"/>
                    <a:pt x="20098" y="9965"/>
                  </a:cubicBezTo>
                  <a:cubicBezTo>
                    <a:pt x="19860" y="9775"/>
                    <a:pt x="19931" y="9406"/>
                    <a:pt x="20229" y="9322"/>
                  </a:cubicBezTo>
                  <a:cubicBezTo>
                    <a:pt x="21241" y="9025"/>
                    <a:pt x="23098" y="8346"/>
                    <a:pt x="24265" y="7096"/>
                  </a:cubicBezTo>
                  <a:cubicBezTo>
                    <a:pt x="25944" y="5298"/>
                    <a:pt x="25610" y="4334"/>
                    <a:pt x="27408" y="3560"/>
                  </a:cubicBezTo>
                  <a:cubicBezTo>
                    <a:pt x="27408" y="3560"/>
                    <a:pt x="26848" y="0"/>
                    <a:pt x="23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41"/>
            <p:cNvSpPr/>
            <p:nvPr/>
          </p:nvSpPr>
          <p:spPr>
            <a:xfrm>
              <a:off x="198000" y="1065125"/>
              <a:ext cx="240900" cy="199025"/>
            </a:xfrm>
            <a:custGeom>
              <a:avLst/>
              <a:gdLst/>
              <a:ahLst/>
              <a:cxnLst/>
              <a:rect l="l" t="t" r="r" b="b"/>
              <a:pathLst>
                <a:path w="9636" h="7961" extrusionOk="0">
                  <a:moveTo>
                    <a:pt x="9635" y="0"/>
                  </a:moveTo>
                  <a:lnTo>
                    <a:pt x="3789" y="1763"/>
                  </a:lnTo>
                  <a:cubicBezTo>
                    <a:pt x="3730" y="2537"/>
                    <a:pt x="3420" y="3263"/>
                    <a:pt x="2897" y="3834"/>
                  </a:cubicBezTo>
                  <a:cubicBezTo>
                    <a:pt x="2158" y="4620"/>
                    <a:pt x="599" y="6513"/>
                    <a:pt x="87" y="7585"/>
                  </a:cubicBezTo>
                  <a:cubicBezTo>
                    <a:pt x="0" y="7768"/>
                    <a:pt x="138" y="7961"/>
                    <a:pt x="324" y="7961"/>
                  </a:cubicBezTo>
                  <a:cubicBezTo>
                    <a:pt x="344" y="7961"/>
                    <a:pt x="364" y="7958"/>
                    <a:pt x="384" y="7954"/>
                  </a:cubicBezTo>
                  <a:cubicBezTo>
                    <a:pt x="1146" y="7811"/>
                    <a:pt x="2635" y="7430"/>
                    <a:pt x="3194" y="6811"/>
                  </a:cubicBezTo>
                  <a:cubicBezTo>
                    <a:pt x="3968" y="5977"/>
                    <a:pt x="3635" y="5132"/>
                    <a:pt x="5587" y="4370"/>
                  </a:cubicBezTo>
                  <a:cubicBezTo>
                    <a:pt x="7540" y="3608"/>
                    <a:pt x="9635" y="1"/>
                    <a:pt x="96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41"/>
            <p:cNvSpPr/>
            <p:nvPr/>
          </p:nvSpPr>
          <p:spPr>
            <a:xfrm>
              <a:off x="901425" y="572425"/>
              <a:ext cx="261975" cy="155625"/>
            </a:xfrm>
            <a:custGeom>
              <a:avLst/>
              <a:gdLst/>
              <a:ahLst/>
              <a:cxnLst/>
              <a:rect l="l" t="t" r="r" b="b"/>
              <a:pathLst>
                <a:path w="10479" h="6225" extrusionOk="0">
                  <a:moveTo>
                    <a:pt x="6902" y="1"/>
                  </a:moveTo>
                  <a:cubicBezTo>
                    <a:pt x="6536" y="1"/>
                    <a:pt x="6134" y="53"/>
                    <a:pt x="5692" y="170"/>
                  </a:cubicBezTo>
                  <a:cubicBezTo>
                    <a:pt x="3335" y="789"/>
                    <a:pt x="1596" y="2444"/>
                    <a:pt x="1" y="3873"/>
                  </a:cubicBezTo>
                  <a:cubicBezTo>
                    <a:pt x="749" y="5633"/>
                    <a:pt x="1911" y="6225"/>
                    <a:pt x="3120" y="6225"/>
                  </a:cubicBezTo>
                  <a:cubicBezTo>
                    <a:pt x="4816" y="6225"/>
                    <a:pt x="6607" y="5062"/>
                    <a:pt x="7490" y="4326"/>
                  </a:cubicBezTo>
                  <a:cubicBezTo>
                    <a:pt x="8314" y="3631"/>
                    <a:pt x="9240" y="3495"/>
                    <a:pt x="9840" y="3495"/>
                  </a:cubicBezTo>
                  <a:cubicBezTo>
                    <a:pt x="10227" y="3495"/>
                    <a:pt x="10478" y="3552"/>
                    <a:pt x="10478" y="3552"/>
                  </a:cubicBezTo>
                  <a:cubicBezTo>
                    <a:pt x="10478" y="3552"/>
                    <a:pt x="9920" y="1"/>
                    <a:pt x="69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41"/>
            <p:cNvSpPr/>
            <p:nvPr/>
          </p:nvSpPr>
          <p:spPr>
            <a:xfrm>
              <a:off x="1005325" y="586100"/>
              <a:ext cx="69675" cy="57200"/>
            </a:xfrm>
            <a:custGeom>
              <a:avLst/>
              <a:gdLst/>
              <a:ahLst/>
              <a:cxnLst/>
              <a:rect l="l" t="t" r="r" b="b"/>
              <a:pathLst>
                <a:path w="2787" h="2288" extrusionOk="0">
                  <a:moveTo>
                    <a:pt x="1409" y="0"/>
                  </a:moveTo>
                  <a:cubicBezTo>
                    <a:pt x="705" y="0"/>
                    <a:pt x="0" y="516"/>
                    <a:pt x="0" y="516"/>
                  </a:cubicBezTo>
                  <a:cubicBezTo>
                    <a:pt x="18" y="1928"/>
                    <a:pt x="686" y="2288"/>
                    <a:pt x="1364" y="2288"/>
                  </a:cubicBezTo>
                  <a:cubicBezTo>
                    <a:pt x="2070" y="2288"/>
                    <a:pt x="2786" y="1897"/>
                    <a:pt x="2786" y="1897"/>
                  </a:cubicBezTo>
                  <a:cubicBezTo>
                    <a:pt x="2647" y="399"/>
                    <a:pt x="2028" y="0"/>
                    <a:pt x="1409" y="0"/>
                  </a:cubicBezTo>
                  <a:close/>
                </a:path>
              </a:pathLst>
            </a:custGeom>
            <a:solidFill>
              <a:srgbClr val="028C8E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41"/>
            <p:cNvSpPr/>
            <p:nvPr/>
          </p:nvSpPr>
          <p:spPr>
            <a:xfrm>
              <a:off x="1021375" y="593825"/>
              <a:ext cx="142025" cy="126050"/>
            </a:xfrm>
            <a:custGeom>
              <a:avLst/>
              <a:gdLst/>
              <a:ahLst/>
              <a:cxnLst/>
              <a:rect l="l" t="t" r="r" b="b"/>
              <a:pathLst>
                <a:path w="5681" h="5042" extrusionOk="0">
                  <a:moveTo>
                    <a:pt x="4105" y="1"/>
                  </a:moveTo>
                  <a:cubicBezTo>
                    <a:pt x="3944" y="1"/>
                    <a:pt x="3782" y="30"/>
                    <a:pt x="3632" y="88"/>
                  </a:cubicBezTo>
                  <a:cubicBezTo>
                    <a:pt x="2870" y="386"/>
                    <a:pt x="3406" y="1315"/>
                    <a:pt x="2656" y="1886"/>
                  </a:cubicBezTo>
                  <a:cubicBezTo>
                    <a:pt x="1954" y="2422"/>
                    <a:pt x="299" y="2648"/>
                    <a:pt x="1" y="5041"/>
                  </a:cubicBezTo>
                  <a:cubicBezTo>
                    <a:pt x="977" y="4672"/>
                    <a:pt x="1882" y="4136"/>
                    <a:pt x="2692" y="3470"/>
                  </a:cubicBezTo>
                  <a:cubicBezTo>
                    <a:pt x="3506" y="2784"/>
                    <a:pt x="4419" y="2647"/>
                    <a:pt x="5019" y="2647"/>
                  </a:cubicBezTo>
                  <a:cubicBezTo>
                    <a:pt x="5419" y="2647"/>
                    <a:pt x="5680" y="2708"/>
                    <a:pt x="5680" y="2708"/>
                  </a:cubicBezTo>
                  <a:cubicBezTo>
                    <a:pt x="5680" y="2708"/>
                    <a:pt x="5418" y="1065"/>
                    <a:pt x="4311" y="17"/>
                  </a:cubicBezTo>
                  <a:cubicBezTo>
                    <a:pt x="4243" y="6"/>
                    <a:pt x="4174" y="1"/>
                    <a:pt x="4105" y="1"/>
                  </a:cubicBezTo>
                  <a:close/>
                </a:path>
              </a:pathLst>
            </a:custGeom>
            <a:solidFill>
              <a:srgbClr val="028C8E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41"/>
            <p:cNvSpPr/>
            <p:nvPr/>
          </p:nvSpPr>
          <p:spPr>
            <a:xfrm>
              <a:off x="1161575" y="6641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5" y="13"/>
                  </a:moveTo>
                  <a:lnTo>
                    <a:pt x="25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02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41"/>
            <p:cNvSpPr/>
            <p:nvPr/>
          </p:nvSpPr>
          <p:spPr>
            <a:xfrm>
              <a:off x="1014250" y="655350"/>
              <a:ext cx="149150" cy="67200"/>
            </a:xfrm>
            <a:custGeom>
              <a:avLst/>
              <a:gdLst/>
              <a:ahLst/>
              <a:cxnLst/>
              <a:rect l="l" t="t" r="r" b="b"/>
              <a:pathLst>
                <a:path w="5966" h="2688" extrusionOk="0">
                  <a:moveTo>
                    <a:pt x="5238" y="1"/>
                  </a:moveTo>
                  <a:cubicBezTo>
                    <a:pt x="4920" y="1"/>
                    <a:pt x="4601" y="58"/>
                    <a:pt x="4298" y="175"/>
                  </a:cubicBezTo>
                  <a:cubicBezTo>
                    <a:pt x="4025" y="270"/>
                    <a:pt x="3763" y="390"/>
                    <a:pt x="3524" y="544"/>
                  </a:cubicBezTo>
                  <a:cubicBezTo>
                    <a:pt x="3286" y="699"/>
                    <a:pt x="3060" y="866"/>
                    <a:pt x="2846" y="1044"/>
                  </a:cubicBezTo>
                  <a:cubicBezTo>
                    <a:pt x="2429" y="1402"/>
                    <a:pt x="1989" y="1723"/>
                    <a:pt x="1524" y="1997"/>
                  </a:cubicBezTo>
                  <a:cubicBezTo>
                    <a:pt x="1286" y="2128"/>
                    <a:pt x="1036" y="2259"/>
                    <a:pt x="786" y="2366"/>
                  </a:cubicBezTo>
                  <a:cubicBezTo>
                    <a:pt x="548" y="2485"/>
                    <a:pt x="286" y="2580"/>
                    <a:pt x="24" y="2640"/>
                  </a:cubicBezTo>
                  <a:cubicBezTo>
                    <a:pt x="12" y="2652"/>
                    <a:pt x="0" y="2664"/>
                    <a:pt x="0" y="2676"/>
                  </a:cubicBezTo>
                  <a:cubicBezTo>
                    <a:pt x="0" y="2687"/>
                    <a:pt x="12" y="2687"/>
                    <a:pt x="36" y="2687"/>
                  </a:cubicBezTo>
                  <a:cubicBezTo>
                    <a:pt x="572" y="2580"/>
                    <a:pt x="1108" y="2402"/>
                    <a:pt x="1596" y="2140"/>
                  </a:cubicBezTo>
                  <a:cubicBezTo>
                    <a:pt x="2096" y="1878"/>
                    <a:pt x="2560" y="1568"/>
                    <a:pt x="3001" y="1223"/>
                  </a:cubicBezTo>
                  <a:cubicBezTo>
                    <a:pt x="3203" y="1056"/>
                    <a:pt x="3429" y="901"/>
                    <a:pt x="3667" y="759"/>
                  </a:cubicBezTo>
                  <a:cubicBezTo>
                    <a:pt x="3894" y="628"/>
                    <a:pt x="4132" y="520"/>
                    <a:pt x="4394" y="437"/>
                  </a:cubicBezTo>
                  <a:cubicBezTo>
                    <a:pt x="4632" y="354"/>
                    <a:pt x="4894" y="306"/>
                    <a:pt x="5156" y="294"/>
                  </a:cubicBezTo>
                  <a:cubicBezTo>
                    <a:pt x="5221" y="288"/>
                    <a:pt x="5287" y="285"/>
                    <a:pt x="5351" y="285"/>
                  </a:cubicBezTo>
                  <a:cubicBezTo>
                    <a:pt x="5415" y="285"/>
                    <a:pt x="5477" y="288"/>
                    <a:pt x="5537" y="294"/>
                  </a:cubicBezTo>
                  <a:cubicBezTo>
                    <a:pt x="5620" y="306"/>
                    <a:pt x="5691" y="318"/>
                    <a:pt x="5763" y="330"/>
                  </a:cubicBezTo>
                  <a:cubicBezTo>
                    <a:pt x="5834" y="306"/>
                    <a:pt x="5894" y="270"/>
                    <a:pt x="5965" y="247"/>
                  </a:cubicBezTo>
                  <a:cubicBezTo>
                    <a:pt x="5965" y="247"/>
                    <a:pt x="5953" y="187"/>
                    <a:pt x="5930" y="92"/>
                  </a:cubicBezTo>
                  <a:cubicBezTo>
                    <a:pt x="5703" y="32"/>
                    <a:pt x="5471" y="1"/>
                    <a:pt x="52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41"/>
            <p:cNvSpPr/>
            <p:nvPr/>
          </p:nvSpPr>
          <p:spPr>
            <a:xfrm>
              <a:off x="1015125" y="597875"/>
              <a:ext cx="49150" cy="32425"/>
            </a:xfrm>
            <a:custGeom>
              <a:avLst/>
              <a:gdLst/>
              <a:ahLst/>
              <a:cxnLst/>
              <a:rect l="l" t="t" r="r" b="b"/>
              <a:pathLst>
                <a:path w="1966" h="1297" extrusionOk="0">
                  <a:moveTo>
                    <a:pt x="810" y="1"/>
                  </a:moveTo>
                  <a:cubicBezTo>
                    <a:pt x="378" y="1"/>
                    <a:pt x="1" y="224"/>
                    <a:pt x="1" y="224"/>
                  </a:cubicBezTo>
                  <a:cubicBezTo>
                    <a:pt x="69" y="1106"/>
                    <a:pt x="698" y="1296"/>
                    <a:pt x="1226" y="1296"/>
                  </a:cubicBezTo>
                  <a:cubicBezTo>
                    <a:pt x="1625" y="1296"/>
                    <a:pt x="1965" y="1188"/>
                    <a:pt x="1965" y="1188"/>
                  </a:cubicBezTo>
                  <a:cubicBezTo>
                    <a:pt x="1754" y="236"/>
                    <a:pt x="1253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41"/>
            <p:cNvSpPr/>
            <p:nvPr/>
          </p:nvSpPr>
          <p:spPr>
            <a:xfrm>
              <a:off x="665975" y="703175"/>
              <a:ext cx="453075" cy="388200"/>
            </a:xfrm>
            <a:custGeom>
              <a:avLst/>
              <a:gdLst/>
              <a:ahLst/>
              <a:cxnLst/>
              <a:rect l="l" t="t" r="r" b="b"/>
              <a:pathLst>
                <a:path w="18123" h="15528" extrusionOk="0">
                  <a:moveTo>
                    <a:pt x="18122" y="1"/>
                  </a:moveTo>
                  <a:cubicBezTo>
                    <a:pt x="17527" y="227"/>
                    <a:pt x="16967" y="548"/>
                    <a:pt x="16467" y="953"/>
                  </a:cubicBezTo>
                  <a:cubicBezTo>
                    <a:pt x="15050" y="2025"/>
                    <a:pt x="13014" y="2620"/>
                    <a:pt x="11276" y="3108"/>
                  </a:cubicBezTo>
                  <a:cubicBezTo>
                    <a:pt x="9002" y="3763"/>
                    <a:pt x="8859" y="7287"/>
                    <a:pt x="4871" y="7287"/>
                  </a:cubicBezTo>
                  <a:cubicBezTo>
                    <a:pt x="870" y="7299"/>
                    <a:pt x="1" y="8371"/>
                    <a:pt x="1" y="8371"/>
                  </a:cubicBezTo>
                  <a:cubicBezTo>
                    <a:pt x="1" y="8371"/>
                    <a:pt x="727" y="9835"/>
                    <a:pt x="1668" y="11788"/>
                  </a:cubicBezTo>
                  <a:cubicBezTo>
                    <a:pt x="5478" y="9918"/>
                    <a:pt x="6180" y="8633"/>
                    <a:pt x="8788" y="8061"/>
                  </a:cubicBezTo>
                  <a:cubicBezTo>
                    <a:pt x="8788" y="8061"/>
                    <a:pt x="14134" y="11597"/>
                    <a:pt x="14896" y="14657"/>
                  </a:cubicBezTo>
                  <a:cubicBezTo>
                    <a:pt x="15048" y="15270"/>
                    <a:pt x="15241" y="15527"/>
                    <a:pt x="15444" y="15527"/>
                  </a:cubicBezTo>
                  <a:cubicBezTo>
                    <a:pt x="16262" y="15527"/>
                    <a:pt x="17249" y="11368"/>
                    <a:pt x="16420" y="9299"/>
                  </a:cubicBezTo>
                  <a:cubicBezTo>
                    <a:pt x="15658" y="7394"/>
                    <a:pt x="13610" y="5573"/>
                    <a:pt x="12586" y="4739"/>
                  </a:cubicBezTo>
                  <a:cubicBezTo>
                    <a:pt x="12348" y="4549"/>
                    <a:pt x="12431" y="4180"/>
                    <a:pt x="12717" y="4096"/>
                  </a:cubicBezTo>
                  <a:cubicBezTo>
                    <a:pt x="13729" y="3799"/>
                    <a:pt x="15586" y="3120"/>
                    <a:pt x="16753" y="1870"/>
                  </a:cubicBezTo>
                  <a:cubicBezTo>
                    <a:pt x="17289" y="1298"/>
                    <a:pt x="17741" y="679"/>
                    <a:pt x="18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41"/>
            <p:cNvSpPr/>
            <p:nvPr/>
          </p:nvSpPr>
          <p:spPr>
            <a:xfrm>
              <a:off x="273075" y="720075"/>
              <a:ext cx="546225" cy="411525"/>
            </a:xfrm>
            <a:custGeom>
              <a:avLst/>
              <a:gdLst/>
              <a:ahLst/>
              <a:cxnLst/>
              <a:rect l="l" t="t" r="r" b="b"/>
              <a:pathLst>
                <a:path w="21849" h="16461" extrusionOk="0">
                  <a:moveTo>
                    <a:pt x="20365" y="1"/>
                  </a:moveTo>
                  <a:cubicBezTo>
                    <a:pt x="18736" y="1"/>
                    <a:pt x="15616" y="576"/>
                    <a:pt x="10288" y="3504"/>
                  </a:cubicBezTo>
                  <a:cubicBezTo>
                    <a:pt x="2465" y="7802"/>
                    <a:pt x="394" y="14505"/>
                    <a:pt x="36" y="15922"/>
                  </a:cubicBezTo>
                  <a:cubicBezTo>
                    <a:pt x="1" y="16077"/>
                    <a:pt x="96" y="16243"/>
                    <a:pt x="251" y="16303"/>
                  </a:cubicBezTo>
                  <a:cubicBezTo>
                    <a:pt x="473" y="16377"/>
                    <a:pt x="839" y="16461"/>
                    <a:pt x="1336" y="16461"/>
                  </a:cubicBezTo>
                  <a:cubicBezTo>
                    <a:pt x="2195" y="16461"/>
                    <a:pt x="3446" y="16211"/>
                    <a:pt x="5037" y="15231"/>
                  </a:cubicBezTo>
                  <a:cubicBezTo>
                    <a:pt x="8264" y="13243"/>
                    <a:pt x="9502" y="11516"/>
                    <a:pt x="11740" y="10862"/>
                  </a:cubicBezTo>
                  <a:cubicBezTo>
                    <a:pt x="13979" y="10207"/>
                    <a:pt x="20146" y="3396"/>
                    <a:pt x="20146" y="3396"/>
                  </a:cubicBezTo>
                  <a:cubicBezTo>
                    <a:pt x="20360" y="2194"/>
                    <a:pt x="20956" y="1087"/>
                    <a:pt x="21849" y="241"/>
                  </a:cubicBezTo>
                  <a:cubicBezTo>
                    <a:pt x="21849" y="241"/>
                    <a:pt x="21419" y="1"/>
                    <a:pt x="203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41"/>
            <p:cNvSpPr/>
            <p:nvPr/>
          </p:nvSpPr>
          <p:spPr>
            <a:xfrm>
              <a:off x="620450" y="762800"/>
              <a:ext cx="139625" cy="117125"/>
            </a:xfrm>
            <a:custGeom>
              <a:avLst/>
              <a:gdLst/>
              <a:ahLst/>
              <a:cxnLst/>
              <a:rect l="l" t="t" r="r" b="b"/>
              <a:pathLst>
                <a:path w="5585" h="4685" extrusionOk="0">
                  <a:moveTo>
                    <a:pt x="3498" y="0"/>
                  </a:moveTo>
                  <a:cubicBezTo>
                    <a:pt x="3443" y="0"/>
                    <a:pt x="3387" y="11"/>
                    <a:pt x="3334" y="32"/>
                  </a:cubicBezTo>
                  <a:cubicBezTo>
                    <a:pt x="2620" y="306"/>
                    <a:pt x="1000" y="1045"/>
                    <a:pt x="119" y="2223"/>
                  </a:cubicBezTo>
                  <a:cubicBezTo>
                    <a:pt x="0" y="2402"/>
                    <a:pt x="12" y="2640"/>
                    <a:pt x="155" y="2795"/>
                  </a:cubicBezTo>
                  <a:cubicBezTo>
                    <a:pt x="667" y="3319"/>
                    <a:pt x="1143" y="3890"/>
                    <a:pt x="1560" y="4497"/>
                  </a:cubicBezTo>
                  <a:cubicBezTo>
                    <a:pt x="1642" y="4615"/>
                    <a:pt x="1779" y="4685"/>
                    <a:pt x="1924" y="4685"/>
                  </a:cubicBezTo>
                  <a:cubicBezTo>
                    <a:pt x="1969" y="4685"/>
                    <a:pt x="2015" y="4678"/>
                    <a:pt x="2060" y="4664"/>
                  </a:cubicBezTo>
                  <a:lnTo>
                    <a:pt x="5203" y="3688"/>
                  </a:lnTo>
                  <a:cubicBezTo>
                    <a:pt x="5465" y="3592"/>
                    <a:pt x="5584" y="3295"/>
                    <a:pt x="5453" y="3057"/>
                  </a:cubicBezTo>
                  <a:lnTo>
                    <a:pt x="3882" y="223"/>
                  </a:lnTo>
                  <a:cubicBezTo>
                    <a:pt x="3803" y="82"/>
                    <a:pt x="3652" y="0"/>
                    <a:pt x="34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41"/>
            <p:cNvSpPr/>
            <p:nvPr/>
          </p:nvSpPr>
          <p:spPr>
            <a:xfrm>
              <a:off x="532350" y="836500"/>
              <a:ext cx="89900" cy="96900"/>
            </a:xfrm>
            <a:custGeom>
              <a:avLst/>
              <a:gdLst/>
              <a:ahLst/>
              <a:cxnLst/>
              <a:rect l="l" t="t" r="r" b="b"/>
              <a:pathLst>
                <a:path w="3596" h="3876" extrusionOk="0">
                  <a:moveTo>
                    <a:pt x="2829" y="0"/>
                  </a:moveTo>
                  <a:cubicBezTo>
                    <a:pt x="2786" y="0"/>
                    <a:pt x="2742" y="12"/>
                    <a:pt x="2703" y="37"/>
                  </a:cubicBezTo>
                  <a:cubicBezTo>
                    <a:pt x="2203" y="359"/>
                    <a:pt x="631" y="1406"/>
                    <a:pt x="119" y="2168"/>
                  </a:cubicBezTo>
                  <a:cubicBezTo>
                    <a:pt x="0" y="2335"/>
                    <a:pt x="48" y="2573"/>
                    <a:pt x="214" y="2692"/>
                  </a:cubicBezTo>
                  <a:cubicBezTo>
                    <a:pt x="655" y="2990"/>
                    <a:pt x="1060" y="3347"/>
                    <a:pt x="1393" y="3752"/>
                  </a:cubicBezTo>
                  <a:cubicBezTo>
                    <a:pt x="1461" y="3833"/>
                    <a:pt x="1555" y="3876"/>
                    <a:pt x="1650" y="3876"/>
                  </a:cubicBezTo>
                  <a:cubicBezTo>
                    <a:pt x="1723" y="3876"/>
                    <a:pt x="1796" y="3851"/>
                    <a:pt x="1857" y="3800"/>
                  </a:cubicBezTo>
                  <a:cubicBezTo>
                    <a:pt x="2143" y="3573"/>
                    <a:pt x="2346" y="3264"/>
                    <a:pt x="2441" y="2907"/>
                  </a:cubicBezTo>
                  <a:cubicBezTo>
                    <a:pt x="2596" y="2323"/>
                    <a:pt x="3274" y="1299"/>
                    <a:pt x="3548" y="918"/>
                  </a:cubicBezTo>
                  <a:cubicBezTo>
                    <a:pt x="3596" y="835"/>
                    <a:pt x="3596" y="716"/>
                    <a:pt x="3524" y="644"/>
                  </a:cubicBezTo>
                  <a:lnTo>
                    <a:pt x="2988" y="73"/>
                  </a:lnTo>
                  <a:cubicBezTo>
                    <a:pt x="2947" y="24"/>
                    <a:pt x="2889" y="0"/>
                    <a:pt x="2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41"/>
            <p:cNvSpPr/>
            <p:nvPr/>
          </p:nvSpPr>
          <p:spPr>
            <a:xfrm>
              <a:off x="448100" y="910875"/>
              <a:ext cx="111350" cy="91650"/>
            </a:xfrm>
            <a:custGeom>
              <a:avLst/>
              <a:gdLst/>
              <a:ahLst/>
              <a:cxnLst/>
              <a:rect l="l" t="t" r="r" b="b"/>
              <a:pathLst>
                <a:path w="4454" h="3666" extrusionOk="0">
                  <a:moveTo>
                    <a:pt x="2877" y="1"/>
                  </a:moveTo>
                  <a:cubicBezTo>
                    <a:pt x="2781" y="1"/>
                    <a:pt x="2682" y="37"/>
                    <a:pt x="2620" y="110"/>
                  </a:cubicBezTo>
                  <a:cubicBezTo>
                    <a:pt x="2215" y="539"/>
                    <a:pt x="870" y="1944"/>
                    <a:pt x="143" y="2515"/>
                  </a:cubicBezTo>
                  <a:cubicBezTo>
                    <a:pt x="48" y="2599"/>
                    <a:pt x="1" y="2730"/>
                    <a:pt x="24" y="2849"/>
                  </a:cubicBezTo>
                  <a:cubicBezTo>
                    <a:pt x="60" y="3051"/>
                    <a:pt x="120" y="3253"/>
                    <a:pt x="191" y="3444"/>
                  </a:cubicBezTo>
                  <a:cubicBezTo>
                    <a:pt x="242" y="3577"/>
                    <a:pt x="363" y="3666"/>
                    <a:pt x="502" y="3666"/>
                  </a:cubicBezTo>
                  <a:cubicBezTo>
                    <a:pt x="525" y="3666"/>
                    <a:pt x="548" y="3663"/>
                    <a:pt x="572" y="3658"/>
                  </a:cubicBezTo>
                  <a:cubicBezTo>
                    <a:pt x="1310" y="3539"/>
                    <a:pt x="3477" y="3039"/>
                    <a:pt x="4394" y="1539"/>
                  </a:cubicBezTo>
                  <a:cubicBezTo>
                    <a:pt x="4453" y="1432"/>
                    <a:pt x="4453" y="1289"/>
                    <a:pt x="4382" y="1182"/>
                  </a:cubicBezTo>
                  <a:cubicBezTo>
                    <a:pt x="4168" y="836"/>
                    <a:pt x="3632" y="134"/>
                    <a:pt x="2918" y="3"/>
                  </a:cubicBezTo>
                  <a:cubicBezTo>
                    <a:pt x="2904" y="2"/>
                    <a:pt x="2891" y="1"/>
                    <a:pt x="28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41"/>
            <p:cNvSpPr/>
            <p:nvPr/>
          </p:nvSpPr>
          <p:spPr>
            <a:xfrm>
              <a:off x="357350" y="997325"/>
              <a:ext cx="88700" cy="63525"/>
            </a:xfrm>
            <a:custGeom>
              <a:avLst/>
              <a:gdLst/>
              <a:ahLst/>
              <a:cxnLst/>
              <a:rect l="l" t="t" r="r" b="b"/>
              <a:pathLst>
                <a:path w="3548" h="2541" extrusionOk="0">
                  <a:moveTo>
                    <a:pt x="2895" y="1"/>
                  </a:moveTo>
                  <a:cubicBezTo>
                    <a:pt x="2866" y="1"/>
                    <a:pt x="2837" y="4"/>
                    <a:pt x="2809" y="10"/>
                  </a:cubicBezTo>
                  <a:cubicBezTo>
                    <a:pt x="1452" y="307"/>
                    <a:pt x="594" y="1296"/>
                    <a:pt x="178" y="1927"/>
                  </a:cubicBezTo>
                  <a:cubicBezTo>
                    <a:pt x="1" y="2192"/>
                    <a:pt x="204" y="2540"/>
                    <a:pt x="511" y="2540"/>
                  </a:cubicBezTo>
                  <a:cubicBezTo>
                    <a:pt x="534" y="2540"/>
                    <a:pt x="558" y="2538"/>
                    <a:pt x="583" y="2534"/>
                  </a:cubicBezTo>
                  <a:cubicBezTo>
                    <a:pt x="1630" y="2415"/>
                    <a:pt x="3226" y="1498"/>
                    <a:pt x="3416" y="1117"/>
                  </a:cubicBezTo>
                  <a:cubicBezTo>
                    <a:pt x="3547" y="807"/>
                    <a:pt x="3404" y="438"/>
                    <a:pt x="3250" y="200"/>
                  </a:cubicBezTo>
                  <a:cubicBezTo>
                    <a:pt x="3170" y="72"/>
                    <a:pt x="3034" y="1"/>
                    <a:pt x="28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41"/>
            <p:cNvSpPr/>
            <p:nvPr/>
          </p:nvSpPr>
          <p:spPr>
            <a:xfrm>
              <a:off x="724325" y="720100"/>
              <a:ext cx="94975" cy="64050"/>
            </a:xfrm>
            <a:custGeom>
              <a:avLst/>
              <a:gdLst/>
              <a:ahLst/>
              <a:cxnLst/>
              <a:rect l="l" t="t" r="r" b="b"/>
              <a:pathLst>
                <a:path w="3799" h="2562" extrusionOk="0">
                  <a:moveTo>
                    <a:pt x="2337" y="1"/>
                  </a:moveTo>
                  <a:cubicBezTo>
                    <a:pt x="2289" y="1"/>
                    <a:pt x="2241" y="1"/>
                    <a:pt x="2191" y="2"/>
                  </a:cubicBezTo>
                  <a:cubicBezTo>
                    <a:pt x="1644" y="264"/>
                    <a:pt x="703" y="740"/>
                    <a:pt x="132" y="1169"/>
                  </a:cubicBezTo>
                  <a:cubicBezTo>
                    <a:pt x="1" y="1276"/>
                    <a:pt x="48" y="1490"/>
                    <a:pt x="215" y="1538"/>
                  </a:cubicBezTo>
                  <a:cubicBezTo>
                    <a:pt x="751" y="1669"/>
                    <a:pt x="1739" y="1979"/>
                    <a:pt x="2310" y="2562"/>
                  </a:cubicBezTo>
                  <a:cubicBezTo>
                    <a:pt x="2608" y="1681"/>
                    <a:pt x="3120" y="883"/>
                    <a:pt x="3799" y="240"/>
                  </a:cubicBezTo>
                  <a:cubicBezTo>
                    <a:pt x="3799" y="240"/>
                    <a:pt x="3374" y="1"/>
                    <a:pt x="23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41"/>
            <p:cNvSpPr/>
            <p:nvPr/>
          </p:nvSpPr>
          <p:spPr>
            <a:xfrm>
              <a:off x="646350" y="723725"/>
              <a:ext cx="95550" cy="42400"/>
            </a:xfrm>
            <a:custGeom>
              <a:avLst/>
              <a:gdLst/>
              <a:ahLst/>
              <a:cxnLst/>
              <a:rect l="l" t="t" r="r" b="b"/>
              <a:pathLst>
                <a:path w="3822" h="1696" extrusionOk="0">
                  <a:moveTo>
                    <a:pt x="3822" y="0"/>
                  </a:moveTo>
                  <a:lnTo>
                    <a:pt x="3822" y="0"/>
                  </a:lnTo>
                  <a:cubicBezTo>
                    <a:pt x="2512" y="250"/>
                    <a:pt x="1238" y="631"/>
                    <a:pt x="0" y="1131"/>
                  </a:cubicBezTo>
                  <a:cubicBezTo>
                    <a:pt x="229" y="1540"/>
                    <a:pt x="532" y="1696"/>
                    <a:pt x="899" y="1696"/>
                  </a:cubicBezTo>
                  <a:cubicBezTo>
                    <a:pt x="1313" y="1696"/>
                    <a:pt x="1808" y="1497"/>
                    <a:pt x="2369" y="1238"/>
                  </a:cubicBezTo>
                  <a:cubicBezTo>
                    <a:pt x="2965" y="964"/>
                    <a:pt x="3465" y="536"/>
                    <a:pt x="3822" y="0"/>
                  </a:cubicBezTo>
                  <a:close/>
                </a:path>
              </a:pathLst>
            </a:custGeom>
            <a:solidFill>
              <a:srgbClr val="B62625">
                <a:alpha val="87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41"/>
            <p:cNvSpPr/>
            <p:nvPr/>
          </p:nvSpPr>
          <p:spPr>
            <a:xfrm>
              <a:off x="460700" y="757650"/>
              <a:ext cx="177625" cy="175950"/>
            </a:xfrm>
            <a:custGeom>
              <a:avLst/>
              <a:gdLst/>
              <a:ahLst/>
              <a:cxnLst/>
              <a:rect l="l" t="t" r="r" b="b"/>
              <a:pathLst>
                <a:path w="7105" h="7038" extrusionOk="0">
                  <a:moveTo>
                    <a:pt x="6902" y="0"/>
                  </a:moveTo>
                  <a:cubicBezTo>
                    <a:pt x="5497" y="596"/>
                    <a:pt x="4116" y="1262"/>
                    <a:pt x="2783" y="2001"/>
                  </a:cubicBezTo>
                  <a:cubicBezTo>
                    <a:pt x="2009" y="2417"/>
                    <a:pt x="1271" y="2882"/>
                    <a:pt x="556" y="3394"/>
                  </a:cubicBezTo>
                  <a:cubicBezTo>
                    <a:pt x="68" y="4632"/>
                    <a:pt x="9" y="6084"/>
                    <a:pt x="9" y="6823"/>
                  </a:cubicBezTo>
                  <a:cubicBezTo>
                    <a:pt x="0" y="6952"/>
                    <a:pt x="103" y="7038"/>
                    <a:pt x="210" y="7038"/>
                  </a:cubicBezTo>
                  <a:cubicBezTo>
                    <a:pt x="261" y="7038"/>
                    <a:pt x="312" y="7019"/>
                    <a:pt x="354" y="6977"/>
                  </a:cubicBezTo>
                  <a:cubicBezTo>
                    <a:pt x="1521" y="5834"/>
                    <a:pt x="3938" y="3703"/>
                    <a:pt x="4676" y="3203"/>
                  </a:cubicBezTo>
                  <a:cubicBezTo>
                    <a:pt x="5152" y="2882"/>
                    <a:pt x="5414" y="2703"/>
                    <a:pt x="5545" y="2608"/>
                  </a:cubicBezTo>
                  <a:cubicBezTo>
                    <a:pt x="5616" y="2560"/>
                    <a:pt x="5676" y="2489"/>
                    <a:pt x="5712" y="2405"/>
                  </a:cubicBezTo>
                  <a:cubicBezTo>
                    <a:pt x="5950" y="1941"/>
                    <a:pt x="6450" y="1572"/>
                    <a:pt x="6795" y="1346"/>
                  </a:cubicBezTo>
                  <a:cubicBezTo>
                    <a:pt x="7009" y="1215"/>
                    <a:pt x="7105" y="965"/>
                    <a:pt x="7045" y="727"/>
                  </a:cubicBezTo>
                  <a:cubicBezTo>
                    <a:pt x="6997" y="489"/>
                    <a:pt x="6950" y="215"/>
                    <a:pt x="6902" y="0"/>
                  </a:cubicBezTo>
                  <a:close/>
                </a:path>
              </a:pathLst>
            </a:custGeom>
            <a:solidFill>
              <a:srgbClr val="B62625">
                <a:alpha val="87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41"/>
            <p:cNvSpPr/>
            <p:nvPr/>
          </p:nvSpPr>
          <p:spPr>
            <a:xfrm>
              <a:off x="374875" y="852900"/>
              <a:ext cx="85450" cy="150375"/>
            </a:xfrm>
            <a:custGeom>
              <a:avLst/>
              <a:gdLst/>
              <a:ahLst/>
              <a:cxnLst/>
              <a:rect l="l" t="t" r="r" b="b"/>
              <a:pathLst>
                <a:path w="3418" h="6015" extrusionOk="0">
                  <a:moveTo>
                    <a:pt x="3418" y="0"/>
                  </a:moveTo>
                  <a:lnTo>
                    <a:pt x="3418" y="0"/>
                  </a:lnTo>
                  <a:cubicBezTo>
                    <a:pt x="2239" y="881"/>
                    <a:pt x="1156" y="1882"/>
                    <a:pt x="179" y="2989"/>
                  </a:cubicBezTo>
                  <a:cubicBezTo>
                    <a:pt x="48" y="3894"/>
                    <a:pt x="1" y="4810"/>
                    <a:pt x="24" y="5739"/>
                  </a:cubicBezTo>
                  <a:cubicBezTo>
                    <a:pt x="24" y="5890"/>
                    <a:pt x="160" y="6015"/>
                    <a:pt x="309" y="6015"/>
                  </a:cubicBezTo>
                  <a:cubicBezTo>
                    <a:pt x="337" y="6015"/>
                    <a:pt x="365" y="6010"/>
                    <a:pt x="394" y="6001"/>
                  </a:cubicBezTo>
                  <a:cubicBezTo>
                    <a:pt x="1429" y="5656"/>
                    <a:pt x="2429" y="4596"/>
                    <a:pt x="2727" y="4263"/>
                  </a:cubicBezTo>
                  <a:cubicBezTo>
                    <a:pt x="2775" y="4191"/>
                    <a:pt x="2799" y="4108"/>
                    <a:pt x="2787" y="4025"/>
                  </a:cubicBezTo>
                  <a:cubicBezTo>
                    <a:pt x="2632" y="3001"/>
                    <a:pt x="3156" y="917"/>
                    <a:pt x="3418" y="0"/>
                  </a:cubicBezTo>
                  <a:close/>
                </a:path>
              </a:pathLst>
            </a:custGeom>
            <a:solidFill>
              <a:srgbClr val="B62625">
                <a:alpha val="87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41"/>
            <p:cNvSpPr/>
            <p:nvPr/>
          </p:nvSpPr>
          <p:spPr>
            <a:xfrm>
              <a:off x="290350" y="953500"/>
              <a:ext cx="72350" cy="116700"/>
            </a:xfrm>
            <a:custGeom>
              <a:avLst/>
              <a:gdLst/>
              <a:ahLst/>
              <a:cxnLst/>
              <a:rect l="l" t="t" r="r" b="b"/>
              <a:pathLst>
                <a:path w="2894" h="4668" extrusionOk="0">
                  <a:moveTo>
                    <a:pt x="2703" y="1"/>
                  </a:moveTo>
                  <a:lnTo>
                    <a:pt x="2703" y="1"/>
                  </a:lnTo>
                  <a:cubicBezTo>
                    <a:pt x="1596" y="1429"/>
                    <a:pt x="691" y="3001"/>
                    <a:pt x="0" y="4668"/>
                  </a:cubicBezTo>
                  <a:cubicBezTo>
                    <a:pt x="893" y="3906"/>
                    <a:pt x="2453" y="2906"/>
                    <a:pt x="2679" y="2501"/>
                  </a:cubicBezTo>
                  <a:cubicBezTo>
                    <a:pt x="2893" y="2096"/>
                    <a:pt x="2774" y="679"/>
                    <a:pt x="2703" y="1"/>
                  </a:cubicBezTo>
                  <a:close/>
                </a:path>
              </a:pathLst>
            </a:custGeom>
            <a:solidFill>
              <a:srgbClr val="B62625">
                <a:alpha val="87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41"/>
            <p:cNvSpPr/>
            <p:nvPr/>
          </p:nvSpPr>
          <p:spPr>
            <a:xfrm>
              <a:off x="275175" y="1051900"/>
              <a:ext cx="80675" cy="62650"/>
            </a:xfrm>
            <a:custGeom>
              <a:avLst/>
              <a:gdLst/>
              <a:ahLst/>
              <a:cxnLst/>
              <a:rect l="l" t="t" r="r" b="b"/>
              <a:pathLst>
                <a:path w="3227" h="2506" extrusionOk="0">
                  <a:moveTo>
                    <a:pt x="2800" y="0"/>
                  </a:moveTo>
                  <a:cubicBezTo>
                    <a:pt x="2767" y="0"/>
                    <a:pt x="2733" y="10"/>
                    <a:pt x="2703" y="29"/>
                  </a:cubicBezTo>
                  <a:cubicBezTo>
                    <a:pt x="2322" y="327"/>
                    <a:pt x="1036" y="1018"/>
                    <a:pt x="357" y="1375"/>
                  </a:cubicBezTo>
                  <a:cubicBezTo>
                    <a:pt x="191" y="1851"/>
                    <a:pt x="71" y="2244"/>
                    <a:pt x="0" y="2506"/>
                  </a:cubicBezTo>
                  <a:cubicBezTo>
                    <a:pt x="1560" y="2304"/>
                    <a:pt x="3227" y="1030"/>
                    <a:pt x="3203" y="672"/>
                  </a:cubicBezTo>
                  <a:cubicBezTo>
                    <a:pt x="3179" y="446"/>
                    <a:pt x="3084" y="232"/>
                    <a:pt x="2929" y="53"/>
                  </a:cubicBezTo>
                  <a:cubicBezTo>
                    <a:pt x="2894" y="19"/>
                    <a:pt x="2847" y="0"/>
                    <a:pt x="28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41"/>
            <p:cNvSpPr/>
            <p:nvPr/>
          </p:nvSpPr>
          <p:spPr>
            <a:xfrm>
              <a:off x="393025" y="772150"/>
              <a:ext cx="415575" cy="572750"/>
            </a:xfrm>
            <a:custGeom>
              <a:avLst/>
              <a:gdLst/>
              <a:ahLst/>
              <a:cxnLst/>
              <a:rect l="l" t="t" r="r" b="b"/>
              <a:pathLst>
                <a:path w="16623" h="22910" extrusionOk="0">
                  <a:moveTo>
                    <a:pt x="13410" y="1"/>
                  </a:moveTo>
                  <a:cubicBezTo>
                    <a:pt x="13260" y="1"/>
                    <a:pt x="13108" y="10"/>
                    <a:pt x="12955" y="28"/>
                  </a:cubicBezTo>
                  <a:cubicBezTo>
                    <a:pt x="10836" y="278"/>
                    <a:pt x="9181" y="3849"/>
                    <a:pt x="8121" y="6647"/>
                  </a:cubicBezTo>
                  <a:cubicBezTo>
                    <a:pt x="7228" y="9052"/>
                    <a:pt x="2632" y="14946"/>
                    <a:pt x="1311" y="16625"/>
                  </a:cubicBezTo>
                  <a:cubicBezTo>
                    <a:pt x="1084" y="16899"/>
                    <a:pt x="941" y="17244"/>
                    <a:pt x="906" y="17601"/>
                  </a:cubicBezTo>
                  <a:cubicBezTo>
                    <a:pt x="703" y="19649"/>
                    <a:pt x="1" y="20768"/>
                    <a:pt x="132" y="22114"/>
                  </a:cubicBezTo>
                  <a:cubicBezTo>
                    <a:pt x="179" y="22638"/>
                    <a:pt x="320" y="22910"/>
                    <a:pt x="666" y="22910"/>
                  </a:cubicBezTo>
                  <a:cubicBezTo>
                    <a:pt x="1278" y="22910"/>
                    <a:pt x="2535" y="22059"/>
                    <a:pt x="5061" y="20256"/>
                  </a:cubicBezTo>
                  <a:cubicBezTo>
                    <a:pt x="9026" y="17423"/>
                    <a:pt x="14038" y="7386"/>
                    <a:pt x="15384" y="4183"/>
                  </a:cubicBezTo>
                  <a:cubicBezTo>
                    <a:pt x="16623" y="1233"/>
                    <a:pt x="15156" y="1"/>
                    <a:pt x="134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41"/>
            <p:cNvSpPr/>
            <p:nvPr/>
          </p:nvSpPr>
          <p:spPr>
            <a:xfrm>
              <a:off x="950250" y="673800"/>
              <a:ext cx="25150" cy="16750"/>
            </a:xfrm>
            <a:custGeom>
              <a:avLst/>
              <a:gdLst/>
              <a:ahLst/>
              <a:cxnLst/>
              <a:rect l="l" t="t" r="r" b="b"/>
              <a:pathLst>
                <a:path w="1006" h="670" extrusionOk="0">
                  <a:moveTo>
                    <a:pt x="502" y="1"/>
                  </a:moveTo>
                  <a:cubicBezTo>
                    <a:pt x="474" y="1"/>
                    <a:pt x="446" y="3"/>
                    <a:pt x="417" y="9"/>
                  </a:cubicBezTo>
                  <a:cubicBezTo>
                    <a:pt x="250" y="44"/>
                    <a:pt x="119" y="223"/>
                    <a:pt x="48" y="378"/>
                  </a:cubicBezTo>
                  <a:cubicBezTo>
                    <a:pt x="0" y="473"/>
                    <a:pt x="72" y="580"/>
                    <a:pt x="167" y="580"/>
                  </a:cubicBezTo>
                  <a:cubicBezTo>
                    <a:pt x="193" y="579"/>
                    <a:pt x="219" y="578"/>
                    <a:pt x="245" y="578"/>
                  </a:cubicBezTo>
                  <a:cubicBezTo>
                    <a:pt x="422" y="578"/>
                    <a:pt x="596" y="612"/>
                    <a:pt x="762" y="664"/>
                  </a:cubicBezTo>
                  <a:cubicBezTo>
                    <a:pt x="777" y="668"/>
                    <a:pt x="791" y="670"/>
                    <a:pt x="806" y="670"/>
                  </a:cubicBezTo>
                  <a:cubicBezTo>
                    <a:pt x="873" y="670"/>
                    <a:pt x="931" y="625"/>
                    <a:pt x="941" y="556"/>
                  </a:cubicBezTo>
                  <a:cubicBezTo>
                    <a:pt x="1006" y="264"/>
                    <a:pt x="785" y="1"/>
                    <a:pt x="502" y="1"/>
                  </a:cubicBezTo>
                  <a:close/>
                </a:path>
              </a:pathLst>
            </a:custGeom>
            <a:solidFill>
              <a:srgbClr val="328B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41"/>
            <p:cNvSpPr/>
            <p:nvPr/>
          </p:nvSpPr>
          <p:spPr>
            <a:xfrm>
              <a:off x="988650" y="690150"/>
              <a:ext cx="22350" cy="19175"/>
            </a:xfrm>
            <a:custGeom>
              <a:avLst/>
              <a:gdLst/>
              <a:ahLst/>
              <a:cxnLst/>
              <a:rect l="l" t="t" r="r" b="b"/>
              <a:pathLst>
                <a:path w="894" h="767" extrusionOk="0">
                  <a:moveTo>
                    <a:pt x="441" y="0"/>
                  </a:moveTo>
                  <a:cubicBezTo>
                    <a:pt x="330" y="0"/>
                    <a:pt x="218" y="41"/>
                    <a:pt x="131" y="129"/>
                  </a:cubicBezTo>
                  <a:cubicBezTo>
                    <a:pt x="0" y="248"/>
                    <a:pt x="0" y="474"/>
                    <a:pt x="12" y="652"/>
                  </a:cubicBezTo>
                  <a:cubicBezTo>
                    <a:pt x="30" y="722"/>
                    <a:pt x="92" y="766"/>
                    <a:pt x="161" y="766"/>
                  </a:cubicBezTo>
                  <a:cubicBezTo>
                    <a:pt x="187" y="766"/>
                    <a:pt x="213" y="760"/>
                    <a:pt x="238" y="748"/>
                  </a:cubicBezTo>
                  <a:cubicBezTo>
                    <a:pt x="393" y="629"/>
                    <a:pt x="584" y="533"/>
                    <a:pt x="774" y="486"/>
                  </a:cubicBezTo>
                  <a:cubicBezTo>
                    <a:pt x="858" y="462"/>
                    <a:pt x="893" y="367"/>
                    <a:pt x="858" y="295"/>
                  </a:cubicBezTo>
                  <a:cubicBezTo>
                    <a:pt x="792" y="105"/>
                    <a:pt x="618" y="0"/>
                    <a:pt x="441" y="0"/>
                  </a:cubicBezTo>
                  <a:close/>
                </a:path>
              </a:pathLst>
            </a:custGeom>
            <a:solidFill>
              <a:srgbClr val="028C8E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41"/>
            <p:cNvSpPr/>
            <p:nvPr/>
          </p:nvSpPr>
          <p:spPr>
            <a:xfrm>
              <a:off x="1068725" y="572300"/>
              <a:ext cx="46450" cy="16750"/>
            </a:xfrm>
            <a:custGeom>
              <a:avLst/>
              <a:gdLst/>
              <a:ahLst/>
              <a:cxnLst/>
              <a:rect l="l" t="t" r="r" b="b"/>
              <a:pathLst>
                <a:path w="1858" h="670" extrusionOk="0">
                  <a:moveTo>
                    <a:pt x="230" y="0"/>
                  </a:moveTo>
                  <a:cubicBezTo>
                    <a:pt x="153" y="0"/>
                    <a:pt x="77" y="3"/>
                    <a:pt x="0" y="9"/>
                  </a:cubicBezTo>
                  <a:cubicBezTo>
                    <a:pt x="262" y="223"/>
                    <a:pt x="536" y="425"/>
                    <a:pt x="834" y="604"/>
                  </a:cubicBezTo>
                  <a:cubicBezTo>
                    <a:pt x="898" y="649"/>
                    <a:pt x="977" y="670"/>
                    <a:pt x="1056" y="670"/>
                  </a:cubicBezTo>
                  <a:cubicBezTo>
                    <a:pt x="1123" y="670"/>
                    <a:pt x="1190" y="655"/>
                    <a:pt x="1250" y="628"/>
                  </a:cubicBezTo>
                  <a:cubicBezTo>
                    <a:pt x="1441" y="533"/>
                    <a:pt x="1643" y="473"/>
                    <a:pt x="1857" y="437"/>
                  </a:cubicBezTo>
                  <a:cubicBezTo>
                    <a:pt x="1364" y="154"/>
                    <a:pt x="797" y="0"/>
                    <a:pt x="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41"/>
            <p:cNvSpPr/>
            <p:nvPr/>
          </p:nvSpPr>
          <p:spPr>
            <a:xfrm>
              <a:off x="948175" y="600475"/>
              <a:ext cx="39600" cy="30400"/>
            </a:xfrm>
            <a:custGeom>
              <a:avLst/>
              <a:gdLst/>
              <a:ahLst/>
              <a:cxnLst/>
              <a:rect l="l" t="t" r="r" b="b"/>
              <a:pathLst>
                <a:path w="1584" h="1216" extrusionOk="0">
                  <a:moveTo>
                    <a:pt x="1584" y="1"/>
                  </a:moveTo>
                  <a:lnTo>
                    <a:pt x="1584" y="1"/>
                  </a:lnTo>
                  <a:cubicBezTo>
                    <a:pt x="1024" y="334"/>
                    <a:pt x="500" y="715"/>
                    <a:pt x="0" y="1120"/>
                  </a:cubicBezTo>
                  <a:cubicBezTo>
                    <a:pt x="202" y="1168"/>
                    <a:pt x="429" y="1203"/>
                    <a:pt x="643" y="1215"/>
                  </a:cubicBezTo>
                  <a:cubicBezTo>
                    <a:pt x="703" y="1215"/>
                    <a:pt x="762" y="1203"/>
                    <a:pt x="798" y="1156"/>
                  </a:cubicBezTo>
                  <a:cubicBezTo>
                    <a:pt x="1107" y="810"/>
                    <a:pt x="1369" y="418"/>
                    <a:pt x="1584" y="1"/>
                  </a:cubicBezTo>
                  <a:close/>
                </a:path>
              </a:pathLst>
            </a:custGeom>
            <a:solidFill>
              <a:srgbClr val="028C8E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41"/>
            <p:cNvSpPr/>
            <p:nvPr/>
          </p:nvSpPr>
          <p:spPr>
            <a:xfrm>
              <a:off x="913625" y="635000"/>
              <a:ext cx="27425" cy="24050"/>
            </a:xfrm>
            <a:custGeom>
              <a:avLst/>
              <a:gdLst/>
              <a:ahLst/>
              <a:cxnLst/>
              <a:rect l="l" t="t" r="r" b="b"/>
              <a:pathLst>
                <a:path w="1097" h="962" extrusionOk="0">
                  <a:moveTo>
                    <a:pt x="1072" y="1"/>
                  </a:moveTo>
                  <a:cubicBezTo>
                    <a:pt x="703" y="299"/>
                    <a:pt x="346" y="620"/>
                    <a:pt x="1" y="930"/>
                  </a:cubicBezTo>
                  <a:cubicBezTo>
                    <a:pt x="79" y="951"/>
                    <a:pt x="158" y="961"/>
                    <a:pt x="234" y="961"/>
                  </a:cubicBezTo>
                  <a:cubicBezTo>
                    <a:pt x="665" y="961"/>
                    <a:pt x="1034" y="643"/>
                    <a:pt x="1084" y="299"/>
                  </a:cubicBezTo>
                  <a:cubicBezTo>
                    <a:pt x="1096" y="191"/>
                    <a:pt x="1096" y="96"/>
                    <a:pt x="1072" y="1"/>
                  </a:cubicBezTo>
                  <a:close/>
                </a:path>
              </a:pathLst>
            </a:custGeom>
            <a:solidFill>
              <a:srgbClr val="028C8E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41"/>
            <p:cNvSpPr/>
            <p:nvPr/>
          </p:nvSpPr>
          <p:spPr>
            <a:xfrm>
              <a:off x="400475" y="772150"/>
              <a:ext cx="388175" cy="572200"/>
            </a:xfrm>
            <a:custGeom>
              <a:avLst/>
              <a:gdLst/>
              <a:ahLst/>
              <a:cxnLst/>
              <a:rect l="l" t="t" r="r" b="b"/>
              <a:pathLst>
                <a:path w="15527" h="22888" extrusionOk="0">
                  <a:moveTo>
                    <a:pt x="13109" y="1"/>
                  </a:moveTo>
                  <a:cubicBezTo>
                    <a:pt x="12959" y="1"/>
                    <a:pt x="12808" y="10"/>
                    <a:pt x="12657" y="28"/>
                  </a:cubicBezTo>
                  <a:cubicBezTo>
                    <a:pt x="10526" y="266"/>
                    <a:pt x="8871" y="3849"/>
                    <a:pt x="7823" y="6659"/>
                  </a:cubicBezTo>
                  <a:cubicBezTo>
                    <a:pt x="6930" y="9052"/>
                    <a:pt x="2334" y="14958"/>
                    <a:pt x="1013" y="16625"/>
                  </a:cubicBezTo>
                  <a:cubicBezTo>
                    <a:pt x="786" y="16911"/>
                    <a:pt x="643" y="17256"/>
                    <a:pt x="608" y="17613"/>
                  </a:cubicBezTo>
                  <a:cubicBezTo>
                    <a:pt x="489" y="18827"/>
                    <a:pt x="191" y="19709"/>
                    <a:pt x="1" y="20518"/>
                  </a:cubicBezTo>
                  <a:cubicBezTo>
                    <a:pt x="346" y="20852"/>
                    <a:pt x="524" y="21340"/>
                    <a:pt x="477" y="21828"/>
                  </a:cubicBezTo>
                  <a:cubicBezTo>
                    <a:pt x="453" y="22185"/>
                    <a:pt x="501" y="22542"/>
                    <a:pt x="608" y="22888"/>
                  </a:cubicBezTo>
                  <a:cubicBezTo>
                    <a:pt x="822" y="22816"/>
                    <a:pt x="1036" y="22733"/>
                    <a:pt x="1239" y="22626"/>
                  </a:cubicBezTo>
                  <a:cubicBezTo>
                    <a:pt x="36" y="20280"/>
                    <a:pt x="2727" y="19578"/>
                    <a:pt x="2727" y="19578"/>
                  </a:cubicBezTo>
                  <a:cubicBezTo>
                    <a:pt x="3096" y="20078"/>
                    <a:pt x="3751" y="20411"/>
                    <a:pt x="4263" y="20625"/>
                  </a:cubicBezTo>
                  <a:lnTo>
                    <a:pt x="4775" y="20256"/>
                  </a:lnTo>
                  <a:cubicBezTo>
                    <a:pt x="4882" y="20185"/>
                    <a:pt x="4977" y="20101"/>
                    <a:pt x="5085" y="20018"/>
                  </a:cubicBezTo>
                  <a:cubicBezTo>
                    <a:pt x="4382" y="19875"/>
                    <a:pt x="3370" y="19542"/>
                    <a:pt x="3370" y="18792"/>
                  </a:cubicBezTo>
                  <a:cubicBezTo>
                    <a:pt x="3370" y="17637"/>
                    <a:pt x="4692" y="16803"/>
                    <a:pt x="4692" y="16803"/>
                  </a:cubicBezTo>
                  <a:cubicBezTo>
                    <a:pt x="4692" y="16803"/>
                    <a:pt x="5418" y="18304"/>
                    <a:pt x="6394" y="18780"/>
                  </a:cubicBezTo>
                  <a:cubicBezTo>
                    <a:pt x="6692" y="18458"/>
                    <a:pt x="6990" y="18113"/>
                    <a:pt x="7287" y="17744"/>
                  </a:cubicBezTo>
                  <a:cubicBezTo>
                    <a:pt x="6751" y="17696"/>
                    <a:pt x="5454" y="17506"/>
                    <a:pt x="5418" y="16720"/>
                  </a:cubicBezTo>
                  <a:cubicBezTo>
                    <a:pt x="5370" y="15720"/>
                    <a:pt x="6478" y="14934"/>
                    <a:pt x="6478" y="14934"/>
                  </a:cubicBezTo>
                  <a:cubicBezTo>
                    <a:pt x="6478" y="14934"/>
                    <a:pt x="7240" y="16327"/>
                    <a:pt x="8156" y="16625"/>
                  </a:cubicBezTo>
                  <a:cubicBezTo>
                    <a:pt x="8299" y="16422"/>
                    <a:pt x="8454" y="16208"/>
                    <a:pt x="8597" y="15994"/>
                  </a:cubicBezTo>
                  <a:cubicBezTo>
                    <a:pt x="7752" y="15803"/>
                    <a:pt x="7311" y="15041"/>
                    <a:pt x="6954" y="14577"/>
                  </a:cubicBezTo>
                  <a:cubicBezTo>
                    <a:pt x="6656" y="14208"/>
                    <a:pt x="7061" y="13577"/>
                    <a:pt x="7394" y="13172"/>
                  </a:cubicBezTo>
                  <a:cubicBezTo>
                    <a:pt x="7586" y="12940"/>
                    <a:pt x="7864" y="12801"/>
                    <a:pt x="8155" y="12801"/>
                  </a:cubicBezTo>
                  <a:cubicBezTo>
                    <a:pt x="8207" y="12801"/>
                    <a:pt x="8259" y="12806"/>
                    <a:pt x="8311" y="12815"/>
                  </a:cubicBezTo>
                  <a:cubicBezTo>
                    <a:pt x="8978" y="12958"/>
                    <a:pt x="9633" y="13160"/>
                    <a:pt x="10264" y="13434"/>
                  </a:cubicBezTo>
                  <a:cubicBezTo>
                    <a:pt x="10395" y="13220"/>
                    <a:pt x="10538" y="12993"/>
                    <a:pt x="10669" y="12767"/>
                  </a:cubicBezTo>
                  <a:cubicBezTo>
                    <a:pt x="10018" y="12566"/>
                    <a:pt x="9030" y="12327"/>
                    <a:pt x="8099" y="12327"/>
                  </a:cubicBezTo>
                  <a:cubicBezTo>
                    <a:pt x="7870" y="12327"/>
                    <a:pt x="7646" y="12342"/>
                    <a:pt x="7430" y="12374"/>
                  </a:cubicBezTo>
                  <a:cubicBezTo>
                    <a:pt x="7363" y="12384"/>
                    <a:pt x="7299" y="12389"/>
                    <a:pt x="7239" y="12389"/>
                  </a:cubicBezTo>
                  <a:cubicBezTo>
                    <a:pt x="6141" y="12389"/>
                    <a:pt x="6177" y="10824"/>
                    <a:pt x="8514" y="10553"/>
                  </a:cubicBezTo>
                  <a:cubicBezTo>
                    <a:pt x="8741" y="10527"/>
                    <a:pt x="8957" y="10516"/>
                    <a:pt x="9163" y="10516"/>
                  </a:cubicBezTo>
                  <a:cubicBezTo>
                    <a:pt x="10301" y="10516"/>
                    <a:pt x="11101" y="10871"/>
                    <a:pt x="11585" y="11184"/>
                  </a:cubicBezTo>
                  <a:cubicBezTo>
                    <a:pt x="11776" y="10850"/>
                    <a:pt x="11954" y="10517"/>
                    <a:pt x="12145" y="10184"/>
                  </a:cubicBezTo>
                  <a:cubicBezTo>
                    <a:pt x="11490" y="9874"/>
                    <a:pt x="10597" y="9541"/>
                    <a:pt x="9799" y="9517"/>
                  </a:cubicBezTo>
                  <a:cubicBezTo>
                    <a:pt x="8708" y="9483"/>
                    <a:pt x="8832" y="8114"/>
                    <a:pt x="10731" y="8114"/>
                  </a:cubicBezTo>
                  <a:cubicBezTo>
                    <a:pt x="10821" y="8114"/>
                    <a:pt x="10915" y="8117"/>
                    <a:pt x="11014" y="8124"/>
                  </a:cubicBezTo>
                  <a:cubicBezTo>
                    <a:pt x="11681" y="8160"/>
                    <a:pt x="12347" y="8350"/>
                    <a:pt x="12931" y="8695"/>
                  </a:cubicBezTo>
                  <a:cubicBezTo>
                    <a:pt x="13026" y="8505"/>
                    <a:pt x="13121" y="8326"/>
                    <a:pt x="13216" y="8136"/>
                  </a:cubicBezTo>
                  <a:cubicBezTo>
                    <a:pt x="12657" y="7826"/>
                    <a:pt x="11204" y="7076"/>
                    <a:pt x="9966" y="7028"/>
                  </a:cubicBezTo>
                  <a:cubicBezTo>
                    <a:pt x="8808" y="6994"/>
                    <a:pt x="8938" y="5553"/>
                    <a:pt x="10944" y="5553"/>
                  </a:cubicBezTo>
                  <a:cubicBezTo>
                    <a:pt x="11042" y="5553"/>
                    <a:pt x="11145" y="5557"/>
                    <a:pt x="11252" y="5564"/>
                  </a:cubicBezTo>
                  <a:cubicBezTo>
                    <a:pt x="12645" y="5659"/>
                    <a:pt x="13502" y="6231"/>
                    <a:pt x="13955" y="6659"/>
                  </a:cubicBezTo>
                  <a:cubicBezTo>
                    <a:pt x="14014" y="6528"/>
                    <a:pt x="14074" y="6397"/>
                    <a:pt x="14133" y="6278"/>
                  </a:cubicBezTo>
                  <a:cubicBezTo>
                    <a:pt x="13526" y="5874"/>
                    <a:pt x="12669" y="5385"/>
                    <a:pt x="11847" y="5242"/>
                  </a:cubicBezTo>
                  <a:cubicBezTo>
                    <a:pt x="10875" y="5067"/>
                    <a:pt x="11053" y="3957"/>
                    <a:pt x="12505" y="3957"/>
                  </a:cubicBezTo>
                  <a:cubicBezTo>
                    <a:pt x="12725" y="3957"/>
                    <a:pt x="12974" y="3982"/>
                    <a:pt x="13252" y="4040"/>
                  </a:cubicBezTo>
                  <a:cubicBezTo>
                    <a:pt x="13824" y="4159"/>
                    <a:pt x="14371" y="4385"/>
                    <a:pt x="14860" y="4719"/>
                  </a:cubicBezTo>
                  <a:cubicBezTo>
                    <a:pt x="14895" y="4611"/>
                    <a:pt x="14943" y="4516"/>
                    <a:pt x="14979" y="4421"/>
                  </a:cubicBezTo>
                  <a:cubicBezTo>
                    <a:pt x="14550" y="4028"/>
                    <a:pt x="13990" y="3576"/>
                    <a:pt x="13407" y="3361"/>
                  </a:cubicBezTo>
                  <a:cubicBezTo>
                    <a:pt x="12719" y="3095"/>
                    <a:pt x="12893" y="2362"/>
                    <a:pt x="13779" y="2362"/>
                  </a:cubicBezTo>
                  <a:cubicBezTo>
                    <a:pt x="14042" y="2362"/>
                    <a:pt x="14368" y="2427"/>
                    <a:pt x="14752" y="2587"/>
                  </a:cubicBezTo>
                  <a:cubicBezTo>
                    <a:pt x="15002" y="2683"/>
                    <a:pt x="15241" y="2814"/>
                    <a:pt x="15467" y="2968"/>
                  </a:cubicBezTo>
                  <a:cubicBezTo>
                    <a:pt x="15491" y="2837"/>
                    <a:pt x="15514" y="2718"/>
                    <a:pt x="15526" y="2599"/>
                  </a:cubicBezTo>
                  <a:cubicBezTo>
                    <a:pt x="15086" y="2183"/>
                    <a:pt x="14490" y="1683"/>
                    <a:pt x="13871" y="1444"/>
                  </a:cubicBezTo>
                  <a:cubicBezTo>
                    <a:pt x="13171" y="1184"/>
                    <a:pt x="13345" y="453"/>
                    <a:pt x="14232" y="453"/>
                  </a:cubicBezTo>
                  <a:cubicBezTo>
                    <a:pt x="14400" y="453"/>
                    <a:pt x="14594" y="479"/>
                    <a:pt x="14812" y="540"/>
                  </a:cubicBezTo>
                  <a:cubicBezTo>
                    <a:pt x="14367" y="172"/>
                    <a:pt x="13756" y="1"/>
                    <a:pt x="13109" y="1"/>
                  </a:cubicBezTo>
                  <a:close/>
                </a:path>
              </a:pathLst>
            </a:custGeom>
            <a:solidFill>
              <a:srgbClr val="FFFFFF">
                <a:alpha val="11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41"/>
            <p:cNvSpPr/>
            <p:nvPr/>
          </p:nvSpPr>
          <p:spPr>
            <a:xfrm>
              <a:off x="395425" y="1285100"/>
              <a:ext cx="19950" cy="59950"/>
            </a:xfrm>
            <a:custGeom>
              <a:avLst/>
              <a:gdLst/>
              <a:ahLst/>
              <a:cxnLst/>
              <a:rect l="l" t="t" r="r" b="b"/>
              <a:pathLst>
                <a:path w="798" h="2398" extrusionOk="0">
                  <a:moveTo>
                    <a:pt x="203" y="0"/>
                  </a:moveTo>
                  <a:cubicBezTo>
                    <a:pt x="48" y="512"/>
                    <a:pt x="0" y="1060"/>
                    <a:pt x="36" y="1596"/>
                  </a:cubicBezTo>
                  <a:cubicBezTo>
                    <a:pt x="86" y="2128"/>
                    <a:pt x="229" y="2397"/>
                    <a:pt x="580" y="2397"/>
                  </a:cubicBezTo>
                  <a:cubicBezTo>
                    <a:pt x="645" y="2397"/>
                    <a:pt x="718" y="2388"/>
                    <a:pt x="798" y="2370"/>
                  </a:cubicBezTo>
                  <a:cubicBezTo>
                    <a:pt x="691" y="2024"/>
                    <a:pt x="643" y="1667"/>
                    <a:pt x="667" y="1310"/>
                  </a:cubicBezTo>
                  <a:cubicBezTo>
                    <a:pt x="715" y="822"/>
                    <a:pt x="536" y="345"/>
                    <a:pt x="203" y="0"/>
                  </a:cubicBezTo>
                  <a:close/>
                </a:path>
              </a:pathLst>
            </a:custGeom>
            <a:solidFill>
              <a:srgbClr val="028C8E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41"/>
            <p:cNvSpPr/>
            <p:nvPr/>
          </p:nvSpPr>
          <p:spPr>
            <a:xfrm>
              <a:off x="436200" y="1161575"/>
              <a:ext cx="61325" cy="60900"/>
            </a:xfrm>
            <a:custGeom>
              <a:avLst/>
              <a:gdLst/>
              <a:ahLst/>
              <a:cxnLst/>
              <a:rect l="l" t="t" r="r" b="b"/>
              <a:pathLst>
                <a:path w="2453" h="2436" extrusionOk="0">
                  <a:moveTo>
                    <a:pt x="1158" y="1"/>
                  </a:moveTo>
                  <a:cubicBezTo>
                    <a:pt x="1096" y="1"/>
                    <a:pt x="1035" y="25"/>
                    <a:pt x="989" y="72"/>
                  </a:cubicBezTo>
                  <a:cubicBezTo>
                    <a:pt x="738" y="286"/>
                    <a:pt x="227" y="762"/>
                    <a:pt x="48" y="1238"/>
                  </a:cubicBezTo>
                  <a:cubicBezTo>
                    <a:pt x="0" y="1369"/>
                    <a:pt x="72" y="1524"/>
                    <a:pt x="203" y="1584"/>
                  </a:cubicBezTo>
                  <a:lnTo>
                    <a:pt x="798" y="1846"/>
                  </a:lnTo>
                  <a:cubicBezTo>
                    <a:pt x="834" y="1857"/>
                    <a:pt x="881" y="1893"/>
                    <a:pt x="905" y="1929"/>
                  </a:cubicBezTo>
                  <a:cubicBezTo>
                    <a:pt x="1036" y="2096"/>
                    <a:pt x="1191" y="2250"/>
                    <a:pt x="1370" y="2381"/>
                  </a:cubicBezTo>
                  <a:cubicBezTo>
                    <a:pt x="1415" y="2419"/>
                    <a:pt x="1469" y="2436"/>
                    <a:pt x="1523" y="2436"/>
                  </a:cubicBezTo>
                  <a:cubicBezTo>
                    <a:pt x="1625" y="2436"/>
                    <a:pt x="1728" y="2375"/>
                    <a:pt x="1774" y="2274"/>
                  </a:cubicBezTo>
                  <a:cubicBezTo>
                    <a:pt x="1917" y="1929"/>
                    <a:pt x="2120" y="1607"/>
                    <a:pt x="2370" y="1310"/>
                  </a:cubicBezTo>
                  <a:cubicBezTo>
                    <a:pt x="2453" y="1215"/>
                    <a:pt x="2453" y="1060"/>
                    <a:pt x="2370" y="964"/>
                  </a:cubicBezTo>
                  <a:cubicBezTo>
                    <a:pt x="2060" y="607"/>
                    <a:pt x="1703" y="298"/>
                    <a:pt x="1298" y="48"/>
                  </a:cubicBezTo>
                  <a:cubicBezTo>
                    <a:pt x="1256" y="16"/>
                    <a:pt x="1207" y="1"/>
                    <a:pt x="1158" y="1"/>
                  </a:cubicBezTo>
                  <a:close/>
                </a:path>
              </a:pathLst>
            </a:custGeom>
            <a:solidFill>
              <a:srgbClr val="028C8E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41"/>
            <p:cNvSpPr/>
            <p:nvPr/>
          </p:nvSpPr>
          <p:spPr>
            <a:xfrm>
              <a:off x="533525" y="1029650"/>
              <a:ext cx="37525" cy="40300"/>
            </a:xfrm>
            <a:custGeom>
              <a:avLst/>
              <a:gdLst/>
              <a:ahLst/>
              <a:cxnLst/>
              <a:rect l="l" t="t" r="r" b="b"/>
              <a:pathLst>
                <a:path w="1501" h="1612" extrusionOk="0">
                  <a:moveTo>
                    <a:pt x="1194" y="1"/>
                  </a:moveTo>
                  <a:cubicBezTo>
                    <a:pt x="1121" y="1"/>
                    <a:pt x="1046" y="21"/>
                    <a:pt x="977" y="62"/>
                  </a:cubicBezTo>
                  <a:cubicBezTo>
                    <a:pt x="525" y="288"/>
                    <a:pt x="215" y="848"/>
                    <a:pt x="72" y="1181"/>
                  </a:cubicBezTo>
                  <a:cubicBezTo>
                    <a:pt x="1" y="1324"/>
                    <a:pt x="84" y="1503"/>
                    <a:pt x="227" y="1550"/>
                  </a:cubicBezTo>
                  <a:cubicBezTo>
                    <a:pt x="334" y="1586"/>
                    <a:pt x="453" y="1598"/>
                    <a:pt x="560" y="1610"/>
                  </a:cubicBezTo>
                  <a:cubicBezTo>
                    <a:pt x="566" y="1611"/>
                    <a:pt x="572" y="1611"/>
                    <a:pt x="578" y="1611"/>
                  </a:cubicBezTo>
                  <a:cubicBezTo>
                    <a:pt x="654" y="1611"/>
                    <a:pt x="715" y="1544"/>
                    <a:pt x="715" y="1467"/>
                  </a:cubicBezTo>
                  <a:cubicBezTo>
                    <a:pt x="644" y="824"/>
                    <a:pt x="1501" y="146"/>
                    <a:pt x="1501" y="146"/>
                  </a:cubicBezTo>
                  <a:cubicBezTo>
                    <a:pt x="1421" y="51"/>
                    <a:pt x="1309" y="1"/>
                    <a:pt x="1194" y="1"/>
                  </a:cubicBezTo>
                  <a:close/>
                </a:path>
              </a:pathLst>
            </a:custGeom>
            <a:solidFill>
              <a:srgbClr val="028C8E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41"/>
            <p:cNvSpPr/>
            <p:nvPr/>
          </p:nvSpPr>
          <p:spPr>
            <a:xfrm>
              <a:off x="591875" y="953950"/>
              <a:ext cx="36025" cy="29550"/>
            </a:xfrm>
            <a:custGeom>
              <a:avLst/>
              <a:gdLst/>
              <a:ahLst/>
              <a:cxnLst/>
              <a:rect l="l" t="t" r="r" b="b"/>
              <a:pathLst>
                <a:path w="1441" h="1182" extrusionOk="0">
                  <a:moveTo>
                    <a:pt x="769" y="0"/>
                  </a:moveTo>
                  <a:cubicBezTo>
                    <a:pt x="722" y="0"/>
                    <a:pt x="675" y="21"/>
                    <a:pt x="643" y="66"/>
                  </a:cubicBezTo>
                  <a:cubicBezTo>
                    <a:pt x="417" y="328"/>
                    <a:pt x="0" y="899"/>
                    <a:pt x="179" y="1126"/>
                  </a:cubicBezTo>
                  <a:cubicBezTo>
                    <a:pt x="212" y="1165"/>
                    <a:pt x="258" y="1182"/>
                    <a:pt x="313" y="1182"/>
                  </a:cubicBezTo>
                  <a:cubicBezTo>
                    <a:pt x="578" y="1182"/>
                    <a:pt x="1060" y="789"/>
                    <a:pt x="1346" y="542"/>
                  </a:cubicBezTo>
                  <a:cubicBezTo>
                    <a:pt x="1441" y="447"/>
                    <a:pt x="1405" y="292"/>
                    <a:pt x="1286" y="256"/>
                  </a:cubicBezTo>
                  <a:cubicBezTo>
                    <a:pt x="1143" y="209"/>
                    <a:pt x="1012" y="137"/>
                    <a:pt x="881" y="42"/>
                  </a:cubicBezTo>
                  <a:cubicBezTo>
                    <a:pt x="849" y="15"/>
                    <a:pt x="808" y="0"/>
                    <a:pt x="769" y="0"/>
                  </a:cubicBezTo>
                  <a:close/>
                </a:path>
              </a:pathLst>
            </a:custGeom>
            <a:solidFill>
              <a:srgbClr val="028C8E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41"/>
            <p:cNvSpPr/>
            <p:nvPr/>
          </p:nvSpPr>
          <p:spPr>
            <a:xfrm>
              <a:off x="614800" y="902000"/>
              <a:ext cx="25325" cy="28475"/>
            </a:xfrm>
            <a:custGeom>
              <a:avLst/>
              <a:gdLst/>
              <a:ahLst/>
              <a:cxnLst/>
              <a:rect l="l" t="t" r="r" b="b"/>
              <a:pathLst>
                <a:path w="1013" h="1139" extrusionOk="0">
                  <a:moveTo>
                    <a:pt x="929" y="1"/>
                  </a:moveTo>
                  <a:cubicBezTo>
                    <a:pt x="726" y="13"/>
                    <a:pt x="345" y="72"/>
                    <a:pt x="179" y="299"/>
                  </a:cubicBezTo>
                  <a:cubicBezTo>
                    <a:pt x="0" y="525"/>
                    <a:pt x="119" y="882"/>
                    <a:pt x="214" y="1108"/>
                  </a:cubicBezTo>
                  <a:cubicBezTo>
                    <a:pt x="220" y="1129"/>
                    <a:pt x="239" y="1138"/>
                    <a:pt x="259" y="1138"/>
                  </a:cubicBezTo>
                  <a:cubicBezTo>
                    <a:pt x="286" y="1138"/>
                    <a:pt x="315" y="1123"/>
                    <a:pt x="322" y="1096"/>
                  </a:cubicBezTo>
                  <a:cubicBezTo>
                    <a:pt x="405" y="680"/>
                    <a:pt x="786" y="275"/>
                    <a:pt x="976" y="96"/>
                  </a:cubicBezTo>
                  <a:cubicBezTo>
                    <a:pt x="1012" y="60"/>
                    <a:pt x="988" y="1"/>
                    <a:pt x="929" y="1"/>
                  </a:cubicBezTo>
                  <a:close/>
                </a:path>
              </a:pathLst>
            </a:custGeom>
            <a:solidFill>
              <a:srgbClr val="028C8E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41"/>
            <p:cNvSpPr/>
            <p:nvPr/>
          </p:nvSpPr>
          <p:spPr>
            <a:xfrm>
              <a:off x="634575" y="823775"/>
              <a:ext cx="30850" cy="47225"/>
            </a:xfrm>
            <a:custGeom>
              <a:avLst/>
              <a:gdLst/>
              <a:ahLst/>
              <a:cxnLst/>
              <a:rect l="l" t="t" r="r" b="b"/>
              <a:pathLst>
                <a:path w="1234" h="1889" extrusionOk="0">
                  <a:moveTo>
                    <a:pt x="1049" y="1"/>
                  </a:moveTo>
                  <a:cubicBezTo>
                    <a:pt x="1026" y="1"/>
                    <a:pt x="1002" y="11"/>
                    <a:pt x="983" y="34"/>
                  </a:cubicBezTo>
                  <a:cubicBezTo>
                    <a:pt x="662" y="427"/>
                    <a:pt x="233" y="1308"/>
                    <a:pt x="31" y="1749"/>
                  </a:cubicBezTo>
                  <a:cubicBezTo>
                    <a:pt x="1" y="1818"/>
                    <a:pt x="46" y="1888"/>
                    <a:pt x="110" y="1888"/>
                  </a:cubicBezTo>
                  <a:cubicBezTo>
                    <a:pt x="123" y="1888"/>
                    <a:pt x="136" y="1886"/>
                    <a:pt x="150" y="1880"/>
                  </a:cubicBezTo>
                  <a:cubicBezTo>
                    <a:pt x="221" y="1844"/>
                    <a:pt x="304" y="1820"/>
                    <a:pt x="400" y="1808"/>
                  </a:cubicBezTo>
                  <a:cubicBezTo>
                    <a:pt x="423" y="1808"/>
                    <a:pt x="447" y="1796"/>
                    <a:pt x="459" y="1773"/>
                  </a:cubicBezTo>
                  <a:cubicBezTo>
                    <a:pt x="769" y="1332"/>
                    <a:pt x="1031" y="844"/>
                    <a:pt x="1221" y="344"/>
                  </a:cubicBezTo>
                  <a:cubicBezTo>
                    <a:pt x="1233" y="320"/>
                    <a:pt x="1233" y="296"/>
                    <a:pt x="1221" y="272"/>
                  </a:cubicBezTo>
                  <a:lnTo>
                    <a:pt x="1138" y="70"/>
                  </a:lnTo>
                  <a:cubicBezTo>
                    <a:pt x="1123" y="26"/>
                    <a:pt x="1087" y="1"/>
                    <a:pt x="1049" y="1"/>
                  </a:cubicBezTo>
                  <a:close/>
                </a:path>
              </a:pathLst>
            </a:custGeom>
            <a:solidFill>
              <a:srgbClr val="028C8E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41"/>
            <p:cNvSpPr/>
            <p:nvPr/>
          </p:nvSpPr>
          <p:spPr>
            <a:xfrm>
              <a:off x="238250" y="1226700"/>
              <a:ext cx="33950" cy="29550"/>
            </a:xfrm>
            <a:custGeom>
              <a:avLst/>
              <a:gdLst/>
              <a:ahLst/>
              <a:cxnLst/>
              <a:rect l="l" t="t" r="r" b="b"/>
              <a:pathLst>
                <a:path w="1358" h="1182" extrusionOk="0">
                  <a:moveTo>
                    <a:pt x="692" y="1"/>
                  </a:moveTo>
                  <a:cubicBezTo>
                    <a:pt x="628" y="1"/>
                    <a:pt x="565" y="38"/>
                    <a:pt x="536" y="110"/>
                  </a:cubicBezTo>
                  <a:cubicBezTo>
                    <a:pt x="370" y="479"/>
                    <a:pt x="191" y="836"/>
                    <a:pt x="1" y="1181"/>
                  </a:cubicBezTo>
                  <a:cubicBezTo>
                    <a:pt x="477" y="1038"/>
                    <a:pt x="941" y="824"/>
                    <a:pt x="1358" y="550"/>
                  </a:cubicBezTo>
                  <a:cubicBezTo>
                    <a:pt x="1179" y="384"/>
                    <a:pt x="965" y="205"/>
                    <a:pt x="810" y="50"/>
                  </a:cubicBezTo>
                  <a:cubicBezTo>
                    <a:pt x="777" y="17"/>
                    <a:pt x="735" y="1"/>
                    <a:pt x="6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41"/>
            <p:cNvSpPr/>
            <p:nvPr/>
          </p:nvSpPr>
          <p:spPr>
            <a:xfrm>
              <a:off x="270700" y="1182100"/>
              <a:ext cx="31875" cy="43775"/>
            </a:xfrm>
            <a:custGeom>
              <a:avLst/>
              <a:gdLst/>
              <a:ahLst/>
              <a:cxnLst/>
              <a:rect l="l" t="t" r="r" b="b"/>
              <a:pathLst>
                <a:path w="1275" h="1751" extrusionOk="0">
                  <a:moveTo>
                    <a:pt x="820" y="0"/>
                  </a:moveTo>
                  <a:cubicBezTo>
                    <a:pt x="783" y="0"/>
                    <a:pt x="746" y="21"/>
                    <a:pt x="727" y="60"/>
                  </a:cubicBezTo>
                  <a:cubicBezTo>
                    <a:pt x="560" y="453"/>
                    <a:pt x="322" y="810"/>
                    <a:pt x="36" y="1108"/>
                  </a:cubicBezTo>
                  <a:cubicBezTo>
                    <a:pt x="0" y="1144"/>
                    <a:pt x="0" y="1191"/>
                    <a:pt x="24" y="1227"/>
                  </a:cubicBezTo>
                  <a:cubicBezTo>
                    <a:pt x="167" y="1441"/>
                    <a:pt x="358" y="1620"/>
                    <a:pt x="572" y="1751"/>
                  </a:cubicBezTo>
                  <a:cubicBezTo>
                    <a:pt x="822" y="1346"/>
                    <a:pt x="929" y="953"/>
                    <a:pt x="1274" y="560"/>
                  </a:cubicBezTo>
                  <a:cubicBezTo>
                    <a:pt x="1143" y="405"/>
                    <a:pt x="1012" y="227"/>
                    <a:pt x="905" y="48"/>
                  </a:cubicBezTo>
                  <a:cubicBezTo>
                    <a:pt x="883" y="15"/>
                    <a:pt x="852" y="0"/>
                    <a:pt x="8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41"/>
            <p:cNvSpPr/>
            <p:nvPr/>
          </p:nvSpPr>
          <p:spPr>
            <a:xfrm>
              <a:off x="307300" y="1145025"/>
              <a:ext cx="55100" cy="38900"/>
            </a:xfrm>
            <a:custGeom>
              <a:avLst/>
              <a:gdLst/>
              <a:ahLst/>
              <a:cxnLst/>
              <a:rect l="l" t="t" r="r" b="b"/>
              <a:pathLst>
                <a:path w="2204" h="1556" extrusionOk="0">
                  <a:moveTo>
                    <a:pt x="946" y="0"/>
                  </a:moveTo>
                  <a:cubicBezTo>
                    <a:pt x="833" y="0"/>
                    <a:pt x="730" y="27"/>
                    <a:pt x="644" y="91"/>
                  </a:cubicBezTo>
                  <a:cubicBezTo>
                    <a:pt x="239" y="388"/>
                    <a:pt x="1" y="1079"/>
                    <a:pt x="430" y="1555"/>
                  </a:cubicBezTo>
                  <a:cubicBezTo>
                    <a:pt x="680" y="1400"/>
                    <a:pt x="941" y="1281"/>
                    <a:pt x="1215" y="1174"/>
                  </a:cubicBezTo>
                  <a:cubicBezTo>
                    <a:pt x="1573" y="1019"/>
                    <a:pt x="1906" y="829"/>
                    <a:pt x="2204" y="579"/>
                  </a:cubicBezTo>
                  <a:cubicBezTo>
                    <a:pt x="1904" y="363"/>
                    <a:pt x="1361" y="0"/>
                    <a:pt x="9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41"/>
            <p:cNvSpPr/>
            <p:nvPr/>
          </p:nvSpPr>
          <p:spPr>
            <a:xfrm>
              <a:off x="233200" y="1160375"/>
              <a:ext cx="47350" cy="47050"/>
            </a:xfrm>
            <a:custGeom>
              <a:avLst/>
              <a:gdLst/>
              <a:ahLst/>
              <a:cxnLst/>
              <a:rect l="l" t="t" r="r" b="b"/>
              <a:pathLst>
                <a:path w="1894" h="1882" extrusionOk="0">
                  <a:moveTo>
                    <a:pt x="1512" y="0"/>
                  </a:moveTo>
                  <a:lnTo>
                    <a:pt x="1500" y="24"/>
                  </a:lnTo>
                  <a:cubicBezTo>
                    <a:pt x="1119" y="417"/>
                    <a:pt x="548" y="1096"/>
                    <a:pt x="0" y="1798"/>
                  </a:cubicBezTo>
                  <a:cubicBezTo>
                    <a:pt x="110" y="1856"/>
                    <a:pt x="216" y="1881"/>
                    <a:pt x="318" y="1881"/>
                  </a:cubicBezTo>
                  <a:cubicBezTo>
                    <a:pt x="769" y="1881"/>
                    <a:pt x="1155" y="1385"/>
                    <a:pt x="1572" y="929"/>
                  </a:cubicBezTo>
                  <a:cubicBezTo>
                    <a:pt x="1893" y="572"/>
                    <a:pt x="1739" y="239"/>
                    <a:pt x="1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41"/>
            <p:cNvSpPr/>
            <p:nvPr/>
          </p:nvSpPr>
          <p:spPr>
            <a:xfrm>
              <a:off x="1044000" y="964350"/>
              <a:ext cx="33375" cy="43950"/>
            </a:xfrm>
            <a:custGeom>
              <a:avLst/>
              <a:gdLst/>
              <a:ahLst/>
              <a:cxnLst/>
              <a:rect l="l" t="t" r="r" b="b"/>
              <a:pathLst>
                <a:path w="1335" h="1758" extrusionOk="0">
                  <a:moveTo>
                    <a:pt x="819" y="0"/>
                  </a:moveTo>
                  <a:cubicBezTo>
                    <a:pt x="778" y="0"/>
                    <a:pt x="736" y="18"/>
                    <a:pt x="703" y="55"/>
                  </a:cubicBezTo>
                  <a:cubicBezTo>
                    <a:pt x="453" y="329"/>
                    <a:pt x="1" y="924"/>
                    <a:pt x="96" y="1650"/>
                  </a:cubicBezTo>
                  <a:cubicBezTo>
                    <a:pt x="105" y="1714"/>
                    <a:pt x="157" y="1757"/>
                    <a:pt x="218" y="1757"/>
                  </a:cubicBezTo>
                  <a:cubicBezTo>
                    <a:pt x="236" y="1757"/>
                    <a:pt x="256" y="1754"/>
                    <a:pt x="275" y="1745"/>
                  </a:cubicBezTo>
                  <a:cubicBezTo>
                    <a:pt x="608" y="1591"/>
                    <a:pt x="1334" y="1114"/>
                    <a:pt x="965" y="114"/>
                  </a:cubicBezTo>
                  <a:cubicBezTo>
                    <a:pt x="944" y="42"/>
                    <a:pt x="882" y="0"/>
                    <a:pt x="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41"/>
            <p:cNvSpPr/>
            <p:nvPr/>
          </p:nvSpPr>
          <p:spPr>
            <a:xfrm>
              <a:off x="1045500" y="1012550"/>
              <a:ext cx="28200" cy="42725"/>
            </a:xfrm>
            <a:custGeom>
              <a:avLst/>
              <a:gdLst/>
              <a:ahLst/>
              <a:cxnLst/>
              <a:rect l="l" t="t" r="r" b="b"/>
              <a:pathLst>
                <a:path w="1128" h="1709" extrusionOk="0">
                  <a:moveTo>
                    <a:pt x="990" y="1"/>
                  </a:moveTo>
                  <a:cubicBezTo>
                    <a:pt x="960" y="1"/>
                    <a:pt x="930" y="11"/>
                    <a:pt x="905" y="32"/>
                  </a:cubicBezTo>
                  <a:cubicBezTo>
                    <a:pt x="655" y="234"/>
                    <a:pt x="381" y="413"/>
                    <a:pt x="96" y="568"/>
                  </a:cubicBezTo>
                  <a:cubicBezTo>
                    <a:pt x="24" y="603"/>
                    <a:pt x="0" y="687"/>
                    <a:pt x="36" y="758"/>
                  </a:cubicBezTo>
                  <a:cubicBezTo>
                    <a:pt x="179" y="1032"/>
                    <a:pt x="298" y="1318"/>
                    <a:pt x="393" y="1615"/>
                  </a:cubicBezTo>
                  <a:cubicBezTo>
                    <a:pt x="413" y="1675"/>
                    <a:pt x="470" y="1709"/>
                    <a:pt x="526" y="1709"/>
                  </a:cubicBezTo>
                  <a:cubicBezTo>
                    <a:pt x="571" y="1709"/>
                    <a:pt x="617" y="1687"/>
                    <a:pt x="643" y="1639"/>
                  </a:cubicBezTo>
                  <a:cubicBezTo>
                    <a:pt x="834" y="1282"/>
                    <a:pt x="1108" y="675"/>
                    <a:pt x="1120" y="139"/>
                  </a:cubicBezTo>
                  <a:cubicBezTo>
                    <a:pt x="1128" y="55"/>
                    <a:pt x="1060" y="1"/>
                    <a:pt x="9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41"/>
            <p:cNvSpPr/>
            <p:nvPr/>
          </p:nvSpPr>
          <p:spPr>
            <a:xfrm>
              <a:off x="1001750" y="951550"/>
              <a:ext cx="36325" cy="38200"/>
            </a:xfrm>
            <a:custGeom>
              <a:avLst/>
              <a:gdLst/>
              <a:ahLst/>
              <a:cxnLst/>
              <a:rect l="l" t="t" r="r" b="b"/>
              <a:pathLst>
                <a:path w="1453" h="1528" extrusionOk="0">
                  <a:moveTo>
                    <a:pt x="302" y="1"/>
                  </a:moveTo>
                  <a:cubicBezTo>
                    <a:pt x="249" y="1"/>
                    <a:pt x="195" y="29"/>
                    <a:pt x="167" y="79"/>
                  </a:cubicBezTo>
                  <a:cubicBezTo>
                    <a:pt x="24" y="424"/>
                    <a:pt x="0" y="793"/>
                    <a:pt x="107" y="1150"/>
                  </a:cubicBezTo>
                  <a:cubicBezTo>
                    <a:pt x="192" y="1409"/>
                    <a:pt x="377" y="1527"/>
                    <a:pt x="584" y="1527"/>
                  </a:cubicBezTo>
                  <a:cubicBezTo>
                    <a:pt x="931" y="1527"/>
                    <a:pt x="1341" y="1197"/>
                    <a:pt x="1453" y="638"/>
                  </a:cubicBezTo>
                  <a:cubicBezTo>
                    <a:pt x="1453" y="614"/>
                    <a:pt x="786" y="483"/>
                    <a:pt x="405" y="43"/>
                  </a:cubicBezTo>
                  <a:cubicBezTo>
                    <a:pt x="376" y="14"/>
                    <a:pt x="339" y="1"/>
                    <a:pt x="3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41"/>
            <p:cNvSpPr/>
            <p:nvPr/>
          </p:nvSpPr>
          <p:spPr>
            <a:xfrm>
              <a:off x="1018125" y="896825"/>
              <a:ext cx="46150" cy="62475"/>
            </a:xfrm>
            <a:custGeom>
              <a:avLst/>
              <a:gdLst/>
              <a:ahLst/>
              <a:cxnLst/>
              <a:rect l="l" t="t" r="r" b="b"/>
              <a:pathLst>
                <a:path w="1846" h="2499" extrusionOk="0">
                  <a:moveTo>
                    <a:pt x="811" y="0"/>
                  </a:moveTo>
                  <a:cubicBezTo>
                    <a:pt x="745" y="0"/>
                    <a:pt x="682" y="31"/>
                    <a:pt x="643" y="89"/>
                  </a:cubicBezTo>
                  <a:cubicBezTo>
                    <a:pt x="0" y="1089"/>
                    <a:pt x="250" y="2018"/>
                    <a:pt x="452" y="2208"/>
                  </a:cubicBezTo>
                  <a:cubicBezTo>
                    <a:pt x="559" y="2315"/>
                    <a:pt x="816" y="2498"/>
                    <a:pt x="1073" y="2498"/>
                  </a:cubicBezTo>
                  <a:cubicBezTo>
                    <a:pt x="1302" y="2498"/>
                    <a:pt x="1531" y="2352"/>
                    <a:pt x="1655" y="1875"/>
                  </a:cubicBezTo>
                  <a:cubicBezTo>
                    <a:pt x="1845" y="1125"/>
                    <a:pt x="1262" y="398"/>
                    <a:pt x="964" y="65"/>
                  </a:cubicBezTo>
                  <a:cubicBezTo>
                    <a:pt x="921" y="22"/>
                    <a:pt x="865" y="0"/>
                    <a:pt x="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41"/>
            <p:cNvSpPr/>
            <p:nvPr/>
          </p:nvSpPr>
          <p:spPr>
            <a:xfrm>
              <a:off x="986900" y="897225"/>
              <a:ext cx="35700" cy="41850"/>
            </a:xfrm>
            <a:custGeom>
              <a:avLst/>
              <a:gdLst/>
              <a:ahLst/>
              <a:cxnLst/>
              <a:rect l="l" t="t" r="r" b="b"/>
              <a:pathLst>
                <a:path w="1428" h="1674" extrusionOk="0">
                  <a:moveTo>
                    <a:pt x="928" y="1"/>
                  </a:moveTo>
                  <a:cubicBezTo>
                    <a:pt x="73" y="1"/>
                    <a:pt x="0" y="1086"/>
                    <a:pt x="11" y="1549"/>
                  </a:cubicBezTo>
                  <a:cubicBezTo>
                    <a:pt x="11" y="1620"/>
                    <a:pt x="79" y="1674"/>
                    <a:pt x="151" y="1674"/>
                  </a:cubicBezTo>
                  <a:cubicBezTo>
                    <a:pt x="164" y="1674"/>
                    <a:pt x="177" y="1672"/>
                    <a:pt x="189" y="1668"/>
                  </a:cubicBezTo>
                  <a:cubicBezTo>
                    <a:pt x="364" y="1610"/>
                    <a:pt x="551" y="1581"/>
                    <a:pt x="737" y="1581"/>
                  </a:cubicBezTo>
                  <a:cubicBezTo>
                    <a:pt x="817" y="1581"/>
                    <a:pt x="897" y="1586"/>
                    <a:pt x="975" y="1597"/>
                  </a:cubicBezTo>
                  <a:cubicBezTo>
                    <a:pt x="981" y="1598"/>
                    <a:pt x="987" y="1598"/>
                    <a:pt x="993" y="1598"/>
                  </a:cubicBezTo>
                  <a:cubicBezTo>
                    <a:pt x="1079" y="1598"/>
                    <a:pt x="1140" y="1520"/>
                    <a:pt x="1118" y="1442"/>
                  </a:cubicBezTo>
                  <a:cubicBezTo>
                    <a:pt x="1035" y="1025"/>
                    <a:pt x="1273" y="490"/>
                    <a:pt x="1392" y="251"/>
                  </a:cubicBezTo>
                  <a:cubicBezTo>
                    <a:pt x="1428" y="180"/>
                    <a:pt x="1392" y="97"/>
                    <a:pt x="1309" y="61"/>
                  </a:cubicBezTo>
                  <a:cubicBezTo>
                    <a:pt x="1167" y="19"/>
                    <a:pt x="1041" y="1"/>
                    <a:pt x="9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41"/>
            <p:cNvSpPr/>
            <p:nvPr/>
          </p:nvSpPr>
          <p:spPr>
            <a:xfrm>
              <a:off x="1043050" y="607100"/>
              <a:ext cx="12900" cy="10975"/>
            </a:xfrm>
            <a:custGeom>
              <a:avLst/>
              <a:gdLst/>
              <a:ahLst/>
              <a:cxnLst/>
              <a:rect l="l" t="t" r="r" b="b"/>
              <a:pathLst>
                <a:path w="516" h="439" extrusionOk="0">
                  <a:moveTo>
                    <a:pt x="261" y="1"/>
                  </a:moveTo>
                  <a:cubicBezTo>
                    <a:pt x="182" y="1"/>
                    <a:pt x="103" y="42"/>
                    <a:pt x="63" y="129"/>
                  </a:cubicBezTo>
                  <a:cubicBezTo>
                    <a:pt x="1" y="283"/>
                    <a:pt x="118" y="438"/>
                    <a:pt x="266" y="438"/>
                  </a:cubicBezTo>
                  <a:cubicBezTo>
                    <a:pt x="289" y="438"/>
                    <a:pt x="313" y="434"/>
                    <a:pt x="337" y="426"/>
                  </a:cubicBezTo>
                  <a:cubicBezTo>
                    <a:pt x="456" y="379"/>
                    <a:pt x="515" y="260"/>
                    <a:pt x="467" y="141"/>
                  </a:cubicBezTo>
                  <a:cubicBezTo>
                    <a:pt x="431" y="48"/>
                    <a:pt x="346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41"/>
            <p:cNvSpPr/>
            <p:nvPr/>
          </p:nvSpPr>
          <p:spPr>
            <a:xfrm>
              <a:off x="1072500" y="588250"/>
              <a:ext cx="17675" cy="22450"/>
            </a:xfrm>
            <a:custGeom>
              <a:avLst/>
              <a:gdLst/>
              <a:ahLst/>
              <a:cxnLst/>
              <a:rect l="l" t="t" r="r" b="b"/>
              <a:pathLst>
                <a:path w="707" h="898" extrusionOk="0">
                  <a:moveTo>
                    <a:pt x="124" y="1"/>
                  </a:moveTo>
                  <a:cubicBezTo>
                    <a:pt x="57" y="1"/>
                    <a:pt x="1" y="79"/>
                    <a:pt x="40" y="156"/>
                  </a:cubicBezTo>
                  <a:cubicBezTo>
                    <a:pt x="171" y="371"/>
                    <a:pt x="290" y="597"/>
                    <a:pt x="385" y="835"/>
                  </a:cubicBezTo>
                  <a:cubicBezTo>
                    <a:pt x="403" y="877"/>
                    <a:pt x="441" y="898"/>
                    <a:pt x="480" y="898"/>
                  </a:cubicBezTo>
                  <a:cubicBezTo>
                    <a:pt x="519" y="898"/>
                    <a:pt x="557" y="877"/>
                    <a:pt x="575" y="835"/>
                  </a:cubicBezTo>
                  <a:cubicBezTo>
                    <a:pt x="635" y="680"/>
                    <a:pt x="683" y="514"/>
                    <a:pt x="706" y="359"/>
                  </a:cubicBezTo>
                  <a:cubicBezTo>
                    <a:pt x="694" y="311"/>
                    <a:pt x="683" y="276"/>
                    <a:pt x="647" y="264"/>
                  </a:cubicBezTo>
                  <a:lnTo>
                    <a:pt x="171" y="14"/>
                  </a:lnTo>
                  <a:cubicBezTo>
                    <a:pt x="155" y="5"/>
                    <a:pt x="140" y="1"/>
                    <a:pt x="124" y="1"/>
                  </a:cubicBezTo>
                  <a:close/>
                </a:path>
              </a:pathLst>
            </a:custGeom>
            <a:solidFill>
              <a:srgbClr val="028C8E">
                <a:alpha val="503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41"/>
            <p:cNvSpPr/>
            <p:nvPr/>
          </p:nvSpPr>
          <p:spPr>
            <a:xfrm>
              <a:off x="977925" y="606900"/>
              <a:ext cx="23550" cy="23675"/>
            </a:xfrm>
            <a:custGeom>
              <a:avLst/>
              <a:gdLst/>
              <a:ahLst/>
              <a:cxnLst/>
              <a:rect l="l" t="t" r="r" b="b"/>
              <a:pathLst>
                <a:path w="942" h="947" extrusionOk="0">
                  <a:moveTo>
                    <a:pt x="720" y="1"/>
                  </a:moveTo>
                  <a:cubicBezTo>
                    <a:pt x="706" y="1"/>
                    <a:pt x="691" y="6"/>
                    <a:pt x="679" y="18"/>
                  </a:cubicBezTo>
                  <a:lnTo>
                    <a:pt x="24" y="863"/>
                  </a:lnTo>
                  <a:cubicBezTo>
                    <a:pt x="1" y="899"/>
                    <a:pt x="24" y="946"/>
                    <a:pt x="72" y="946"/>
                  </a:cubicBezTo>
                  <a:cubicBezTo>
                    <a:pt x="358" y="946"/>
                    <a:pt x="632" y="887"/>
                    <a:pt x="906" y="804"/>
                  </a:cubicBezTo>
                  <a:cubicBezTo>
                    <a:pt x="929" y="792"/>
                    <a:pt x="941" y="768"/>
                    <a:pt x="929" y="744"/>
                  </a:cubicBezTo>
                  <a:cubicBezTo>
                    <a:pt x="906" y="625"/>
                    <a:pt x="810" y="256"/>
                    <a:pt x="775" y="53"/>
                  </a:cubicBezTo>
                  <a:cubicBezTo>
                    <a:pt x="775" y="22"/>
                    <a:pt x="748" y="1"/>
                    <a:pt x="7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41"/>
            <p:cNvSpPr/>
            <p:nvPr/>
          </p:nvSpPr>
          <p:spPr>
            <a:xfrm>
              <a:off x="992800" y="634350"/>
              <a:ext cx="27725" cy="29550"/>
            </a:xfrm>
            <a:custGeom>
              <a:avLst/>
              <a:gdLst/>
              <a:ahLst/>
              <a:cxnLst/>
              <a:rect l="l" t="t" r="r" b="b"/>
              <a:pathLst>
                <a:path w="1109" h="1182" extrusionOk="0">
                  <a:moveTo>
                    <a:pt x="411" y="0"/>
                  </a:moveTo>
                  <a:cubicBezTo>
                    <a:pt x="364" y="0"/>
                    <a:pt x="197" y="305"/>
                    <a:pt x="72" y="598"/>
                  </a:cubicBezTo>
                  <a:cubicBezTo>
                    <a:pt x="1" y="753"/>
                    <a:pt x="37" y="920"/>
                    <a:pt x="168" y="1039"/>
                  </a:cubicBezTo>
                  <a:cubicBezTo>
                    <a:pt x="251" y="1134"/>
                    <a:pt x="382" y="1182"/>
                    <a:pt x="513" y="1182"/>
                  </a:cubicBezTo>
                  <a:cubicBezTo>
                    <a:pt x="703" y="1158"/>
                    <a:pt x="942" y="920"/>
                    <a:pt x="1061" y="765"/>
                  </a:cubicBezTo>
                  <a:cubicBezTo>
                    <a:pt x="1108" y="706"/>
                    <a:pt x="1096" y="622"/>
                    <a:pt x="1037" y="575"/>
                  </a:cubicBezTo>
                  <a:cubicBezTo>
                    <a:pt x="799" y="420"/>
                    <a:pt x="596" y="217"/>
                    <a:pt x="418" y="3"/>
                  </a:cubicBezTo>
                  <a:cubicBezTo>
                    <a:pt x="416" y="1"/>
                    <a:pt x="414" y="0"/>
                    <a:pt x="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41"/>
            <p:cNvSpPr/>
            <p:nvPr/>
          </p:nvSpPr>
          <p:spPr>
            <a:xfrm>
              <a:off x="939825" y="634375"/>
              <a:ext cx="36025" cy="30425"/>
            </a:xfrm>
            <a:custGeom>
              <a:avLst/>
              <a:gdLst/>
              <a:ahLst/>
              <a:cxnLst/>
              <a:rect l="l" t="t" r="r" b="b"/>
              <a:pathLst>
                <a:path w="1441" h="1217" extrusionOk="0">
                  <a:moveTo>
                    <a:pt x="1373" y="0"/>
                  </a:moveTo>
                  <a:cubicBezTo>
                    <a:pt x="1368" y="0"/>
                    <a:pt x="1363" y="1"/>
                    <a:pt x="1358" y="2"/>
                  </a:cubicBezTo>
                  <a:cubicBezTo>
                    <a:pt x="1013" y="97"/>
                    <a:pt x="144" y="407"/>
                    <a:pt x="13" y="931"/>
                  </a:cubicBezTo>
                  <a:cubicBezTo>
                    <a:pt x="1" y="978"/>
                    <a:pt x="24" y="1038"/>
                    <a:pt x="72" y="1074"/>
                  </a:cubicBezTo>
                  <a:cubicBezTo>
                    <a:pt x="191" y="1169"/>
                    <a:pt x="346" y="1217"/>
                    <a:pt x="513" y="1217"/>
                  </a:cubicBezTo>
                  <a:cubicBezTo>
                    <a:pt x="548" y="1217"/>
                    <a:pt x="572" y="1193"/>
                    <a:pt x="596" y="1169"/>
                  </a:cubicBezTo>
                  <a:cubicBezTo>
                    <a:pt x="894" y="824"/>
                    <a:pt x="1179" y="467"/>
                    <a:pt x="1429" y="86"/>
                  </a:cubicBezTo>
                  <a:cubicBezTo>
                    <a:pt x="1440" y="43"/>
                    <a:pt x="1413" y="0"/>
                    <a:pt x="13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41"/>
            <p:cNvSpPr/>
            <p:nvPr/>
          </p:nvSpPr>
          <p:spPr>
            <a:xfrm>
              <a:off x="963050" y="643050"/>
              <a:ext cx="24425" cy="26250"/>
            </a:xfrm>
            <a:custGeom>
              <a:avLst/>
              <a:gdLst/>
              <a:ahLst/>
              <a:cxnLst/>
              <a:rect l="l" t="t" r="r" b="b"/>
              <a:pathLst>
                <a:path w="977" h="1050" extrusionOk="0">
                  <a:moveTo>
                    <a:pt x="893" y="0"/>
                  </a:moveTo>
                  <a:cubicBezTo>
                    <a:pt x="893" y="0"/>
                    <a:pt x="143" y="310"/>
                    <a:pt x="12" y="822"/>
                  </a:cubicBezTo>
                  <a:cubicBezTo>
                    <a:pt x="0" y="870"/>
                    <a:pt x="24" y="917"/>
                    <a:pt x="60" y="929"/>
                  </a:cubicBezTo>
                  <a:cubicBezTo>
                    <a:pt x="221" y="1010"/>
                    <a:pt x="395" y="1050"/>
                    <a:pt x="572" y="1050"/>
                  </a:cubicBezTo>
                  <a:cubicBezTo>
                    <a:pt x="631" y="1050"/>
                    <a:pt x="691" y="1045"/>
                    <a:pt x="750" y="1036"/>
                  </a:cubicBezTo>
                  <a:cubicBezTo>
                    <a:pt x="774" y="1024"/>
                    <a:pt x="798" y="1001"/>
                    <a:pt x="810" y="977"/>
                  </a:cubicBezTo>
                  <a:cubicBezTo>
                    <a:pt x="858" y="822"/>
                    <a:pt x="977" y="298"/>
                    <a:pt x="893" y="24"/>
                  </a:cubicBezTo>
                  <a:lnTo>
                    <a:pt x="8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41"/>
            <p:cNvSpPr/>
            <p:nvPr/>
          </p:nvSpPr>
          <p:spPr>
            <a:xfrm>
              <a:off x="1008400" y="659925"/>
              <a:ext cx="35050" cy="24500"/>
            </a:xfrm>
            <a:custGeom>
              <a:avLst/>
              <a:gdLst/>
              <a:ahLst/>
              <a:cxnLst/>
              <a:rect l="l" t="t" r="r" b="b"/>
              <a:pathLst>
                <a:path w="1402" h="980" extrusionOk="0">
                  <a:moveTo>
                    <a:pt x="1313" y="1"/>
                  </a:moveTo>
                  <a:cubicBezTo>
                    <a:pt x="1165" y="1"/>
                    <a:pt x="863" y="8"/>
                    <a:pt x="667" y="8"/>
                  </a:cubicBezTo>
                  <a:cubicBezTo>
                    <a:pt x="596" y="8"/>
                    <a:pt x="538" y="7"/>
                    <a:pt x="508" y="4"/>
                  </a:cubicBezTo>
                  <a:cubicBezTo>
                    <a:pt x="504" y="4"/>
                    <a:pt x="500" y="3"/>
                    <a:pt x="496" y="3"/>
                  </a:cubicBezTo>
                  <a:cubicBezTo>
                    <a:pt x="336" y="3"/>
                    <a:pt x="1" y="442"/>
                    <a:pt x="187" y="814"/>
                  </a:cubicBezTo>
                  <a:cubicBezTo>
                    <a:pt x="243" y="923"/>
                    <a:pt x="339" y="979"/>
                    <a:pt x="455" y="979"/>
                  </a:cubicBezTo>
                  <a:cubicBezTo>
                    <a:pt x="731" y="979"/>
                    <a:pt x="1125" y="665"/>
                    <a:pt x="1401" y="4"/>
                  </a:cubicBezTo>
                  <a:cubicBezTo>
                    <a:pt x="1401" y="2"/>
                    <a:pt x="1368" y="1"/>
                    <a:pt x="13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41"/>
            <p:cNvSpPr/>
            <p:nvPr/>
          </p:nvSpPr>
          <p:spPr>
            <a:xfrm>
              <a:off x="981800" y="668225"/>
              <a:ext cx="19675" cy="21525"/>
            </a:xfrm>
            <a:custGeom>
              <a:avLst/>
              <a:gdLst/>
              <a:ahLst/>
              <a:cxnLst/>
              <a:rect l="l" t="t" r="r" b="b"/>
              <a:pathLst>
                <a:path w="787" h="861" extrusionOk="0">
                  <a:moveTo>
                    <a:pt x="432" y="1"/>
                  </a:moveTo>
                  <a:cubicBezTo>
                    <a:pt x="404" y="1"/>
                    <a:pt x="377" y="10"/>
                    <a:pt x="358" y="29"/>
                  </a:cubicBezTo>
                  <a:cubicBezTo>
                    <a:pt x="250" y="136"/>
                    <a:pt x="12" y="398"/>
                    <a:pt x="0" y="672"/>
                  </a:cubicBezTo>
                  <a:cubicBezTo>
                    <a:pt x="0" y="744"/>
                    <a:pt x="48" y="803"/>
                    <a:pt x="108" y="839"/>
                  </a:cubicBezTo>
                  <a:cubicBezTo>
                    <a:pt x="138" y="854"/>
                    <a:pt x="167" y="860"/>
                    <a:pt x="196" y="860"/>
                  </a:cubicBezTo>
                  <a:cubicBezTo>
                    <a:pt x="237" y="860"/>
                    <a:pt x="275" y="848"/>
                    <a:pt x="310" y="827"/>
                  </a:cubicBezTo>
                  <a:cubicBezTo>
                    <a:pt x="477" y="708"/>
                    <a:pt x="786" y="470"/>
                    <a:pt x="786" y="327"/>
                  </a:cubicBezTo>
                  <a:cubicBezTo>
                    <a:pt x="786" y="172"/>
                    <a:pt x="608" y="65"/>
                    <a:pt x="501" y="17"/>
                  </a:cubicBezTo>
                  <a:cubicBezTo>
                    <a:pt x="479" y="7"/>
                    <a:pt x="455" y="1"/>
                    <a:pt x="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41"/>
            <p:cNvSpPr/>
            <p:nvPr/>
          </p:nvSpPr>
          <p:spPr>
            <a:xfrm>
              <a:off x="923450" y="666750"/>
              <a:ext cx="24750" cy="14975"/>
            </a:xfrm>
            <a:custGeom>
              <a:avLst/>
              <a:gdLst/>
              <a:ahLst/>
              <a:cxnLst/>
              <a:rect l="l" t="t" r="r" b="b"/>
              <a:pathLst>
                <a:path w="990" h="599" extrusionOk="0">
                  <a:moveTo>
                    <a:pt x="304" y="0"/>
                  </a:moveTo>
                  <a:cubicBezTo>
                    <a:pt x="275" y="0"/>
                    <a:pt x="244" y="11"/>
                    <a:pt x="227" y="29"/>
                  </a:cubicBezTo>
                  <a:cubicBezTo>
                    <a:pt x="144" y="112"/>
                    <a:pt x="1" y="291"/>
                    <a:pt x="84" y="445"/>
                  </a:cubicBezTo>
                  <a:cubicBezTo>
                    <a:pt x="133" y="538"/>
                    <a:pt x="283" y="599"/>
                    <a:pt x="449" y="599"/>
                  </a:cubicBezTo>
                  <a:cubicBezTo>
                    <a:pt x="644" y="599"/>
                    <a:pt x="862" y="515"/>
                    <a:pt x="965" y="303"/>
                  </a:cubicBezTo>
                  <a:cubicBezTo>
                    <a:pt x="989" y="243"/>
                    <a:pt x="953" y="172"/>
                    <a:pt x="894" y="160"/>
                  </a:cubicBezTo>
                  <a:cubicBezTo>
                    <a:pt x="739" y="112"/>
                    <a:pt x="501" y="53"/>
                    <a:pt x="334" y="5"/>
                  </a:cubicBezTo>
                  <a:cubicBezTo>
                    <a:pt x="325" y="2"/>
                    <a:pt x="314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41"/>
            <p:cNvSpPr/>
            <p:nvPr/>
          </p:nvSpPr>
          <p:spPr>
            <a:xfrm>
              <a:off x="401375" y="1261575"/>
              <a:ext cx="105675" cy="76225"/>
            </a:xfrm>
            <a:custGeom>
              <a:avLst/>
              <a:gdLst/>
              <a:ahLst/>
              <a:cxnLst/>
              <a:rect l="l" t="t" r="r" b="b"/>
              <a:pathLst>
                <a:path w="4227" h="3049" extrusionOk="0">
                  <a:moveTo>
                    <a:pt x="2679" y="1"/>
                  </a:moveTo>
                  <a:cubicBezTo>
                    <a:pt x="2679" y="1"/>
                    <a:pt x="0" y="703"/>
                    <a:pt x="1191" y="3049"/>
                  </a:cubicBezTo>
                  <a:cubicBezTo>
                    <a:pt x="1858" y="2703"/>
                    <a:pt x="2822" y="2037"/>
                    <a:pt x="4227" y="1048"/>
                  </a:cubicBezTo>
                  <a:cubicBezTo>
                    <a:pt x="3715" y="846"/>
                    <a:pt x="3048" y="501"/>
                    <a:pt x="26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41"/>
            <p:cNvSpPr/>
            <p:nvPr/>
          </p:nvSpPr>
          <p:spPr>
            <a:xfrm>
              <a:off x="484425" y="1192225"/>
              <a:ext cx="75625" cy="80400"/>
            </a:xfrm>
            <a:custGeom>
              <a:avLst/>
              <a:gdLst/>
              <a:ahLst/>
              <a:cxnLst/>
              <a:rect l="l" t="t" r="r" b="b"/>
              <a:pathLst>
                <a:path w="3025" h="3216" extrusionOk="0">
                  <a:moveTo>
                    <a:pt x="1334" y="0"/>
                  </a:moveTo>
                  <a:cubicBezTo>
                    <a:pt x="1334" y="0"/>
                    <a:pt x="0" y="834"/>
                    <a:pt x="0" y="1989"/>
                  </a:cubicBezTo>
                  <a:cubicBezTo>
                    <a:pt x="0" y="2751"/>
                    <a:pt x="1012" y="3084"/>
                    <a:pt x="1715" y="3215"/>
                  </a:cubicBezTo>
                  <a:cubicBezTo>
                    <a:pt x="2179" y="2846"/>
                    <a:pt x="2619" y="2429"/>
                    <a:pt x="3024" y="1989"/>
                  </a:cubicBezTo>
                  <a:cubicBezTo>
                    <a:pt x="2060" y="1513"/>
                    <a:pt x="1334" y="0"/>
                    <a:pt x="1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41"/>
            <p:cNvSpPr/>
            <p:nvPr/>
          </p:nvSpPr>
          <p:spPr>
            <a:xfrm>
              <a:off x="534425" y="1145500"/>
              <a:ext cx="69675" cy="70275"/>
            </a:xfrm>
            <a:custGeom>
              <a:avLst/>
              <a:gdLst/>
              <a:ahLst/>
              <a:cxnLst/>
              <a:rect l="l" t="t" r="r" b="b"/>
              <a:pathLst>
                <a:path w="2787" h="2811" extrusionOk="0">
                  <a:moveTo>
                    <a:pt x="1108" y="0"/>
                  </a:moveTo>
                  <a:cubicBezTo>
                    <a:pt x="1108" y="0"/>
                    <a:pt x="0" y="786"/>
                    <a:pt x="48" y="1786"/>
                  </a:cubicBezTo>
                  <a:cubicBezTo>
                    <a:pt x="84" y="2572"/>
                    <a:pt x="1381" y="2762"/>
                    <a:pt x="1929" y="2810"/>
                  </a:cubicBezTo>
                  <a:cubicBezTo>
                    <a:pt x="2215" y="2453"/>
                    <a:pt x="2501" y="2084"/>
                    <a:pt x="2786" y="1691"/>
                  </a:cubicBezTo>
                  <a:cubicBezTo>
                    <a:pt x="1870" y="1393"/>
                    <a:pt x="1108" y="0"/>
                    <a:pt x="1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41"/>
            <p:cNvSpPr/>
            <p:nvPr/>
          </p:nvSpPr>
          <p:spPr>
            <a:xfrm>
              <a:off x="566875" y="1092175"/>
              <a:ext cx="90200" cy="79825"/>
            </a:xfrm>
            <a:custGeom>
              <a:avLst/>
              <a:gdLst/>
              <a:ahLst/>
              <a:cxnLst/>
              <a:rect l="l" t="t" r="r" b="b"/>
              <a:pathLst>
                <a:path w="3608" h="3193" extrusionOk="0">
                  <a:moveTo>
                    <a:pt x="1487" y="0"/>
                  </a:moveTo>
                  <a:cubicBezTo>
                    <a:pt x="1197" y="0"/>
                    <a:pt x="920" y="139"/>
                    <a:pt x="738" y="371"/>
                  </a:cubicBezTo>
                  <a:cubicBezTo>
                    <a:pt x="405" y="776"/>
                    <a:pt x="0" y="1407"/>
                    <a:pt x="286" y="1776"/>
                  </a:cubicBezTo>
                  <a:cubicBezTo>
                    <a:pt x="643" y="2240"/>
                    <a:pt x="1096" y="3002"/>
                    <a:pt x="1941" y="3193"/>
                  </a:cubicBezTo>
                  <a:cubicBezTo>
                    <a:pt x="2500" y="2383"/>
                    <a:pt x="3072" y="1526"/>
                    <a:pt x="3608" y="633"/>
                  </a:cubicBezTo>
                  <a:cubicBezTo>
                    <a:pt x="2977" y="359"/>
                    <a:pt x="2322" y="157"/>
                    <a:pt x="1643" y="14"/>
                  </a:cubicBezTo>
                  <a:cubicBezTo>
                    <a:pt x="1591" y="5"/>
                    <a:pt x="1539" y="0"/>
                    <a:pt x="1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41"/>
            <p:cNvSpPr/>
            <p:nvPr/>
          </p:nvSpPr>
          <p:spPr>
            <a:xfrm>
              <a:off x="553725" y="1035025"/>
              <a:ext cx="136400" cy="56325"/>
            </a:xfrm>
            <a:custGeom>
              <a:avLst/>
              <a:gdLst/>
              <a:ahLst/>
              <a:cxnLst/>
              <a:rect l="l" t="t" r="r" b="b"/>
              <a:pathLst>
                <a:path w="5456" h="2253" extrusionOk="0">
                  <a:moveTo>
                    <a:pt x="3033" y="1"/>
                  </a:moveTo>
                  <a:cubicBezTo>
                    <a:pt x="2827" y="1"/>
                    <a:pt x="2611" y="12"/>
                    <a:pt x="2384" y="38"/>
                  </a:cubicBezTo>
                  <a:cubicBezTo>
                    <a:pt x="47" y="309"/>
                    <a:pt x="0" y="1874"/>
                    <a:pt x="1107" y="1874"/>
                  </a:cubicBezTo>
                  <a:cubicBezTo>
                    <a:pt x="1168" y="1874"/>
                    <a:pt x="1232" y="1869"/>
                    <a:pt x="1300" y="1859"/>
                  </a:cubicBezTo>
                  <a:cubicBezTo>
                    <a:pt x="1511" y="1827"/>
                    <a:pt x="1730" y="1813"/>
                    <a:pt x="1953" y="1813"/>
                  </a:cubicBezTo>
                  <a:cubicBezTo>
                    <a:pt x="2889" y="1813"/>
                    <a:pt x="3885" y="2060"/>
                    <a:pt x="4539" y="2252"/>
                  </a:cubicBezTo>
                  <a:cubicBezTo>
                    <a:pt x="4860" y="1728"/>
                    <a:pt x="5158" y="1204"/>
                    <a:pt x="5455" y="669"/>
                  </a:cubicBezTo>
                  <a:cubicBezTo>
                    <a:pt x="4971" y="356"/>
                    <a:pt x="4171" y="1"/>
                    <a:pt x="30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41"/>
            <p:cNvSpPr/>
            <p:nvPr/>
          </p:nvSpPr>
          <p:spPr>
            <a:xfrm>
              <a:off x="618175" y="975000"/>
              <a:ext cx="105575" cy="51750"/>
            </a:xfrm>
            <a:custGeom>
              <a:avLst/>
              <a:gdLst/>
              <a:ahLst/>
              <a:cxnLst/>
              <a:rect l="l" t="t" r="r" b="b"/>
              <a:pathLst>
                <a:path w="4223" h="2070" extrusionOk="0">
                  <a:moveTo>
                    <a:pt x="2012" y="0"/>
                  </a:moveTo>
                  <a:cubicBezTo>
                    <a:pt x="124" y="0"/>
                    <a:pt x="0" y="1369"/>
                    <a:pt x="1091" y="1403"/>
                  </a:cubicBezTo>
                  <a:cubicBezTo>
                    <a:pt x="1889" y="1427"/>
                    <a:pt x="2782" y="1760"/>
                    <a:pt x="3425" y="2070"/>
                  </a:cubicBezTo>
                  <a:cubicBezTo>
                    <a:pt x="3711" y="1570"/>
                    <a:pt x="3973" y="1069"/>
                    <a:pt x="4223" y="581"/>
                  </a:cubicBezTo>
                  <a:cubicBezTo>
                    <a:pt x="3639" y="236"/>
                    <a:pt x="2973" y="46"/>
                    <a:pt x="2294" y="10"/>
                  </a:cubicBezTo>
                  <a:cubicBezTo>
                    <a:pt x="2196" y="3"/>
                    <a:pt x="2102" y="0"/>
                    <a:pt x="20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41"/>
            <p:cNvSpPr/>
            <p:nvPr/>
          </p:nvSpPr>
          <p:spPr>
            <a:xfrm>
              <a:off x="620950" y="910975"/>
              <a:ext cx="128400" cy="64875"/>
            </a:xfrm>
            <a:custGeom>
              <a:avLst/>
              <a:gdLst/>
              <a:ahLst/>
              <a:cxnLst/>
              <a:rect l="l" t="t" r="r" b="b"/>
              <a:pathLst>
                <a:path w="5136" h="2595" extrusionOk="0">
                  <a:moveTo>
                    <a:pt x="2127" y="0"/>
                  </a:moveTo>
                  <a:cubicBezTo>
                    <a:pt x="131" y="0"/>
                    <a:pt x="1" y="1441"/>
                    <a:pt x="1147" y="1475"/>
                  </a:cubicBezTo>
                  <a:cubicBezTo>
                    <a:pt x="2385" y="1523"/>
                    <a:pt x="3838" y="2273"/>
                    <a:pt x="4386" y="2595"/>
                  </a:cubicBezTo>
                  <a:cubicBezTo>
                    <a:pt x="4659" y="2071"/>
                    <a:pt x="4909" y="1571"/>
                    <a:pt x="5136" y="1106"/>
                  </a:cubicBezTo>
                  <a:cubicBezTo>
                    <a:pt x="4683" y="678"/>
                    <a:pt x="3826" y="106"/>
                    <a:pt x="2433" y="11"/>
                  </a:cubicBezTo>
                  <a:cubicBezTo>
                    <a:pt x="2326" y="4"/>
                    <a:pt x="2225" y="0"/>
                    <a:pt x="21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41"/>
            <p:cNvSpPr/>
            <p:nvPr/>
          </p:nvSpPr>
          <p:spPr>
            <a:xfrm>
              <a:off x="672350" y="871075"/>
              <a:ext cx="99625" cy="58050"/>
            </a:xfrm>
            <a:custGeom>
              <a:avLst/>
              <a:gdLst/>
              <a:ahLst/>
              <a:cxnLst/>
              <a:rect l="l" t="t" r="r" b="b"/>
              <a:pathLst>
                <a:path w="3985" h="2322" extrusionOk="0">
                  <a:moveTo>
                    <a:pt x="1634" y="0"/>
                  </a:moveTo>
                  <a:cubicBezTo>
                    <a:pt x="178" y="0"/>
                    <a:pt x="1" y="1120"/>
                    <a:pt x="984" y="1285"/>
                  </a:cubicBezTo>
                  <a:cubicBezTo>
                    <a:pt x="1794" y="1428"/>
                    <a:pt x="2663" y="1917"/>
                    <a:pt x="3258" y="2321"/>
                  </a:cubicBezTo>
                  <a:cubicBezTo>
                    <a:pt x="3532" y="1738"/>
                    <a:pt x="3782" y="1202"/>
                    <a:pt x="3985" y="762"/>
                  </a:cubicBezTo>
                  <a:cubicBezTo>
                    <a:pt x="3496" y="428"/>
                    <a:pt x="2949" y="202"/>
                    <a:pt x="2377" y="83"/>
                  </a:cubicBezTo>
                  <a:cubicBezTo>
                    <a:pt x="2100" y="25"/>
                    <a:pt x="1853" y="0"/>
                    <a:pt x="16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41"/>
            <p:cNvSpPr/>
            <p:nvPr/>
          </p:nvSpPr>
          <p:spPr>
            <a:xfrm>
              <a:off x="718425" y="831175"/>
              <a:ext cx="68725" cy="51800"/>
            </a:xfrm>
            <a:custGeom>
              <a:avLst/>
              <a:gdLst/>
              <a:ahLst/>
              <a:cxnLst/>
              <a:rect l="l" t="t" r="r" b="b"/>
              <a:pathLst>
                <a:path w="2749" h="2072" extrusionOk="0">
                  <a:moveTo>
                    <a:pt x="1061" y="1"/>
                  </a:moveTo>
                  <a:cubicBezTo>
                    <a:pt x="175" y="1"/>
                    <a:pt x="1" y="734"/>
                    <a:pt x="689" y="1000"/>
                  </a:cubicBezTo>
                  <a:cubicBezTo>
                    <a:pt x="1272" y="1215"/>
                    <a:pt x="1844" y="1667"/>
                    <a:pt x="2261" y="2072"/>
                  </a:cubicBezTo>
                  <a:lnTo>
                    <a:pt x="2368" y="1822"/>
                  </a:lnTo>
                  <a:cubicBezTo>
                    <a:pt x="2534" y="1429"/>
                    <a:pt x="2665" y="1024"/>
                    <a:pt x="2749" y="607"/>
                  </a:cubicBezTo>
                  <a:cubicBezTo>
                    <a:pt x="2523" y="465"/>
                    <a:pt x="2284" y="334"/>
                    <a:pt x="2034" y="226"/>
                  </a:cubicBezTo>
                  <a:cubicBezTo>
                    <a:pt x="1650" y="66"/>
                    <a:pt x="1324" y="1"/>
                    <a:pt x="1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41"/>
            <p:cNvSpPr/>
            <p:nvPr/>
          </p:nvSpPr>
          <p:spPr>
            <a:xfrm>
              <a:off x="729975" y="783450"/>
              <a:ext cx="61050" cy="53700"/>
            </a:xfrm>
            <a:custGeom>
              <a:avLst/>
              <a:gdLst/>
              <a:ahLst/>
              <a:cxnLst/>
              <a:rect l="l" t="t" r="r" b="b"/>
              <a:pathLst>
                <a:path w="2442" h="2148" extrusionOk="0">
                  <a:moveTo>
                    <a:pt x="1061" y="1"/>
                  </a:moveTo>
                  <a:cubicBezTo>
                    <a:pt x="168" y="1"/>
                    <a:pt x="1" y="734"/>
                    <a:pt x="691" y="1004"/>
                  </a:cubicBezTo>
                  <a:cubicBezTo>
                    <a:pt x="1310" y="1231"/>
                    <a:pt x="1918" y="1731"/>
                    <a:pt x="2346" y="2147"/>
                  </a:cubicBezTo>
                  <a:cubicBezTo>
                    <a:pt x="2442" y="1183"/>
                    <a:pt x="2144" y="504"/>
                    <a:pt x="1644" y="88"/>
                  </a:cubicBezTo>
                  <a:cubicBezTo>
                    <a:pt x="1424" y="27"/>
                    <a:pt x="1229" y="1"/>
                    <a:pt x="1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41"/>
            <p:cNvSpPr/>
            <p:nvPr/>
          </p:nvSpPr>
          <p:spPr>
            <a:xfrm>
              <a:off x="420125" y="1207100"/>
              <a:ext cx="42575" cy="57100"/>
            </a:xfrm>
            <a:custGeom>
              <a:avLst/>
              <a:gdLst/>
              <a:ahLst/>
              <a:cxnLst/>
              <a:rect l="l" t="t" r="r" b="b"/>
              <a:pathLst>
                <a:path w="1703" h="2284" extrusionOk="0">
                  <a:moveTo>
                    <a:pt x="374" y="0"/>
                  </a:moveTo>
                  <a:cubicBezTo>
                    <a:pt x="261" y="0"/>
                    <a:pt x="156" y="76"/>
                    <a:pt x="131" y="191"/>
                  </a:cubicBezTo>
                  <a:cubicBezTo>
                    <a:pt x="0" y="703"/>
                    <a:pt x="72" y="1537"/>
                    <a:pt x="131" y="2061"/>
                  </a:cubicBezTo>
                  <a:cubicBezTo>
                    <a:pt x="140" y="2196"/>
                    <a:pt x="251" y="2284"/>
                    <a:pt x="371" y="2284"/>
                  </a:cubicBezTo>
                  <a:cubicBezTo>
                    <a:pt x="419" y="2284"/>
                    <a:pt x="468" y="2270"/>
                    <a:pt x="512" y="2239"/>
                  </a:cubicBezTo>
                  <a:cubicBezTo>
                    <a:pt x="834" y="2025"/>
                    <a:pt x="1167" y="1846"/>
                    <a:pt x="1512" y="1691"/>
                  </a:cubicBezTo>
                  <a:cubicBezTo>
                    <a:pt x="1643" y="1632"/>
                    <a:pt x="1703" y="1477"/>
                    <a:pt x="1643" y="1358"/>
                  </a:cubicBezTo>
                  <a:cubicBezTo>
                    <a:pt x="1524" y="1096"/>
                    <a:pt x="1441" y="822"/>
                    <a:pt x="1381" y="548"/>
                  </a:cubicBezTo>
                  <a:cubicBezTo>
                    <a:pt x="1358" y="453"/>
                    <a:pt x="1274" y="382"/>
                    <a:pt x="1179" y="358"/>
                  </a:cubicBezTo>
                  <a:cubicBezTo>
                    <a:pt x="941" y="298"/>
                    <a:pt x="715" y="191"/>
                    <a:pt x="524" y="48"/>
                  </a:cubicBezTo>
                  <a:cubicBezTo>
                    <a:pt x="477" y="15"/>
                    <a:pt x="424" y="0"/>
                    <a:pt x="3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41"/>
            <p:cNvSpPr/>
            <p:nvPr/>
          </p:nvSpPr>
          <p:spPr>
            <a:xfrm>
              <a:off x="488875" y="1129125"/>
              <a:ext cx="58075" cy="49000"/>
            </a:xfrm>
            <a:custGeom>
              <a:avLst/>
              <a:gdLst/>
              <a:ahLst/>
              <a:cxnLst/>
              <a:rect l="l" t="t" r="r" b="b"/>
              <a:pathLst>
                <a:path w="2323" h="1960" extrusionOk="0">
                  <a:moveTo>
                    <a:pt x="1132" y="0"/>
                  </a:moveTo>
                  <a:cubicBezTo>
                    <a:pt x="1096" y="0"/>
                    <a:pt x="1060" y="0"/>
                    <a:pt x="1025" y="24"/>
                  </a:cubicBezTo>
                  <a:cubicBezTo>
                    <a:pt x="548" y="274"/>
                    <a:pt x="167" y="977"/>
                    <a:pt x="36" y="1239"/>
                  </a:cubicBezTo>
                  <a:cubicBezTo>
                    <a:pt x="1" y="1298"/>
                    <a:pt x="13" y="1370"/>
                    <a:pt x="48" y="1417"/>
                  </a:cubicBezTo>
                  <a:cubicBezTo>
                    <a:pt x="155" y="1584"/>
                    <a:pt x="394" y="1905"/>
                    <a:pt x="644" y="1953"/>
                  </a:cubicBezTo>
                  <a:cubicBezTo>
                    <a:pt x="666" y="1958"/>
                    <a:pt x="690" y="1960"/>
                    <a:pt x="714" y="1960"/>
                  </a:cubicBezTo>
                  <a:cubicBezTo>
                    <a:pt x="998" y="1960"/>
                    <a:pt x="1389" y="1661"/>
                    <a:pt x="1477" y="1584"/>
                  </a:cubicBezTo>
                  <a:cubicBezTo>
                    <a:pt x="1501" y="1572"/>
                    <a:pt x="1513" y="1560"/>
                    <a:pt x="1525" y="1536"/>
                  </a:cubicBezTo>
                  <a:lnTo>
                    <a:pt x="2251" y="405"/>
                  </a:lnTo>
                  <a:cubicBezTo>
                    <a:pt x="2322" y="286"/>
                    <a:pt x="2239" y="131"/>
                    <a:pt x="2096" y="119"/>
                  </a:cubicBezTo>
                  <a:cubicBezTo>
                    <a:pt x="1775" y="107"/>
                    <a:pt x="1453" y="72"/>
                    <a:pt x="1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41"/>
            <p:cNvSpPr/>
            <p:nvPr/>
          </p:nvSpPr>
          <p:spPr>
            <a:xfrm>
              <a:off x="522825" y="1083625"/>
              <a:ext cx="46150" cy="39950"/>
            </a:xfrm>
            <a:custGeom>
              <a:avLst/>
              <a:gdLst/>
              <a:ahLst/>
              <a:cxnLst/>
              <a:rect l="l" t="t" r="r" b="b"/>
              <a:pathLst>
                <a:path w="1846" h="1598" extrusionOk="0">
                  <a:moveTo>
                    <a:pt x="678" y="0"/>
                  </a:moveTo>
                  <a:cubicBezTo>
                    <a:pt x="561" y="0"/>
                    <a:pt x="446" y="58"/>
                    <a:pt x="369" y="153"/>
                  </a:cubicBezTo>
                  <a:cubicBezTo>
                    <a:pt x="214" y="403"/>
                    <a:pt x="95" y="689"/>
                    <a:pt x="48" y="987"/>
                  </a:cubicBezTo>
                  <a:cubicBezTo>
                    <a:pt x="0" y="1189"/>
                    <a:pt x="119" y="1392"/>
                    <a:pt x="321" y="1451"/>
                  </a:cubicBezTo>
                  <a:cubicBezTo>
                    <a:pt x="548" y="1511"/>
                    <a:pt x="774" y="1558"/>
                    <a:pt x="1000" y="1594"/>
                  </a:cubicBezTo>
                  <a:cubicBezTo>
                    <a:pt x="1018" y="1596"/>
                    <a:pt x="1035" y="1597"/>
                    <a:pt x="1053" y="1597"/>
                  </a:cubicBezTo>
                  <a:cubicBezTo>
                    <a:pt x="1223" y="1597"/>
                    <a:pt x="1375" y="1494"/>
                    <a:pt x="1429" y="1332"/>
                  </a:cubicBezTo>
                  <a:cubicBezTo>
                    <a:pt x="1500" y="1189"/>
                    <a:pt x="1584" y="1058"/>
                    <a:pt x="1691" y="939"/>
                  </a:cubicBezTo>
                  <a:cubicBezTo>
                    <a:pt x="1845" y="761"/>
                    <a:pt x="1822" y="499"/>
                    <a:pt x="1619" y="356"/>
                  </a:cubicBezTo>
                  <a:cubicBezTo>
                    <a:pt x="1369" y="177"/>
                    <a:pt x="1072" y="58"/>
                    <a:pt x="762" y="11"/>
                  </a:cubicBezTo>
                  <a:cubicBezTo>
                    <a:pt x="734" y="4"/>
                    <a:pt x="706" y="0"/>
                    <a:pt x="6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41"/>
            <p:cNvSpPr/>
            <p:nvPr/>
          </p:nvSpPr>
          <p:spPr>
            <a:xfrm>
              <a:off x="573125" y="996600"/>
              <a:ext cx="46150" cy="28550"/>
            </a:xfrm>
            <a:custGeom>
              <a:avLst/>
              <a:gdLst/>
              <a:ahLst/>
              <a:cxnLst/>
              <a:rect l="l" t="t" r="r" b="b"/>
              <a:pathLst>
                <a:path w="1846" h="1142" extrusionOk="0">
                  <a:moveTo>
                    <a:pt x="1228" y="1"/>
                  </a:moveTo>
                  <a:cubicBezTo>
                    <a:pt x="1196" y="1"/>
                    <a:pt x="1163" y="9"/>
                    <a:pt x="1131" y="27"/>
                  </a:cubicBezTo>
                  <a:cubicBezTo>
                    <a:pt x="750" y="205"/>
                    <a:pt x="0" y="622"/>
                    <a:pt x="84" y="967"/>
                  </a:cubicBezTo>
                  <a:cubicBezTo>
                    <a:pt x="114" y="1095"/>
                    <a:pt x="263" y="1141"/>
                    <a:pt x="466" y="1141"/>
                  </a:cubicBezTo>
                  <a:cubicBezTo>
                    <a:pt x="813" y="1141"/>
                    <a:pt x="1317" y="1006"/>
                    <a:pt x="1655" y="908"/>
                  </a:cubicBezTo>
                  <a:cubicBezTo>
                    <a:pt x="1810" y="860"/>
                    <a:pt x="1846" y="682"/>
                    <a:pt x="1750" y="575"/>
                  </a:cubicBezTo>
                  <a:cubicBezTo>
                    <a:pt x="1608" y="444"/>
                    <a:pt x="1500" y="289"/>
                    <a:pt x="1405" y="122"/>
                  </a:cubicBezTo>
                  <a:cubicBezTo>
                    <a:pt x="1372" y="47"/>
                    <a:pt x="1303" y="1"/>
                    <a:pt x="1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41"/>
            <p:cNvSpPr/>
            <p:nvPr/>
          </p:nvSpPr>
          <p:spPr>
            <a:xfrm>
              <a:off x="654975" y="871925"/>
              <a:ext cx="24375" cy="25025"/>
            </a:xfrm>
            <a:custGeom>
              <a:avLst/>
              <a:gdLst/>
              <a:ahLst/>
              <a:cxnLst/>
              <a:rect l="l" t="t" r="r" b="b"/>
              <a:pathLst>
                <a:path w="975" h="1001" extrusionOk="0">
                  <a:moveTo>
                    <a:pt x="861" y="0"/>
                  </a:moveTo>
                  <a:cubicBezTo>
                    <a:pt x="856" y="0"/>
                    <a:pt x="851" y="0"/>
                    <a:pt x="846" y="1"/>
                  </a:cubicBezTo>
                  <a:cubicBezTo>
                    <a:pt x="119" y="120"/>
                    <a:pt x="0" y="573"/>
                    <a:pt x="0" y="787"/>
                  </a:cubicBezTo>
                  <a:cubicBezTo>
                    <a:pt x="0" y="847"/>
                    <a:pt x="48" y="882"/>
                    <a:pt x="108" y="882"/>
                  </a:cubicBezTo>
                  <a:cubicBezTo>
                    <a:pt x="153" y="874"/>
                    <a:pt x="199" y="871"/>
                    <a:pt x="246" y="871"/>
                  </a:cubicBezTo>
                  <a:cubicBezTo>
                    <a:pt x="405" y="871"/>
                    <a:pt x="567" y="916"/>
                    <a:pt x="715" y="990"/>
                  </a:cubicBezTo>
                  <a:cubicBezTo>
                    <a:pt x="727" y="997"/>
                    <a:pt x="740" y="1000"/>
                    <a:pt x="752" y="1000"/>
                  </a:cubicBezTo>
                  <a:cubicBezTo>
                    <a:pt x="800" y="1000"/>
                    <a:pt x="843" y="951"/>
                    <a:pt x="834" y="894"/>
                  </a:cubicBezTo>
                  <a:cubicBezTo>
                    <a:pt x="774" y="632"/>
                    <a:pt x="810" y="359"/>
                    <a:pt x="941" y="120"/>
                  </a:cubicBezTo>
                  <a:cubicBezTo>
                    <a:pt x="974" y="65"/>
                    <a:pt x="926" y="0"/>
                    <a:pt x="8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41"/>
            <p:cNvSpPr/>
            <p:nvPr/>
          </p:nvSpPr>
          <p:spPr>
            <a:xfrm>
              <a:off x="666350" y="838975"/>
              <a:ext cx="51150" cy="26325"/>
            </a:xfrm>
            <a:custGeom>
              <a:avLst/>
              <a:gdLst/>
              <a:ahLst/>
              <a:cxnLst/>
              <a:rect l="l" t="t" r="r" b="b"/>
              <a:pathLst>
                <a:path w="2046" h="1053" extrusionOk="0">
                  <a:moveTo>
                    <a:pt x="1365" y="1"/>
                  </a:moveTo>
                  <a:cubicBezTo>
                    <a:pt x="1303" y="1"/>
                    <a:pt x="1236" y="11"/>
                    <a:pt x="1165" y="33"/>
                  </a:cubicBezTo>
                  <a:cubicBezTo>
                    <a:pt x="712" y="164"/>
                    <a:pt x="284" y="581"/>
                    <a:pt x="34" y="843"/>
                  </a:cubicBezTo>
                  <a:cubicBezTo>
                    <a:pt x="1" y="897"/>
                    <a:pt x="38" y="952"/>
                    <a:pt x="90" y="952"/>
                  </a:cubicBezTo>
                  <a:cubicBezTo>
                    <a:pt x="95" y="952"/>
                    <a:pt x="100" y="951"/>
                    <a:pt x="105" y="950"/>
                  </a:cubicBezTo>
                  <a:cubicBezTo>
                    <a:pt x="336" y="853"/>
                    <a:pt x="685" y="733"/>
                    <a:pt x="963" y="733"/>
                  </a:cubicBezTo>
                  <a:cubicBezTo>
                    <a:pt x="1128" y="733"/>
                    <a:pt x="1268" y="775"/>
                    <a:pt x="1343" y="891"/>
                  </a:cubicBezTo>
                  <a:cubicBezTo>
                    <a:pt x="1413" y="1009"/>
                    <a:pt x="1492" y="1053"/>
                    <a:pt x="1573" y="1053"/>
                  </a:cubicBezTo>
                  <a:cubicBezTo>
                    <a:pt x="1711" y="1053"/>
                    <a:pt x="1852" y="921"/>
                    <a:pt x="1950" y="807"/>
                  </a:cubicBezTo>
                  <a:cubicBezTo>
                    <a:pt x="2034" y="712"/>
                    <a:pt x="2046" y="581"/>
                    <a:pt x="1986" y="474"/>
                  </a:cubicBezTo>
                  <a:cubicBezTo>
                    <a:pt x="1886" y="284"/>
                    <a:pt x="1693" y="1"/>
                    <a:pt x="1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41"/>
            <p:cNvSpPr/>
            <p:nvPr/>
          </p:nvSpPr>
          <p:spPr>
            <a:xfrm>
              <a:off x="680125" y="810375"/>
              <a:ext cx="50175" cy="26300"/>
            </a:xfrm>
            <a:custGeom>
              <a:avLst/>
              <a:gdLst/>
              <a:ahLst/>
              <a:cxnLst/>
              <a:rect l="l" t="t" r="r" b="b"/>
              <a:pathLst>
                <a:path w="2007" h="1052" extrusionOk="0">
                  <a:moveTo>
                    <a:pt x="1551" y="1"/>
                  </a:moveTo>
                  <a:cubicBezTo>
                    <a:pt x="875" y="1"/>
                    <a:pt x="294" y="637"/>
                    <a:pt x="30" y="975"/>
                  </a:cubicBezTo>
                  <a:cubicBezTo>
                    <a:pt x="0" y="1005"/>
                    <a:pt x="29" y="1052"/>
                    <a:pt x="67" y="1052"/>
                  </a:cubicBezTo>
                  <a:cubicBezTo>
                    <a:pt x="75" y="1052"/>
                    <a:pt x="82" y="1050"/>
                    <a:pt x="90" y="1046"/>
                  </a:cubicBezTo>
                  <a:cubicBezTo>
                    <a:pt x="465" y="864"/>
                    <a:pt x="888" y="769"/>
                    <a:pt x="1307" y="769"/>
                  </a:cubicBezTo>
                  <a:cubicBezTo>
                    <a:pt x="1354" y="769"/>
                    <a:pt x="1400" y="770"/>
                    <a:pt x="1447" y="773"/>
                  </a:cubicBezTo>
                  <a:cubicBezTo>
                    <a:pt x="1519" y="773"/>
                    <a:pt x="1590" y="725"/>
                    <a:pt x="1626" y="665"/>
                  </a:cubicBezTo>
                  <a:cubicBezTo>
                    <a:pt x="1685" y="546"/>
                    <a:pt x="1769" y="451"/>
                    <a:pt x="1876" y="380"/>
                  </a:cubicBezTo>
                  <a:cubicBezTo>
                    <a:pt x="2007" y="284"/>
                    <a:pt x="1971" y="82"/>
                    <a:pt x="1816" y="34"/>
                  </a:cubicBezTo>
                  <a:cubicBezTo>
                    <a:pt x="1727" y="11"/>
                    <a:pt x="1638" y="1"/>
                    <a:pt x="1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41"/>
            <p:cNvSpPr/>
            <p:nvPr/>
          </p:nvSpPr>
          <p:spPr>
            <a:xfrm>
              <a:off x="689675" y="779975"/>
              <a:ext cx="43300" cy="28775"/>
            </a:xfrm>
            <a:custGeom>
              <a:avLst/>
              <a:gdLst/>
              <a:ahLst/>
              <a:cxnLst/>
              <a:rect l="l" t="t" r="r" b="b"/>
              <a:pathLst>
                <a:path w="1732" h="1151" extrusionOk="0">
                  <a:moveTo>
                    <a:pt x="1577" y="0"/>
                  </a:moveTo>
                  <a:cubicBezTo>
                    <a:pt x="922" y="24"/>
                    <a:pt x="339" y="405"/>
                    <a:pt x="41" y="989"/>
                  </a:cubicBezTo>
                  <a:cubicBezTo>
                    <a:pt x="1" y="1070"/>
                    <a:pt x="64" y="1151"/>
                    <a:pt x="142" y="1151"/>
                  </a:cubicBezTo>
                  <a:cubicBezTo>
                    <a:pt x="156" y="1151"/>
                    <a:pt x="170" y="1149"/>
                    <a:pt x="184" y="1143"/>
                  </a:cubicBezTo>
                  <a:cubicBezTo>
                    <a:pt x="577" y="977"/>
                    <a:pt x="982" y="858"/>
                    <a:pt x="1398" y="798"/>
                  </a:cubicBezTo>
                  <a:cubicBezTo>
                    <a:pt x="1458" y="786"/>
                    <a:pt x="1494" y="739"/>
                    <a:pt x="1494" y="679"/>
                  </a:cubicBezTo>
                  <a:cubicBezTo>
                    <a:pt x="1494" y="500"/>
                    <a:pt x="1553" y="322"/>
                    <a:pt x="1672" y="191"/>
                  </a:cubicBezTo>
                  <a:cubicBezTo>
                    <a:pt x="1732" y="107"/>
                    <a:pt x="1672" y="0"/>
                    <a:pt x="1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41"/>
            <p:cNvSpPr/>
            <p:nvPr/>
          </p:nvSpPr>
          <p:spPr>
            <a:xfrm>
              <a:off x="621050" y="876950"/>
              <a:ext cx="24400" cy="20925"/>
            </a:xfrm>
            <a:custGeom>
              <a:avLst/>
              <a:gdLst/>
              <a:ahLst/>
              <a:cxnLst/>
              <a:rect l="l" t="t" r="r" b="b"/>
              <a:pathLst>
                <a:path w="976" h="837" extrusionOk="0">
                  <a:moveTo>
                    <a:pt x="908" y="1"/>
                  </a:moveTo>
                  <a:cubicBezTo>
                    <a:pt x="903" y="1"/>
                    <a:pt x="898" y="1"/>
                    <a:pt x="893" y="3"/>
                  </a:cubicBezTo>
                  <a:cubicBezTo>
                    <a:pt x="691" y="74"/>
                    <a:pt x="286" y="205"/>
                    <a:pt x="155" y="384"/>
                  </a:cubicBezTo>
                  <a:cubicBezTo>
                    <a:pt x="60" y="491"/>
                    <a:pt x="0" y="634"/>
                    <a:pt x="0" y="777"/>
                  </a:cubicBezTo>
                  <a:cubicBezTo>
                    <a:pt x="0" y="812"/>
                    <a:pt x="36" y="836"/>
                    <a:pt x="83" y="836"/>
                  </a:cubicBezTo>
                  <a:cubicBezTo>
                    <a:pt x="333" y="729"/>
                    <a:pt x="583" y="658"/>
                    <a:pt x="857" y="610"/>
                  </a:cubicBezTo>
                  <a:cubicBezTo>
                    <a:pt x="881" y="598"/>
                    <a:pt x="905" y="574"/>
                    <a:pt x="905" y="550"/>
                  </a:cubicBezTo>
                  <a:cubicBezTo>
                    <a:pt x="893" y="384"/>
                    <a:pt x="917" y="229"/>
                    <a:pt x="964" y="74"/>
                  </a:cubicBezTo>
                  <a:cubicBezTo>
                    <a:pt x="975" y="42"/>
                    <a:pt x="948" y="1"/>
                    <a:pt x="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2" name="Google Shape;3532;p41"/>
          <p:cNvGrpSpPr/>
          <p:nvPr/>
        </p:nvGrpSpPr>
        <p:grpSpPr>
          <a:xfrm>
            <a:off x="7264838" y="3685864"/>
            <a:ext cx="1960958" cy="1579946"/>
            <a:chOff x="7264838" y="3685864"/>
            <a:chExt cx="1960958" cy="1579946"/>
          </a:xfrm>
        </p:grpSpPr>
        <p:grpSp>
          <p:nvGrpSpPr>
            <p:cNvPr id="3533" name="Google Shape;3533;p41"/>
            <p:cNvGrpSpPr/>
            <p:nvPr/>
          </p:nvGrpSpPr>
          <p:grpSpPr>
            <a:xfrm>
              <a:off x="7635770" y="3685864"/>
              <a:ext cx="1590025" cy="1579946"/>
              <a:chOff x="2227863" y="3929589"/>
              <a:chExt cx="1344972" cy="1336445"/>
            </a:xfrm>
          </p:grpSpPr>
          <p:sp>
            <p:nvSpPr>
              <p:cNvPr id="3534" name="Google Shape;3534;p41"/>
              <p:cNvSpPr/>
              <p:nvPr/>
            </p:nvSpPr>
            <p:spPr>
              <a:xfrm>
                <a:off x="2786997" y="4016602"/>
                <a:ext cx="409395" cy="830543"/>
              </a:xfrm>
              <a:custGeom>
                <a:avLst/>
                <a:gdLst/>
                <a:ahLst/>
                <a:cxnLst/>
                <a:rect l="l" t="t" r="r" b="b"/>
                <a:pathLst>
                  <a:path w="8883" h="18021" extrusionOk="0">
                    <a:moveTo>
                      <a:pt x="6728" y="1"/>
                    </a:moveTo>
                    <a:cubicBezTo>
                      <a:pt x="5824" y="1"/>
                      <a:pt x="4788" y="1015"/>
                      <a:pt x="4799" y="2269"/>
                    </a:cubicBezTo>
                    <a:cubicBezTo>
                      <a:pt x="4799" y="2579"/>
                      <a:pt x="4870" y="2912"/>
                      <a:pt x="4751" y="3198"/>
                    </a:cubicBezTo>
                    <a:cubicBezTo>
                      <a:pt x="4597" y="3555"/>
                      <a:pt x="4227" y="3650"/>
                      <a:pt x="4085" y="4007"/>
                    </a:cubicBezTo>
                    <a:cubicBezTo>
                      <a:pt x="4001" y="4210"/>
                      <a:pt x="4013" y="4460"/>
                      <a:pt x="3977" y="4686"/>
                    </a:cubicBezTo>
                    <a:cubicBezTo>
                      <a:pt x="3894" y="5329"/>
                      <a:pt x="3465" y="5793"/>
                      <a:pt x="3120" y="6258"/>
                    </a:cubicBezTo>
                    <a:cubicBezTo>
                      <a:pt x="2763" y="6710"/>
                      <a:pt x="2430" y="7401"/>
                      <a:pt x="2596" y="7960"/>
                    </a:cubicBezTo>
                    <a:cubicBezTo>
                      <a:pt x="2668" y="8198"/>
                      <a:pt x="2823" y="8365"/>
                      <a:pt x="2870" y="8615"/>
                    </a:cubicBezTo>
                    <a:cubicBezTo>
                      <a:pt x="2989" y="9163"/>
                      <a:pt x="2573" y="9734"/>
                      <a:pt x="2203" y="10056"/>
                    </a:cubicBezTo>
                    <a:cubicBezTo>
                      <a:pt x="1822" y="10377"/>
                      <a:pt x="1358" y="10722"/>
                      <a:pt x="1239" y="11306"/>
                    </a:cubicBezTo>
                    <a:cubicBezTo>
                      <a:pt x="1132" y="11901"/>
                      <a:pt x="1453" y="12496"/>
                      <a:pt x="1287" y="13080"/>
                    </a:cubicBezTo>
                    <a:cubicBezTo>
                      <a:pt x="1084" y="13806"/>
                      <a:pt x="417" y="14342"/>
                      <a:pt x="417" y="14342"/>
                    </a:cubicBezTo>
                    <a:cubicBezTo>
                      <a:pt x="1" y="14937"/>
                      <a:pt x="239" y="15866"/>
                      <a:pt x="1179" y="16783"/>
                    </a:cubicBezTo>
                    <a:cubicBezTo>
                      <a:pt x="1691" y="17283"/>
                      <a:pt x="2180" y="17914"/>
                      <a:pt x="2858" y="18021"/>
                    </a:cubicBezTo>
                    <a:cubicBezTo>
                      <a:pt x="2858" y="18021"/>
                      <a:pt x="3835" y="16080"/>
                      <a:pt x="4001" y="15687"/>
                    </a:cubicBezTo>
                    <a:cubicBezTo>
                      <a:pt x="4311" y="14949"/>
                      <a:pt x="4632" y="14128"/>
                      <a:pt x="4561" y="13330"/>
                    </a:cubicBezTo>
                    <a:cubicBezTo>
                      <a:pt x="4537" y="13187"/>
                      <a:pt x="4525" y="13032"/>
                      <a:pt x="4537" y="12889"/>
                    </a:cubicBezTo>
                    <a:cubicBezTo>
                      <a:pt x="4573" y="12615"/>
                      <a:pt x="4692" y="12365"/>
                      <a:pt x="4859" y="12151"/>
                    </a:cubicBezTo>
                    <a:lnTo>
                      <a:pt x="6835" y="9210"/>
                    </a:lnTo>
                    <a:cubicBezTo>
                      <a:pt x="7109" y="8865"/>
                      <a:pt x="7311" y="8472"/>
                      <a:pt x="7430" y="8043"/>
                    </a:cubicBezTo>
                    <a:cubicBezTo>
                      <a:pt x="7561" y="7555"/>
                      <a:pt x="7502" y="7020"/>
                      <a:pt x="7668" y="6555"/>
                    </a:cubicBezTo>
                    <a:cubicBezTo>
                      <a:pt x="7871" y="5996"/>
                      <a:pt x="8335" y="5662"/>
                      <a:pt x="8549" y="5115"/>
                    </a:cubicBezTo>
                    <a:cubicBezTo>
                      <a:pt x="8764" y="4567"/>
                      <a:pt x="8669" y="3924"/>
                      <a:pt x="8657" y="3329"/>
                    </a:cubicBezTo>
                    <a:cubicBezTo>
                      <a:pt x="8645" y="3055"/>
                      <a:pt x="8669" y="2781"/>
                      <a:pt x="8728" y="2519"/>
                    </a:cubicBezTo>
                    <a:cubicBezTo>
                      <a:pt x="8883" y="1876"/>
                      <a:pt x="8752" y="1209"/>
                      <a:pt x="8395" y="852"/>
                    </a:cubicBezTo>
                    <a:cubicBezTo>
                      <a:pt x="7930" y="400"/>
                      <a:pt x="7430" y="54"/>
                      <a:pt x="6847" y="7"/>
                    </a:cubicBezTo>
                    <a:cubicBezTo>
                      <a:pt x="6808" y="3"/>
                      <a:pt x="6768" y="1"/>
                      <a:pt x="67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3535;p41"/>
              <p:cNvSpPr/>
              <p:nvPr/>
            </p:nvSpPr>
            <p:spPr>
              <a:xfrm>
                <a:off x="2786997" y="4016602"/>
                <a:ext cx="409395" cy="830543"/>
              </a:xfrm>
              <a:custGeom>
                <a:avLst/>
                <a:gdLst/>
                <a:ahLst/>
                <a:cxnLst/>
                <a:rect l="l" t="t" r="r" b="b"/>
                <a:pathLst>
                  <a:path w="8883" h="18021" extrusionOk="0">
                    <a:moveTo>
                      <a:pt x="6728" y="1"/>
                    </a:moveTo>
                    <a:cubicBezTo>
                      <a:pt x="5824" y="1"/>
                      <a:pt x="4788" y="1015"/>
                      <a:pt x="4799" y="2269"/>
                    </a:cubicBezTo>
                    <a:cubicBezTo>
                      <a:pt x="4799" y="2579"/>
                      <a:pt x="4870" y="2912"/>
                      <a:pt x="4751" y="3198"/>
                    </a:cubicBezTo>
                    <a:cubicBezTo>
                      <a:pt x="4597" y="3555"/>
                      <a:pt x="4227" y="3650"/>
                      <a:pt x="4085" y="4007"/>
                    </a:cubicBezTo>
                    <a:cubicBezTo>
                      <a:pt x="4001" y="4210"/>
                      <a:pt x="4013" y="4460"/>
                      <a:pt x="3977" y="4686"/>
                    </a:cubicBezTo>
                    <a:cubicBezTo>
                      <a:pt x="3894" y="5329"/>
                      <a:pt x="3465" y="5793"/>
                      <a:pt x="3120" y="6258"/>
                    </a:cubicBezTo>
                    <a:cubicBezTo>
                      <a:pt x="2763" y="6710"/>
                      <a:pt x="2430" y="7401"/>
                      <a:pt x="2596" y="7960"/>
                    </a:cubicBezTo>
                    <a:cubicBezTo>
                      <a:pt x="2668" y="8198"/>
                      <a:pt x="2823" y="8365"/>
                      <a:pt x="2870" y="8615"/>
                    </a:cubicBezTo>
                    <a:cubicBezTo>
                      <a:pt x="2989" y="9163"/>
                      <a:pt x="2573" y="9734"/>
                      <a:pt x="2203" y="10056"/>
                    </a:cubicBezTo>
                    <a:cubicBezTo>
                      <a:pt x="1822" y="10377"/>
                      <a:pt x="1358" y="10722"/>
                      <a:pt x="1239" y="11306"/>
                    </a:cubicBezTo>
                    <a:cubicBezTo>
                      <a:pt x="1132" y="11901"/>
                      <a:pt x="1453" y="12496"/>
                      <a:pt x="1287" y="13080"/>
                    </a:cubicBezTo>
                    <a:cubicBezTo>
                      <a:pt x="1084" y="13806"/>
                      <a:pt x="417" y="14342"/>
                      <a:pt x="417" y="14342"/>
                    </a:cubicBezTo>
                    <a:cubicBezTo>
                      <a:pt x="1" y="14937"/>
                      <a:pt x="239" y="15866"/>
                      <a:pt x="1179" y="16783"/>
                    </a:cubicBezTo>
                    <a:cubicBezTo>
                      <a:pt x="1691" y="17283"/>
                      <a:pt x="2180" y="17914"/>
                      <a:pt x="2858" y="18021"/>
                    </a:cubicBezTo>
                    <a:cubicBezTo>
                      <a:pt x="2858" y="18021"/>
                      <a:pt x="3835" y="16080"/>
                      <a:pt x="4001" y="15687"/>
                    </a:cubicBezTo>
                    <a:cubicBezTo>
                      <a:pt x="4311" y="14949"/>
                      <a:pt x="4632" y="14128"/>
                      <a:pt x="4561" y="13330"/>
                    </a:cubicBezTo>
                    <a:cubicBezTo>
                      <a:pt x="4537" y="13187"/>
                      <a:pt x="4525" y="13032"/>
                      <a:pt x="4537" y="12889"/>
                    </a:cubicBezTo>
                    <a:cubicBezTo>
                      <a:pt x="4573" y="12615"/>
                      <a:pt x="4692" y="12365"/>
                      <a:pt x="4859" y="12151"/>
                    </a:cubicBezTo>
                    <a:lnTo>
                      <a:pt x="6835" y="9210"/>
                    </a:lnTo>
                    <a:cubicBezTo>
                      <a:pt x="7109" y="8865"/>
                      <a:pt x="7311" y="8472"/>
                      <a:pt x="7430" y="8043"/>
                    </a:cubicBezTo>
                    <a:cubicBezTo>
                      <a:pt x="7561" y="7555"/>
                      <a:pt x="7502" y="7020"/>
                      <a:pt x="7668" y="6555"/>
                    </a:cubicBezTo>
                    <a:cubicBezTo>
                      <a:pt x="7871" y="5996"/>
                      <a:pt x="8335" y="5662"/>
                      <a:pt x="8549" y="5115"/>
                    </a:cubicBezTo>
                    <a:cubicBezTo>
                      <a:pt x="8764" y="4567"/>
                      <a:pt x="8669" y="3924"/>
                      <a:pt x="8657" y="3329"/>
                    </a:cubicBezTo>
                    <a:cubicBezTo>
                      <a:pt x="8645" y="3055"/>
                      <a:pt x="8669" y="2781"/>
                      <a:pt x="8728" y="2519"/>
                    </a:cubicBezTo>
                    <a:cubicBezTo>
                      <a:pt x="8883" y="1876"/>
                      <a:pt x="8752" y="1209"/>
                      <a:pt x="8395" y="852"/>
                    </a:cubicBezTo>
                    <a:cubicBezTo>
                      <a:pt x="7930" y="400"/>
                      <a:pt x="7430" y="54"/>
                      <a:pt x="6847" y="7"/>
                    </a:cubicBezTo>
                    <a:cubicBezTo>
                      <a:pt x="6808" y="3"/>
                      <a:pt x="6768" y="1"/>
                      <a:pt x="6728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41"/>
              <p:cNvSpPr/>
              <p:nvPr/>
            </p:nvSpPr>
            <p:spPr>
              <a:xfrm>
                <a:off x="2898943" y="4023285"/>
                <a:ext cx="293623" cy="411607"/>
              </a:xfrm>
              <a:custGeom>
                <a:avLst/>
                <a:gdLst/>
                <a:ahLst/>
                <a:cxnLst/>
                <a:rect l="l" t="t" r="r" b="b"/>
                <a:pathLst>
                  <a:path w="6371" h="8931" extrusionOk="0">
                    <a:moveTo>
                      <a:pt x="4108" y="1"/>
                    </a:moveTo>
                    <a:cubicBezTo>
                      <a:pt x="4012" y="1"/>
                      <a:pt x="3916" y="7"/>
                      <a:pt x="3823" y="17"/>
                    </a:cubicBezTo>
                    <a:cubicBezTo>
                      <a:pt x="3763" y="28"/>
                      <a:pt x="3703" y="40"/>
                      <a:pt x="3644" y="64"/>
                    </a:cubicBezTo>
                    <a:cubicBezTo>
                      <a:pt x="3584" y="88"/>
                      <a:pt x="3525" y="112"/>
                      <a:pt x="3465" y="148"/>
                    </a:cubicBezTo>
                    <a:cubicBezTo>
                      <a:pt x="3287" y="255"/>
                      <a:pt x="3120" y="386"/>
                      <a:pt x="2977" y="552"/>
                    </a:cubicBezTo>
                    <a:cubicBezTo>
                      <a:pt x="2775" y="743"/>
                      <a:pt x="2620" y="993"/>
                      <a:pt x="2549" y="1267"/>
                    </a:cubicBezTo>
                    <a:cubicBezTo>
                      <a:pt x="2430" y="1541"/>
                      <a:pt x="2370" y="1838"/>
                      <a:pt x="2382" y="2124"/>
                    </a:cubicBezTo>
                    <a:cubicBezTo>
                      <a:pt x="2382" y="2445"/>
                      <a:pt x="2441" y="2779"/>
                      <a:pt x="2322" y="3053"/>
                    </a:cubicBezTo>
                    <a:cubicBezTo>
                      <a:pt x="2179" y="3410"/>
                      <a:pt x="1810" y="3505"/>
                      <a:pt x="1656" y="3862"/>
                    </a:cubicBezTo>
                    <a:cubicBezTo>
                      <a:pt x="1572" y="4077"/>
                      <a:pt x="1584" y="4315"/>
                      <a:pt x="1560" y="4553"/>
                    </a:cubicBezTo>
                    <a:cubicBezTo>
                      <a:pt x="1465" y="5184"/>
                      <a:pt x="1036" y="5648"/>
                      <a:pt x="691" y="6113"/>
                    </a:cubicBezTo>
                    <a:cubicBezTo>
                      <a:pt x="346" y="6577"/>
                      <a:pt x="1" y="7256"/>
                      <a:pt x="167" y="7815"/>
                    </a:cubicBezTo>
                    <a:cubicBezTo>
                      <a:pt x="239" y="8053"/>
                      <a:pt x="394" y="8220"/>
                      <a:pt x="441" y="8470"/>
                    </a:cubicBezTo>
                    <a:cubicBezTo>
                      <a:pt x="465" y="8530"/>
                      <a:pt x="465" y="8601"/>
                      <a:pt x="465" y="8660"/>
                    </a:cubicBezTo>
                    <a:cubicBezTo>
                      <a:pt x="465" y="8810"/>
                      <a:pt x="549" y="8910"/>
                      <a:pt x="646" y="8910"/>
                    </a:cubicBezTo>
                    <a:cubicBezTo>
                      <a:pt x="665" y="8910"/>
                      <a:pt x="684" y="8906"/>
                      <a:pt x="703" y="8899"/>
                    </a:cubicBezTo>
                    <a:cubicBezTo>
                      <a:pt x="937" y="8821"/>
                      <a:pt x="1177" y="8793"/>
                      <a:pt x="1418" y="8793"/>
                    </a:cubicBezTo>
                    <a:cubicBezTo>
                      <a:pt x="1730" y="8793"/>
                      <a:pt x="2044" y="8840"/>
                      <a:pt x="2346" y="8887"/>
                    </a:cubicBezTo>
                    <a:cubicBezTo>
                      <a:pt x="2512" y="8916"/>
                      <a:pt x="2680" y="8931"/>
                      <a:pt x="2849" y="8931"/>
                    </a:cubicBezTo>
                    <a:cubicBezTo>
                      <a:pt x="3154" y="8931"/>
                      <a:pt x="3460" y="8883"/>
                      <a:pt x="3751" y="8791"/>
                    </a:cubicBezTo>
                    <a:cubicBezTo>
                      <a:pt x="4001" y="8696"/>
                      <a:pt x="3989" y="8196"/>
                      <a:pt x="3739" y="8196"/>
                    </a:cubicBezTo>
                    <a:cubicBezTo>
                      <a:pt x="3168" y="8196"/>
                      <a:pt x="2596" y="8053"/>
                      <a:pt x="2072" y="7791"/>
                    </a:cubicBezTo>
                    <a:cubicBezTo>
                      <a:pt x="1858" y="7684"/>
                      <a:pt x="1953" y="7220"/>
                      <a:pt x="2203" y="7208"/>
                    </a:cubicBezTo>
                    <a:cubicBezTo>
                      <a:pt x="2465" y="7208"/>
                      <a:pt x="2727" y="7184"/>
                      <a:pt x="2989" y="7148"/>
                    </a:cubicBezTo>
                    <a:cubicBezTo>
                      <a:pt x="3203" y="7125"/>
                      <a:pt x="3287" y="6720"/>
                      <a:pt x="3108" y="6589"/>
                    </a:cubicBezTo>
                    <a:lnTo>
                      <a:pt x="3108" y="6589"/>
                    </a:lnTo>
                    <a:cubicBezTo>
                      <a:pt x="3178" y="6608"/>
                      <a:pt x="3250" y="6617"/>
                      <a:pt x="3323" y="6617"/>
                    </a:cubicBezTo>
                    <a:cubicBezTo>
                      <a:pt x="3474" y="6617"/>
                      <a:pt x="3627" y="6578"/>
                      <a:pt x="3763" y="6505"/>
                    </a:cubicBezTo>
                    <a:cubicBezTo>
                      <a:pt x="3870" y="6434"/>
                      <a:pt x="3894" y="6220"/>
                      <a:pt x="3787" y="6160"/>
                    </a:cubicBezTo>
                    <a:cubicBezTo>
                      <a:pt x="3620" y="6053"/>
                      <a:pt x="3430" y="5993"/>
                      <a:pt x="3239" y="5958"/>
                    </a:cubicBezTo>
                    <a:cubicBezTo>
                      <a:pt x="3525" y="5910"/>
                      <a:pt x="3799" y="5803"/>
                      <a:pt x="4061" y="5660"/>
                    </a:cubicBezTo>
                    <a:cubicBezTo>
                      <a:pt x="4227" y="5541"/>
                      <a:pt x="4251" y="5303"/>
                      <a:pt x="4132" y="5136"/>
                    </a:cubicBezTo>
                    <a:lnTo>
                      <a:pt x="4132" y="5136"/>
                    </a:lnTo>
                    <a:cubicBezTo>
                      <a:pt x="4263" y="5196"/>
                      <a:pt x="4382" y="5231"/>
                      <a:pt x="4513" y="5255"/>
                    </a:cubicBezTo>
                    <a:cubicBezTo>
                      <a:pt x="4518" y="5256"/>
                      <a:pt x="4523" y="5257"/>
                      <a:pt x="4529" y="5257"/>
                    </a:cubicBezTo>
                    <a:cubicBezTo>
                      <a:pt x="4651" y="5257"/>
                      <a:pt x="4734" y="4991"/>
                      <a:pt x="4608" y="4922"/>
                    </a:cubicBezTo>
                    <a:cubicBezTo>
                      <a:pt x="4263" y="4779"/>
                      <a:pt x="3942" y="4612"/>
                      <a:pt x="3620" y="4410"/>
                    </a:cubicBezTo>
                    <a:lnTo>
                      <a:pt x="3608" y="4398"/>
                    </a:lnTo>
                    <a:lnTo>
                      <a:pt x="3608" y="4398"/>
                    </a:lnTo>
                    <a:cubicBezTo>
                      <a:pt x="3661" y="4417"/>
                      <a:pt x="3715" y="4426"/>
                      <a:pt x="3766" y="4426"/>
                    </a:cubicBezTo>
                    <a:cubicBezTo>
                      <a:pt x="3876" y="4426"/>
                      <a:pt x="3980" y="4384"/>
                      <a:pt x="4061" y="4303"/>
                    </a:cubicBezTo>
                    <a:cubicBezTo>
                      <a:pt x="4120" y="4267"/>
                      <a:pt x="4168" y="4208"/>
                      <a:pt x="4204" y="4148"/>
                    </a:cubicBezTo>
                    <a:cubicBezTo>
                      <a:pt x="4227" y="4112"/>
                      <a:pt x="4227" y="4065"/>
                      <a:pt x="4192" y="4041"/>
                    </a:cubicBezTo>
                    <a:cubicBezTo>
                      <a:pt x="4215" y="4005"/>
                      <a:pt x="4204" y="3958"/>
                      <a:pt x="4180" y="3922"/>
                    </a:cubicBezTo>
                    <a:cubicBezTo>
                      <a:pt x="4136" y="3895"/>
                      <a:pt x="4088" y="3885"/>
                      <a:pt x="4037" y="3885"/>
                    </a:cubicBezTo>
                    <a:cubicBezTo>
                      <a:pt x="3908" y="3885"/>
                      <a:pt x="3764" y="3949"/>
                      <a:pt x="3644" y="3958"/>
                    </a:cubicBezTo>
                    <a:lnTo>
                      <a:pt x="3537" y="3958"/>
                    </a:lnTo>
                    <a:cubicBezTo>
                      <a:pt x="3549" y="3946"/>
                      <a:pt x="3561" y="3946"/>
                      <a:pt x="3584" y="3934"/>
                    </a:cubicBezTo>
                    <a:cubicBezTo>
                      <a:pt x="4037" y="3838"/>
                      <a:pt x="4477" y="3624"/>
                      <a:pt x="4835" y="3326"/>
                    </a:cubicBezTo>
                    <a:cubicBezTo>
                      <a:pt x="5001" y="3207"/>
                      <a:pt x="5013" y="2898"/>
                      <a:pt x="4870" y="2791"/>
                    </a:cubicBezTo>
                    <a:cubicBezTo>
                      <a:pt x="4358" y="2457"/>
                      <a:pt x="3894" y="2064"/>
                      <a:pt x="3465" y="1636"/>
                    </a:cubicBezTo>
                    <a:lnTo>
                      <a:pt x="3465" y="1624"/>
                    </a:lnTo>
                    <a:cubicBezTo>
                      <a:pt x="3346" y="1457"/>
                      <a:pt x="3287" y="1255"/>
                      <a:pt x="3299" y="1040"/>
                    </a:cubicBezTo>
                    <a:cubicBezTo>
                      <a:pt x="3311" y="957"/>
                      <a:pt x="3334" y="874"/>
                      <a:pt x="3370" y="802"/>
                    </a:cubicBezTo>
                    <a:cubicBezTo>
                      <a:pt x="3453" y="683"/>
                      <a:pt x="3549" y="588"/>
                      <a:pt x="3644" y="493"/>
                    </a:cubicBezTo>
                    <a:cubicBezTo>
                      <a:pt x="3656" y="481"/>
                      <a:pt x="3668" y="469"/>
                      <a:pt x="3680" y="457"/>
                    </a:cubicBezTo>
                    <a:cubicBezTo>
                      <a:pt x="3739" y="433"/>
                      <a:pt x="3787" y="398"/>
                      <a:pt x="3846" y="374"/>
                    </a:cubicBezTo>
                    <a:cubicBezTo>
                      <a:pt x="4049" y="267"/>
                      <a:pt x="4275" y="207"/>
                      <a:pt x="4501" y="183"/>
                    </a:cubicBezTo>
                    <a:cubicBezTo>
                      <a:pt x="4716" y="183"/>
                      <a:pt x="4930" y="267"/>
                      <a:pt x="5108" y="398"/>
                    </a:cubicBezTo>
                    <a:cubicBezTo>
                      <a:pt x="5287" y="529"/>
                      <a:pt x="5466" y="683"/>
                      <a:pt x="5620" y="862"/>
                    </a:cubicBezTo>
                    <a:cubicBezTo>
                      <a:pt x="5775" y="1029"/>
                      <a:pt x="5894" y="1231"/>
                      <a:pt x="5989" y="1445"/>
                    </a:cubicBezTo>
                    <a:cubicBezTo>
                      <a:pt x="6073" y="1636"/>
                      <a:pt x="6061" y="1862"/>
                      <a:pt x="5942" y="2053"/>
                    </a:cubicBezTo>
                    <a:cubicBezTo>
                      <a:pt x="5811" y="2255"/>
                      <a:pt x="5597" y="2362"/>
                      <a:pt x="5370" y="2481"/>
                    </a:cubicBezTo>
                    <a:lnTo>
                      <a:pt x="5370" y="2529"/>
                    </a:lnTo>
                    <a:cubicBezTo>
                      <a:pt x="5420" y="2534"/>
                      <a:pt x="5469" y="2537"/>
                      <a:pt x="5518" y="2537"/>
                    </a:cubicBezTo>
                    <a:cubicBezTo>
                      <a:pt x="5588" y="2537"/>
                      <a:pt x="5658" y="2531"/>
                      <a:pt x="5728" y="2517"/>
                    </a:cubicBezTo>
                    <a:cubicBezTo>
                      <a:pt x="5859" y="2481"/>
                      <a:pt x="5989" y="2410"/>
                      <a:pt x="6085" y="2303"/>
                    </a:cubicBezTo>
                    <a:cubicBezTo>
                      <a:pt x="6228" y="2160"/>
                      <a:pt x="6311" y="1969"/>
                      <a:pt x="6347" y="1779"/>
                    </a:cubicBezTo>
                    <a:cubicBezTo>
                      <a:pt x="6370" y="1588"/>
                      <a:pt x="6359" y="1386"/>
                      <a:pt x="6299" y="1195"/>
                    </a:cubicBezTo>
                    <a:cubicBezTo>
                      <a:pt x="6240" y="1052"/>
                      <a:pt x="6168" y="910"/>
                      <a:pt x="6073" y="790"/>
                    </a:cubicBezTo>
                    <a:lnTo>
                      <a:pt x="5942" y="636"/>
                    </a:lnTo>
                    <a:cubicBezTo>
                      <a:pt x="5906" y="588"/>
                      <a:pt x="5859" y="552"/>
                      <a:pt x="5811" y="505"/>
                    </a:cubicBezTo>
                    <a:cubicBezTo>
                      <a:pt x="5632" y="338"/>
                      <a:pt x="5418" y="219"/>
                      <a:pt x="5180" y="159"/>
                    </a:cubicBezTo>
                    <a:cubicBezTo>
                      <a:pt x="4966" y="112"/>
                      <a:pt x="4739" y="64"/>
                      <a:pt x="4513" y="40"/>
                    </a:cubicBezTo>
                    <a:cubicBezTo>
                      <a:pt x="4381" y="12"/>
                      <a:pt x="4244" y="1"/>
                      <a:pt x="4108" y="1"/>
                    </a:cubicBezTo>
                    <a:close/>
                  </a:path>
                </a:pathLst>
              </a:custGeom>
              <a:solidFill>
                <a:srgbClr val="FFFFFF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41"/>
              <p:cNvSpPr/>
              <p:nvPr/>
            </p:nvSpPr>
            <p:spPr>
              <a:xfrm>
                <a:off x="2865484" y="3963970"/>
                <a:ext cx="575633" cy="969911"/>
              </a:xfrm>
              <a:custGeom>
                <a:avLst/>
                <a:gdLst/>
                <a:ahLst/>
                <a:cxnLst/>
                <a:rect l="l" t="t" r="r" b="b"/>
                <a:pathLst>
                  <a:path w="12490" h="21045" extrusionOk="0">
                    <a:moveTo>
                      <a:pt x="9862" y="0"/>
                    </a:moveTo>
                    <a:cubicBezTo>
                      <a:pt x="8871" y="0"/>
                      <a:pt x="7772" y="885"/>
                      <a:pt x="7620" y="2256"/>
                    </a:cubicBezTo>
                    <a:cubicBezTo>
                      <a:pt x="7573" y="2637"/>
                      <a:pt x="7597" y="3066"/>
                      <a:pt x="7418" y="3375"/>
                    </a:cubicBezTo>
                    <a:cubicBezTo>
                      <a:pt x="7180" y="3768"/>
                      <a:pt x="6739" y="3780"/>
                      <a:pt x="6501" y="4173"/>
                    </a:cubicBezTo>
                    <a:cubicBezTo>
                      <a:pt x="6370" y="4399"/>
                      <a:pt x="6358" y="4709"/>
                      <a:pt x="6275" y="4983"/>
                    </a:cubicBezTo>
                    <a:cubicBezTo>
                      <a:pt x="6073" y="5745"/>
                      <a:pt x="5501" y="6173"/>
                      <a:pt x="5013" y="6649"/>
                    </a:cubicBezTo>
                    <a:cubicBezTo>
                      <a:pt x="4537" y="7114"/>
                      <a:pt x="4037" y="7852"/>
                      <a:pt x="4144" y="8578"/>
                    </a:cubicBezTo>
                    <a:cubicBezTo>
                      <a:pt x="4191" y="8888"/>
                      <a:pt x="4346" y="9150"/>
                      <a:pt x="4370" y="9459"/>
                    </a:cubicBezTo>
                    <a:cubicBezTo>
                      <a:pt x="4418" y="10174"/>
                      <a:pt x="3846" y="10757"/>
                      <a:pt x="3346" y="11043"/>
                    </a:cubicBezTo>
                    <a:cubicBezTo>
                      <a:pt x="2846" y="11317"/>
                      <a:pt x="2251" y="11602"/>
                      <a:pt x="2036" y="12293"/>
                    </a:cubicBezTo>
                    <a:cubicBezTo>
                      <a:pt x="1810" y="12984"/>
                      <a:pt x="2084" y="13817"/>
                      <a:pt x="1810" y="14484"/>
                    </a:cubicBezTo>
                    <a:cubicBezTo>
                      <a:pt x="1465" y="15317"/>
                      <a:pt x="596" y="15782"/>
                      <a:pt x="596" y="15782"/>
                    </a:cubicBezTo>
                    <a:cubicBezTo>
                      <a:pt x="0" y="16377"/>
                      <a:pt x="155" y="17591"/>
                      <a:pt x="1120" y="19020"/>
                    </a:cubicBezTo>
                    <a:cubicBezTo>
                      <a:pt x="1643" y="19770"/>
                      <a:pt x="2132" y="20699"/>
                      <a:pt x="2905" y="21044"/>
                    </a:cubicBezTo>
                    <a:cubicBezTo>
                      <a:pt x="2905" y="21044"/>
                      <a:pt x="4358" y="18960"/>
                      <a:pt x="4620" y="18508"/>
                    </a:cubicBezTo>
                    <a:cubicBezTo>
                      <a:pt x="5096" y="17687"/>
                      <a:pt x="5596" y="16782"/>
                      <a:pt x="5632" y="15782"/>
                    </a:cubicBezTo>
                    <a:cubicBezTo>
                      <a:pt x="5632" y="15591"/>
                      <a:pt x="5644" y="15412"/>
                      <a:pt x="5668" y="15222"/>
                    </a:cubicBezTo>
                    <a:cubicBezTo>
                      <a:pt x="5751" y="14924"/>
                      <a:pt x="5930" y="14639"/>
                      <a:pt x="6168" y="14424"/>
                    </a:cubicBezTo>
                    <a:cubicBezTo>
                      <a:pt x="7096" y="13424"/>
                      <a:pt x="8025" y="12412"/>
                      <a:pt x="8954" y="11412"/>
                    </a:cubicBezTo>
                    <a:cubicBezTo>
                      <a:pt x="9287" y="11055"/>
                      <a:pt x="9644" y="10674"/>
                      <a:pt x="9835" y="10150"/>
                    </a:cubicBezTo>
                    <a:cubicBezTo>
                      <a:pt x="10061" y="9590"/>
                      <a:pt x="10085" y="8912"/>
                      <a:pt x="10347" y="8388"/>
                    </a:cubicBezTo>
                    <a:cubicBezTo>
                      <a:pt x="10668" y="7757"/>
                      <a:pt x="11264" y="7495"/>
                      <a:pt x="11597" y="6888"/>
                    </a:cubicBezTo>
                    <a:cubicBezTo>
                      <a:pt x="11930" y="6280"/>
                      <a:pt x="11930" y="5459"/>
                      <a:pt x="12002" y="4721"/>
                    </a:cubicBezTo>
                    <a:cubicBezTo>
                      <a:pt x="12038" y="4387"/>
                      <a:pt x="12109" y="4054"/>
                      <a:pt x="12216" y="3744"/>
                    </a:cubicBezTo>
                    <a:cubicBezTo>
                      <a:pt x="12490" y="2994"/>
                      <a:pt x="12454" y="2137"/>
                      <a:pt x="12073" y="1589"/>
                    </a:cubicBezTo>
                    <a:cubicBezTo>
                      <a:pt x="11597" y="899"/>
                      <a:pt x="11061" y="327"/>
                      <a:pt x="10383" y="89"/>
                    </a:cubicBezTo>
                    <a:cubicBezTo>
                      <a:pt x="10217" y="29"/>
                      <a:pt x="10041" y="0"/>
                      <a:pt x="98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41"/>
              <p:cNvSpPr/>
              <p:nvPr/>
            </p:nvSpPr>
            <p:spPr>
              <a:xfrm>
                <a:off x="2865484" y="3963970"/>
                <a:ext cx="575633" cy="969911"/>
              </a:xfrm>
              <a:custGeom>
                <a:avLst/>
                <a:gdLst/>
                <a:ahLst/>
                <a:cxnLst/>
                <a:rect l="l" t="t" r="r" b="b"/>
                <a:pathLst>
                  <a:path w="12490" h="21045" extrusionOk="0">
                    <a:moveTo>
                      <a:pt x="9862" y="0"/>
                    </a:moveTo>
                    <a:cubicBezTo>
                      <a:pt x="8871" y="0"/>
                      <a:pt x="7772" y="885"/>
                      <a:pt x="7620" y="2256"/>
                    </a:cubicBezTo>
                    <a:cubicBezTo>
                      <a:pt x="7573" y="2637"/>
                      <a:pt x="7597" y="3066"/>
                      <a:pt x="7418" y="3375"/>
                    </a:cubicBezTo>
                    <a:cubicBezTo>
                      <a:pt x="7180" y="3768"/>
                      <a:pt x="6739" y="3780"/>
                      <a:pt x="6501" y="4173"/>
                    </a:cubicBezTo>
                    <a:cubicBezTo>
                      <a:pt x="6370" y="4399"/>
                      <a:pt x="6358" y="4709"/>
                      <a:pt x="6275" y="4983"/>
                    </a:cubicBezTo>
                    <a:cubicBezTo>
                      <a:pt x="6073" y="5745"/>
                      <a:pt x="5501" y="6173"/>
                      <a:pt x="5013" y="6649"/>
                    </a:cubicBezTo>
                    <a:cubicBezTo>
                      <a:pt x="4537" y="7114"/>
                      <a:pt x="4037" y="7852"/>
                      <a:pt x="4144" y="8578"/>
                    </a:cubicBezTo>
                    <a:cubicBezTo>
                      <a:pt x="4191" y="8888"/>
                      <a:pt x="4346" y="9150"/>
                      <a:pt x="4370" y="9459"/>
                    </a:cubicBezTo>
                    <a:cubicBezTo>
                      <a:pt x="4418" y="10174"/>
                      <a:pt x="3846" y="10757"/>
                      <a:pt x="3346" y="11043"/>
                    </a:cubicBezTo>
                    <a:cubicBezTo>
                      <a:pt x="2846" y="11317"/>
                      <a:pt x="2251" y="11602"/>
                      <a:pt x="2036" y="12293"/>
                    </a:cubicBezTo>
                    <a:cubicBezTo>
                      <a:pt x="1810" y="12984"/>
                      <a:pt x="2084" y="13817"/>
                      <a:pt x="1810" y="14484"/>
                    </a:cubicBezTo>
                    <a:cubicBezTo>
                      <a:pt x="1465" y="15317"/>
                      <a:pt x="596" y="15782"/>
                      <a:pt x="596" y="15782"/>
                    </a:cubicBezTo>
                    <a:cubicBezTo>
                      <a:pt x="0" y="16377"/>
                      <a:pt x="155" y="17591"/>
                      <a:pt x="1120" y="19020"/>
                    </a:cubicBezTo>
                    <a:cubicBezTo>
                      <a:pt x="1643" y="19770"/>
                      <a:pt x="2132" y="20699"/>
                      <a:pt x="2905" y="21044"/>
                    </a:cubicBezTo>
                    <a:cubicBezTo>
                      <a:pt x="2905" y="21044"/>
                      <a:pt x="4358" y="18960"/>
                      <a:pt x="4620" y="18508"/>
                    </a:cubicBezTo>
                    <a:cubicBezTo>
                      <a:pt x="5096" y="17687"/>
                      <a:pt x="5596" y="16782"/>
                      <a:pt x="5632" y="15782"/>
                    </a:cubicBezTo>
                    <a:cubicBezTo>
                      <a:pt x="5632" y="15591"/>
                      <a:pt x="5644" y="15412"/>
                      <a:pt x="5668" y="15222"/>
                    </a:cubicBezTo>
                    <a:cubicBezTo>
                      <a:pt x="5751" y="14924"/>
                      <a:pt x="5930" y="14639"/>
                      <a:pt x="6168" y="14424"/>
                    </a:cubicBezTo>
                    <a:cubicBezTo>
                      <a:pt x="7096" y="13424"/>
                      <a:pt x="8025" y="12412"/>
                      <a:pt x="8954" y="11412"/>
                    </a:cubicBezTo>
                    <a:cubicBezTo>
                      <a:pt x="9287" y="11055"/>
                      <a:pt x="9644" y="10674"/>
                      <a:pt x="9835" y="10150"/>
                    </a:cubicBezTo>
                    <a:cubicBezTo>
                      <a:pt x="10061" y="9590"/>
                      <a:pt x="10085" y="8912"/>
                      <a:pt x="10347" y="8388"/>
                    </a:cubicBezTo>
                    <a:cubicBezTo>
                      <a:pt x="10668" y="7757"/>
                      <a:pt x="11264" y="7495"/>
                      <a:pt x="11597" y="6888"/>
                    </a:cubicBezTo>
                    <a:cubicBezTo>
                      <a:pt x="11930" y="6280"/>
                      <a:pt x="11930" y="5459"/>
                      <a:pt x="12002" y="4721"/>
                    </a:cubicBezTo>
                    <a:cubicBezTo>
                      <a:pt x="12038" y="4387"/>
                      <a:pt x="12109" y="4054"/>
                      <a:pt x="12216" y="3744"/>
                    </a:cubicBezTo>
                    <a:cubicBezTo>
                      <a:pt x="12490" y="2994"/>
                      <a:pt x="12454" y="2137"/>
                      <a:pt x="12073" y="1589"/>
                    </a:cubicBezTo>
                    <a:cubicBezTo>
                      <a:pt x="11597" y="899"/>
                      <a:pt x="11061" y="327"/>
                      <a:pt x="10383" y="89"/>
                    </a:cubicBezTo>
                    <a:cubicBezTo>
                      <a:pt x="10217" y="29"/>
                      <a:pt x="10041" y="0"/>
                      <a:pt x="9862" y="0"/>
                    </a:cubicBezTo>
                    <a:close/>
                  </a:path>
                </a:pathLst>
              </a:custGeom>
              <a:solidFill>
                <a:srgbClr val="FFFFFF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41"/>
              <p:cNvSpPr/>
              <p:nvPr/>
            </p:nvSpPr>
            <p:spPr>
              <a:xfrm>
                <a:off x="3325667" y="4216760"/>
                <a:ext cx="62771" cy="50881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104" extrusionOk="0">
                    <a:moveTo>
                      <a:pt x="624" y="1"/>
                    </a:moveTo>
                    <a:cubicBezTo>
                      <a:pt x="492" y="1"/>
                      <a:pt x="355" y="43"/>
                      <a:pt x="223" y="129"/>
                    </a:cubicBezTo>
                    <a:lnTo>
                      <a:pt x="223" y="129"/>
                    </a:lnTo>
                    <a:cubicBezTo>
                      <a:pt x="214" y="133"/>
                      <a:pt x="204" y="136"/>
                      <a:pt x="195" y="141"/>
                    </a:cubicBezTo>
                    <a:cubicBezTo>
                      <a:pt x="72" y="193"/>
                      <a:pt x="0" y="318"/>
                      <a:pt x="6" y="447"/>
                    </a:cubicBezTo>
                    <a:lnTo>
                      <a:pt x="6" y="447"/>
                    </a:lnTo>
                    <a:cubicBezTo>
                      <a:pt x="1" y="514"/>
                      <a:pt x="13" y="581"/>
                      <a:pt x="40" y="641"/>
                    </a:cubicBezTo>
                    <a:cubicBezTo>
                      <a:pt x="109" y="744"/>
                      <a:pt x="195" y="840"/>
                      <a:pt x="291" y="913"/>
                    </a:cubicBezTo>
                    <a:lnTo>
                      <a:pt x="291" y="913"/>
                    </a:lnTo>
                    <a:cubicBezTo>
                      <a:pt x="436" y="1039"/>
                      <a:pt x="606" y="1103"/>
                      <a:pt x="783" y="1103"/>
                    </a:cubicBezTo>
                    <a:cubicBezTo>
                      <a:pt x="920" y="1103"/>
                      <a:pt x="1060" y="1065"/>
                      <a:pt x="1195" y="986"/>
                    </a:cubicBezTo>
                    <a:cubicBezTo>
                      <a:pt x="1314" y="903"/>
                      <a:pt x="1362" y="748"/>
                      <a:pt x="1326" y="617"/>
                    </a:cubicBezTo>
                    <a:cubicBezTo>
                      <a:pt x="1191" y="212"/>
                      <a:pt x="920" y="1"/>
                      <a:pt x="624" y="1"/>
                    </a:cubicBezTo>
                    <a:close/>
                  </a:path>
                </a:pathLst>
              </a:custGeom>
              <a:solidFill>
                <a:srgbClr val="F7B3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41"/>
              <p:cNvSpPr/>
              <p:nvPr/>
            </p:nvSpPr>
            <p:spPr>
              <a:xfrm>
                <a:off x="3240958" y="4030152"/>
                <a:ext cx="1383" cy="1521"/>
              </a:xfrm>
              <a:custGeom>
                <a:avLst/>
                <a:gdLst/>
                <a:ahLst/>
                <a:cxnLst/>
                <a:rect l="l" t="t" r="r" b="b"/>
                <a:pathLst>
                  <a:path w="30" h="33" extrusionOk="0">
                    <a:moveTo>
                      <a:pt x="16" y="0"/>
                    </a:moveTo>
                    <a:cubicBezTo>
                      <a:pt x="10" y="0"/>
                      <a:pt x="1" y="14"/>
                      <a:pt x="9" y="22"/>
                    </a:cubicBezTo>
                    <a:cubicBezTo>
                      <a:pt x="13" y="30"/>
                      <a:pt x="17" y="33"/>
                      <a:pt x="19" y="33"/>
                    </a:cubicBezTo>
                    <a:cubicBezTo>
                      <a:pt x="26" y="33"/>
                      <a:pt x="29" y="19"/>
                      <a:pt x="21" y="10"/>
                    </a:cubicBezTo>
                    <a:cubicBezTo>
                      <a:pt x="21" y="3"/>
                      <a:pt x="19" y="0"/>
                      <a:pt x="16" y="0"/>
                    </a:cubicBezTo>
                    <a:close/>
                  </a:path>
                </a:pathLst>
              </a:custGeom>
              <a:solidFill>
                <a:srgbClr val="3FAF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41"/>
              <p:cNvSpPr/>
              <p:nvPr/>
            </p:nvSpPr>
            <p:spPr>
              <a:xfrm>
                <a:off x="3212891" y="4147721"/>
                <a:ext cx="111854" cy="127570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2768" extrusionOk="0">
                    <a:moveTo>
                      <a:pt x="155" y="0"/>
                    </a:moveTo>
                    <a:cubicBezTo>
                      <a:pt x="78" y="0"/>
                      <a:pt x="0" y="89"/>
                      <a:pt x="35" y="210"/>
                    </a:cubicBezTo>
                    <a:cubicBezTo>
                      <a:pt x="404" y="1341"/>
                      <a:pt x="1285" y="2365"/>
                      <a:pt x="2130" y="2758"/>
                    </a:cubicBezTo>
                    <a:cubicBezTo>
                      <a:pt x="2145" y="2764"/>
                      <a:pt x="2160" y="2768"/>
                      <a:pt x="2174" y="2768"/>
                    </a:cubicBezTo>
                    <a:cubicBezTo>
                      <a:pt x="2312" y="2768"/>
                      <a:pt x="2426" y="2484"/>
                      <a:pt x="2297" y="2377"/>
                    </a:cubicBezTo>
                    <a:cubicBezTo>
                      <a:pt x="1928" y="2079"/>
                      <a:pt x="1547" y="1817"/>
                      <a:pt x="1213" y="1448"/>
                    </a:cubicBezTo>
                    <a:cubicBezTo>
                      <a:pt x="844" y="1031"/>
                      <a:pt x="559" y="507"/>
                      <a:pt x="237" y="43"/>
                    </a:cubicBezTo>
                    <a:cubicBezTo>
                      <a:pt x="214" y="13"/>
                      <a:pt x="184" y="0"/>
                      <a:pt x="155" y="0"/>
                    </a:cubicBezTo>
                    <a:close/>
                  </a:path>
                </a:pathLst>
              </a:custGeom>
              <a:solidFill>
                <a:srgbClr val="F7E8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41"/>
              <p:cNvSpPr/>
              <p:nvPr/>
            </p:nvSpPr>
            <p:spPr>
              <a:xfrm>
                <a:off x="3244323" y="4192196"/>
                <a:ext cx="53047" cy="26039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565" extrusionOk="0">
                    <a:moveTo>
                      <a:pt x="73" y="0"/>
                    </a:moveTo>
                    <a:cubicBezTo>
                      <a:pt x="32" y="0"/>
                      <a:pt x="0" y="93"/>
                      <a:pt x="31" y="114"/>
                    </a:cubicBezTo>
                    <a:lnTo>
                      <a:pt x="43" y="114"/>
                    </a:lnTo>
                    <a:cubicBezTo>
                      <a:pt x="235" y="269"/>
                      <a:pt x="546" y="565"/>
                      <a:pt x="831" y="565"/>
                    </a:cubicBezTo>
                    <a:cubicBezTo>
                      <a:pt x="918" y="565"/>
                      <a:pt x="1002" y="538"/>
                      <a:pt x="1079" y="471"/>
                    </a:cubicBezTo>
                    <a:cubicBezTo>
                      <a:pt x="1127" y="435"/>
                      <a:pt x="1151" y="316"/>
                      <a:pt x="1079" y="293"/>
                    </a:cubicBezTo>
                    <a:cubicBezTo>
                      <a:pt x="936" y="233"/>
                      <a:pt x="770" y="269"/>
                      <a:pt x="627" y="245"/>
                    </a:cubicBezTo>
                    <a:cubicBezTo>
                      <a:pt x="436" y="197"/>
                      <a:pt x="246" y="114"/>
                      <a:pt x="91" y="7"/>
                    </a:cubicBezTo>
                    <a:cubicBezTo>
                      <a:pt x="85" y="2"/>
                      <a:pt x="79" y="0"/>
                      <a:pt x="73" y="0"/>
                    </a:cubicBezTo>
                    <a:close/>
                  </a:path>
                </a:pathLst>
              </a:custGeom>
              <a:solidFill>
                <a:srgbClr val="F7E8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41"/>
              <p:cNvSpPr/>
              <p:nvPr/>
            </p:nvSpPr>
            <p:spPr>
              <a:xfrm>
                <a:off x="3231418" y="4176987"/>
                <a:ext cx="72542" cy="38990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846" extrusionOk="0">
                    <a:moveTo>
                      <a:pt x="129" y="0"/>
                    </a:moveTo>
                    <a:cubicBezTo>
                      <a:pt x="65" y="0"/>
                      <a:pt x="0" y="105"/>
                      <a:pt x="49" y="194"/>
                    </a:cubicBezTo>
                    <a:cubicBezTo>
                      <a:pt x="204" y="480"/>
                      <a:pt x="454" y="694"/>
                      <a:pt x="764" y="777"/>
                    </a:cubicBezTo>
                    <a:cubicBezTo>
                      <a:pt x="871" y="807"/>
                      <a:pt x="1017" y="846"/>
                      <a:pt x="1160" y="846"/>
                    </a:cubicBezTo>
                    <a:cubicBezTo>
                      <a:pt x="1303" y="846"/>
                      <a:pt x="1442" y="807"/>
                      <a:pt x="1538" y="682"/>
                    </a:cubicBezTo>
                    <a:cubicBezTo>
                      <a:pt x="1573" y="634"/>
                      <a:pt x="1573" y="563"/>
                      <a:pt x="1526" y="515"/>
                    </a:cubicBezTo>
                    <a:cubicBezTo>
                      <a:pt x="1483" y="488"/>
                      <a:pt x="1439" y="481"/>
                      <a:pt x="1395" y="481"/>
                    </a:cubicBezTo>
                    <a:cubicBezTo>
                      <a:pt x="1342" y="481"/>
                      <a:pt x="1287" y="492"/>
                      <a:pt x="1228" y="492"/>
                    </a:cubicBezTo>
                    <a:cubicBezTo>
                      <a:pt x="1205" y="494"/>
                      <a:pt x="1181" y="495"/>
                      <a:pt x="1158" y="495"/>
                    </a:cubicBezTo>
                    <a:cubicBezTo>
                      <a:pt x="1047" y="495"/>
                      <a:pt x="933" y="473"/>
                      <a:pt x="835" y="444"/>
                    </a:cubicBezTo>
                    <a:cubicBezTo>
                      <a:pt x="585" y="349"/>
                      <a:pt x="359" y="206"/>
                      <a:pt x="169" y="15"/>
                    </a:cubicBezTo>
                    <a:cubicBezTo>
                      <a:pt x="156" y="5"/>
                      <a:pt x="143" y="0"/>
                      <a:pt x="129" y="0"/>
                    </a:cubicBezTo>
                    <a:close/>
                  </a:path>
                </a:pathLst>
              </a:custGeom>
              <a:solidFill>
                <a:srgbClr val="F7E8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41"/>
              <p:cNvSpPr/>
              <p:nvPr/>
            </p:nvSpPr>
            <p:spPr>
              <a:xfrm>
                <a:off x="3227132" y="4168737"/>
                <a:ext cx="76828" cy="38714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840" extrusionOk="0">
                    <a:moveTo>
                      <a:pt x="139" y="0"/>
                    </a:moveTo>
                    <a:cubicBezTo>
                      <a:pt x="67" y="0"/>
                      <a:pt x="0" y="149"/>
                      <a:pt x="71" y="230"/>
                    </a:cubicBezTo>
                    <a:lnTo>
                      <a:pt x="83" y="230"/>
                    </a:lnTo>
                    <a:cubicBezTo>
                      <a:pt x="297" y="480"/>
                      <a:pt x="523" y="706"/>
                      <a:pt x="821" y="766"/>
                    </a:cubicBezTo>
                    <a:cubicBezTo>
                      <a:pt x="956" y="793"/>
                      <a:pt x="1126" y="839"/>
                      <a:pt x="1289" y="839"/>
                    </a:cubicBezTo>
                    <a:cubicBezTo>
                      <a:pt x="1413" y="839"/>
                      <a:pt x="1533" y="812"/>
                      <a:pt x="1631" y="730"/>
                    </a:cubicBezTo>
                    <a:cubicBezTo>
                      <a:pt x="1666" y="682"/>
                      <a:pt x="1666" y="623"/>
                      <a:pt x="1631" y="575"/>
                    </a:cubicBezTo>
                    <a:cubicBezTo>
                      <a:pt x="1464" y="421"/>
                      <a:pt x="1202" y="492"/>
                      <a:pt x="1000" y="456"/>
                    </a:cubicBezTo>
                    <a:cubicBezTo>
                      <a:pt x="690" y="397"/>
                      <a:pt x="404" y="242"/>
                      <a:pt x="178" y="16"/>
                    </a:cubicBezTo>
                    <a:cubicBezTo>
                      <a:pt x="165" y="5"/>
                      <a:pt x="152" y="0"/>
                      <a:pt x="139" y="0"/>
                    </a:cubicBezTo>
                    <a:close/>
                  </a:path>
                </a:pathLst>
              </a:custGeom>
              <a:solidFill>
                <a:srgbClr val="F7E8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41"/>
              <p:cNvSpPr/>
              <p:nvPr/>
            </p:nvSpPr>
            <p:spPr>
              <a:xfrm>
                <a:off x="2865484" y="4454480"/>
                <a:ext cx="280995" cy="47696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10349" extrusionOk="0">
                    <a:moveTo>
                      <a:pt x="3943" y="1"/>
                    </a:moveTo>
                    <a:cubicBezTo>
                      <a:pt x="3900" y="1"/>
                      <a:pt x="3858" y="19"/>
                      <a:pt x="3834" y="55"/>
                    </a:cubicBezTo>
                    <a:cubicBezTo>
                      <a:pt x="3679" y="186"/>
                      <a:pt x="3525" y="317"/>
                      <a:pt x="3346" y="412"/>
                    </a:cubicBezTo>
                    <a:cubicBezTo>
                      <a:pt x="2846" y="697"/>
                      <a:pt x="2251" y="971"/>
                      <a:pt x="2036" y="1662"/>
                    </a:cubicBezTo>
                    <a:cubicBezTo>
                      <a:pt x="1810" y="2352"/>
                      <a:pt x="2084" y="3186"/>
                      <a:pt x="1810" y="3853"/>
                    </a:cubicBezTo>
                    <a:cubicBezTo>
                      <a:pt x="1465" y="4674"/>
                      <a:pt x="596" y="5139"/>
                      <a:pt x="596" y="5139"/>
                    </a:cubicBezTo>
                    <a:cubicBezTo>
                      <a:pt x="0" y="5734"/>
                      <a:pt x="143" y="6948"/>
                      <a:pt x="1120" y="8377"/>
                    </a:cubicBezTo>
                    <a:cubicBezTo>
                      <a:pt x="1608" y="9091"/>
                      <a:pt x="2072" y="9961"/>
                      <a:pt x="2786" y="10342"/>
                    </a:cubicBezTo>
                    <a:cubicBezTo>
                      <a:pt x="2804" y="10347"/>
                      <a:pt x="2822" y="10349"/>
                      <a:pt x="2840" y="10349"/>
                    </a:cubicBezTo>
                    <a:cubicBezTo>
                      <a:pt x="2907" y="10349"/>
                      <a:pt x="2975" y="10315"/>
                      <a:pt x="3013" y="10258"/>
                    </a:cubicBezTo>
                    <a:cubicBezTo>
                      <a:pt x="3144" y="10056"/>
                      <a:pt x="3394" y="9687"/>
                      <a:pt x="3667" y="9294"/>
                    </a:cubicBezTo>
                    <a:cubicBezTo>
                      <a:pt x="3739" y="9187"/>
                      <a:pt x="3751" y="9044"/>
                      <a:pt x="3691" y="8925"/>
                    </a:cubicBezTo>
                    <a:cubicBezTo>
                      <a:pt x="3513" y="8627"/>
                      <a:pt x="3322" y="8329"/>
                      <a:pt x="3132" y="8044"/>
                    </a:cubicBezTo>
                    <a:cubicBezTo>
                      <a:pt x="3003" y="7873"/>
                      <a:pt x="3125" y="7567"/>
                      <a:pt x="3298" y="7567"/>
                    </a:cubicBezTo>
                    <a:cubicBezTo>
                      <a:pt x="3317" y="7567"/>
                      <a:pt x="3337" y="7571"/>
                      <a:pt x="3358" y="7579"/>
                    </a:cubicBezTo>
                    <a:cubicBezTo>
                      <a:pt x="3715" y="7734"/>
                      <a:pt x="4084" y="7841"/>
                      <a:pt x="4477" y="7901"/>
                    </a:cubicBezTo>
                    <a:lnTo>
                      <a:pt x="4668" y="7782"/>
                    </a:lnTo>
                    <a:cubicBezTo>
                      <a:pt x="4953" y="7305"/>
                      <a:pt x="5203" y="6805"/>
                      <a:pt x="5394" y="6293"/>
                    </a:cubicBezTo>
                    <a:cubicBezTo>
                      <a:pt x="5442" y="6174"/>
                      <a:pt x="5418" y="6043"/>
                      <a:pt x="5334" y="5948"/>
                    </a:cubicBezTo>
                    <a:cubicBezTo>
                      <a:pt x="4334" y="5186"/>
                      <a:pt x="3156" y="4686"/>
                      <a:pt x="2620" y="3436"/>
                    </a:cubicBezTo>
                    <a:cubicBezTo>
                      <a:pt x="2533" y="3242"/>
                      <a:pt x="2662" y="2999"/>
                      <a:pt x="2820" y="2999"/>
                    </a:cubicBezTo>
                    <a:cubicBezTo>
                      <a:pt x="2836" y="2999"/>
                      <a:pt x="2853" y="3002"/>
                      <a:pt x="2870" y="3007"/>
                    </a:cubicBezTo>
                    <a:lnTo>
                      <a:pt x="3703" y="3341"/>
                    </a:lnTo>
                    <a:cubicBezTo>
                      <a:pt x="3721" y="3347"/>
                      <a:pt x="3738" y="3350"/>
                      <a:pt x="3755" y="3350"/>
                    </a:cubicBezTo>
                    <a:cubicBezTo>
                      <a:pt x="3922" y="3350"/>
                      <a:pt x="4048" y="3049"/>
                      <a:pt x="3929" y="2876"/>
                    </a:cubicBezTo>
                    <a:lnTo>
                      <a:pt x="3906" y="2841"/>
                    </a:lnTo>
                    <a:cubicBezTo>
                      <a:pt x="3787" y="2668"/>
                      <a:pt x="3913" y="2367"/>
                      <a:pt x="4089" y="2367"/>
                    </a:cubicBezTo>
                    <a:cubicBezTo>
                      <a:pt x="4107" y="2367"/>
                      <a:pt x="4125" y="2370"/>
                      <a:pt x="4144" y="2376"/>
                    </a:cubicBezTo>
                    <a:cubicBezTo>
                      <a:pt x="4580" y="2532"/>
                      <a:pt x="5033" y="2616"/>
                      <a:pt x="5495" y="2616"/>
                    </a:cubicBezTo>
                    <a:cubicBezTo>
                      <a:pt x="5600" y="2616"/>
                      <a:pt x="5705" y="2611"/>
                      <a:pt x="5811" y="2602"/>
                    </a:cubicBezTo>
                    <a:cubicBezTo>
                      <a:pt x="6001" y="2591"/>
                      <a:pt x="6096" y="2257"/>
                      <a:pt x="5953" y="2102"/>
                    </a:cubicBezTo>
                    <a:cubicBezTo>
                      <a:pt x="5334" y="1412"/>
                      <a:pt x="4691" y="733"/>
                      <a:pt x="4060" y="55"/>
                    </a:cubicBezTo>
                    <a:cubicBezTo>
                      <a:pt x="4031" y="19"/>
                      <a:pt x="3986" y="1"/>
                      <a:pt x="3943" y="1"/>
                    </a:cubicBezTo>
                    <a:close/>
                  </a:path>
                </a:pathLst>
              </a:custGeom>
              <a:solidFill>
                <a:srgbClr val="F7B3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41"/>
              <p:cNvSpPr/>
              <p:nvPr/>
            </p:nvSpPr>
            <p:spPr>
              <a:xfrm>
                <a:off x="3051493" y="3968210"/>
                <a:ext cx="387458" cy="496408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10771" extrusionOk="0">
                    <a:moveTo>
                      <a:pt x="5501" y="0"/>
                    </a:moveTo>
                    <a:cubicBezTo>
                      <a:pt x="5466" y="0"/>
                      <a:pt x="5430" y="3"/>
                      <a:pt x="5394" y="9"/>
                    </a:cubicBezTo>
                    <a:cubicBezTo>
                      <a:pt x="5323" y="21"/>
                      <a:pt x="5251" y="33"/>
                      <a:pt x="5180" y="69"/>
                    </a:cubicBezTo>
                    <a:cubicBezTo>
                      <a:pt x="5061" y="92"/>
                      <a:pt x="4942" y="140"/>
                      <a:pt x="4846" y="200"/>
                    </a:cubicBezTo>
                    <a:cubicBezTo>
                      <a:pt x="4739" y="259"/>
                      <a:pt x="4632" y="330"/>
                      <a:pt x="4549" y="414"/>
                    </a:cubicBezTo>
                    <a:cubicBezTo>
                      <a:pt x="4263" y="581"/>
                      <a:pt x="4049" y="842"/>
                      <a:pt x="3918" y="1152"/>
                    </a:cubicBezTo>
                    <a:cubicBezTo>
                      <a:pt x="3739" y="1462"/>
                      <a:pt x="3632" y="1807"/>
                      <a:pt x="3596" y="2164"/>
                    </a:cubicBezTo>
                    <a:cubicBezTo>
                      <a:pt x="3549" y="2545"/>
                      <a:pt x="3572" y="2974"/>
                      <a:pt x="3382" y="3283"/>
                    </a:cubicBezTo>
                    <a:cubicBezTo>
                      <a:pt x="3156" y="3676"/>
                      <a:pt x="2703" y="3688"/>
                      <a:pt x="2477" y="4081"/>
                    </a:cubicBezTo>
                    <a:cubicBezTo>
                      <a:pt x="2346" y="4307"/>
                      <a:pt x="2334" y="4617"/>
                      <a:pt x="2251" y="4891"/>
                    </a:cubicBezTo>
                    <a:cubicBezTo>
                      <a:pt x="2048" y="5653"/>
                      <a:pt x="1477" y="6081"/>
                      <a:pt x="989" y="6557"/>
                    </a:cubicBezTo>
                    <a:cubicBezTo>
                      <a:pt x="501" y="7022"/>
                      <a:pt x="1" y="7760"/>
                      <a:pt x="120" y="8498"/>
                    </a:cubicBezTo>
                    <a:cubicBezTo>
                      <a:pt x="167" y="8808"/>
                      <a:pt x="310" y="9058"/>
                      <a:pt x="334" y="9379"/>
                    </a:cubicBezTo>
                    <a:cubicBezTo>
                      <a:pt x="346" y="9463"/>
                      <a:pt x="346" y="9534"/>
                      <a:pt x="334" y="9617"/>
                    </a:cubicBezTo>
                    <a:cubicBezTo>
                      <a:pt x="311" y="9824"/>
                      <a:pt x="421" y="9987"/>
                      <a:pt x="568" y="9987"/>
                    </a:cubicBezTo>
                    <a:cubicBezTo>
                      <a:pt x="574" y="9987"/>
                      <a:pt x="579" y="9987"/>
                      <a:pt x="584" y="9986"/>
                    </a:cubicBezTo>
                    <a:cubicBezTo>
                      <a:pt x="646" y="9981"/>
                      <a:pt x="707" y="9978"/>
                      <a:pt x="769" y="9978"/>
                    </a:cubicBezTo>
                    <a:cubicBezTo>
                      <a:pt x="1364" y="9978"/>
                      <a:pt x="1964" y="10224"/>
                      <a:pt x="2525" y="10451"/>
                    </a:cubicBezTo>
                    <a:cubicBezTo>
                      <a:pt x="2954" y="10627"/>
                      <a:pt x="3424" y="10770"/>
                      <a:pt x="3888" y="10770"/>
                    </a:cubicBezTo>
                    <a:cubicBezTo>
                      <a:pt x="3990" y="10770"/>
                      <a:pt x="4091" y="10763"/>
                      <a:pt x="4192" y="10748"/>
                    </a:cubicBezTo>
                    <a:cubicBezTo>
                      <a:pt x="4501" y="10713"/>
                      <a:pt x="4573" y="10106"/>
                      <a:pt x="4275" y="10022"/>
                    </a:cubicBezTo>
                    <a:cubicBezTo>
                      <a:pt x="3572" y="9844"/>
                      <a:pt x="2930" y="9498"/>
                      <a:pt x="2370" y="9034"/>
                    </a:cubicBezTo>
                    <a:cubicBezTo>
                      <a:pt x="2144" y="8853"/>
                      <a:pt x="2304" y="8351"/>
                      <a:pt x="2565" y="8351"/>
                    </a:cubicBezTo>
                    <a:cubicBezTo>
                      <a:pt x="2579" y="8351"/>
                      <a:pt x="2593" y="8352"/>
                      <a:pt x="2608" y="8355"/>
                    </a:cubicBezTo>
                    <a:cubicBezTo>
                      <a:pt x="2918" y="8427"/>
                      <a:pt x="3227" y="8486"/>
                      <a:pt x="3549" y="8522"/>
                    </a:cubicBezTo>
                    <a:cubicBezTo>
                      <a:pt x="3555" y="8523"/>
                      <a:pt x="3561" y="8523"/>
                      <a:pt x="3567" y="8523"/>
                    </a:cubicBezTo>
                    <a:cubicBezTo>
                      <a:pt x="3829" y="8523"/>
                      <a:pt x="3972" y="8018"/>
                      <a:pt x="3751" y="7831"/>
                    </a:cubicBezTo>
                    <a:lnTo>
                      <a:pt x="3727" y="7808"/>
                    </a:lnTo>
                    <a:cubicBezTo>
                      <a:pt x="3506" y="7621"/>
                      <a:pt x="3649" y="7116"/>
                      <a:pt x="3912" y="7116"/>
                    </a:cubicBezTo>
                    <a:cubicBezTo>
                      <a:pt x="3918" y="7116"/>
                      <a:pt x="3924" y="7117"/>
                      <a:pt x="3930" y="7117"/>
                    </a:cubicBezTo>
                    <a:cubicBezTo>
                      <a:pt x="4027" y="7130"/>
                      <a:pt x="4125" y="7136"/>
                      <a:pt x="4223" y="7136"/>
                    </a:cubicBezTo>
                    <a:cubicBezTo>
                      <a:pt x="4497" y="7136"/>
                      <a:pt x="4774" y="7089"/>
                      <a:pt x="5037" y="7010"/>
                    </a:cubicBezTo>
                    <a:cubicBezTo>
                      <a:pt x="5263" y="6927"/>
                      <a:pt x="5346" y="6534"/>
                      <a:pt x="5192" y="6343"/>
                    </a:cubicBezTo>
                    <a:cubicBezTo>
                      <a:pt x="4930" y="6045"/>
                      <a:pt x="4692" y="5712"/>
                      <a:pt x="4489" y="5367"/>
                    </a:cubicBezTo>
                    <a:cubicBezTo>
                      <a:pt x="4360" y="5132"/>
                      <a:pt x="4508" y="4747"/>
                      <a:pt x="4741" y="4747"/>
                    </a:cubicBezTo>
                    <a:cubicBezTo>
                      <a:pt x="4744" y="4747"/>
                      <a:pt x="4748" y="4748"/>
                      <a:pt x="4751" y="4748"/>
                    </a:cubicBezTo>
                    <a:cubicBezTo>
                      <a:pt x="4774" y="4748"/>
                      <a:pt x="4797" y="4748"/>
                      <a:pt x="4820" y="4748"/>
                    </a:cubicBezTo>
                    <a:cubicBezTo>
                      <a:pt x="5344" y="4748"/>
                      <a:pt x="5855" y="4618"/>
                      <a:pt x="6323" y="4379"/>
                    </a:cubicBezTo>
                    <a:cubicBezTo>
                      <a:pt x="6537" y="4236"/>
                      <a:pt x="6597" y="3938"/>
                      <a:pt x="6442" y="3724"/>
                    </a:cubicBezTo>
                    <a:cubicBezTo>
                      <a:pt x="5882" y="3164"/>
                      <a:pt x="5394" y="2545"/>
                      <a:pt x="4954" y="1902"/>
                    </a:cubicBezTo>
                    <a:cubicBezTo>
                      <a:pt x="4954" y="1890"/>
                      <a:pt x="4954" y="1878"/>
                      <a:pt x="4954" y="1878"/>
                    </a:cubicBezTo>
                    <a:cubicBezTo>
                      <a:pt x="4870" y="1664"/>
                      <a:pt x="4775" y="1378"/>
                      <a:pt x="4835" y="1116"/>
                    </a:cubicBezTo>
                    <a:cubicBezTo>
                      <a:pt x="4870" y="1009"/>
                      <a:pt x="4906" y="926"/>
                      <a:pt x="4977" y="842"/>
                    </a:cubicBezTo>
                    <a:cubicBezTo>
                      <a:pt x="5085" y="723"/>
                      <a:pt x="5204" y="628"/>
                      <a:pt x="5346" y="545"/>
                    </a:cubicBezTo>
                    <a:cubicBezTo>
                      <a:pt x="5358" y="533"/>
                      <a:pt x="5370" y="521"/>
                      <a:pt x="5382" y="509"/>
                    </a:cubicBezTo>
                    <a:cubicBezTo>
                      <a:pt x="5454" y="497"/>
                      <a:pt x="5537" y="473"/>
                      <a:pt x="5597" y="461"/>
                    </a:cubicBezTo>
                    <a:cubicBezTo>
                      <a:pt x="5754" y="419"/>
                      <a:pt x="5911" y="397"/>
                      <a:pt x="6071" y="397"/>
                    </a:cubicBezTo>
                    <a:cubicBezTo>
                      <a:pt x="6177" y="397"/>
                      <a:pt x="6285" y="407"/>
                      <a:pt x="6394" y="426"/>
                    </a:cubicBezTo>
                    <a:cubicBezTo>
                      <a:pt x="6656" y="497"/>
                      <a:pt x="6894" y="652"/>
                      <a:pt x="7085" y="866"/>
                    </a:cubicBezTo>
                    <a:cubicBezTo>
                      <a:pt x="7275" y="1092"/>
                      <a:pt x="7454" y="1331"/>
                      <a:pt x="7609" y="1593"/>
                    </a:cubicBezTo>
                    <a:cubicBezTo>
                      <a:pt x="7763" y="1843"/>
                      <a:pt x="7883" y="2128"/>
                      <a:pt x="7954" y="2426"/>
                    </a:cubicBezTo>
                    <a:cubicBezTo>
                      <a:pt x="8025" y="2676"/>
                      <a:pt x="7978" y="2950"/>
                      <a:pt x="7799" y="3152"/>
                    </a:cubicBezTo>
                    <a:cubicBezTo>
                      <a:pt x="7621" y="3367"/>
                      <a:pt x="7359" y="3438"/>
                      <a:pt x="7073" y="3521"/>
                    </a:cubicBezTo>
                    <a:lnTo>
                      <a:pt x="7073" y="3569"/>
                    </a:lnTo>
                    <a:cubicBezTo>
                      <a:pt x="7204" y="3629"/>
                      <a:pt x="7347" y="3652"/>
                      <a:pt x="7490" y="3664"/>
                    </a:cubicBezTo>
                    <a:cubicBezTo>
                      <a:pt x="7656" y="3664"/>
                      <a:pt x="7811" y="3617"/>
                      <a:pt x="7954" y="3509"/>
                    </a:cubicBezTo>
                    <a:cubicBezTo>
                      <a:pt x="8133" y="3367"/>
                      <a:pt x="8264" y="3164"/>
                      <a:pt x="8335" y="2950"/>
                    </a:cubicBezTo>
                    <a:cubicBezTo>
                      <a:pt x="8394" y="2700"/>
                      <a:pt x="8406" y="2450"/>
                      <a:pt x="8359" y="2200"/>
                    </a:cubicBezTo>
                    <a:cubicBezTo>
                      <a:pt x="8311" y="2009"/>
                      <a:pt x="8252" y="1819"/>
                      <a:pt x="8156" y="1640"/>
                    </a:cubicBezTo>
                    <a:lnTo>
                      <a:pt x="8025" y="1414"/>
                    </a:lnTo>
                    <a:cubicBezTo>
                      <a:pt x="7990" y="1343"/>
                      <a:pt x="7930" y="1271"/>
                      <a:pt x="7883" y="1212"/>
                    </a:cubicBezTo>
                    <a:cubicBezTo>
                      <a:pt x="7704" y="950"/>
                      <a:pt x="7466" y="747"/>
                      <a:pt x="7192" y="604"/>
                    </a:cubicBezTo>
                    <a:cubicBezTo>
                      <a:pt x="6942" y="461"/>
                      <a:pt x="6680" y="354"/>
                      <a:pt x="6418" y="247"/>
                    </a:cubicBezTo>
                    <a:cubicBezTo>
                      <a:pt x="6168" y="128"/>
                      <a:pt x="5894" y="45"/>
                      <a:pt x="5608" y="9"/>
                    </a:cubicBezTo>
                    <a:cubicBezTo>
                      <a:pt x="5573" y="3"/>
                      <a:pt x="5537" y="0"/>
                      <a:pt x="55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41"/>
              <p:cNvSpPr/>
              <p:nvPr/>
            </p:nvSpPr>
            <p:spPr>
              <a:xfrm>
                <a:off x="3161918" y="4230863"/>
                <a:ext cx="108582" cy="106416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2309" extrusionOk="0">
                    <a:moveTo>
                      <a:pt x="149" y="1"/>
                    </a:moveTo>
                    <a:cubicBezTo>
                      <a:pt x="76" y="1"/>
                      <a:pt x="0" y="85"/>
                      <a:pt x="10" y="204"/>
                    </a:cubicBezTo>
                    <a:cubicBezTo>
                      <a:pt x="52" y="1208"/>
                      <a:pt x="1092" y="2308"/>
                      <a:pt x="1890" y="2308"/>
                    </a:cubicBezTo>
                    <a:cubicBezTo>
                      <a:pt x="1982" y="2308"/>
                      <a:pt x="2070" y="2294"/>
                      <a:pt x="2153" y="2263"/>
                    </a:cubicBezTo>
                    <a:cubicBezTo>
                      <a:pt x="2308" y="2180"/>
                      <a:pt x="2355" y="1990"/>
                      <a:pt x="2248" y="1847"/>
                    </a:cubicBezTo>
                    <a:cubicBezTo>
                      <a:pt x="1927" y="1513"/>
                      <a:pt x="1486" y="1442"/>
                      <a:pt x="1141" y="1120"/>
                    </a:cubicBezTo>
                    <a:cubicBezTo>
                      <a:pt x="795" y="811"/>
                      <a:pt x="557" y="311"/>
                      <a:pt x="212" y="25"/>
                    </a:cubicBezTo>
                    <a:cubicBezTo>
                      <a:pt x="193" y="8"/>
                      <a:pt x="171" y="1"/>
                      <a:pt x="149" y="1"/>
                    </a:cubicBezTo>
                    <a:close/>
                  </a:path>
                </a:pathLst>
              </a:custGeom>
              <a:solidFill>
                <a:srgbClr val="F7E8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41"/>
              <p:cNvSpPr/>
              <p:nvPr/>
            </p:nvSpPr>
            <p:spPr>
              <a:xfrm>
                <a:off x="2786997" y="4459688"/>
                <a:ext cx="214076" cy="386444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8385" extrusionOk="0">
                    <a:moveTo>
                      <a:pt x="2670" y="0"/>
                    </a:moveTo>
                    <a:cubicBezTo>
                      <a:pt x="2627" y="0"/>
                      <a:pt x="2584" y="26"/>
                      <a:pt x="2561" y="73"/>
                    </a:cubicBezTo>
                    <a:cubicBezTo>
                      <a:pt x="2453" y="204"/>
                      <a:pt x="2334" y="334"/>
                      <a:pt x="2203" y="442"/>
                    </a:cubicBezTo>
                    <a:cubicBezTo>
                      <a:pt x="1822" y="775"/>
                      <a:pt x="1358" y="1108"/>
                      <a:pt x="1251" y="1704"/>
                    </a:cubicBezTo>
                    <a:cubicBezTo>
                      <a:pt x="1132" y="2287"/>
                      <a:pt x="1453" y="2894"/>
                      <a:pt x="1287" y="3478"/>
                    </a:cubicBezTo>
                    <a:cubicBezTo>
                      <a:pt x="1084" y="4192"/>
                      <a:pt x="417" y="4728"/>
                      <a:pt x="417" y="4728"/>
                    </a:cubicBezTo>
                    <a:cubicBezTo>
                      <a:pt x="1" y="5323"/>
                      <a:pt x="239" y="6252"/>
                      <a:pt x="1179" y="7169"/>
                    </a:cubicBezTo>
                    <a:cubicBezTo>
                      <a:pt x="1668" y="7633"/>
                      <a:pt x="2132" y="8228"/>
                      <a:pt x="2751" y="8383"/>
                    </a:cubicBezTo>
                    <a:cubicBezTo>
                      <a:pt x="2760" y="8384"/>
                      <a:pt x="2768" y="8385"/>
                      <a:pt x="2776" y="8385"/>
                    </a:cubicBezTo>
                    <a:cubicBezTo>
                      <a:pt x="2849" y="8385"/>
                      <a:pt x="2908" y="8340"/>
                      <a:pt x="2930" y="8276"/>
                    </a:cubicBezTo>
                    <a:cubicBezTo>
                      <a:pt x="3025" y="8097"/>
                      <a:pt x="3192" y="7752"/>
                      <a:pt x="3370" y="7383"/>
                    </a:cubicBezTo>
                    <a:cubicBezTo>
                      <a:pt x="3418" y="7288"/>
                      <a:pt x="3418" y="7181"/>
                      <a:pt x="3358" y="7085"/>
                    </a:cubicBezTo>
                    <a:cubicBezTo>
                      <a:pt x="3180" y="6883"/>
                      <a:pt x="2989" y="6692"/>
                      <a:pt x="2799" y="6514"/>
                    </a:cubicBezTo>
                    <a:cubicBezTo>
                      <a:pt x="2675" y="6390"/>
                      <a:pt x="2764" y="6094"/>
                      <a:pt x="2916" y="6094"/>
                    </a:cubicBezTo>
                    <a:cubicBezTo>
                      <a:pt x="2924" y="6094"/>
                      <a:pt x="2933" y="6095"/>
                      <a:pt x="2942" y="6097"/>
                    </a:cubicBezTo>
                    <a:cubicBezTo>
                      <a:pt x="3129" y="6126"/>
                      <a:pt x="3321" y="6142"/>
                      <a:pt x="3514" y="6142"/>
                    </a:cubicBezTo>
                    <a:cubicBezTo>
                      <a:pt x="3640" y="6142"/>
                      <a:pt x="3767" y="6135"/>
                      <a:pt x="3894" y="6121"/>
                    </a:cubicBezTo>
                    <a:lnTo>
                      <a:pt x="4037" y="5990"/>
                    </a:lnTo>
                    <a:cubicBezTo>
                      <a:pt x="4227" y="5561"/>
                      <a:pt x="4382" y="5121"/>
                      <a:pt x="4489" y="4668"/>
                    </a:cubicBezTo>
                    <a:cubicBezTo>
                      <a:pt x="4513" y="4573"/>
                      <a:pt x="4478" y="4478"/>
                      <a:pt x="4394" y="4418"/>
                    </a:cubicBezTo>
                    <a:cubicBezTo>
                      <a:pt x="3501" y="4013"/>
                      <a:pt x="2477" y="3859"/>
                      <a:pt x="1906" y="2978"/>
                    </a:cubicBezTo>
                    <a:cubicBezTo>
                      <a:pt x="1813" y="2826"/>
                      <a:pt x="1913" y="2584"/>
                      <a:pt x="2062" y="2584"/>
                    </a:cubicBezTo>
                    <a:cubicBezTo>
                      <a:pt x="2065" y="2584"/>
                      <a:pt x="2069" y="2584"/>
                      <a:pt x="2072" y="2585"/>
                    </a:cubicBezTo>
                    <a:lnTo>
                      <a:pt x="2799" y="2680"/>
                    </a:lnTo>
                    <a:cubicBezTo>
                      <a:pt x="2804" y="2681"/>
                      <a:pt x="2810" y="2681"/>
                      <a:pt x="2816" y="2681"/>
                    </a:cubicBezTo>
                    <a:cubicBezTo>
                      <a:pt x="2961" y="2681"/>
                      <a:pt x="3056" y="2390"/>
                      <a:pt x="2930" y="2275"/>
                    </a:cubicBezTo>
                    <a:lnTo>
                      <a:pt x="2906" y="2251"/>
                    </a:lnTo>
                    <a:cubicBezTo>
                      <a:pt x="2791" y="2125"/>
                      <a:pt x="2875" y="1833"/>
                      <a:pt x="3031" y="1833"/>
                    </a:cubicBezTo>
                    <a:cubicBezTo>
                      <a:pt x="3037" y="1833"/>
                      <a:pt x="3043" y="1834"/>
                      <a:pt x="3049" y="1835"/>
                    </a:cubicBezTo>
                    <a:cubicBezTo>
                      <a:pt x="3157" y="1846"/>
                      <a:pt x="3266" y="1851"/>
                      <a:pt x="3374" y="1851"/>
                    </a:cubicBezTo>
                    <a:cubicBezTo>
                      <a:pt x="3740" y="1851"/>
                      <a:pt x="4102" y="1790"/>
                      <a:pt x="4442" y="1680"/>
                    </a:cubicBezTo>
                    <a:cubicBezTo>
                      <a:pt x="4608" y="1597"/>
                      <a:pt x="4644" y="1382"/>
                      <a:pt x="4513" y="1251"/>
                    </a:cubicBezTo>
                    <a:lnTo>
                      <a:pt x="2739" y="25"/>
                    </a:lnTo>
                    <a:cubicBezTo>
                      <a:pt x="2718" y="8"/>
                      <a:pt x="2694" y="0"/>
                      <a:pt x="2670" y="0"/>
                    </a:cubicBezTo>
                    <a:close/>
                  </a:path>
                </a:pathLst>
              </a:custGeom>
              <a:solidFill>
                <a:srgbClr val="F7B3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41"/>
              <p:cNvSpPr/>
              <p:nvPr/>
            </p:nvSpPr>
            <p:spPr>
              <a:xfrm>
                <a:off x="3024762" y="4086333"/>
                <a:ext cx="968" cy="1014"/>
              </a:xfrm>
              <a:custGeom>
                <a:avLst/>
                <a:gdLst/>
                <a:ahLst/>
                <a:cxnLst/>
                <a:rect l="l" t="t" r="r" b="b"/>
                <a:pathLst>
                  <a:path w="21" h="22" extrusionOk="0">
                    <a:moveTo>
                      <a:pt x="11" y="1"/>
                    </a:moveTo>
                    <a:cubicBezTo>
                      <a:pt x="4" y="1"/>
                      <a:pt x="1" y="9"/>
                      <a:pt x="9" y="18"/>
                    </a:cubicBezTo>
                    <a:cubicBezTo>
                      <a:pt x="9" y="20"/>
                      <a:pt x="10" y="21"/>
                      <a:pt x="10" y="21"/>
                    </a:cubicBezTo>
                    <a:cubicBezTo>
                      <a:pt x="13" y="21"/>
                      <a:pt x="21" y="6"/>
                      <a:pt x="21" y="6"/>
                    </a:cubicBezTo>
                    <a:cubicBezTo>
                      <a:pt x="17" y="2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rgbClr val="85CE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41"/>
              <p:cNvSpPr/>
              <p:nvPr/>
            </p:nvSpPr>
            <p:spPr>
              <a:xfrm>
                <a:off x="2573565" y="3932078"/>
                <a:ext cx="412667" cy="994937"/>
              </a:xfrm>
              <a:custGeom>
                <a:avLst/>
                <a:gdLst/>
                <a:ahLst/>
                <a:cxnLst/>
                <a:rect l="l" t="t" r="r" b="b"/>
                <a:pathLst>
                  <a:path w="8954" h="21588" extrusionOk="0">
                    <a:moveTo>
                      <a:pt x="3212" y="0"/>
                    </a:moveTo>
                    <a:cubicBezTo>
                      <a:pt x="2564" y="0"/>
                      <a:pt x="1951" y="121"/>
                      <a:pt x="1429" y="507"/>
                    </a:cubicBezTo>
                    <a:cubicBezTo>
                      <a:pt x="453" y="1222"/>
                      <a:pt x="0" y="3186"/>
                      <a:pt x="846" y="4436"/>
                    </a:cubicBezTo>
                    <a:cubicBezTo>
                      <a:pt x="1048" y="4734"/>
                      <a:pt x="1322" y="5008"/>
                      <a:pt x="1381" y="5377"/>
                    </a:cubicBezTo>
                    <a:cubicBezTo>
                      <a:pt x="1453" y="5853"/>
                      <a:pt x="1155" y="6258"/>
                      <a:pt x="1227" y="6722"/>
                    </a:cubicBezTo>
                    <a:cubicBezTo>
                      <a:pt x="1286" y="6996"/>
                      <a:pt x="1453" y="7222"/>
                      <a:pt x="1572" y="7472"/>
                    </a:cubicBezTo>
                    <a:cubicBezTo>
                      <a:pt x="1881" y="8163"/>
                      <a:pt x="1762" y="8973"/>
                      <a:pt x="1715" y="9711"/>
                    </a:cubicBezTo>
                    <a:cubicBezTo>
                      <a:pt x="1667" y="10461"/>
                      <a:pt x="1762" y="11401"/>
                      <a:pt x="2286" y="11794"/>
                    </a:cubicBezTo>
                    <a:cubicBezTo>
                      <a:pt x="2512" y="11961"/>
                      <a:pt x="2762" y="11997"/>
                      <a:pt x="2977" y="12187"/>
                    </a:cubicBezTo>
                    <a:cubicBezTo>
                      <a:pt x="3441" y="12628"/>
                      <a:pt x="3405" y="13533"/>
                      <a:pt x="3227" y="14164"/>
                    </a:cubicBezTo>
                    <a:cubicBezTo>
                      <a:pt x="3060" y="14795"/>
                      <a:pt x="2822" y="15521"/>
                      <a:pt x="3084" y="16188"/>
                    </a:cubicBezTo>
                    <a:cubicBezTo>
                      <a:pt x="3346" y="16855"/>
                      <a:pt x="4036" y="17164"/>
                      <a:pt x="4251" y="17867"/>
                    </a:cubicBezTo>
                    <a:cubicBezTo>
                      <a:pt x="4513" y="18724"/>
                      <a:pt x="4191" y="19807"/>
                      <a:pt x="4191" y="19807"/>
                    </a:cubicBezTo>
                    <a:cubicBezTo>
                      <a:pt x="4156" y="20748"/>
                      <a:pt x="4989" y="21427"/>
                      <a:pt x="6513" y="21510"/>
                    </a:cubicBezTo>
                    <a:cubicBezTo>
                      <a:pt x="6899" y="21533"/>
                      <a:pt x="7301" y="21588"/>
                      <a:pt x="7697" y="21588"/>
                    </a:cubicBezTo>
                    <a:cubicBezTo>
                      <a:pt x="8132" y="21588"/>
                      <a:pt x="8561" y="21521"/>
                      <a:pt x="8954" y="21272"/>
                    </a:cubicBezTo>
                    <a:cubicBezTo>
                      <a:pt x="8954" y="21272"/>
                      <a:pt x="8680" y="18581"/>
                      <a:pt x="8597" y="18045"/>
                    </a:cubicBezTo>
                    <a:cubicBezTo>
                      <a:pt x="8430" y="17069"/>
                      <a:pt x="8227" y="16009"/>
                      <a:pt x="7644" y="15307"/>
                    </a:cubicBezTo>
                    <a:cubicBezTo>
                      <a:pt x="7525" y="15176"/>
                      <a:pt x="7430" y="15045"/>
                      <a:pt x="7334" y="14902"/>
                    </a:cubicBezTo>
                    <a:cubicBezTo>
                      <a:pt x="7192" y="14604"/>
                      <a:pt x="7192" y="14247"/>
                      <a:pt x="7192" y="13914"/>
                    </a:cubicBezTo>
                    <a:lnTo>
                      <a:pt x="7275" y="9389"/>
                    </a:lnTo>
                    <a:cubicBezTo>
                      <a:pt x="7287" y="8854"/>
                      <a:pt x="7299" y="8282"/>
                      <a:pt x="7132" y="7758"/>
                    </a:cubicBezTo>
                    <a:cubicBezTo>
                      <a:pt x="6942" y="7175"/>
                      <a:pt x="6549" y="6710"/>
                      <a:pt x="6418" y="6115"/>
                    </a:cubicBezTo>
                    <a:cubicBezTo>
                      <a:pt x="6251" y="5413"/>
                      <a:pt x="6501" y="4710"/>
                      <a:pt x="6358" y="3996"/>
                    </a:cubicBezTo>
                    <a:cubicBezTo>
                      <a:pt x="6227" y="3281"/>
                      <a:pt x="5727" y="2734"/>
                      <a:pt x="5334" y="2174"/>
                    </a:cubicBezTo>
                    <a:cubicBezTo>
                      <a:pt x="5144" y="1912"/>
                      <a:pt x="5001" y="1626"/>
                      <a:pt x="4882" y="1329"/>
                    </a:cubicBezTo>
                    <a:cubicBezTo>
                      <a:pt x="4620" y="579"/>
                      <a:pt x="4072" y="43"/>
                      <a:pt x="3489" y="7"/>
                    </a:cubicBezTo>
                    <a:cubicBezTo>
                      <a:pt x="3396" y="3"/>
                      <a:pt x="3304" y="0"/>
                      <a:pt x="32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41"/>
              <p:cNvSpPr/>
              <p:nvPr/>
            </p:nvSpPr>
            <p:spPr>
              <a:xfrm>
                <a:off x="2816354" y="4262571"/>
                <a:ext cx="54890" cy="37884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822" extrusionOk="0">
                    <a:moveTo>
                      <a:pt x="939" y="1"/>
                    </a:moveTo>
                    <a:cubicBezTo>
                      <a:pt x="930" y="1"/>
                      <a:pt x="921" y="2"/>
                      <a:pt x="912" y="4"/>
                    </a:cubicBezTo>
                    <a:cubicBezTo>
                      <a:pt x="685" y="39"/>
                      <a:pt x="471" y="147"/>
                      <a:pt x="257" y="218"/>
                    </a:cubicBezTo>
                    <a:cubicBezTo>
                      <a:pt x="0" y="285"/>
                      <a:pt x="88" y="821"/>
                      <a:pt x="325" y="821"/>
                    </a:cubicBezTo>
                    <a:cubicBezTo>
                      <a:pt x="341" y="821"/>
                      <a:pt x="358" y="819"/>
                      <a:pt x="376" y="813"/>
                    </a:cubicBezTo>
                    <a:cubicBezTo>
                      <a:pt x="638" y="754"/>
                      <a:pt x="888" y="611"/>
                      <a:pt x="1078" y="409"/>
                    </a:cubicBezTo>
                    <a:cubicBezTo>
                      <a:pt x="1191" y="274"/>
                      <a:pt x="1091" y="1"/>
                      <a:pt x="939" y="1"/>
                    </a:cubicBezTo>
                    <a:close/>
                  </a:path>
                </a:pathLst>
              </a:custGeom>
              <a:solidFill>
                <a:srgbClr val="FFFFFF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41"/>
              <p:cNvSpPr/>
              <p:nvPr/>
            </p:nvSpPr>
            <p:spPr>
              <a:xfrm>
                <a:off x="2605919" y="4088775"/>
                <a:ext cx="1152" cy="1152"/>
              </a:xfrm>
              <a:custGeom>
                <a:avLst/>
                <a:gdLst/>
                <a:ahLst/>
                <a:cxnLst/>
                <a:rect l="l" t="t" r="r" b="b"/>
                <a:pathLst>
                  <a:path w="25" h="25" extrusionOk="0">
                    <a:moveTo>
                      <a:pt x="13" y="0"/>
                    </a:moveTo>
                    <a:cubicBezTo>
                      <a:pt x="1" y="0"/>
                      <a:pt x="1" y="24"/>
                      <a:pt x="13" y="24"/>
                    </a:cubicBezTo>
                    <a:cubicBezTo>
                      <a:pt x="25" y="24"/>
                      <a:pt x="25" y="0"/>
                      <a:pt x="13" y="0"/>
                    </a:cubicBezTo>
                    <a:close/>
                  </a:path>
                </a:pathLst>
              </a:custGeom>
              <a:solidFill>
                <a:srgbClr val="3FAF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41"/>
              <p:cNvSpPr/>
              <p:nvPr/>
            </p:nvSpPr>
            <p:spPr>
              <a:xfrm>
                <a:off x="2784277" y="4100389"/>
                <a:ext cx="58762" cy="5701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37" extrusionOk="0">
                    <a:moveTo>
                      <a:pt x="790" y="0"/>
                    </a:moveTo>
                    <a:cubicBezTo>
                      <a:pt x="445" y="0"/>
                      <a:pt x="162" y="279"/>
                      <a:pt x="60" y="725"/>
                    </a:cubicBezTo>
                    <a:cubicBezTo>
                      <a:pt x="60" y="737"/>
                      <a:pt x="48" y="749"/>
                      <a:pt x="36" y="772"/>
                    </a:cubicBezTo>
                    <a:cubicBezTo>
                      <a:pt x="0" y="868"/>
                      <a:pt x="12" y="975"/>
                      <a:pt x="60" y="1070"/>
                    </a:cubicBezTo>
                    <a:cubicBezTo>
                      <a:pt x="60" y="1082"/>
                      <a:pt x="60" y="1082"/>
                      <a:pt x="60" y="1082"/>
                    </a:cubicBezTo>
                    <a:cubicBezTo>
                      <a:pt x="95" y="1165"/>
                      <a:pt x="167" y="1237"/>
                      <a:pt x="238" y="1237"/>
                    </a:cubicBezTo>
                    <a:cubicBezTo>
                      <a:pt x="334" y="1237"/>
                      <a:pt x="441" y="1225"/>
                      <a:pt x="536" y="1201"/>
                    </a:cubicBezTo>
                    <a:cubicBezTo>
                      <a:pt x="857" y="1142"/>
                      <a:pt x="1131" y="856"/>
                      <a:pt x="1238" y="427"/>
                    </a:cubicBezTo>
                    <a:cubicBezTo>
                      <a:pt x="1274" y="296"/>
                      <a:pt x="1215" y="153"/>
                      <a:pt x="1096" y="70"/>
                    </a:cubicBezTo>
                    <a:cubicBezTo>
                      <a:pt x="991" y="23"/>
                      <a:pt x="888" y="0"/>
                      <a:pt x="790" y="0"/>
                    </a:cubicBezTo>
                    <a:close/>
                  </a:path>
                </a:pathLst>
              </a:custGeom>
              <a:solidFill>
                <a:srgbClr val="FFFFFF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41"/>
              <p:cNvSpPr/>
              <p:nvPr/>
            </p:nvSpPr>
            <p:spPr>
              <a:xfrm>
                <a:off x="2590019" y="3929589"/>
                <a:ext cx="395661" cy="995260"/>
              </a:xfrm>
              <a:custGeom>
                <a:avLst/>
                <a:gdLst/>
                <a:ahLst/>
                <a:cxnLst/>
                <a:rect l="l" t="t" r="r" b="b"/>
                <a:pathLst>
                  <a:path w="8585" h="21595" extrusionOk="0">
                    <a:moveTo>
                      <a:pt x="2782" y="0"/>
                    </a:moveTo>
                    <a:cubicBezTo>
                      <a:pt x="2507" y="0"/>
                      <a:pt x="2244" y="71"/>
                      <a:pt x="2001" y="204"/>
                    </a:cubicBezTo>
                    <a:cubicBezTo>
                      <a:pt x="1751" y="347"/>
                      <a:pt x="1501" y="490"/>
                      <a:pt x="1262" y="657"/>
                    </a:cubicBezTo>
                    <a:cubicBezTo>
                      <a:pt x="1001" y="811"/>
                      <a:pt x="762" y="1002"/>
                      <a:pt x="560" y="1216"/>
                    </a:cubicBezTo>
                    <a:cubicBezTo>
                      <a:pt x="500" y="1276"/>
                      <a:pt x="453" y="1347"/>
                      <a:pt x="417" y="1419"/>
                    </a:cubicBezTo>
                    <a:cubicBezTo>
                      <a:pt x="370" y="1490"/>
                      <a:pt x="322" y="1561"/>
                      <a:pt x="298" y="1645"/>
                    </a:cubicBezTo>
                    <a:cubicBezTo>
                      <a:pt x="227" y="1764"/>
                      <a:pt x="179" y="1907"/>
                      <a:pt x="143" y="2038"/>
                    </a:cubicBezTo>
                    <a:cubicBezTo>
                      <a:pt x="12" y="2514"/>
                      <a:pt x="0" y="3026"/>
                      <a:pt x="84" y="3514"/>
                    </a:cubicBezTo>
                    <a:cubicBezTo>
                      <a:pt x="143" y="3859"/>
                      <a:pt x="274" y="4193"/>
                      <a:pt x="477" y="4478"/>
                    </a:cubicBezTo>
                    <a:cubicBezTo>
                      <a:pt x="548" y="4597"/>
                      <a:pt x="631" y="4705"/>
                      <a:pt x="715" y="4812"/>
                    </a:cubicBezTo>
                    <a:cubicBezTo>
                      <a:pt x="774" y="4883"/>
                      <a:pt x="822" y="4967"/>
                      <a:pt x="870" y="5038"/>
                    </a:cubicBezTo>
                    <a:cubicBezTo>
                      <a:pt x="905" y="5121"/>
                      <a:pt x="953" y="5205"/>
                      <a:pt x="977" y="5288"/>
                    </a:cubicBezTo>
                    <a:cubicBezTo>
                      <a:pt x="977" y="5312"/>
                      <a:pt x="989" y="5348"/>
                      <a:pt x="1001" y="5371"/>
                    </a:cubicBezTo>
                    <a:cubicBezTo>
                      <a:pt x="1001" y="5407"/>
                      <a:pt x="1001" y="5407"/>
                      <a:pt x="1012" y="5431"/>
                    </a:cubicBezTo>
                    <a:cubicBezTo>
                      <a:pt x="1012" y="5431"/>
                      <a:pt x="1012" y="5443"/>
                      <a:pt x="1012" y="5443"/>
                    </a:cubicBezTo>
                    <a:cubicBezTo>
                      <a:pt x="1012" y="5502"/>
                      <a:pt x="1012" y="5550"/>
                      <a:pt x="1024" y="5598"/>
                    </a:cubicBezTo>
                    <a:cubicBezTo>
                      <a:pt x="1012" y="5645"/>
                      <a:pt x="1012" y="5693"/>
                      <a:pt x="1001" y="5740"/>
                    </a:cubicBezTo>
                    <a:cubicBezTo>
                      <a:pt x="965" y="6086"/>
                      <a:pt x="798" y="6407"/>
                      <a:pt x="858" y="6764"/>
                    </a:cubicBezTo>
                    <a:lnTo>
                      <a:pt x="858" y="6776"/>
                    </a:lnTo>
                    <a:cubicBezTo>
                      <a:pt x="858" y="6800"/>
                      <a:pt x="870" y="6824"/>
                      <a:pt x="881" y="6848"/>
                    </a:cubicBezTo>
                    <a:cubicBezTo>
                      <a:pt x="893" y="6883"/>
                      <a:pt x="893" y="6931"/>
                      <a:pt x="917" y="6967"/>
                    </a:cubicBezTo>
                    <a:cubicBezTo>
                      <a:pt x="929" y="7003"/>
                      <a:pt x="953" y="7062"/>
                      <a:pt x="977" y="7110"/>
                    </a:cubicBezTo>
                    <a:cubicBezTo>
                      <a:pt x="1001" y="7169"/>
                      <a:pt x="1024" y="7205"/>
                      <a:pt x="1060" y="7264"/>
                    </a:cubicBezTo>
                    <a:lnTo>
                      <a:pt x="1096" y="7336"/>
                    </a:lnTo>
                    <a:cubicBezTo>
                      <a:pt x="1132" y="7395"/>
                      <a:pt x="1155" y="7455"/>
                      <a:pt x="1191" y="7515"/>
                    </a:cubicBezTo>
                    <a:cubicBezTo>
                      <a:pt x="1227" y="7598"/>
                      <a:pt x="1251" y="7681"/>
                      <a:pt x="1274" y="7765"/>
                    </a:cubicBezTo>
                    <a:lnTo>
                      <a:pt x="1286" y="7800"/>
                    </a:lnTo>
                    <a:cubicBezTo>
                      <a:pt x="1310" y="7872"/>
                      <a:pt x="1334" y="7955"/>
                      <a:pt x="1346" y="8038"/>
                    </a:cubicBezTo>
                    <a:lnTo>
                      <a:pt x="1346" y="8074"/>
                    </a:lnTo>
                    <a:cubicBezTo>
                      <a:pt x="1358" y="8157"/>
                      <a:pt x="1370" y="8241"/>
                      <a:pt x="1382" y="8324"/>
                    </a:cubicBezTo>
                    <a:cubicBezTo>
                      <a:pt x="1382" y="8336"/>
                      <a:pt x="1382" y="8348"/>
                      <a:pt x="1382" y="8360"/>
                    </a:cubicBezTo>
                    <a:cubicBezTo>
                      <a:pt x="1382" y="8443"/>
                      <a:pt x="1382" y="8527"/>
                      <a:pt x="1382" y="8610"/>
                    </a:cubicBezTo>
                    <a:lnTo>
                      <a:pt x="1382" y="8634"/>
                    </a:lnTo>
                    <a:lnTo>
                      <a:pt x="1382" y="8848"/>
                    </a:lnTo>
                    <a:lnTo>
                      <a:pt x="1382" y="8991"/>
                    </a:lnTo>
                    <a:lnTo>
                      <a:pt x="1382" y="9146"/>
                    </a:lnTo>
                    <a:cubicBezTo>
                      <a:pt x="1382" y="9193"/>
                      <a:pt x="1382" y="9241"/>
                      <a:pt x="1370" y="9289"/>
                    </a:cubicBezTo>
                    <a:cubicBezTo>
                      <a:pt x="1358" y="9443"/>
                      <a:pt x="1346" y="9610"/>
                      <a:pt x="1334" y="9765"/>
                    </a:cubicBezTo>
                    <a:cubicBezTo>
                      <a:pt x="1334" y="9824"/>
                      <a:pt x="1322" y="9896"/>
                      <a:pt x="1322" y="9967"/>
                    </a:cubicBezTo>
                    <a:cubicBezTo>
                      <a:pt x="1322" y="9979"/>
                      <a:pt x="1322" y="10003"/>
                      <a:pt x="1322" y="10015"/>
                    </a:cubicBezTo>
                    <a:lnTo>
                      <a:pt x="1322" y="10217"/>
                    </a:lnTo>
                    <a:lnTo>
                      <a:pt x="1322" y="10253"/>
                    </a:lnTo>
                    <a:cubicBezTo>
                      <a:pt x="1322" y="10324"/>
                      <a:pt x="1322" y="10396"/>
                      <a:pt x="1334" y="10455"/>
                    </a:cubicBezTo>
                    <a:lnTo>
                      <a:pt x="1334" y="10479"/>
                    </a:lnTo>
                    <a:cubicBezTo>
                      <a:pt x="1334" y="10551"/>
                      <a:pt x="1346" y="10622"/>
                      <a:pt x="1358" y="10693"/>
                    </a:cubicBezTo>
                    <a:cubicBezTo>
                      <a:pt x="1358" y="10705"/>
                      <a:pt x="1358" y="10729"/>
                      <a:pt x="1358" y="10741"/>
                    </a:cubicBezTo>
                    <a:cubicBezTo>
                      <a:pt x="1370" y="10813"/>
                      <a:pt x="1382" y="10872"/>
                      <a:pt x="1405" y="10944"/>
                    </a:cubicBezTo>
                    <a:lnTo>
                      <a:pt x="1405" y="10967"/>
                    </a:lnTo>
                    <a:cubicBezTo>
                      <a:pt x="1417" y="11027"/>
                      <a:pt x="1429" y="11098"/>
                      <a:pt x="1453" y="11158"/>
                    </a:cubicBezTo>
                    <a:cubicBezTo>
                      <a:pt x="1453" y="11158"/>
                      <a:pt x="1453" y="11170"/>
                      <a:pt x="1465" y="11182"/>
                    </a:cubicBezTo>
                    <a:cubicBezTo>
                      <a:pt x="1477" y="11253"/>
                      <a:pt x="1501" y="11313"/>
                      <a:pt x="1536" y="11372"/>
                    </a:cubicBezTo>
                    <a:cubicBezTo>
                      <a:pt x="1536" y="11384"/>
                      <a:pt x="1548" y="11396"/>
                      <a:pt x="1548" y="11408"/>
                    </a:cubicBezTo>
                    <a:cubicBezTo>
                      <a:pt x="1608" y="11515"/>
                      <a:pt x="1667" y="11610"/>
                      <a:pt x="1751" y="11706"/>
                    </a:cubicBezTo>
                    <a:lnTo>
                      <a:pt x="1774" y="11729"/>
                    </a:lnTo>
                    <a:cubicBezTo>
                      <a:pt x="1810" y="11777"/>
                      <a:pt x="1846" y="11813"/>
                      <a:pt x="1894" y="11848"/>
                    </a:cubicBezTo>
                    <a:cubicBezTo>
                      <a:pt x="2001" y="11920"/>
                      <a:pt x="2120" y="11979"/>
                      <a:pt x="2239" y="12027"/>
                    </a:cubicBezTo>
                    <a:lnTo>
                      <a:pt x="2358" y="12086"/>
                    </a:lnTo>
                    <a:lnTo>
                      <a:pt x="2382" y="12098"/>
                    </a:lnTo>
                    <a:cubicBezTo>
                      <a:pt x="2417" y="12122"/>
                      <a:pt x="2465" y="12146"/>
                      <a:pt x="2501" y="12170"/>
                    </a:cubicBezTo>
                    <a:cubicBezTo>
                      <a:pt x="2525" y="12194"/>
                      <a:pt x="2548" y="12217"/>
                      <a:pt x="2584" y="12241"/>
                    </a:cubicBezTo>
                    <a:cubicBezTo>
                      <a:pt x="2632" y="12289"/>
                      <a:pt x="2679" y="12348"/>
                      <a:pt x="2727" y="12408"/>
                    </a:cubicBezTo>
                    <a:cubicBezTo>
                      <a:pt x="2929" y="12706"/>
                      <a:pt x="2977" y="13122"/>
                      <a:pt x="2953" y="13527"/>
                    </a:cubicBezTo>
                    <a:lnTo>
                      <a:pt x="2953" y="13539"/>
                    </a:lnTo>
                    <a:cubicBezTo>
                      <a:pt x="2941" y="13765"/>
                      <a:pt x="2894" y="13991"/>
                      <a:pt x="2846" y="14206"/>
                    </a:cubicBezTo>
                    <a:cubicBezTo>
                      <a:pt x="2822" y="14301"/>
                      <a:pt x="2786" y="14384"/>
                      <a:pt x="2763" y="14480"/>
                    </a:cubicBezTo>
                    <a:lnTo>
                      <a:pt x="2739" y="14599"/>
                    </a:lnTo>
                    <a:cubicBezTo>
                      <a:pt x="2620" y="14968"/>
                      <a:pt x="2572" y="15337"/>
                      <a:pt x="2584" y="15718"/>
                    </a:cubicBezTo>
                    <a:cubicBezTo>
                      <a:pt x="2584" y="15766"/>
                      <a:pt x="2596" y="15801"/>
                      <a:pt x="2596" y="15849"/>
                    </a:cubicBezTo>
                    <a:cubicBezTo>
                      <a:pt x="2608" y="15896"/>
                      <a:pt x="2608" y="15896"/>
                      <a:pt x="2620" y="15932"/>
                    </a:cubicBezTo>
                    <a:cubicBezTo>
                      <a:pt x="2620" y="15956"/>
                      <a:pt x="2620" y="15980"/>
                      <a:pt x="2632" y="16004"/>
                    </a:cubicBezTo>
                    <a:cubicBezTo>
                      <a:pt x="2644" y="16075"/>
                      <a:pt x="2667" y="16158"/>
                      <a:pt x="2703" y="16230"/>
                    </a:cubicBezTo>
                    <a:cubicBezTo>
                      <a:pt x="2727" y="16301"/>
                      <a:pt x="2775" y="16385"/>
                      <a:pt x="2810" y="16456"/>
                    </a:cubicBezTo>
                    <a:cubicBezTo>
                      <a:pt x="2822" y="16480"/>
                      <a:pt x="2846" y="16492"/>
                      <a:pt x="2858" y="16516"/>
                    </a:cubicBezTo>
                    <a:cubicBezTo>
                      <a:pt x="2870" y="16539"/>
                      <a:pt x="2917" y="16611"/>
                      <a:pt x="2953" y="16658"/>
                    </a:cubicBezTo>
                    <a:cubicBezTo>
                      <a:pt x="2989" y="16694"/>
                      <a:pt x="3001" y="16706"/>
                      <a:pt x="3013" y="16730"/>
                    </a:cubicBezTo>
                    <a:cubicBezTo>
                      <a:pt x="3037" y="16754"/>
                      <a:pt x="3084" y="16801"/>
                      <a:pt x="3108" y="16849"/>
                    </a:cubicBezTo>
                    <a:cubicBezTo>
                      <a:pt x="3144" y="16885"/>
                      <a:pt x="3167" y="16897"/>
                      <a:pt x="3191" y="16932"/>
                    </a:cubicBezTo>
                    <a:lnTo>
                      <a:pt x="3215" y="16956"/>
                    </a:lnTo>
                    <a:lnTo>
                      <a:pt x="3298" y="17051"/>
                    </a:lnTo>
                    <a:cubicBezTo>
                      <a:pt x="3370" y="17123"/>
                      <a:pt x="3453" y="17206"/>
                      <a:pt x="3513" y="17290"/>
                    </a:cubicBezTo>
                    <a:cubicBezTo>
                      <a:pt x="3548" y="17337"/>
                      <a:pt x="3596" y="17385"/>
                      <a:pt x="3632" y="17432"/>
                    </a:cubicBezTo>
                    <a:cubicBezTo>
                      <a:pt x="3727" y="17575"/>
                      <a:pt x="3810" y="17730"/>
                      <a:pt x="3858" y="17897"/>
                    </a:cubicBezTo>
                    <a:cubicBezTo>
                      <a:pt x="3894" y="18004"/>
                      <a:pt x="3918" y="18123"/>
                      <a:pt x="3941" y="18230"/>
                    </a:cubicBezTo>
                    <a:cubicBezTo>
                      <a:pt x="3953" y="18337"/>
                      <a:pt x="3965" y="18456"/>
                      <a:pt x="3965" y="18563"/>
                    </a:cubicBezTo>
                    <a:lnTo>
                      <a:pt x="3965" y="18730"/>
                    </a:lnTo>
                    <a:cubicBezTo>
                      <a:pt x="3965" y="18837"/>
                      <a:pt x="3953" y="18944"/>
                      <a:pt x="3941" y="19052"/>
                    </a:cubicBezTo>
                    <a:cubicBezTo>
                      <a:pt x="3941" y="19099"/>
                      <a:pt x="3941" y="19159"/>
                      <a:pt x="3929" y="19195"/>
                    </a:cubicBezTo>
                    <a:cubicBezTo>
                      <a:pt x="3929" y="19218"/>
                      <a:pt x="3929" y="19230"/>
                      <a:pt x="3918" y="19254"/>
                    </a:cubicBezTo>
                    <a:lnTo>
                      <a:pt x="3906" y="19337"/>
                    </a:lnTo>
                    <a:cubicBezTo>
                      <a:pt x="3906" y="19361"/>
                      <a:pt x="3906" y="19373"/>
                      <a:pt x="3906" y="19397"/>
                    </a:cubicBezTo>
                    <a:cubicBezTo>
                      <a:pt x="3894" y="19409"/>
                      <a:pt x="3894" y="19445"/>
                      <a:pt x="3882" y="19468"/>
                    </a:cubicBezTo>
                    <a:cubicBezTo>
                      <a:pt x="3882" y="19492"/>
                      <a:pt x="3882" y="19504"/>
                      <a:pt x="3882" y="19528"/>
                    </a:cubicBezTo>
                    <a:cubicBezTo>
                      <a:pt x="3870" y="19540"/>
                      <a:pt x="3870" y="19564"/>
                      <a:pt x="3870" y="19587"/>
                    </a:cubicBezTo>
                    <a:cubicBezTo>
                      <a:pt x="3858" y="19611"/>
                      <a:pt x="3870" y="19623"/>
                      <a:pt x="3858" y="19635"/>
                    </a:cubicBezTo>
                    <a:cubicBezTo>
                      <a:pt x="3846" y="19647"/>
                      <a:pt x="3846" y="19671"/>
                      <a:pt x="3846" y="19683"/>
                    </a:cubicBezTo>
                    <a:cubicBezTo>
                      <a:pt x="3834" y="19706"/>
                      <a:pt x="3846" y="19706"/>
                      <a:pt x="3846" y="19718"/>
                    </a:cubicBezTo>
                    <a:cubicBezTo>
                      <a:pt x="3846" y="19730"/>
                      <a:pt x="3834" y="19742"/>
                      <a:pt x="3834" y="19766"/>
                    </a:cubicBezTo>
                    <a:cubicBezTo>
                      <a:pt x="3834" y="19778"/>
                      <a:pt x="3834" y="19778"/>
                      <a:pt x="3834" y="19778"/>
                    </a:cubicBezTo>
                    <a:cubicBezTo>
                      <a:pt x="3834" y="19790"/>
                      <a:pt x="3834" y="19802"/>
                      <a:pt x="3822" y="19814"/>
                    </a:cubicBezTo>
                    <a:lnTo>
                      <a:pt x="3822" y="19826"/>
                    </a:lnTo>
                    <a:lnTo>
                      <a:pt x="3822" y="19837"/>
                    </a:lnTo>
                    <a:cubicBezTo>
                      <a:pt x="3810" y="20159"/>
                      <a:pt x="3906" y="20480"/>
                      <a:pt x="4108" y="20730"/>
                    </a:cubicBezTo>
                    <a:cubicBezTo>
                      <a:pt x="4120" y="20742"/>
                      <a:pt x="4132" y="20754"/>
                      <a:pt x="4132" y="20766"/>
                    </a:cubicBezTo>
                    <a:cubicBezTo>
                      <a:pt x="4191" y="20826"/>
                      <a:pt x="4239" y="20885"/>
                      <a:pt x="4299" y="20933"/>
                    </a:cubicBezTo>
                    <a:lnTo>
                      <a:pt x="4346" y="20969"/>
                    </a:lnTo>
                    <a:cubicBezTo>
                      <a:pt x="4418" y="21028"/>
                      <a:pt x="4477" y="21076"/>
                      <a:pt x="4561" y="21123"/>
                    </a:cubicBezTo>
                    <a:cubicBezTo>
                      <a:pt x="4608" y="21147"/>
                      <a:pt x="4656" y="21183"/>
                      <a:pt x="4715" y="21207"/>
                    </a:cubicBezTo>
                    <a:lnTo>
                      <a:pt x="4775" y="21230"/>
                    </a:lnTo>
                    <a:cubicBezTo>
                      <a:pt x="4811" y="21254"/>
                      <a:pt x="4858" y="21266"/>
                      <a:pt x="4894" y="21290"/>
                    </a:cubicBezTo>
                    <a:lnTo>
                      <a:pt x="4977" y="21314"/>
                    </a:lnTo>
                    <a:cubicBezTo>
                      <a:pt x="5013" y="21326"/>
                      <a:pt x="5049" y="21350"/>
                      <a:pt x="5096" y="21361"/>
                    </a:cubicBezTo>
                    <a:lnTo>
                      <a:pt x="5180" y="21385"/>
                    </a:lnTo>
                    <a:cubicBezTo>
                      <a:pt x="5215" y="21397"/>
                      <a:pt x="5263" y="21409"/>
                      <a:pt x="5311" y="21421"/>
                    </a:cubicBezTo>
                    <a:lnTo>
                      <a:pt x="5394" y="21445"/>
                    </a:lnTo>
                    <a:lnTo>
                      <a:pt x="5549" y="21469"/>
                    </a:lnTo>
                    <a:lnTo>
                      <a:pt x="5632" y="21492"/>
                    </a:lnTo>
                    <a:lnTo>
                      <a:pt x="5799" y="21516"/>
                    </a:lnTo>
                    <a:lnTo>
                      <a:pt x="5882" y="21516"/>
                    </a:lnTo>
                    <a:cubicBezTo>
                      <a:pt x="5965" y="21528"/>
                      <a:pt x="6061" y="21540"/>
                      <a:pt x="6144" y="21540"/>
                    </a:cubicBezTo>
                    <a:lnTo>
                      <a:pt x="6299" y="21552"/>
                    </a:lnTo>
                    <a:lnTo>
                      <a:pt x="6537" y="21552"/>
                    </a:lnTo>
                    <a:lnTo>
                      <a:pt x="6775" y="21576"/>
                    </a:lnTo>
                    <a:lnTo>
                      <a:pt x="6811" y="21576"/>
                    </a:lnTo>
                    <a:cubicBezTo>
                      <a:pt x="6976" y="21586"/>
                      <a:pt x="7142" y="21594"/>
                      <a:pt x="7306" y="21594"/>
                    </a:cubicBezTo>
                    <a:cubicBezTo>
                      <a:pt x="7708" y="21594"/>
                      <a:pt x="8102" y="21544"/>
                      <a:pt x="8466" y="21350"/>
                    </a:cubicBezTo>
                    <a:cubicBezTo>
                      <a:pt x="8549" y="21290"/>
                      <a:pt x="8585" y="21195"/>
                      <a:pt x="8573" y="21088"/>
                    </a:cubicBezTo>
                    <a:cubicBezTo>
                      <a:pt x="8549" y="20897"/>
                      <a:pt x="8501" y="20409"/>
                      <a:pt x="8454" y="19897"/>
                    </a:cubicBezTo>
                    <a:cubicBezTo>
                      <a:pt x="8442" y="19778"/>
                      <a:pt x="8359" y="19671"/>
                      <a:pt x="8240" y="19635"/>
                    </a:cubicBezTo>
                    <a:cubicBezTo>
                      <a:pt x="7930" y="19587"/>
                      <a:pt x="7632" y="19564"/>
                      <a:pt x="7323" y="19552"/>
                    </a:cubicBezTo>
                    <a:cubicBezTo>
                      <a:pt x="7108" y="19540"/>
                      <a:pt x="7013" y="19147"/>
                      <a:pt x="7192" y="19028"/>
                    </a:cubicBezTo>
                    <a:cubicBezTo>
                      <a:pt x="7549" y="18802"/>
                      <a:pt x="7870" y="18540"/>
                      <a:pt x="8156" y="18242"/>
                    </a:cubicBezTo>
                    <a:cubicBezTo>
                      <a:pt x="8180" y="18159"/>
                      <a:pt x="8192" y="18075"/>
                      <a:pt x="8216" y="17992"/>
                    </a:cubicBezTo>
                    <a:cubicBezTo>
                      <a:pt x="8132" y="17432"/>
                      <a:pt x="8001" y="16873"/>
                      <a:pt x="7823" y="16337"/>
                    </a:cubicBezTo>
                    <a:cubicBezTo>
                      <a:pt x="7783" y="16229"/>
                      <a:pt x="7695" y="16161"/>
                      <a:pt x="7612" y="16161"/>
                    </a:cubicBezTo>
                    <a:cubicBezTo>
                      <a:pt x="7595" y="16161"/>
                      <a:pt x="7577" y="16164"/>
                      <a:pt x="7561" y="16170"/>
                    </a:cubicBezTo>
                    <a:cubicBezTo>
                      <a:pt x="6930" y="16385"/>
                      <a:pt x="6299" y="16706"/>
                      <a:pt x="5668" y="16873"/>
                    </a:cubicBezTo>
                    <a:cubicBezTo>
                      <a:pt x="5632" y="16837"/>
                      <a:pt x="5584" y="16789"/>
                      <a:pt x="5537" y="16754"/>
                    </a:cubicBezTo>
                    <a:cubicBezTo>
                      <a:pt x="5430" y="16670"/>
                      <a:pt x="5334" y="16575"/>
                      <a:pt x="5239" y="16468"/>
                    </a:cubicBezTo>
                    <a:cubicBezTo>
                      <a:pt x="5084" y="16254"/>
                      <a:pt x="5049" y="15944"/>
                      <a:pt x="5013" y="15670"/>
                    </a:cubicBezTo>
                    <a:lnTo>
                      <a:pt x="4894" y="14587"/>
                    </a:lnTo>
                    <a:cubicBezTo>
                      <a:pt x="5275" y="14265"/>
                      <a:pt x="5596" y="13896"/>
                      <a:pt x="5870" y="13491"/>
                    </a:cubicBezTo>
                    <a:cubicBezTo>
                      <a:pt x="5997" y="13319"/>
                      <a:pt x="5868" y="13014"/>
                      <a:pt x="5688" y="13014"/>
                    </a:cubicBezTo>
                    <a:cubicBezTo>
                      <a:pt x="5681" y="13014"/>
                      <a:pt x="5675" y="13014"/>
                      <a:pt x="5668" y="13015"/>
                    </a:cubicBezTo>
                    <a:lnTo>
                      <a:pt x="4739" y="13146"/>
                    </a:lnTo>
                    <a:lnTo>
                      <a:pt x="4584" y="11801"/>
                    </a:lnTo>
                    <a:cubicBezTo>
                      <a:pt x="4572" y="11598"/>
                      <a:pt x="4537" y="11396"/>
                      <a:pt x="4513" y="11194"/>
                    </a:cubicBezTo>
                    <a:lnTo>
                      <a:pt x="4751" y="11027"/>
                    </a:lnTo>
                    <a:cubicBezTo>
                      <a:pt x="5287" y="10693"/>
                      <a:pt x="5739" y="10253"/>
                      <a:pt x="6085" y="9729"/>
                    </a:cubicBezTo>
                    <a:cubicBezTo>
                      <a:pt x="6232" y="9483"/>
                      <a:pt x="6038" y="9116"/>
                      <a:pt x="5826" y="9116"/>
                    </a:cubicBezTo>
                    <a:cubicBezTo>
                      <a:pt x="5781" y="9116"/>
                      <a:pt x="5735" y="9132"/>
                      <a:pt x="5692" y="9169"/>
                    </a:cubicBezTo>
                    <a:cubicBezTo>
                      <a:pt x="5227" y="9586"/>
                      <a:pt x="4680" y="9896"/>
                      <a:pt x="4084" y="10110"/>
                    </a:cubicBezTo>
                    <a:cubicBezTo>
                      <a:pt x="3941" y="9896"/>
                      <a:pt x="3775" y="9693"/>
                      <a:pt x="3644" y="9455"/>
                    </a:cubicBezTo>
                    <a:cubicBezTo>
                      <a:pt x="3858" y="9253"/>
                      <a:pt x="4084" y="9039"/>
                      <a:pt x="4287" y="8812"/>
                    </a:cubicBezTo>
                    <a:cubicBezTo>
                      <a:pt x="4475" y="8601"/>
                      <a:pt x="4312" y="8162"/>
                      <a:pt x="4067" y="8162"/>
                    </a:cubicBezTo>
                    <a:cubicBezTo>
                      <a:pt x="4049" y="8162"/>
                      <a:pt x="4031" y="8165"/>
                      <a:pt x="4013" y="8169"/>
                    </a:cubicBezTo>
                    <a:lnTo>
                      <a:pt x="3989" y="8169"/>
                    </a:lnTo>
                    <a:cubicBezTo>
                      <a:pt x="3971" y="8174"/>
                      <a:pt x="3953" y="8176"/>
                      <a:pt x="3935" y="8176"/>
                    </a:cubicBezTo>
                    <a:cubicBezTo>
                      <a:pt x="3688" y="8176"/>
                      <a:pt x="3514" y="7737"/>
                      <a:pt x="3703" y="7526"/>
                    </a:cubicBezTo>
                    <a:cubicBezTo>
                      <a:pt x="3989" y="7205"/>
                      <a:pt x="4227" y="6848"/>
                      <a:pt x="4394" y="6455"/>
                    </a:cubicBezTo>
                    <a:cubicBezTo>
                      <a:pt x="4497" y="6213"/>
                      <a:pt x="4334" y="5882"/>
                      <a:pt x="4118" y="5882"/>
                    </a:cubicBezTo>
                    <a:cubicBezTo>
                      <a:pt x="4111" y="5882"/>
                      <a:pt x="4104" y="5883"/>
                      <a:pt x="4096" y="5883"/>
                    </a:cubicBezTo>
                    <a:cubicBezTo>
                      <a:pt x="3958" y="5893"/>
                      <a:pt x="3819" y="5898"/>
                      <a:pt x="3682" y="5898"/>
                    </a:cubicBezTo>
                    <a:cubicBezTo>
                      <a:pt x="3464" y="5898"/>
                      <a:pt x="3248" y="5884"/>
                      <a:pt x="3037" y="5848"/>
                    </a:cubicBezTo>
                    <a:cubicBezTo>
                      <a:pt x="2798" y="5812"/>
                      <a:pt x="2667" y="5407"/>
                      <a:pt x="2834" y="5205"/>
                    </a:cubicBezTo>
                    <a:cubicBezTo>
                      <a:pt x="3215" y="4705"/>
                      <a:pt x="3513" y="4145"/>
                      <a:pt x="3691" y="3538"/>
                    </a:cubicBezTo>
                    <a:cubicBezTo>
                      <a:pt x="3759" y="3301"/>
                      <a:pt x="3602" y="2999"/>
                      <a:pt x="3403" y="2999"/>
                    </a:cubicBezTo>
                    <a:cubicBezTo>
                      <a:pt x="3392" y="2999"/>
                      <a:pt x="3381" y="3000"/>
                      <a:pt x="3370" y="3002"/>
                    </a:cubicBezTo>
                    <a:cubicBezTo>
                      <a:pt x="2895" y="3074"/>
                      <a:pt x="2421" y="3109"/>
                      <a:pt x="1943" y="3109"/>
                    </a:cubicBezTo>
                    <a:cubicBezTo>
                      <a:pt x="1713" y="3109"/>
                      <a:pt x="1482" y="3101"/>
                      <a:pt x="1251" y="3085"/>
                    </a:cubicBezTo>
                    <a:lnTo>
                      <a:pt x="1239" y="3073"/>
                    </a:lnTo>
                    <a:cubicBezTo>
                      <a:pt x="1048" y="3002"/>
                      <a:pt x="810" y="2907"/>
                      <a:pt x="703" y="2669"/>
                    </a:cubicBezTo>
                    <a:cubicBezTo>
                      <a:pt x="655" y="2573"/>
                      <a:pt x="631" y="2466"/>
                      <a:pt x="620" y="2371"/>
                    </a:cubicBezTo>
                    <a:cubicBezTo>
                      <a:pt x="631" y="2192"/>
                      <a:pt x="655" y="2014"/>
                      <a:pt x="691" y="1835"/>
                    </a:cubicBezTo>
                    <a:cubicBezTo>
                      <a:pt x="691" y="1811"/>
                      <a:pt x="691" y="1788"/>
                      <a:pt x="691" y="1776"/>
                    </a:cubicBezTo>
                    <a:cubicBezTo>
                      <a:pt x="739" y="1704"/>
                      <a:pt x="774" y="1621"/>
                      <a:pt x="810" y="1549"/>
                    </a:cubicBezTo>
                    <a:cubicBezTo>
                      <a:pt x="941" y="1276"/>
                      <a:pt x="1120" y="1026"/>
                      <a:pt x="1334" y="811"/>
                    </a:cubicBezTo>
                    <a:cubicBezTo>
                      <a:pt x="1548" y="633"/>
                      <a:pt x="1798" y="526"/>
                      <a:pt x="2072" y="490"/>
                    </a:cubicBezTo>
                    <a:cubicBezTo>
                      <a:pt x="2195" y="479"/>
                      <a:pt x="2316" y="473"/>
                      <a:pt x="2435" y="473"/>
                    </a:cubicBezTo>
                    <a:cubicBezTo>
                      <a:pt x="2581" y="473"/>
                      <a:pt x="2726" y="482"/>
                      <a:pt x="2870" y="502"/>
                    </a:cubicBezTo>
                    <a:cubicBezTo>
                      <a:pt x="3132" y="537"/>
                      <a:pt x="3382" y="621"/>
                      <a:pt x="3620" y="752"/>
                    </a:cubicBezTo>
                    <a:cubicBezTo>
                      <a:pt x="3834" y="883"/>
                      <a:pt x="3965" y="1121"/>
                      <a:pt x="3953" y="1383"/>
                    </a:cubicBezTo>
                    <a:cubicBezTo>
                      <a:pt x="3953" y="1680"/>
                      <a:pt x="3810" y="1978"/>
                      <a:pt x="3679" y="2276"/>
                    </a:cubicBezTo>
                    <a:lnTo>
                      <a:pt x="3703" y="2323"/>
                    </a:lnTo>
                    <a:cubicBezTo>
                      <a:pt x="3834" y="2228"/>
                      <a:pt x="3941" y="2133"/>
                      <a:pt x="4037" y="2002"/>
                    </a:cubicBezTo>
                    <a:cubicBezTo>
                      <a:pt x="4156" y="1859"/>
                      <a:pt x="4239" y="1680"/>
                      <a:pt x="4263" y="1490"/>
                    </a:cubicBezTo>
                    <a:cubicBezTo>
                      <a:pt x="4310" y="1252"/>
                      <a:pt x="4287" y="1002"/>
                      <a:pt x="4180" y="764"/>
                    </a:cubicBezTo>
                    <a:cubicBezTo>
                      <a:pt x="4096" y="561"/>
                      <a:pt x="3953" y="383"/>
                      <a:pt x="3763" y="252"/>
                    </a:cubicBezTo>
                    <a:cubicBezTo>
                      <a:pt x="3620" y="156"/>
                      <a:pt x="3465" y="85"/>
                      <a:pt x="3287" y="49"/>
                    </a:cubicBezTo>
                    <a:lnTo>
                      <a:pt x="3072" y="14"/>
                    </a:lnTo>
                    <a:cubicBezTo>
                      <a:pt x="2989" y="14"/>
                      <a:pt x="2917" y="14"/>
                      <a:pt x="2846" y="2"/>
                    </a:cubicBezTo>
                    <a:cubicBezTo>
                      <a:pt x="2825" y="1"/>
                      <a:pt x="2803" y="0"/>
                      <a:pt x="2782" y="0"/>
                    </a:cubicBezTo>
                    <a:close/>
                  </a:path>
                </a:pathLst>
              </a:custGeom>
              <a:solidFill>
                <a:srgbClr val="FFFFFF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41"/>
              <p:cNvSpPr/>
              <p:nvPr/>
            </p:nvSpPr>
            <p:spPr>
              <a:xfrm>
                <a:off x="2464891" y="4166110"/>
                <a:ext cx="413820" cy="794410"/>
              </a:xfrm>
              <a:custGeom>
                <a:avLst/>
                <a:gdLst/>
                <a:ahLst/>
                <a:cxnLst/>
                <a:rect l="l" t="t" r="r" b="b"/>
                <a:pathLst>
                  <a:path w="8979" h="17237" extrusionOk="0">
                    <a:moveTo>
                      <a:pt x="2537" y="0"/>
                    </a:moveTo>
                    <a:cubicBezTo>
                      <a:pt x="2489" y="0"/>
                      <a:pt x="2441" y="5"/>
                      <a:pt x="2394" y="13"/>
                    </a:cubicBezTo>
                    <a:cubicBezTo>
                      <a:pt x="1811" y="120"/>
                      <a:pt x="1263" y="347"/>
                      <a:pt x="834" y="823"/>
                    </a:cubicBezTo>
                    <a:cubicBezTo>
                      <a:pt x="144" y="1597"/>
                      <a:pt x="1" y="3311"/>
                      <a:pt x="799" y="4180"/>
                    </a:cubicBezTo>
                    <a:cubicBezTo>
                      <a:pt x="989" y="4383"/>
                      <a:pt x="1227" y="4549"/>
                      <a:pt x="1322" y="4847"/>
                    </a:cubicBezTo>
                    <a:cubicBezTo>
                      <a:pt x="1430" y="5228"/>
                      <a:pt x="1239" y="5609"/>
                      <a:pt x="1358" y="5990"/>
                    </a:cubicBezTo>
                    <a:cubicBezTo>
                      <a:pt x="1418" y="6204"/>
                      <a:pt x="1584" y="6359"/>
                      <a:pt x="1703" y="6538"/>
                    </a:cubicBezTo>
                    <a:cubicBezTo>
                      <a:pt x="2025" y="7050"/>
                      <a:pt x="2013" y="7728"/>
                      <a:pt x="2049" y="8359"/>
                    </a:cubicBezTo>
                    <a:cubicBezTo>
                      <a:pt x="2084" y="9002"/>
                      <a:pt x="2275" y="9752"/>
                      <a:pt x="2727" y="9979"/>
                    </a:cubicBezTo>
                    <a:cubicBezTo>
                      <a:pt x="2918" y="10074"/>
                      <a:pt x="3120" y="10050"/>
                      <a:pt x="3299" y="10169"/>
                    </a:cubicBezTo>
                    <a:cubicBezTo>
                      <a:pt x="3716" y="10431"/>
                      <a:pt x="3787" y="11181"/>
                      <a:pt x="3716" y="11741"/>
                    </a:cubicBezTo>
                    <a:cubicBezTo>
                      <a:pt x="3644" y="12300"/>
                      <a:pt x="3537" y="12943"/>
                      <a:pt x="3823" y="13443"/>
                    </a:cubicBezTo>
                    <a:cubicBezTo>
                      <a:pt x="4108" y="13932"/>
                      <a:pt x="4680" y="14063"/>
                      <a:pt x="4918" y="14598"/>
                    </a:cubicBezTo>
                    <a:cubicBezTo>
                      <a:pt x="5216" y="15253"/>
                      <a:pt x="5085" y="16218"/>
                      <a:pt x="5085" y="16218"/>
                    </a:cubicBezTo>
                    <a:cubicBezTo>
                      <a:pt x="5143" y="16844"/>
                      <a:pt x="5630" y="17237"/>
                      <a:pt x="6452" y="17237"/>
                    </a:cubicBezTo>
                    <a:cubicBezTo>
                      <a:pt x="6645" y="17237"/>
                      <a:pt x="6856" y="17215"/>
                      <a:pt x="7085" y="17170"/>
                    </a:cubicBezTo>
                    <a:cubicBezTo>
                      <a:pt x="7728" y="17051"/>
                      <a:pt x="8442" y="17039"/>
                      <a:pt x="8978" y="16503"/>
                    </a:cubicBezTo>
                    <a:cubicBezTo>
                      <a:pt x="8978" y="16503"/>
                      <a:pt x="8478" y="14336"/>
                      <a:pt x="8347" y="13920"/>
                    </a:cubicBezTo>
                    <a:cubicBezTo>
                      <a:pt x="8109" y="13134"/>
                      <a:pt x="7847" y="12300"/>
                      <a:pt x="7311" y="11836"/>
                    </a:cubicBezTo>
                    <a:cubicBezTo>
                      <a:pt x="7204" y="11753"/>
                      <a:pt x="7109" y="11657"/>
                      <a:pt x="7025" y="11562"/>
                    </a:cubicBezTo>
                    <a:cubicBezTo>
                      <a:pt x="6871" y="11348"/>
                      <a:pt x="6835" y="11050"/>
                      <a:pt x="6799" y="10776"/>
                    </a:cubicBezTo>
                    <a:cubicBezTo>
                      <a:pt x="6668" y="9526"/>
                      <a:pt x="6525" y="8276"/>
                      <a:pt x="6394" y="7026"/>
                    </a:cubicBezTo>
                    <a:cubicBezTo>
                      <a:pt x="6335" y="6585"/>
                      <a:pt x="6287" y="6109"/>
                      <a:pt x="6097" y="5704"/>
                    </a:cubicBezTo>
                    <a:cubicBezTo>
                      <a:pt x="5882" y="5264"/>
                      <a:pt x="5525" y="4954"/>
                      <a:pt x="5347" y="4490"/>
                    </a:cubicBezTo>
                    <a:cubicBezTo>
                      <a:pt x="5144" y="3942"/>
                      <a:pt x="5263" y="3299"/>
                      <a:pt x="5085" y="2752"/>
                    </a:cubicBezTo>
                    <a:cubicBezTo>
                      <a:pt x="4894" y="2192"/>
                      <a:pt x="4442" y="1835"/>
                      <a:pt x="4073" y="1442"/>
                    </a:cubicBezTo>
                    <a:cubicBezTo>
                      <a:pt x="3894" y="1263"/>
                      <a:pt x="3751" y="1049"/>
                      <a:pt x="3632" y="835"/>
                    </a:cubicBezTo>
                    <a:cubicBezTo>
                      <a:pt x="3376" y="322"/>
                      <a:pt x="2956" y="0"/>
                      <a:pt x="25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6" name="Google Shape;3556;p41"/>
              <p:cNvSpPr/>
              <p:nvPr/>
            </p:nvSpPr>
            <p:spPr>
              <a:xfrm>
                <a:off x="2677262" y="4414844"/>
                <a:ext cx="42447" cy="37193"/>
              </a:xfrm>
              <a:custGeom>
                <a:avLst/>
                <a:gdLst/>
                <a:ahLst/>
                <a:cxnLst/>
                <a:rect l="l" t="t" r="r" b="b"/>
                <a:pathLst>
                  <a:path w="921" h="807" extrusionOk="0">
                    <a:moveTo>
                      <a:pt x="721" y="0"/>
                    </a:moveTo>
                    <a:cubicBezTo>
                      <a:pt x="707" y="0"/>
                      <a:pt x="693" y="3"/>
                      <a:pt x="679" y="10"/>
                    </a:cubicBezTo>
                    <a:cubicBezTo>
                      <a:pt x="501" y="93"/>
                      <a:pt x="358" y="224"/>
                      <a:pt x="179" y="319"/>
                    </a:cubicBezTo>
                    <a:cubicBezTo>
                      <a:pt x="1" y="424"/>
                      <a:pt x="100" y="806"/>
                      <a:pt x="264" y="806"/>
                    </a:cubicBezTo>
                    <a:cubicBezTo>
                      <a:pt x="286" y="806"/>
                      <a:pt x="310" y="799"/>
                      <a:pt x="334" y="784"/>
                    </a:cubicBezTo>
                    <a:cubicBezTo>
                      <a:pt x="548" y="688"/>
                      <a:pt x="727" y="522"/>
                      <a:pt x="846" y="319"/>
                    </a:cubicBezTo>
                    <a:cubicBezTo>
                      <a:pt x="920" y="202"/>
                      <a:pt x="833" y="0"/>
                      <a:pt x="721" y="0"/>
                    </a:cubicBezTo>
                    <a:close/>
                  </a:path>
                </a:pathLst>
              </a:custGeom>
              <a:solidFill>
                <a:srgbClr val="FFFFFF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41"/>
              <p:cNvSpPr/>
              <p:nvPr/>
            </p:nvSpPr>
            <p:spPr>
              <a:xfrm>
                <a:off x="2637212" y="4287781"/>
                <a:ext cx="43368" cy="52448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138" extrusionOk="0">
                    <a:moveTo>
                      <a:pt x="645" y="1"/>
                    </a:moveTo>
                    <a:cubicBezTo>
                      <a:pt x="315" y="1"/>
                      <a:pt x="68" y="321"/>
                      <a:pt x="36" y="755"/>
                    </a:cubicBezTo>
                    <a:cubicBezTo>
                      <a:pt x="36" y="778"/>
                      <a:pt x="24" y="790"/>
                      <a:pt x="24" y="802"/>
                    </a:cubicBezTo>
                    <a:cubicBezTo>
                      <a:pt x="0" y="886"/>
                      <a:pt x="24" y="981"/>
                      <a:pt x="72" y="1052"/>
                    </a:cubicBezTo>
                    <a:cubicBezTo>
                      <a:pt x="113" y="1104"/>
                      <a:pt x="164" y="1138"/>
                      <a:pt x="208" y="1138"/>
                    </a:cubicBezTo>
                    <a:cubicBezTo>
                      <a:pt x="214" y="1138"/>
                      <a:pt x="220" y="1137"/>
                      <a:pt x="227" y="1136"/>
                    </a:cubicBezTo>
                    <a:cubicBezTo>
                      <a:pt x="298" y="1124"/>
                      <a:pt x="381" y="1100"/>
                      <a:pt x="453" y="1052"/>
                    </a:cubicBezTo>
                    <a:cubicBezTo>
                      <a:pt x="703" y="945"/>
                      <a:pt x="881" y="659"/>
                      <a:pt x="929" y="290"/>
                    </a:cubicBezTo>
                    <a:cubicBezTo>
                      <a:pt x="941" y="171"/>
                      <a:pt x="881" y="64"/>
                      <a:pt x="774" y="16"/>
                    </a:cubicBezTo>
                    <a:cubicBezTo>
                      <a:pt x="730" y="6"/>
                      <a:pt x="687" y="1"/>
                      <a:pt x="645" y="1"/>
                    </a:cubicBezTo>
                    <a:close/>
                  </a:path>
                </a:pathLst>
              </a:custGeom>
              <a:solidFill>
                <a:srgbClr val="FFFFFF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41"/>
              <p:cNvSpPr/>
              <p:nvPr/>
            </p:nvSpPr>
            <p:spPr>
              <a:xfrm>
                <a:off x="2491806" y="4320319"/>
                <a:ext cx="1106" cy="1152"/>
              </a:xfrm>
              <a:custGeom>
                <a:avLst/>
                <a:gdLst/>
                <a:ahLst/>
                <a:cxnLst/>
                <a:rect l="l" t="t" r="r" b="b"/>
                <a:pathLst>
                  <a:path w="24" h="25" extrusionOk="0">
                    <a:moveTo>
                      <a:pt x="12" y="1"/>
                    </a:moveTo>
                    <a:cubicBezTo>
                      <a:pt x="0" y="1"/>
                      <a:pt x="0" y="25"/>
                      <a:pt x="12" y="25"/>
                    </a:cubicBezTo>
                    <a:cubicBezTo>
                      <a:pt x="24" y="25"/>
                      <a:pt x="24" y="1"/>
                      <a:pt x="12" y="1"/>
                    </a:cubicBezTo>
                    <a:close/>
                  </a:path>
                </a:pathLst>
              </a:custGeom>
              <a:solidFill>
                <a:srgbClr val="85CE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9" name="Google Shape;3559;p41"/>
              <p:cNvSpPr/>
              <p:nvPr/>
            </p:nvSpPr>
            <p:spPr>
              <a:xfrm>
                <a:off x="2474800" y="4163944"/>
                <a:ext cx="260625" cy="481845"/>
              </a:xfrm>
              <a:custGeom>
                <a:avLst/>
                <a:gdLst/>
                <a:ahLst/>
                <a:cxnLst/>
                <a:rect l="l" t="t" r="r" b="b"/>
                <a:pathLst>
                  <a:path w="5655" h="10455" extrusionOk="0">
                    <a:moveTo>
                      <a:pt x="2310" y="1"/>
                    </a:moveTo>
                    <a:lnTo>
                      <a:pt x="2119" y="13"/>
                    </a:lnTo>
                    <a:cubicBezTo>
                      <a:pt x="2060" y="24"/>
                      <a:pt x="2012" y="36"/>
                      <a:pt x="1953" y="48"/>
                    </a:cubicBezTo>
                    <a:cubicBezTo>
                      <a:pt x="1715" y="108"/>
                      <a:pt x="1488" y="227"/>
                      <a:pt x="1310" y="382"/>
                    </a:cubicBezTo>
                    <a:cubicBezTo>
                      <a:pt x="1131" y="548"/>
                      <a:pt x="953" y="727"/>
                      <a:pt x="786" y="906"/>
                    </a:cubicBezTo>
                    <a:cubicBezTo>
                      <a:pt x="595" y="1084"/>
                      <a:pt x="429" y="1275"/>
                      <a:pt x="298" y="1501"/>
                    </a:cubicBezTo>
                    <a:cubicBezTo>
                      <a:pt x="262" y="1560"/>
                      <a:pt x="226" y="1620"/>
                      <a:pt x="203" y="1691"/>
                    </a:cubicBezTo>
                    <a:cubicBezTo>
                      <a:pt x="167" y="1763"/>
                      <a:pt x="143" y="1822"/>
                      <a:pt x="131" y="1906"/>
                    </a:cubicBezTo>
                    <a:cubicBezTo>
                      <a:pt x="107" y="2001"/>
                      <a:pt x="83" y="2108"/>
                      <a:pt x="72" y="2215"/>
                    </a:cubicBezTo>
                    <a:cubicBezTo>
                      <a:pt x="48" y="2346"/>
                      <a:pt x="36" y="2477"/>
                      <a:pt x="36" y="2608"/>
                    </a:cubicBezTo>
                    <a:cubicBezTo>
                      <a:pt x="0" y="2965"/>
                      <a:pt x="72" y="3322"/>
                      <a:pt x="262" y="3632"/>
                    </a:cubicBezTo>
                    <a:cubicBezTo>
                      <a:pt x="333" y="3882"/>
                      <a:pt x="476" y="4120"/>
                      <a:pt x="643" y="4311"/>
                    </a:cubicBezTo>
                    <a:cubicBezTo>
                      <a:pt x="834" y="4513"/>
                      <a:pt x="1084" y="4680"/>
                      <a:pt x="1167" y="4977"/>
                    </a:cubicBezTo>
                    <a:cubicBezTo>
                      <a:pt x="1274" y="5347"/>
                      <a:pt x="1084" y="5739"/>
                      <a:pt x="1203" y="6109"/>
                    </a:cubicBezTo>
                    <a:cubicBezTo>
                      <a:pt x="1262" y="6323"/>
                      <a:pt x="1429" y="6478"/>
                      <a:pt x="1536" y="6656"/>
                    </a:cubicBezTo>
                    <a:cubicBezTo>
                      <a:pt x="1857" y="7156"/>
                      <a:pt x="1857" y="7847"/>
                      <a:pt x="1893" y="8466"/>
                    </a:cubicBezTo>
                    <a:cubicBezTo>
                      <a:pt x="1929" y="9085"/>
                      <a:pt x="2119" y="9859"/>
                      <a:pt x="2560" y="10085"/>
                    </a:cubicBezTo>
                    <a:cubicBezTo>
                      <a:pt x="2750" y="10169"/>
                      <a:pt x="2953" y="10157"/>
                      <a:pt x="3131" y="10276"/>
                    </a:cubicBezTo>
                    <a:cubicBezTo>
                      <a:pt x="3179" y="10300"/>
                      <a:pt x="3227" y="10335"/>
                      <a:pt x="3262" y="10383"/>
                    </a:cubicBezTo>
                    <a:cubicBezTo>
                      <a:pt x="3297" y="10432"/>
                      <a:pt x="3349" y="10455"/>
                      <a:pt x="3401" y="10455"/>
                    </a:cubicBezTo>
                    <a:cubicBezTo>
                      <a:pt x="3476" y="10455"/>
                      <a:pt x="3551" y="10408"/>
                      <a:pt x="3572" y="10323"/>
                    </a:cubicBezTo>
                    <a:cubicBezTo>
                      <a:pt x="3822" y="9728"/>
                      <a:pt x="4263" y="9287"/>
                      <a:pt x="4679" y="8859"/>
                    </a:cubicBezTo>
                    <a:cubicBezTo>
                      <a:pt x="5048" y="8478"/>
                      <a:pt x="5358" y="8037"/>
                      <a:pt x="5572" y="7549"/>
                    </a:cubicBezTo>
                    <a:cubicBezTo>
                      <a:pt x="5655" y="7328"/>
                      <a:pt x="5496" y="7086"/>
                      <a:pt x="5337" y="7086"/>
                    </a:cubicBezTo>
                    <a:cubicBezTo>
                      <a:pt x="5291" y="7086"/>
                      <a:pt x="5244" y="7107"/>
                      <a:pt x="5203" y="7156"/>
                    </a:cubicBezTo>
                    <a:cubicBezTo>
                      <a:pt x="4834" y="7656"/>
                      <a:pt x="4370" y="8061"/>
                      <a:pt x="3834" y="8371"/>
                    </a:cubicBezTo>
                    <a:cubicBezTo>
                      <a:pt x="3808" y="8386"/>
                      <a:pt x="3782" y="8393"/>
                      <a:pt x="3757" y="8393"/>
                    </a:cubicBezTo>
                    <a:cubicBezTo>
                      <a:pt x="3580" y="8393"/>
                      <a:pt x="3426" y="8068"/>
                      <a:pt x="3572" y="7871"/>
                    </a:cubicBezTo>
                    <a:cubicBezTo>
                      <a:pt x="3739" y="7656"/>
                      <a:pt x="3917" y="7394"/>
                      <a:pt x="4072" y="7132"/>
                    </a:cubicBezTo>
                    <a:cubicBezTo>
                      <a:pt x="4187" y="6935"/>
                      <a:pt x="4037" y="6637"/>
                      <a:pt x="3862" y="6637"/>
                    </a:cubicBezTo>
                    <a:cubicBezTo>
                      <a:pt x="3837" y="6637"/>
                      <a:pt x="3812" y="6643"/>
                      <a:pt x="3786" y="6656"/>
                    </a:cubicBezTo>
                    <a:lnTo>
                      <a:pt x="3774" y="6668"/>
                    </a:lnTo>
                    <a:cubicBezTo>
                      <a:pt x="3747" y="6682"/>
                      <a:pt x="3721" y="6688"/>
                      <a:pt x="3694" y="6688"/>
                    </a:cubicBezTo>
                    <a:cubicBezTo>
                      <a:pt x="3512" y="6688"/>
                      <a:pt x="3364" y="6390"/>
                      <a:pt x="3489" y="6192"/>
                    </a:cubicBezTo>
                    <a:cubicBezTo>
                      <a:pt x="3667" y="5882"/>
                      <a:pt x="3810" y="5537"/>
                      <a:pt x="3905" y="5180"/>
                    </a:cubicBezTo>
                    <a:cubicBezTo>
                      <a:pt x="3959" y="4978"/>
                      <a:pt x="3821" y="4766"/>
                      <a:pt x="3664" y="4766"/>
                    </a:cubicBezTo>
                    <a:cubicBezTo>
                      <a:pt x="3645" y="4766"/>
                      <a:pt x="3627" y="4769"/>
                      <a:pt x="3608" y="4775"/>
                    </a:cubicBezTo>
                    <a:cubicBezTo>
                      <a:pt x="3334" y="4870"/>
                      <a:pt x="3060" y="4930"/>
                      <a:pt x="2774" y="4954"/>
                    </a:cubicBezTo>
                    <a:cubicBezTo>
                      <a:pt x="2771" y="4954"/>
                      <a:pt x="2767" y="4954"/>
                      <a:pt x="2764" y="4954"/>
                    </a:cubicBezTo>
                    <a:cubicBezTo>
                      <a:pt x="2578" y="4954"/>
                      <a:pt x="2443" y="4652"/>
                      <a:pt x="2548" y="4465"/>
                    </a:cubicBezTo>
                    <a:cubicBezTo>
                      <a:pt x="2798" y="3989"/>
                      <a:pt x="2965" y="3465"/>
                      <a:pt x="3036" y="2941"/>
                    </a:cubicBezTo>
                    <a:cubicBezTo>
                      <a:pt x="3067" y="2744"/>
                      <a:pt x="2936" y="2547"/>
                      <a:pt x="2799" y="2547"/>
                    </a:cubicBezTo>
                    <a:cubicBezTo>
                      <a:pt x="2779" y="2547"/>
                      <a:pt x="2758" y="2551"/>
                      <a:pt x="2739" y="2560"/>
                    </a:cubicBezTo>
                    <a:cubicBezTo>
                      <a:pt x="2227" y="2775"/>
                      <a:pt x="1691" y="2930"/>
                      <a:pt x="1143" y="3025"/>
                    </a:cubicBezTo>
                    <a:cubicBezTo>
                      <a:pt x="1131" y="2965"/>
                      <a:pt x="1084" y="2930"/>
                      <a:pt x="1024" y="2918"/>
                    </a:cubicBezTo>
                    <a:cubicBezTo>
                      <a:pt x="845" y="2906"/>
                      <a:pt x="667" y="2822"/>
                      <a:pt x="560" y="2680"/>
                    </a:cubicBezTo>
                    <a:cubicBezTo>
                      <a:pt x="512" y="2596"/>
                      <a:pt x="476" y="2501"/>
                      <a:pt x="464" y="2406"/>
                    </a:cubicBezTo>
                    <a:cubicBezTo>
                      <a:pt x="453" y="2263"/>
                      <a:pt x="453" y="2132"/>
                      <a:pt x="464" y="1989"/>
                    </a:cubicBezTo>
                    <a:cubicBezTo>
                      <a:pt x="464" y="1965"/>
                      <a:pt x="464" y="1953"/>
                      <a:pt x="464" y="1941"/>
                    </a:cubicBezTo>
                    <a:cubicBezTo>
                      <a:pt x="488" y="1870"/>
                      <a:pt x="512" y="1798"/>
                      <a:pt x="536" y="1727"/>
                    </a:cubicBezTo>
                    <a:cubicBezTo>
                      <a:pt x="607" y="1477"/>
                      <a:pt x="714" y="1239"/>
                      <a:pt x="869" y="1025"/>
                    </a:cubicBezTo>
                    <a:cubicBezTo>
                      <a:pt x="1000" y="834"/>
                      <a:pt x="1191" y="703"/>
                      <a:pt x="1405" y="620"/>
                    </a:cubicBezTo>
                    <a:cubicBezTo>
                      <a:pt x="1607" y="536"/>
                      <a:pt x="1822" y="489"/>
                      <a:pt x="2036" y="465"/>
                    </a:cubicBezTo>
                    <a:cubicBezTo>
                      <a:pt x="2088" y="459"/>
                      <a:pt x="2141" y="456"/>
                      <a:pt x="2193" y="456"/>
                    </a:cubicBezTo>
                    <a:cubicBezTo>
                      <a:pt x="2343" y="456"/>
                      <a:pt x="2493" y="480"/>
                      <a:pt x="2643" y="525"/>
                    </a:cubicBezTo>
                    <a:cubicBezTo>
                      <a:pt x="2834" y="596"/>
                      <a:pt x="2965" y="775"/>
                      <a:pt x="2977" y="977"/>
                    </a:cubicBezTo>
                    <a:cubicBezTo>
                      <a:pt x="2989" y="1251"/>
                      <a:pt x="2941" y="1513"/>
                      <a:pt x="2858" y="1775"/>
                    </a:cubicBezTo>
                    <a:lnTo>
                      <a:pt x="2881" y="1798"/>
                    </a:lnTo>
                    <a:cubicBezTo>
                      <a:pt x="2977" y="1703"/>
                      <a:pt x="3048" y="1596"/>
                      <a:pt x="3108" y="1477"/>
                    </a:cubicBezTo>
                    <a:cubicBezTo>
                      <a:pt x="3191" y="1334"/>
                      <a:pt x="3227" y="1167"/>
                      <a:pt x="3239" y="1013"/>
                    </a:cubicBezTo>
                    <a:cubicBezTo>
                      <a:pt x="3239" y="810"/>
                      <a:pt x="3191" y="608"/>
                      <a:pt x="3084" y="429"/>
                    </a:cubicBezTo>
                    <a:cubicBezTo>
                      <a:pt x="2989" y="274"/>
                      <a:pt x="2858" y="155"/>
                      <a:pt x="2703" y="84"/>
                    </a:cubicBezTo>
                    <a:cubicBezTo>
                      <a:pt x="2572" y="24"/>
                      <a:pt x="2441" y="1"/>
                      <a:pt x="2310" y="1"/>
                    </a:cubicBezTo>
                    <a:close/>
                  </a:path>
                </a:pathLst>
              </a:custGeom>
              <a:solidFill>
                <a:srgbClr val="FFFFFF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0" name="Google Shape;3560;p41"/>
              <p:cNvSpPr/>
              <p:nvPr/>
            </p:nvSpPr>
            <p:spPr>
              <a:xfrm>
                <a:off x="2543931" y="4339952"/>
                <a:ext cx="116786" cy="62264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1351" extrusionOk="0">
                    <a:moveTo>
                      <a:pt x="1419" y="1"/>
                    </a:moveTo>
                    <a:cubicBezTo>
                      <a:pt x="1414" y="1"/>
                      <a:pt x="1409" y="1"/>
                      <a:pt x="1405" y="4"/>
                    </a:cubicBezTo>
                    <a:cubicBezTo>
                      <a:pt x="1250" y="75"/>
                      <a:pt x="1167" y="337"/>
                      <a:pt x="1060" y="504"/>
                    </a:cubicBezTo>
                    <a:cubicBezTo>
                      <a:pt x="929" y="718"/>
                      <a:pt x="727" y="885"/>
                      <a:pt x="512" y="992"/>
                    </a:cubicBezTo>
                    <a:cubicBezTo>
                      <a:pt x="381" y="1016"/>
                      <a:pt x="238" y="1027"/>
                      <a:pt x="107" y="1063"/>
                    </a:cubicBezTo>
                    <a:cubicBezTo>
                      <a:pt x="24" y="1075"/>
                      <a:pt x="0" y="1278"/>
                      <a:pt x="107" y="1301"/>
                    </a:cubicBezTo>
                    <a:cubicBezTo>
                      <a:pt x="255" y="1335"/>
                      <a:pt x="408" y="1351"/>
                      <a:pt x="564" y="1351"/>
                    </a:cubicBezTo>
                    <a:cubicBezTo>
                      <a:pt x="1238" y="1351"/>
                      <a:pt x="1955" y="1053"/>
                      <a:pt x="2429" y="599"/>
                    </a:cubicBezTo>
                    <a:cubicBezTo>
                      <a:pt x="2533" y="505"/>
                      <a:pt x="2455" y="274"/>
                      <a:pt x="2346" y="274"/>
                    </a:cubicBezTo>
                    <a:cubicBezTo>
                      <a:pt x="2331" y="274"/>
                      <a:pt x="2314" y="279"/>
                      <a:pt x="2298" y="289"/>
                    </a:cubicBezTo>
                    <a:cubicBezTo>
                      <a:pt x="1989" y="492"/>
                      <a:pt x="1655" y="670"/>
                      <a:pt x="1310" y="825"/>
                    </a:cubicBezTo>
                    <a:lnTo>
                      <a:pt x="1298" y="825"/>
                    </a:lnTo>
                    <a:cubicBezTo>
                      <a:pt x="1441" y="718"/>
                      <a:pt x="1536" y="539"/>
                      <a:pt x="1548" y="361"/>
                    </a:cubicBezTo>
                    <a:cubicBezTo>
                      <a:pt x="1572" y="289"/>
                      <a:pt x="1572" y="206"/>
                      <a:pt x="1560" y="135"/>
                    </a:cubicBezTo>
                    <a:cubicBezTo>
                      <a:pt x="1550" y="93"/>
                      <a:pt x="1521" y="61"/>
                      <a:pt x="1498" y="61"/>
                    </a:cubicBezTo>
                    <a:cubicBezTo>
                      <a:pt x="1495" y="61"/>
                      <a:pt x="1492" y="62"/>
                      <a:pt x="1489" y="63"/>
                    </a:cubicBezTo>
                    <a:cubicBezTo>
                      <a:pt x="1479" y="24"/>
                      <a:pt x="1444" y="1"/>
                      <a:pt x="14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41"/>
              <p:cNvSpPr/>
              <p:nvPr/>
            </p:nvSpPr>
            <p:spPr>
              <a:xfrm>
                <a:off x="2566975" y="4424753"/>
                <a:ext cx="101346" cy="64200"/>
              </a:xfrm>
              <a:custGeom>
                <a:avLst/>
                <a:gdLst/>
                <a:ahLst/>
                <a:cxnLst/>
                <a:rect l="l" t="t" r="r" b="b"/>
                <a:pathLst>
                  <a:path w="2199" h="1393" extrusionOk="0">
                    <a:moveTo>
                      <a:pt x="2027" y="1"/>
                    </a:moveTo>
                    <a:cubicBezTo>
                      <a:pt x="2014" y="1"/>
                      <a:pt x="2001" y="3"/>
                      <a:pt x="1989" y="9"/>
                    </a:cubicBezTo>
                    <a:cubicBezTo>
                      <a:pt x="1667" y="152"/>
                      <a:pt x="1417" y="497"/>
                      <a:pt x="1096" y="664"/>
                    </a:cubicBezTo>
                    <a:cubicBezTo>
                      <a:pt x="762" y="819"/>
                      <a:pt x="393" y="807"/>
                      <a:pt x="84" y="985"/>
                    </a:cubicBezTo>
                    <a:cubicBezTo>
                      <a:pt x="0" y="1045"/>
                      <a:pt x="0" y="1176"/>
                      <a:pt x="84" y="1235"/>
                    </a:cubicBezTo>
                    <a:cubicBezTo>
                      <a:pt x="238" y="1344"/>
                      <a:pt x="427" y="1393"/>
                      <a:pt x="628" y="1393"/>
                    </a:cubicBezTo>
                    <a:cubicBezTo>
                      <a:pt x="1262" y="1393"/>
                      <a:pt x="2014" y="904"/>
                      <a:pt x="2167" y="271"/>
                    </a:cubicBezTo>
                    <a:cubicBezTo>
                      <a:pt x="2199" y="145"/>
                      <a:pt x="2119" y="1"/>
                      <a:pt x="20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41"/>
              <p:cNvSpPr/>
              <p:nvPr/>
            </p:nvSpPr>
            <p:spPr>
              <a:xfrm>
                <a:off x="2894565" y="4347649"/>
                <a:ext cx="187161" cy="582408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12637" extrusionOk="0">
                    <a:moveTo>
                      <a:pt x="1679" y="0"/>
                    </a:moveTo>
                    <a:cubicBezTo>
                      <a:pt x="1361" y="0"/>
                      <a:pt x="1101" y="266"/>
                      <a:pt x="1001" y="658"/>
                    </a:cubicBezTo>
                    <a:cubicBezTo>
                      <a:pt x="953" y="825"/>
                      <a:pt x="893" y="980"/>
                      <a:pt x="798" y="1122"/>
                    </a:cubicBezTo>
                    <a:cubicBezTo>
                      <a:pt x="596" y="1432"/>
                      <a:pt x="346" y="1706"/>
                      <a:pt x="310" y="2123"/>
                    </a:cubicBezTo>
                    <a:cubicBezTo>
                      <a:pt x="286" y="2539"/>
                      <a:pt x="489" y="2992"/>
                      <a:pt x="441" y="3396"/>
                    </a:cubicBezTo>
                    <a:cubicBezTo>
                      <a:pt x="405" y="3742"/>
                      <a:pt x="203" y="3992"/>
                      <a:pt x="131" y="4313"/>
                    </a:cubicBezTo>
                    <a:cubicBezTo>
                      <a:pt x="84" y="4635"/>
                      <a:pt x="96" y="4968"/>
                      <a:pt x="155" y="5290"/>
                    </a:cubicBezTo>
                    <a:cubicBezTo>
                      <a:pt x="286" y="6194"/>
                      <a:pt x="417" y="7099"/>
                      <a:pt x="548" y="8004"/>
                    </a:cubicBezTo>
                    <a:cubicBezTo>
                      <a:pt x="584" y="8195"/>
                      <a:pt x="584" y="8397"/>
                      <a:pt x="524" y="8588"/>
                    </a:cubicBezTo>
                    <a:cubicBezTo>
                      <a:pt x="489" y="8659"/>
                      <a:pt x="441" y="8730"/>
                      <a:pt x="381" y="8802"/>
                    </a:cubicBezTo>
                    <a:cubicBezTo>
                      <a:pt x="84" y="9171"/>
                      <a:pt x="36" y="9790"/>
                      <a:pt x="12" y="10362"/>
                    </a:cubicBezTo>
                    <a:cubicBezTo>
                      <a:pt x="0" y="10671"/>
                      <a:pt x="36" y="12255"/>
                      <a:pt x="36" y="12255"/>
                    </a:cubicBezTo>
                    <a:cubicBezTo>
                      <a:pt x="512" y="12612"/>
                      <a:pt x="1024" y="12576"/>
                      <a:pt x="1512" y="12624"/>
                    </a:cubicBezTo>
                    <a:cubicBezTo>
                      <a:pt x="1605" y="12632"/>
                      <a:pt x="1693" y="12637"/>
                      <a:pt x="1776" y="12637"/>
                    </a:cubicBezTo>
                    <a:cubicBezTo>
                      <a:pt x="2502" y="12637"/>
                      <a:pt x="2849" y="12316"/>
                      <a:pt x="2775" y="11814"/>
                    </a:cubicBezTo>
                    <a:cubicBezTo>
                      <a:pt x="2775" y="11814"/>
                      <a:pt x="2501" y="11136"/>
                      <a:pt x="2596" y="10635"/>
                    </a:cubicBezTo>
                    <a:cubicBezTo>
                      <a:pt x="2667" y="10243"/>
                      <a:pt x="3060" y="10124"/>
                      <a:pt x="3167" y="9743"/>
                    </a:cubicBezTo>
                    <a:cubicBezTo>
                      <a:pt x="3275" y="9373"/>
                      <a:pt x="3084" y="8921"/>
                      <a:pt x="2929" y="8516"/>
                    </a:cubicBezTo>
                    <a:cubicBezTo>
                      <a:pt x="2775" y="8123"/>
                      <a:pt x="2691" y="7576"/>
                      <a:pt x="2941" y="7361"/>
                    </a:cubicBezTo>
                    <a:cubicBezTo>
                      <a:pt x="3048" y="7266"/>
                      <a:pt x="3203" y="7266"/>
                      <a:pt x="3322" y="7183"/>
                    </a:cubicBezTo>
                    <a:cubicBezTo>
                      <a:pt x="3608" y="6992"/>
                      <a:pt x="3584" y="6444"/>
                      <a:pt x="3513" y="5992"/>
                    </a:cubicBezTo>
                    <a:cubicBezTo>
                      <a:pt x="3429" y="5528"/>
                      <a:pt x="3287" y="5028"/>
                      <a:pt x="3429" y="4647"/>
                    </a:cubicBezTo>
                    <a:cubicBezTo>
                      <a:pt x="3501" y="4516"/>
                      <a:pt x="3548" y="4373"/>
                      <a:pt x="3584" y="4230"/>
                    </a:cubicBezTo>
                    <a:cubicBezTo>
                      <a:pt x="3596" y="3956"/>
                      <a:pt x="3382" y="3682"/>
                      <a:pt x="3394" y="3408"/>
                    </a:cubicBezTo>
                    <a:cubicBezTo>
                      <a:pt x="3406" y="3194"/>
                      <a:pt x="3548" y="3051"/>
                      <a:pt x="3644" y="2896"/>
                    </a:cubicBezTo>
                    <a:cubicBezTo>
                      <a:pt x="4060" y="2218"/>
                      <a:pt x="3644" y="991"/>
                      <a:pt x="3013" y="479"/>
                    </a:cubicBezTo>
                    <a:cubicBezTo>
                      <a:pt x="2644" y="194"/>
                      <a:pt x="2203" y="27"/>
                      <a:pt x="1739" y="3"/>
                    </a:cubicBezTo>
                    <a:cubicBezTo>
                      <a:pt x="1718" y="1"/>
                      <a:pt x="1698" y="0"/>
                      <a:pt x="16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41"/>
              <p:cNvSpPr/>
              <p:nvPr/>
            </p:nvSpPr>
            <p:spPr>
              <a:xfrm>
                <a:off x="3061908" y="4452590"/>
                <a:ext cx="1152" cy="1152"/>
              </a:xfrm>
              <a:custGeom>
                <a:avLst/>
                <a:gdLst/>
                <a:ahLst/>
                <a:cxnLst/>
                <a:rect l="l" t="t" r="r" b="b"/>
                <a:pathLst>
                  <a:path w="25" h="25" extrusionOk="0">
                    <a:moveTo>
                      <a:pt x="13" y="0"/>
                    </a:moveTo>
                    <a:cubicBezTo>
                      <a:pt x="1" y="0"/>
                      <a:pt x="13" y="24"/>
                      <a:pt x="13" y="24"/>
                    </a:cubicBezTo>
                    <a:cubicBezTo>
                      <a:pt x="25" y="24"/>
                      <a:pt x="25" y="0"/>
                      <a:pt x="13" y="0"/>
                    </a:cubicBezTo>
                    <a:close/>
                  </a:path>
                </a:pathLst>
              </a:custGeom>
              <a:solidFill>
                <a:srgbClr val="85CE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41"/>
              <p:cNvSpPr/>
              <p:nvPr/>
            </p:nvSpPr>
            <p:spPr>
              <a:xfrm>
                <a:off x="2921065" y="4346128"/>
                <a:ext cx="150245" cy="347223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7534" extrusionOk="0">
                    <a:moveTo>
                      <a:pt x="1068" y="1"/>
                    </a:moveTo>
                    <a:cubicBezTo>
                      <a:pt x="973" y="12"/>
                      <a:pt x="878" y="36"/>
                      <a:pt x="807" y="84"/>
                    </a:cubicBezTo>
                    <a:cubicBezTo>
                      <a:pt x="699" y="143"/>
                      <a:pt x="628" y="239"/>
                      <a:pt x="592" y="358"/>
                    </a:cubicBezTo>
                    <a:cubicBezTo>
                      <a:pt x="545" y="489"/>
                      <a:pt x="545" y="643"/>
                      <a:pt x="592" y="786"/>
                    </a:cubicBezTo>
                    <a:cubicBezTo>
                      <a:pt x="628" y="905"/>
                      <a:pt x="687" y="1013"/>
                      <a:pt x="759" y="1108"/>
                    </a:cubicBezTo>
                    <a:cubicBezTo>
                      <a:pt x="830" y="1191"/>
                      <a:pt x="902" y="1263"/>
                      <a:pt x="985" y="1334"/>
                    </a:cubicBezTo>
                    <a:lnTo>
                      <a:pt x="997" y="1310"/>
                    </a:lnTo>
                    <a:cubicBezTo>
                      <a:pt x="890" y="1132"/>
                      <a:pt x="807" y="941"/>
                      <a:pt x="771" y="739"/>
                    </a:cubicBezTo>
                    <a:cubicBezTo>
                      <a:pt x="735" y="608"/>
                      <a:pt x="795" y="465"/>
                      <a:pt x="926" y="393"/>
                    </a:cubicBezTo>
                    <a:cubicBezTo>
                      <a:pt x="1057" y="334"/>
                      <a:pt x="1199" y="310"/>
                      <a:pt x="1342" y="310"/>
                    </a:cubicBezTo>
                    <a:cubicBezTo>
                      <a:pt x="1509" y="322"/>
                      <a:pt x="1664" y="346"/>
                      <a:pt x="1819" y="382"/>
                    </a:cubicBezTo>
                    <a:cubicBezTo>
                      <a:pt x="1997" y="429"/>
                      <a:pt x="2152" y="512"/>
                      <a:pt x="2283" y="643"/>
                    </a:cubicBezTo>
                    <a:cubicBezTo>
                      <a:pt x="2426" y="786"/>
                      <a:pt x="2557" y="953"/>
                      <a:pt x="2652" y="1132"/>
                    </a:cubicBezTo>
                    <a:cubicBezTo>
                      <a:pt x="2676" y="1179"/>
                      <a:pt x="2712" y="1227"/>
                      <a:pt x="2735" y="1274"/>
                    </a:cubicBezTo>
                    <a:cubicBezTo>
                      <a:pt x="2735" y="1286"/>
                      <a:pt x="2747" y="1298"/>
                      <a:pt x="2747" y="1310"/>
                    </a:cubicBezTo>
                    <a:cubicBezTo>
                      <a:pt x="2783" y="1405"/>
                      <a:pt x="2807" y="1513"/>
                      <a:pt x="2831" y="1608"/>
                    </a:cubicBezTo>
                    <a:cubicBezTo>
                      <a:pt x="2831" y="1679"/>
                      <a:pt x="2831" y="1751"/>
                      <a:pt x="2807" y="1810"/>
                    </a:cubicBezTo>
                    <a:cubicBezTo>
                      <a:pt x="2747" y="1929"/>
                      <a:pt x="2640" y="2001"/>
                      <a:pt x="2509" y="2013"/>
                    </a:cubicBezTo>
                    <a:cubicBezTo>
                      <a:pt x="2080" y="1977"/>
                      <a:pt x="1652" y="1894"/>
                      <a:pt x="1235" y="1775"/>
                    </a:cubicBezTo>
                    <a:cubicBezTo>
                      <a:pt x="1220" y="1769"/>
                      <a:pt x="1206" y="1767"/>
                      <a:pt x="1193" y="1767"/>
                    </a:cubicBezTo>
                    <a:cubicBezTo>
                      <a:pt x="1087" y="1767"/>
                      <a:pt x="1029" y="1924"/>
                      <a:pt x="1092" y="2072"/>
                    </a:cubicBezTo>
                    <a:cubicBezTo>
                      <a:pt x="1247" y="2453"/>
                      <a:pt x="1449" y="2822"/>
                      <a:pt x="1723" y="3144"/>
                    </a:cubicBezTo>
                    <a:cubicBezTo>
                      <a:pt x="1830" y="3275"/>
                      <a:pt x="1783" y="3513"/>
                      <a:pt x="1640" y="3513"/>
                    </a:cubicBezTo>
                    <a:cubicBezTo>
                      <a:pt x="1438" y="3513"/>
                      <a:pt x="1223" y="3489"/>
                      <a:pt x="1009" y="3429"/>
                    </a:cubicBezTo>
                    <a:cubicBezTo>
                      <a:pt x="1001" y="3428"/>
                      <a:pt x="993" y="3427"/>
                      <a:pt x="986" y="3427"/>
                    </a:cubicBezTo>
                    <a:cubicBezTo>
                      <a:pt x="868" y="3427"/>
                      <a:pt x="800" y="3594"/>
                      <a:pt x="878" y="3751"/>
                    </a:cubicBezTo>
                    <a:cubicBezTo>
                      <a:pt x="1009" y="4001"/>
                      <a:pt x="1176" y="4239"/>
                      <a:pt x="1366" y="4453"/>
                    </a:cubicBezTo>
                    <a:cubicBezTo>
                      <a:pt x="1482" y="4591"/>
                      <a:pt x="1430" y="4822"/>
                      <a:pt x="1300" y="4822"/>
                    </a:cubicBezTo>
                    <a:cubicBezTo>
                      <a:pt x="1283" y="4822"/>
                      <a:pt x="1266" y="4819"/>
                      <a:pt x="1247" y="4811"/>
                    </a:cubicBezTo>
                    <a:lnTo>
                      <a:pt x="1223" y="4811"/>
                    </a:lnTo>
                    <a:cubicBezTo>
                      <a:pt x="1207" y="4805"/>
                      <a:pt x="1192" y="4802"/>
                      <a:pt x="1178" y="4802"/>
                    </a:cubicBezTo>
                    <a:cubicBezTo>
                      <a:pt x="1043" y="4802"/>
                      <a:pt x="986" y="5040"/>
                      <a:pt x="1104" y="5180"/>
                    </a:cubicBezTo>
                    <a:cubicBezTo>
                      <a:pt x="1271" y="5358"/>
                      <a:pt x="1438" y="5525"/>
                      <a:pt x="1604" y="5680"/>
                    </a:cubicBezTo>
                    <a:cubicBezTo>
                      <a:pt x="1753" y="5829"/>
                      <a:pt x="1693" y="6072"/>
                      <a:pt x="1560" y="6072"/>
                    </a:cubicBezTo>
                    <a:cubicBezTo>
                      <a:pt x="1544" y="6072"/>
                      <a:pt x="1527" y="6068"/>
                      <a:pt x="1509" y="6061"/>
                    </a:cubicBezTo>
                    <a:cubicBezTo>
                      <a:pt x="1057" y="5870"/>
                      <a:pt x="652" y="5596"/>
                      <a:pt x="295" y="5263"/>
                    </a:cubicBezTo>
                    <a:cubicBezTo>
                      <a:pt x="260" y="5234"/>
                      <a:pt x="226" y="5221"/>
                      <a:pt x="195" y="5221"/>
                    </a:cubicBezTo>
                    <a:cubicBezTo>
                      <a:pt x="76" y="5221"/>
                      <a:pt x="0" y="5410"/>
                      <a:pt x="104" y="5561"/>
                    </a:cubicBezTo>
                    <a:cubicBezTo>
                      <a:pt x="354" y="5906"/>
                      <a:pt x="652" y="6216"/>
                      <a:pt x="997" y="6454"/>
                    </a:cubicBezTo>
                    <a:cubicBezTo>
                      <a:pt x="1402" y="6739"/>
                      <a:pt x="1759" y="7073"/>
                      <a:pt x="2069" y="7454"/>
                    </a:cubicBezTo>
                    <a:cubicBezTo>
                      <a:pt x="2101" y="7506"/>
                      <a:pt x="2152" y="7533"/>
                      <a:pt x="2199" y="7533"/>
                    </a:cubicBezTo>
                    <a:cubicBezTo>
                      <a:pt x="2237" y="7533"/>
                      <a:pt x="2273" y="7515"/>
                      <a:pt x="2295" y="7478"/>
                    </a:cubicBezTo>
                    <a:cubicBezTo>
                      <a:pt x="2319" y="7442"/>
                      <a:pt x="2342" y="7418"/>
                      <a:pt x="2366" y="7382"/>
                    </a:cubicBezTo>
                    <a:cubicBezTo>
                      <a:pt x="2473" y="7287"/>
                      <a:pt x="2628" y="7299"/>
                      <a:pt x="2747" y="7216"/>
                    </a:cubicBezTo>
                    <a:cubicBezTo>
                      <a:pt x="3033" y="7025"/>
                      <a:pt x="3021" y="6466"/>
                      <a:pt x="2938" y="6013"/>
                    </a:cubicBezTo>
                    <a:cubicBezTo>
                      <a:pt x="2854" y="5561"/>
                      <a:pt x="2723" y="5061"/>
                      <a:pt x="2854" y="4680"/>
                    </a:cubicBezTo>
                    <a:cubicBezTo>
                      <a:pt x="2926" y="4549"/>
                      <a:pt x="2973" y="4406"/>
                      <a:pt x="3009" y="4251"/>
                    </a:cubicBezTo>
                    <a:cubicBezTo>
                      <a:pt x="3021" y="3977"/>
                      <a:pt x="2819" y="3715"/>
                      <a:pt x="2819" y="3429"/>
                    </a:cubicBezTo>
                    <a:cubicBezTo>
                      <a:pt x="2831" y="3215"/>
                      <a:pt x="2973" y="3084"/>
                      <a:pt x="3081" y="2918"/>
                    </a:cubicBezTo>
                    <a:cubicBezTo>
                      <a:pt x="3164" y="2751"/>
                      <a:pt x="3223" y="2572"/>
                      <a:pt x="3235" y="2382"/>
                    </a:cubicBezTo>
                    <a:cubicBezTo>
                      <a:pt x="3259" y="2167"/>
                      <a:pt x="3247" y="1941"/>
                      <a:pt x="3164" y="1739"/>
                    </a:cubicBezTo>
                    <a:cubicBezTo>
                      <a:pt x="3140" y="1644"/>
                      <a:pt x="3116" y="1548"/>
                      <a:pt x="3081" y="1453"/>
                    </a:cubicBezTo>
                    <a:cubicBezTo>
                      <a:pt x="3045" y="1382"/>
                      <a:pt x="3009" y="1310"/>
                      <a:pt x="2973" y="1239"/>
                    </a:cubicBezTo>
                    <a:cubicBezTo>
                      <a:pt x="2950" y="1191"/>
                      <a:pt x="2914" y="1132"/>
                      <a:pt x="2890" y="1084"/>
                    </a:cubicBezTo>
                    <a:cubicBezTo>
                      <a:pt x="2854" y="1036"/>
                      <a:pt x="2819" y="1001"/>
                      <a:pt x="2783" y="953"/>
                    </a:cubicBezTo>
                    <a:cubicBezTo>
                      <a:pt x="2640" y="810"/>
                      <a:pt x="2497" y="667"/>
                      <a:pt x="2331" y="560"/>
                    </a:cubicBezTo>
                    <a:cubicBezTo>
                      <a:pt x="2176" y="441"/>
                      <a:pt x="2021" y="322"/>
                      <a:pt x="1854" y="215"/>
                    </a:cubicBezTo>
                    <a:cubicBezTo>
                      <a:pt x="1699" y="108"/>
                      <a:pt x="1521" y="48"/>
                      <a:pt x="1330" y="12"/>
                    </a:cubicBezTo>
                    <a:lnTo>
                      <a:pt x="119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41"/>
              <p:cNvSpPr/>
              <p:nvPr/>
            </p:nvSpPr>
            <p:spPr>
              <a:xfrm>
                <a:off x="2227863" y="4538543"/>
                <a:ext cx="837410" cy="585450"/>
              </a:xfrm>
              <a:custGeom>
                <a:avLst/>
                <a:gdLst/>
                <a:ahLst/>
                <a:cxnLst/>
                <a:rect l="l" t="t" r="r" b="b"/>
                <a:pathLst>
                  <a:path w="18170" h="12703" extrusionOk="0">
                    <a:moveTo>
                      <a:pt x="2396" y="1"/>
                    </a:moveTo>
                    <a:cubicBezTo>
                      <a:pt x="1938" y="1"/>
                      <a:pt x="1491" y="211"/>
                      <a:pt x="1191" y="588"/>
                    </a:cubicBezTo>
                    <a:cubicBezTo>
                      <a:pt x="691" y="1255"/>
                      <a:pt x="298" y="1993"/>
                      <a:pt x="191" y="2838"/>
                    </a:cubicBezTo>
                    <a:cubicBezTo>
                      <a:pt x="0" y="4196"/>
                      <a:pt x="965" y="5862"/>
                      <a:pt x="2298" y="5862"/>
                    </a:cubicBezTo>
                    <a:cubicBezTo>
                      <a:pt x="2464" y="5862"/>
                      <a:pt x="2636" y="5837"/>
                      <a:pt x="2802" y="5837"/>
                    </a:cubicBezTo>
                    <a:cubicBezTo>
                      <a:pt x="2957" y="5837"/>
                      <a:pt x="3106" y="5859"/>
                      <a:pt x="3239" y="5946"/>
                    </a:cubicBezTo>
                    <a:cubicBezTo>
                      <a:pt x="3584" y="6172"/>
                      <a:pt x="3656" y="6708"/>
                      <a:pt x="4001" y="6922"/>
                    </a:cubicBezTo>
                    <a:cubicBezTo>
                      <a:pt x="4203" y="7053"/>
                      <a:pt x="4465" y="7041"/>
                      <a:pt x="4691" y="7089"/>
                    </a:cubicBezTo>
                    <a:cubicBezTo>
                      <a:pt x="5334" y="7220"/>
                      <a:pt x="5763" y="7851"/>
                      <a:pt x="6203" y="8375"/>
                    </a:cubicBezTo>
                    <a:cubicBezTo>
                      <a:pt x="6566" y="8796"/>
                      <a:pt x="7074" y="9210"/>
                      <a:pt x="7575" y="9210"/>
                    </a:cubicBezTo>
                    <a:cubicBezTo>
                      <a:pt x="7682" y="9210"/>
                      <a:pt x="7789" y="9191"/>
                      <a:pt x="7894" y="9149"/>
                    </a:cubicBezTo>
                    <a:cubicBezTo>
                      <a:pt x="8144" y="9041"/>
                      <a:pt x="8323" y="8827"/>
                      <a:pt x="8585" y="8756"/>
                    </a:cubicBezTo>
                    <a:cubicBezTo>
                      <a:pt x="8651" y="8736"/>
                      <a:pt x="8717" y="8727"/>
                      <a:pt x="8783" y="8727"/>
                    </a:cubicBezTo>
                    <a:cubicBezTo>
                      <a:pt x="9280" y="8727"/>
                      <a:pt x="9737" y="9251"/>
                      <a:pt x="9990" y="9756"/>
                    </a:cubicBezTo>
                    <a:cubicBezTo>
                      <a:pt x="10287" y="10315"/>
                      <a:pt x="10585" y="10994"/>
                      <a:pt x="11180" y="11161"/>
                    </a:cubicBezTo>
                    <a:cubicBezTo>
                      <a:pt x="11279" y="11189"/>
                      <a:pt x="11380" y="11199"/>
                      <a:pt x="11481" y="11199"/>
                    </a:cubicBezTo>
                    <a:cubicBezTo>
                      <a:pt x="11853" y="11199"/>
                      <a:pt x="12236" y="11053"/>
                      <a:pt x="12605" y="11053"/>
                    </a:cubicBezTo>
                    <a:cubicBezTo>
                      <a:pt x="12740" y="11053"/>
                      <a:pt x="12872" y="11072"/>
                      <a:pt x="13002" y="11125"/>
                    </a:cubicBezTo>
                    <a:cubicBezTo>
                      <a:pt x="13704" y="11423"/>
                      <a:pt x="14181" y="12399"/>
                      <a:pt x="14181" y="12399"/>
                    </a:cubicBezTo>
                    <a:cubicBezTo>
                      <a:pt x="14364" y="12601"/>
                      <a:pt x="14587" y="12703"/>
                      <a:pt x="14840" y="12703"/>
                    </a:cubicBezTo>
                    <a:cubicBezTo>
                      <a:pt x="15377" y="12703"/>
                      <a:pt x="16048" y="12243"/>
                      <a:pt x="16752" y="11304"/>
                    </a:cubicBezTo>
                    <a:cubicBezTo>
                      <a:pt x="17300" y="10577"/>
                      <a:pt x="17991" y="9863"/>
                      <a:pt x="18169" y="8863"/>
                    </a:cubicBezTo>
                    <a:cubicBezTo>
                      <a:pt x="18169" y="8863"/>
                      <a:pt x="16288" y="7410"/>
                      <a:pt x="15895" y="7160"/>
                    </a:cubicBezTo>
                    <a:cubicBezTo>
                      <a:pt x="15238" y="6751"/>
                      <a:pt x="14522" y="6312"/>
                      <a:pt x="13782" y="6312"/>
                    </a:cubicBezTo>
                    <a:cubicBezTo>
                      <a:pt x="13705" y="6312"/>
                      <a:pt x="13627" y="6317"/>
                      <a:pt x="13550" y="6327"/>
                    </a:cubicBezTo>
                    <a:cubicBezTo>
                      <a:pt x="13395" y="6351"/>
                      <a:pt x="13252" y="6363"/>
                      <a:pt x="13097" y="6363"/>
                    </a:cubicBezTo>
                    <a:cubicBezTo>
                      <a:pt x="12823" y="6327"/>
                      <a:pt x="12585" y="6101"/>
                      <a:pt x="12383" y="5874"/>
                    </a:cubicBezTo>
                    <a:lnTo>
                      <a:pt x="9585" y="2945"/>
                    </a:lnTo>
                    <a:cubicBezTo>
                      <a:pt x="9240" y="2588"/>
                      <a:pt x="8894" y="2219"/>
                      <a:pt x="8442" y="2052"/>
                    </a:cubicBezTo>
                    <a:cubicBezTo>
                      <a:pt x="7954" y="1874"/>
                      <a:pt x="7406" y="1945"/>
                      <a:pt x="6942" y="1695"/>
                    </a:cubicBezTo>
                    <a:cubicBezTo>
                      <a:pt x="6394" y="1398"/>
                      <a:pt x="6108" y="719"/>
                      <a:pt x="5561" y="397"/>
                    </a:cubicBezTo>
                    <a:cubicBezTo>
                      <a:pt x="5272" y="224"/>
                      <a:pt x="4946" y="183"/>
                      <a:pt x="4611" y="183"/>
                    </a:cubicBezTo>
                    <a:cubicBezTo>
                      <a:pt x="4324" y="183"/>
                      <a:pt x="4031" y="213"/>
                      <a:pt x="3751" y="219"/>
                    </a:cubicBezTo>
                    <a:cubicBezTo>
                      <a:pt x="3716" y="220"/>
                      <a:pt x="3681" y="221"/>
                      <a:pt x="3646" y="221"/>
                    </a:cubicBezTo>
                    <a:cubicBezTo>
                      <a:pt x="3398" y="221"/>
                      <a:pt x="3159" y="183"/>
                      <a:pt x="2929" y="100"/>
                    </a:cubicBezTo>
                    <a:cubicBezTo>
                      <a:pt x="2755" y="33"/>
                      <a:pt x="2575" y="1"/>
                      <a:pt x="2396" y="1"/>
                    </a:cubicBezTo>
                    <a:close/>
                  </a:path>
                </a:pathLst>
              </a:custGeom>
              <a:solidFill>
                <a:srgbClr val="F7E8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41"/>
              <p:cNvSpPr/>
              <p:nvPr/>
            </p:nvSpPr>
            <p:spPr>
              <a:xfrm>
                <a:off x="2554531" y="4652748"/>
                <a:ext cx="33874" cy="57655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251" extrusionOk="0">
                    <a:moveTo>
                      <a:pt x="524" y="0"/>
                    </a:moveTo>
                    <a:cubicBezTo>
                      <a:pt x="462" y="0"/>
                      <a:pt x="402" y="30"/>
                      <a:pt x="366" y="98"/>
                    </a:cubicBezTo>
                    <a:lnTo>
                      <a:pt x="378" y="98"/>
                    </a:lnTo>
                    <a:cubicBezTo>
                      <a:pt x="247" y="336"/>
                      <a:pt x="187" y="598"/>
                      <a:pt x="92" y="848"/>
                    </a:cubicBezTo>
                    <a:cubicBezTo>
                      <a:pt x="1" y="1055"/>
                      <a:pt x="192" y="1251"/>
                      <a:pt x="356" y="1251"/>
                    </a:cubicBezTo>
                    <a:cubicBezTo>
                      <a:pt x="429" y="1251"/>
                      <a:pt x="496" y="1213"/>
                      <a:pt x="532" y="1122"/>
                    </a:cubicBezTo>
                    <a:cubicBezTo>
                      <a:pt x="675" y="837"/>
                      <a:pt x="735" y="515"/>
                      <a:pt x="735" y="205"/>
                    </a:cubicBezTo>
                    <a:cubicBezTo>
                      <a:pt x="727" y="80"/>
                      <a:pt x="624" y="0"/>
                      <a:pt x="524" y="0"/>
                    </a:cubicBezTo>
                    <a:close/>
                  </a:path>
                </a:pathLst>
              </a:custGeom>
              <a:solidFill>
                <a:srgbClr val="F7B3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41"/>
              <p:cNvSpPr/>
              <p:nvPr/>
            </p:nvSpPr>
            <p:spPr>
              <a:xfrm>
                <a:off x="2430325" y="4577257"/>
                <a:ext cx="49452" cy="75814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645" extrusionOk="0">
                    <a:moveTo>
                      <a:pt x="667" y="0"/>
                    </a:moveTo>
                    <a:cubicBezTo>
                      <a:pt x="627" y="0"/>
                      <a:pt x="587" y="11"/>
                      <a:pt x="548" y="34"/>
                    </a:cubicBezTo>
                    <a:cubicBezTo>
                      <a:pt x="120" y="355"/>
                      <a:pt x="1" y="951"/>
                      <a:pt x="286" y="1415"/>
                    </a:cubicBezTo>
                    <a:cubicBezTo>
                      <a:pt x="286" y="1427"/>
                      <a:pt x="298" y="1451"/>
                      <a:pt x="310" y="1474"/>
                    </a:cubicBezTo>
                    <a:cubicBezTo>
                      <a:pt x="346" y="1570"/>
                      <a:pt x="441" y="1641"/>
                      <a:pt x="548" y="1641"/>
                    </a:cubicBezTo>
                    <a:cubicBezTo>
                      <a:pt x="560" y="1643"/>
                      <a:pt x="572" y="1644"/>
                      <a:pt x="584" y="1644"/>
                    </a:cubicBezTo>
                    <a:cubicBezTo>
                      <a:pt x="643" y="1644"/>
                      <a:pt x="699" y="1619"/>
                      <a:pt x="739" y="1570"/>
                    </a:cubicBezTo>
                    <a:cubicBezTo>
                      <a:pt x="810" y="1486"/>
                      <a:pt x="858" y="1379"/>
                      <a:pt x="906" y="1272"/>
                    </a:cubicBezTo>
                    <a:cubicBezTo>
                      <a:pt x="1072" y="915"/>
                      <a:pt x="1060" y="486"/>
                      <a:pt x="882" y="129"/>
                    </a:cubicBezTo>
                    <a:cubicBezTo>
                      <a:pt x="833" y="48"/>
                      <a:pt x="752" y="0"/>
                      <a:pt x="667" y="0"/>
                    </a:cubicBezTo>
                    <a:close/>
                  </a:path>
                </a:pathLst>
              </a:custGeom>
              <a:solidFill>
                <a:srgbClr val="F7B3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41"/>
              <p:cNvSpPr/>
              <p:nvPr/>
            </p:nvSpPr>
            <p:spPr>
              <a:xfrm>
                <a:off x="2298838" y="4783314"/>
                <a:ext cx="1936" cy="1429"/>
              </a:xfrm>
              <a:custGeom>
                <a:avLst/>
                <a:gdLst/>
                <a:ahLst/>
                <a:cxnLst/>
                <a:rect l="l" t="t" r="r" b="b"/>
                <a:pathLst>
                  <a:path w="42" h="31" extrusionOk="0">
                    <a:moveTo>
                      <a:pt x="27" y="1"/>
                    </a:moveTo>
                    <a:cubicBezTo>
                      <a:pt x="25" y="1"/>
                      <a:pt x="22" y="1"/>
                      <a:pt x="20" y="4"/>
                    </a:cubicBezTo>
                    <a:cubicBezTo>
                      <a:pt x="1" y="13"/>
                      <a:pt x="13" y="31"/>
                      <a:pt x="24" y="31"/>
                    </a:cubicBezTo>
                    <a:cubicBezTo>
                      <a:pt x="27" y="31"/>
                      <a:pt x="30" y="30"/>
                      <a:pt x="32" y="28"/>
                    </a:cubicBezTo>
                    <a:cubicBezTo>
                      <a:pt x="42" y="18"/>
                      <a:pt x="36" y="1"/>
                      <a:pt x="27" y="1"/>
                    </a:cubicBezTo>
                    <a:close/>
                  </a:path>
                </a:pathLst>
              </a:custGeom>
              <a:solidFill>
                <a:srgbClr val="3FAF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41"/>
              <p:cNvSpPr/>
              <p:nvPr/>
            </p:nvSpPr>
            <p:spPr>
              <a:xfrm>
                <a:off x="2240491" y="4539281"/>
                <a:ext cx="418152" cy="423452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9188" extrusionOk="0">
                    <a:moveTo>
                      <a:pt x="1828" y="0"/>
                    </a:moveTo>
                    <a:cubicBezTo>
                      <a:pt x="1696" y="0"/>
                      <a:pt x="1566" y="29"/>
                      <a:pt x="1441" y="84"/>
                    </a:cubicBezTo>
                    <a:cubicBezTo>
                      <a:pt x="1286" y="167"/>
                      <a:pt x="1131" y="274"/>
                      <a:pt x="1012" y="405"/>
                    </a:cubicBezTo>
                    <a:lnTo>
                      <a:pt x="845" y="584"/>
                    </a:lnTo>
                    <a:cubicBezTo>
                      <a:pt x="786" y="655"/>
                      <a:pt x="738" y="727"/>
                      <a:pt x="691" y="786"/>
                    </a:cubicBezTo>
                    <a:cubicBezTo>
                      <a:pt x="500" y="1072"/>
                      <a:pt x="369" y="1382"/>
                      <a:pt x="286" y="1715"/>
                    </a:cubicBezTo>
                    <a:cubicBezTo>
                      <a:pt x="203" y="2036"/>
                      <a:pt x="155" y="2358"/>
                      <a:pt x="107" y="2691"/>
                    </a:cubicBezTo>
                    <a:cubicBezTo>
                      <a:pt x="36" y="3025"/>
                      <a:pt x="0" y="3358"/>
                      <a:pt x="0" y="3703"/>
                    </a:cubicBezTo>
                    <a:cubicBezTo>
                      <a:pt x="12" y="3787"/>
                      <a:pt x="24" y="3882"/>
                      <a:pt x="36" y="3965"/>
                    </a:cubicBezTo>
                    <a:cubicBezTo>
                      <a:pt x="60" y="4049"/>
                      <a:pt x="72" y="4132"/>
                      <a:pt x="107" y="4215"/>
                    </a:cubicBezTo>
                    <a:cubicBezTo>
                      <a:pt x="143" y="4346"/>
                      <a:pt x="191" y="4477"/>
                      <a:pt x="262" y="4608"/>
                    </a:cubicBezTo>
                    <a:cubicBezTo>
                      <a:pt x="310" y="4727"/>
                      <a:pt x="381" y="4834"/>
                      <a:pt x="464" y="4942"/>
                    </a:cubicBezTo>
                    <a:cubicBezTo>
                      <a:pt x="619" y="5227"/>
                      <a:pt x="857" y="5454"/>
                      <a:pt x="1155" y="5585"/>
                    </a:cubicBezTo>
                    <a:cubicBezTo>
                      <a:pt x="1417" y="5751"/>
                      <a:pt x="1715" y="5835"/>
                      <a:pt x="2012" y="5835"/>
                    </a:cubicBezTo>
                    <a:cubicBezTo>
                      <a:pt x="2167" y="5835"/>
                      <a:pt x="2328" y="5815"/>
                      <a:pt x="2485" y="5815"/>
                    </a:cubicBezTo>
                    <a:cubicBezTo>
                      <a:pt x="2653" y="5815"/>
                      <a:pt x="2817" y="5837"/>
                      <a:pt x="2965" y="5930"/>
                    </a:cubicBezTo>
                    <a:cubicBezTo>
                      <a:pt x="3310" y="6156"/>
                      <a:pt x="3370" y="6692"/>
                      <a:pt x="3715" y="6906"/>
                    </a:cubicBezTo>
                    <a:cubicBezTo>
                      <a:pt x="3929" y="7037"/>
                      <a:pt x="4179" y="7013"/>
                      <a:pt x="4405" y="7073"/>
                    </a:cubicBezTo>
                    <a:cubicBezTo>
                      <a:pt x="5048" y="7204"/>
                      <a:pt x="5477" y="7835"/>
                      <a:pt x="5918" y="8347"/>
                    </a:cubicBezTo>
                    <a:cubicBezTo>
                      <a:pt x="6278" y="8775"/>
                      <a:pt x="6789" y="9187"/>
                      <a:pt x="7282" y="9187"/>
                    </a:cubicBezTo>
                    <a:cubicBezTo>
                      <a:pt x="7392" y="9187"/>
                      <a:pt x="7502" y="9166"/>
                      <a:pt x="7608" y="9121"/>
                    </a:cubicBezTo>
                    <a:cubicBezTo>
                      <a:pt x="7858" y="9025"/>
                      <a:pt x="8049" y="8811"/>
                      <a:pt x="8299" y="8728"/>
                    </a:cubicBezTo>
                    <a:cubicBezTo>
                      <a:pt x="8358" y="8716"/>
                      <a:pt x="8430" y="8704"/>
                      <a:pt x="8501" y="8704"/>
                    </a:cubicBezTo>
                    <a:cubicBezTo>
                      <a:pt x="8680" y="8692"/>
                      <a:pt x="8799" y="8525"/>
                      <a:pt x="8763" y="8347"/>
                    </a:cubicBezTo>
                    <a:cubicBezTo>
                      <a:pt x="8632" y="7573"/>
                      <a:pt x="8775" y="6728"/>
                      <a:pt x="8906" y="5942"/>
                    </a:cubicBezTo>
                    <a:cubicBezTo>
                      <a:pt x="9013" y="5287"/>
                      <a:pt x="9073" y="4549"/>
                      <a:pt x="8942" y="3882"/>
                    </a:cubicBezTo>
                    <a:cubicBezTo>
                      <a:pt x="8907" y="3706"/>
                      <a:pt x="8765" y="3620"/>
                      <a:pt x="8627" y="3620"/>
                    </a:cubicBezTo>
                    <a:cubicBezTo>
                      <a:pt x="8485" y="3620"/>
                      <a:pt x="8347" y="3712"/>
                      <a:pt x="8335" y="3894"/>
                    </a:cubicBezTo>
                    <a:cubicBezTo>
                      <a:pt x="8275" y="4739"/>
                      <a:pt x="8084" y="5561"/>
                      <a:pt x="7775" y="6335"/>
                    </a:cubicBezTo>
                    <a:cubicBezTo>
                      <a:pt x="7725" y="6457"/>
                      <a:pt x="7625" y="6510"/>
                      <a:pt x="7522" y="6510"/>
                    </a:cubicBezTo>
                    <a:cubicBezTo>
                      <a:pt x="7354" y="6510"/>
                      <a:pt x="7177" y="6370"/>
                      <a:pt x="7192" y="6156"/>
                    </a:cubicBezTo>
                    <a:cubicBezTo>
                      <a:pt x="7215" y="5763"/>
                      <a:pt x="7215" y="5382"/>
                      <a:pt x="7203" y="5001"/>
                    </a:cubicBezTo>
                    <a:cubicBezTo>
                      <a:pt x="7196" y="4794"/>
                      <a:pt x="7035" y="4673"/>
                      <a:pt x="6879" y="4673"/>
                    </a:cubicBezTo>
                    <a:cubicBezTo>
                      <a:pt x="6775" y="4673"/>
                      <a:pt x="6672" y="4727"/>
                      <a:pt x="6620" y="4846"/>
                    </a:cubicBezTo>
                    <a:cubicBezTo>
                      <a:pt x="6608" y="4858"/>
                      <a:pt x="6608" y="4870"/>
                      <a:pt x="6608" y="4882"/>
                    </a:cubicBezTo>
                    <a:cubicBezTo>
                      <a:pt x="6556" y="5000"/>
                      <a:pt x="6456" y="5052"/>
                      <a:pt x="6353" y="5052"/>
                    </a:cubicBezTo>
                    <a:cubicBezTo>
                      <a:pt x="6196" y="5052"/>
                      <a:pt x="6032" y="4929"/>
                      <a:pt x="6025" y="4727"/>
                    </a:cubicBezTo>
                    <a:cubicBezTo>
                      <a:pt x="6001" y="4275"/>
                      <a:pt x="5918" y="3834"/>
                      <a:pt x="5787" y="3406"/>
                    </a:cubicBezTo>
                    <a:cubicBezTo>
                      <a:pt x="5747" y="3259"/>
                      <a:pt x="5621" y="3180"/>
                      <a:pt x="5493" y="3180"/>
                    </a:cubicBezTo>
                    <a:cubicBezTo>
                      <a:pt x="5392" y="3180"/>
                      <a:pt x="5290" y="3229"/>
                      <a:pt x="5227" y="3334"/>
                    </a:cubicBezTo>
                    <a:cubicBezTo>
                      <a:pt x="5025" y="3680"/>
                      <a:pt x="4786" y="4001"/>
                      <a:pt x="4525" y="4299"/>
                    </a:cubicBezTo>
                    <a:cubicBezTo>
                      <a:pt x="4457" y="4367"/>
                      <a:pt x="4374" y="4397"/>
                      <a:pt x="4294" y="4397"/>
                    </a:cubicBezTo>
                    <a:cubicBezTo>
                      <a:pt x="4136" y="4397"/>
                      <a:pt x="3989" y="4278"/>
                      <a:pt x="3989" y="4096"/>
                    </a:cubicBezTo>
                    <a:cubicBezTo>
                      <a:pt x="3929" y="3453"/>
                      <a:pt x="3751" y="2822"/>
                      <a:pt x="3477" y="2239"/>
                    </a:cubicBezTo>
                    <a:cubicBezTo>
                      <a:pt x="3432" y="2104"/>
                      <a:pt x="3315" y="2035"/>
                      <a:pt x="3196" y="2035"/>
                    </a:cubicBezTo>
                    <a:cubicBezTo>
                      <a:pt x="3094" y="2035"/>
                      <a:pt x="2990" y="2087"/>
                      <a:pt x="2929" y="2191"/>
                    </a:cubicBezTo>
                    <a:cubicBezTo>
                      <a:pt x="2560" y="2918"/>
                      <a:pt x="2119" y="3596"/>
                      <a:pt x="1619" y="4239"/>
                    </a:cubicBezTo>
                    <a:cubicBezTo>
                      <a:pt x="1462" y="4354"/>
                      <a:pt x="1277" y="4497"/>
                      <a:pt x="1081" y="4497"/>
                    </a:cubicBezTo>
                    <a:cubicBezTo>
                      <a:pt x="1054" y="4497"/>
                      <a:pt x="1027" y="4495"/>
                      <a:pt x="1000" y="4489"/>
                    </a:cubicBezTo>
                    <a:cubicBezTo>
                      <a:pt x="917" y="4465"/>
                      <a:pt x="834" y="4430"/>
                      <a:pt x="762" y="4370"/>
                    </a:cubicBezTo>
                    <a:cubicBezTo>
                      <a:pt x="655" y="4251"/>
                      <a:pt x="548" y="4108"/>
                      <a:pt x="464" y="3965"/>
                    </a:cubicBezTo>
                    <a:cubicBezTo>
                      <a:pt x="464" y="3953"/>
                      <a:pt x="453" y="3930"/>
                      <a:pt x="429" y="3918"/>
                    </a:cubicBezTo>
                    <a:cubicBezTo>
                      <a:pt x="417" y="3834"/>
                      <a:pt x="393" y="3751"/>
                      <a:pt x="369" y="3668"/>
                    </a:cubicBezTo>
                    <a:cubicBezTo>
                      <a:pt x="274" y="3358"/>
                      <a:pt x="238" y="3037"/>
                      <a:pt x="238" y="2715"/>
                    </a:cubicBezTo>
                    <a:cubicBezTo>
                      <a:pt x="262" y="2406"/>
                      <a:pt x="357" y="2096"/>
                      <a:pt x="512" y="1822"/>
                    </a:cubicBezTo>
                    <a:cubicBezTo>
                      <a:pt x="655" y="1560"/>
                      <a:pt x="834" y="1310"/>
                      <a:pt x="1024" y="1084"/>
                    </a:cubicBezTo>
                    <a:cubicBezTo>
                      <a:pt x="1203" y="870"/>
                      <a:pt x="1417" y="679"/>
                      <a:pt x="1667" y="536"/>
                    </a:cubicBezTo>
                    <a:cubicBezTo>
                      <a:pt x="1745" y="488"/>
                      <a:pt x="1835" y="463"/>
                      <a:pt x="1925" y="463"/>
                    </a:cubicBezTo>
                    <a:cubicBezTo>
                      <a:pt x="2054" y="463"/>
                      <a:pt x="2183" y="514"/>
                      <a:pt x="2274" y="620"/>
                    </a:cubicBezTo>
                    <a:cubicBezTo>
                      <a:pt x="2465" y="798"/>
                      <a:pt x="2560" y="1120"/>
                      <a:pt x="2667" y="1441"/>
                    </a:cubicBezTo>
                    <a:lnTo>
                      <a:pt x="2715" y="1441"/>
                    </a:lnTo>
                    <a:cubicBezTo>
                      <a:pt x="2739" y="1274"/>
                      <a:pt x="2739" y="1108"/>
                      <a:pt x="2727" y="929"/>
                    </a:cubicBezTo>
                    <a:cubicBezTo>
                      <a:pt x="2715" y="739"/>
                      <a:pt x="2655" y="560"/>
                      <a:pt x="2548" y="393"/>
                    </a:cubicBezTo>
                    <a:cubicBezTo>
                      <a:pt x="2429" y="215"/>
                      <a:pt x="2250" y="72"/>
                      <a:pt x="2036" y="24"/>
                    </a:cubicBezTo>
                    <a:cubicBezTo>
                      <a:pt x="1967" y="8"/>
                      <a:pt x="1897" y="0"/>
                      <a:pt x="18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41"/>
              <p:cNvSpPr/>
              <p:nvPr/>
            </p:nvSpPr>
            <p:spPr>
              <a:xfrm>
                <a:off x="2668506" y="4826682"/>
                <a:ext cx="396214" cy="297864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6463" extrusionOk="0">
                    <a:moveTo>
                      <a:pt x="1662" y="1"/>
                    </a:moveTo>
                    <a:cubicBezTo>
                      <a:pt x="1587" y="1"/>
                      <a:pt x="1512" y="35"/>
                      <a:pt x="1464" y="111"/>
                    </a:cubicBezTo>
                    <a:lnTo>
                      <a:pt x="48" y="2706"/>
                    </a:lnTo>
                    <a:cubicBezTo>
                      <a:pt x="0" y="2789"/>
                      <a:pt x="12" y="2897"/>
                      <a:pt x="71" y="2980"/>
                    </a:cubicBezTo>
                    <a:cubicBezTo>
                      <a:pt x="214" y="3147"/>
                      <a:pt x="333" y="3325"/>
                      <a:pt x="429" y="3516"/>
                    </a:cubicBezTo>
                    <a:cubicBezTo>
                      <a:pt x="726" y="4075"/>
                      <a:pt x="1024" y="4754"/>
                      <a:pt x="1619" y="4921"/>
                    </a:cubicBezTo>
                    <a:cubicBezTo>
                      <a:pt x="1716" y="4948"/>
                      <a:pt x="1814" y="4959"/>
                      <a:pt x="1913" y="4959"/>
                    </a:cubicBezTo>
                    <a:cubicBezTo>
                      <a:pt x="2282" y="4959"/>
                      <a:pt x="2660" y="4808"/>
                      <a:pt x="3027" y="4808"/>
                    </a:cubicBezTo>
                    <a:cubicBezTo>
                      <a:pt x="3163" y="4808"/>
                      <a:pt x="3297" y="4828"/>
                      <a:pt x="3429" y="4885"/>
                    </a:cubicBezTo>
                    <a:cubicBezTo>
                      <a:pt x="4143" y="5183"/>
                      <a:pt x="4620" y="6159"/>
                      <a:pt x="4620" y="6159"/>
                    </a:cubicBezTo>
                    <a:cubicBezTo>
                      <a:pt x="4803" y="6361"/>
                      <a:pt x="5026" y="6463"/>
                      <a:pt x="5279" y="6463"/>
                    </a:cubicBezTo>
                    <a:cubicBezTo>
                      <a:pt x="5816" y="6463"/>
                      <a:pt x="6487" y="6003"/>
                      <a:pt x="7191" y="5064"/>
                    </a:cubicBezTo>
                    <a:cubicBezTo>
                      <a:pt x="7715" y="4373"/>
                      <a:pt x="8358" y="3694"/>
                      <a:pt x="8573" y="2766"/>
                    </a:cubicBezTo>
                    <a:cubicBezTo>
                      <a:pt x="8596" y="2670"/>
                      <a:pt x="8561" y="2563"/>
                      <a:pt x="8477" y="2504"/>
                    </a:cubicBezTo>
                    <a:cubicBezTo>
                      <a:pt x="8299" y="2373"/>
                      <a:pt x="7965" y="2123"/>
                      <a:pt x="7608" y="1849"/>
                    </a:cubicBezTo>
                    <a:cubicBezTo>
                      <a:pt x="7564" y="1816"/>
                      <a:pt x="7512" y="1798"/>
                      <a:pt x="7461" y="1798"/>
                    </a:cubicBezTo>
                    <a:cubicBezTo>
                      <a:pt x="7402" y="1798"/>
                      <a:pt x="7343" y="1822"/>
                      <a:pt x="7299" y="1873"/>
                    </a:cubicBezTo>
                    <a:cubicBezTo>
                      <a:pt x="7084" y="2135"/>
                      <a:pt x="6870" y="2408"/>
                      <a:pt x="6668" y="2682"/>
                    </a:cubicBezTo>
                    <a:cubicBezTo>
                      <a:pt x="6615" y="2738"/>
                      <a:pt x="6551" y="2762"/>
                      <a:pt x="6488" y="2762"/>
                    </a:cubicBezTo>
                    <a:cubicBezTo>
                      <a:pt x="6349" y="2762"/>
                      <a:pt x="6218" y="2644"/>
                      <a:pt x="6251" y="2480"/>
                    </a:cubicBezTo>
                    <a:cubicBezTo>
                      <a:pt x="6334" y="2016"/>
                      <a:pt x="6382" y="1539"/>
                      <a:pt x="6370" y="1075"/>
                    </a:cubicBezTo>
                    <a:lnTo>
                      <a:pt x="6251" y="861"/>
                    </a:lnTo>
                    <a:cubicBezTo>
                      <a:pt x="5846" y="587"/>
                      <a:pt x="5405" y="361"/>
                      <a:pt x="4953" y="194"/>
                    </a:cubicBezTo>
                    <a:cubicBezTo>
                      <a:pt x="4930" y="187"/>
                      <a:pt x="4906" y="183"/>
                      <a:pt x="4883" y="183"/>
                    </a:cubicBezTo>
                    <a:cubicBezTo>
                      <a:pt x="4790" y="183"/>
                      <a:pt x="4708" y="239"/>
                      <a:pt x="4679" y="325"/>
                    </a:cubicBezTo>
                    <a:cubicBezTo>
                      <a:pt x="4191" y="1635"/>
                      <a:pt x="3929" y="3123"/>
                      <a:pt x="2977" y="3956"/>
                    </a:cubicBezTo>
                    <a:cubicBezTo>
                      <a:pt x="2931" y="3990"/>
                      <a:pt x="2882" y="4004"/>
                      <a:pt x="2834" y="4004"/>
                    </a:cubicBezTo>
                    <a:cubicBezTo>
                      <a:pt x="2694" y="4004"/>
                      <a:pt x="2569" y="3878"/>
                      <a:pt x="2596" y="3718"/>
                    </a:cubicBezTo>
                    <a:cubicBezTo>
                      <a:pt x="2655" y="3361"/>
                      <a:pt x="2703" y="3004"/>
                      <a:pt x="2762" y="2658"/>
                    </a:cubicBezTo>
                    <a:cubicBezTo>
                      <a:pt x="2795" y="2492"/>
                      <a:pt x="2661" y="2367"/>
                      <a:pt x="2523" y="2367"/>
                    </a:cubicBezTo>
                    <a:cubicBezTo>
                      <a:pt x="2464" y="2367"/>
                      <a:pt x="2404" y="2390"/>
                      <a:pt x="2357" y="2444"/>
                    </a:cubicBezTo>
                    <a:lnTo>
                      <a:pt x="2334" y="2480"/>
                    </a:lnTo>
                    <a:cubicBezTo>
                      <a:pt x="2286" y="2539"/>
                      <a:pt x="2224" y="2565"/>
                      <a:pt x="2162" y="2565"/>
                    </a:cubicBezTo>
                    <a:cubicBezTo>
                      <a:pt x="2026" y="2565"/>
                      <a:pt x="1892" y="2438"/>
                      <a:pt x="1917" y="2266"/>
                    </a:cubicBezTo>
                    <a:cubicBezTo>
                      <a:pt x="2012" y="1587"/>
                      <a:pt x="2000" y="896"/>
                      <a:pt x="1905" y="218"/>
                    </a:cubicBezTo>
                    <a:cubicBezTo>
                      <a:pt x="1891" y="81"/>
                      <a:pt x="1776" y="1"/>
                      <a:pt x="16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41"/>
              <p:cNvSpPr/>
              <p:nvPr/>
            </p:nvSpPr>
            <p:spPr>
              <a:xfrm>
                <a:off x="2395852" y="4654638"/>
                <a:ext cx="95401" cy="145176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3150" extrusionOk="0">
                    <a:moveTo>
                      <a:pt x="1843" y="0"/>
                    </a:moveTo>
                    <a:cubicBezTo>
                      <a:pt x="1788" y="0"/>
                      <a:pt x="1738" y="28"/>
                      <a:pt x="1713" y="93"/>
                    </a:cubicBezTo>
                    <a:cubicBezTo>
                      <a:pt x="1535" y="581"/>
                      <a:pt x="1320" y="1057"/>
                      <a:pt x="1094" y="1534"/>
                    </a:cubicBezTo>
                    <a:lnTo>
                      <a:pt x="1082" y="1546"/>
                    </a:lnTo>
                    <a:cubicBezTo>
                      <a:pt x="1154" y="1331"/>
                      <a:pt x="1130" y="1093"/>
                      <a:pt x="1023" y="891"/>
                    </a:cubicBezTo>
                    <a:cubicBezTo>
                      <a:pt x="999" y="807"/>
                      <a:pt x="951" y="736"/>
                      <a:pt x="892" y="676"/>
                    </a:cubicBezTo>
                    <a:cubicBezTo>
                      <a:pt x="877" y="661"/>
                      <a:pt x="857" y="655"/>
                      <a:pt x="839" y="655"/>
                    </a:cubicBezTo>
                    <a:cubicBezTo>
                      <a:pt x="812" y="655"/>
                      <a:pt x="786" y="668"/>
                      <a:pt x="773" y="688"/>
                    </a:cubicBezTo>
                    <a:cubicBezTo>
                      <a:pt x="760" y="680"/>
                      <a:pt x="744" y="676"/>
                      <a:pt x="728" y="676"/>
                    </a:cubicBezTo>
                    <a:cubicBezTo>
                      <a:pt x="699" y="676"/>
                      <a:pt x="669" y="689"/>
                      <a:pt x="653" y="712"/>
                    </a:cubicBezTo>
                    <a:cubicBezTo>
                      <a:pt x="546" y="926"/>
                      <a:pt x="642" y="1248"/>
                      <a:pt x="642" y="1498"/>
                    </a:cubicBezTo>
                    <a:cubicBezTo>
                      <a:pt x="630" y="1831"/>
                      <a:pt x="558" y="2165"/>
                      <a:pt x="415" y="2474"/>
                    </a:cubicBezTo>
                    <a:cubicBezTo>
                      <a:pt x="296" y="2617"/>
                      <a:pt x="177" y="2772"/>
                      <a:pt x="70" y="2915"/>
                    </a:cubicBezTo>
                    <a:cubicBezTo>
                      <a:pt x="1" y="3004"/>
                      <a:pt x="71" y="3150"/>
                      <a:pt x="171" y="3150"/>
                    </a:cubicBezTo>
                    <a:cubicBezTo>
                      <a:pt x="192" y="3150"/>
                      <a:pt x="214" y="3143"/>
                      <a:pt x="237" y="3129"/>
                    </a:cubicBezTo>
                    <a:cubicBezTo>
                      <a:pt x="1106" y="2534"/>
                      <a:pt x="1832" y="1307"/>
                      <a:pt x="2046" y="236"/>
                    </a:cubicBezTo>
                    <a:cubicBezTo>
                      <a:pt x="2070" y="103"/>
                      <a:pt x="1949" y="0"/>
                      <a:pt x="1843" y="0"/>
                    </a:cubicBezTo>
                    <a:close/>
                  </a:path>
                </a:pathLst>
              </a:custGeom>
              <a:solidFill>
                <a:srgbClr val="F7E8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3572;p41"/>
              <p:cNvSpPr/>
              <p:nvPr/>
            </p:nvSpPr>
            <p:spPr>
              <a:xfrm>
                <a:off x="2470560" y="4710219"/>
                <a:ext cx="90424" cy="140383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3046" extrusionOk="0">
                    <a:moveTo>
                      <a:pt x="1428" y="1"/>
                    </a:moveTo>
                    <a:cubicBezTo>
                      <a:pt x="1367" y="1"/>
                      <a:pt x="1306" y="29"/>
                      <a:pt x="1271" y="90"/>
                    </a:cubicBezTo>
                    <a:cubicBezTo>
                      <a:pt x="1045" y="542"/>
                      <a:pt x="1033" y="1078"/>
                      <a:pt x="830" y="1542"/>
                    </a:cubicBezTo>
                    <a:cubicBezTo>
                      <a:pt x="616" y="2006"/>
                      <a:pt x="235" y="2352"/>
                      <a:pt x="44" y="2816"/>
                    </a:cubicBezTo>
                    <a:cubicBezTo>
                      <a:pt x="1" y="2926"/>
                      <a:pt x="78" y="3045"/>
                      <a:pt x="192" y="3045"/>
                    </a:cubicBezTo>
                    <a:cubicBezTo>
                      <a:pt x="202" y="3045"/>
                      <a:pt x="213" y="3044"/>
                      <a:pt x="223" y="3042"/>
                    </a:cubicBezTo>
                    <a:cubicBezTo>
                      <a:pt x="1128" y="2816"/>
                      <a:pt x="1961" y="1078"/>
                      <a:pt x="1616" y="149"/>
                    </a:cubicBezTo>
                    <a:cubicBezTo>
                      <a:pt x="1596" y="53"/>
                      <a:pt x="1512" y="1"/>
                      <a:pt x="1428" y="1"/>
                    </a:cubicBezTo>
                    <a:close/>
                  </a:path>
                </a:pathLst>
              </a:custGeom>
              <a:solidFill>
                <a:srgbClr val="F7E8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3" name="Google Shape;3573;p41"/>
              <p:cNvSpPr/>
              <p:nvPr/>
            </p:nvSpPr>
            <p:spPr>
              <a:xfrm>
                <a:off x="2304691" y="4822442"/>
                <a:ext cx="700207" cy="401975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8722" extrusionOk="0">
                    <a:moveTo>
                      <a:pt x="3559" y="0"/>
                    </a:moveTo>
                    <a:cubicBezTo>
                      <a:pt x="3208" y="0"/>
                      <a:pt x="2848" y="123"/>
                      <a:pt x="2500" y="191"/>
                    </a:cubicBezTo>
                    <a:cubicBezTo>
                      <a:pt x="2369" y="227"/>
                      <a:pt x="2233" y="241"/>
                      <a:pt x="2096" y="241"/>
                    </a:cubicBezTo>
                    <a:cubicBezTo>
                      <a:pt x="2009" y="241"/>
                      <a:pt x="1921" y="236"/>
                      <a:pt x="1834" y="226"/>
                    </a:cubicBezTo>
                    <a:cubicBezTo>
                      <a:pt x="1754" y="210"/>
                      <a:pt x="1674" y="203"/>
                      <a:pt x="1594" y="203"/>
                    </a:cubicBezTo>
                    <a:cubicBezTo>
                      <a:pt x="1144" y="203"/>
                      <a:pt x="727" y="454"/>
                      <a:pt x="524" y="869"/>
                    </a:cubicBezTo>
                    <a:cubicBezTo>
                      <a:pt x="226" y="1488"/>
                      <a:pt x="0" y="2143"/>
                      <a:pt x="24" y="2846"/>
                    </a:cubicBezTo>
                    <a:cubicBezTo>
                      <a:pt x="68" y="3899"/>
                      <a:pt x="921" y="5014"/>
                      <a:pt x="1884" y="5014"/>
                    </a:cubicBezTo>
                    <a:cubicBezTo>
                      <a:pt x="1966" y="5014"/>
                      <a:pt x="2049" y="5006"/>
                      <a:pt x="2131" y="4989"/>
                    </a:cubicBezTo>
                    <a:cubicBezTo>
                      <a:pt x="2308" y="4955"/>
                      <a:pt x="2491" y="4886"/>
                      <a:pt x="2671" y="4886"/>
                    </a:cubicBezTo>
                    <a:cubicBezTo>
                      <a:pt x="2746" y="4886"/>
                      <a:pt x="2820" y="4898"/>
                      <a:pt x="2893" y="4929"/>
                    </a:cubicBezTo>
                    <a:cubicBezTo>
                      <a:pt x="3191" y="5060"/>
                      <a:pt x="3322" y="5489"/>
                      <a:pt x="3632" y="5608"/>
                    </a:cubicBezTo>
                    <a:cubicBezTo>
                      <a:pt x="3714" y="5644"/>
                      <a:pt x="3796" y="5653"/>
                      <a:pt x="3879" y="5653"/>
                    </a:cubicBezTo>
                    <a:cubicBezTo>
                      <a:pt x="3970" y="5653"/>
                      <a:pt x="4062" y="5642"/>
                      <a:pt x="4156" y="5642"/>
                    </a:cubicBezTo>
                    <a:cubicBezTo>
                      <a:pt x="4176" y="5642"/>
                      <a:pt x="4195" y="5642"/>
                      <a:pt x="4215" y="5644"/>
                    </a:cubicBezTo>
                    <a:cubicBezTo>
                      <a:pt x="4739" y="5656"/>
                      <a:pt x="5167" y="6096"/>
                      <a:pt x="5584" y="6453"/>
                    </a:cubicBezTo>
                    <a:cubicBezTo>
                      <a:pt x="5895" y="6712"/>
                      <a:pt x="6294" y="6946"/>
                      <a:pt x="6657" y="6946"/>
                    </a:cubicBezTo>
                    <a:cubicBezTo>
                      <a:pt x="6795" y="6946"/>
                      <a:pt x="6928" y="6913"/>
                      <a:pt x="7049" y="6834"/>
                    </a:cubicBezTo>
                    <a:cubicBezTo>
                      <a:pt x="7227" y="6727"/>
                      <a:pt x="7346" y="6513"/>
                      <a:pt x="7537" y="6418"/>
                    </a:cubicBezTo>
                    <a:cubicBezTo>
                      <a:pt x="7620" y="6373"/>
                      <a:pt x="7708" y="6354"/>
                      <a:pt x="7796" y="6354"/>
                    </a:cubicBezTo>
                    <a:cubicBezTo>
                      <a:pt x="8162" y="6354"/>
                      <a:pt x="8550" y="6689"/>
                      <a:pt x="8799" y="7025"/>
                    </a:cubicBezTo>
                    <a:cubicBezTo>
                      <a:pt x="9120" y="7441"/>
                      <a:pt x="9442" y="7942"/>
                      <a:pt x="9942" y="8001"/>
                    </a:cubicBezTo>
                    <a:cubicBezTo>
                      <a:pt x="9966" y="8003"/>
                      <a:pt x="9991" y="8005"/>
                      <a:pt x="10015" y="8005"/>
                    </a:cubicBezTo>
                    <a:cubicBezTo>
                      <a:pt x="10429" y="8005"/>
                      <a:pt x="10805" y="7684"/>
                      <a:pt x="11213" y="7684"/>
                    </a:cubicBezTo>
                    <a:cubicBezTo>
                      <a:pt x="11269" y="7684"/>
                      <a:pt x="11325" y="7690"/>
                      <a:pt x="11383" y="7703"/>
                    </a:cubicBezTo>
                    <a:cubicBezTo>
                      <a:pt x="11990" y="7834"/>
                      <a:pt x="12502" y="8561"/>
                      <a:pt x="12502" y="8561"/>
                    </a:cubicBezTo>
                    <a:cubicBezTo>
                      <a:pt x="12636" y="8668"/>
                      <a:pt x="12782" y="8722"/>
                      <a:pt x="12936" y="8722"/>
                    </a:cubicBezTo>
                    <a:cubicBezTo>
                      <a:pt x="13395" y="8722"/>
                      <a:pt x="13922" y="8242"/>
                      <a:pt x="14395" y="7287"/>
                    </a:cubicBezTo>
                    <a:cubicBezTo>
                      <a:pt x="14740" y="6608"/>
                      <a:pt x="15193" y="5929"/>
                      <a:pt x="15193" y="5084"/>
                    </a:cubicBezTo>
                    <a:cubicBezTo>
                      <a:pt x="15193" y="5084"/>
                      <a:pt x="13502" y="4191"/>
                      <a:pt x="13145" y="4048"/>
                    </a:cubicBezTo>
                    <a:cubicBezTo>
                      <a:pt x="12663" y="3843"/>
                      <a:pt x="12148" y="3638"/>
                      <a:pt x="11650" y="3638"/>
                    </a:cubicBezTo>
                    <a:cubicBezTo>
                      <a:pt x="11483" y="3638"/>
                      <a:pt x="11318" y="3661"/>
                      <a:pt x="11156" y="3715"/>
                    </a:cubicBezTo>
                    <a:cubicBezTo>
                      <a:pt x="11049" y="3751"/>
                      <a:pt x="10930" y="3786"/>
                      <a:pt x="10799" y="3810"/>
                    </a:cubicBezTo>
                    <a:cubicBezTo>
                      <a:pt x="10791" y="3811"/>
                      <a:pt x="10783" y="3811"/>
                      <a:pt x="10774" y="3811"/>
                    </a:cubicBezTo>
                    <a:cubicBezTo>
                      <a:pt x="10557" y="3811"/>
                      <a:pt x="10352" y="3662"/>
                      <a:pt x="10168" y="3524"/>
                    </a:cubicBezTo>
                    <a:lnTo>
                      <a:pt x="7525" y="1548"/>
                    </a:lnTo>
                    <a:cubicBezTo>
                      <a:pt x="7215" y="1310"/>
                      <a:pt x="6882" y="1060"/>
                      <a:pt x="6501" y="988"/>
                    </a:cubicBezTo>
                    <a:cubicBezTo>
                      <a:pt x="6407" y="972"/>
                      <a:pt x="6312" y="967"/>
                      <a:pt x="6216" y="967"/>
                    </a:cubicBezTo>
                    <a:cubicBezTo>
                      <a:pt x="6047" y="967"/>
                      <a:pt x="5876" y="983"/>
                      <a:pt x="5707" y="983"/>
                    </a:cubicBezTo>
                    <a:cubicBezTo>
                      <a:pt x="5553" y="983"/>
                      <a:pt x="5400" y="970"/>
                      <a:pt x="5251" y="917"/>
                    </a:cubicBezTo>
                    <a:cubicBezTo>
                      <a:pt x="4775" y="762"/>
                      <a:pt x="4453" y="250"/>
                      <a:pt x="3977" y="72"/>
                    </a:cubicBezTo>
                    <a:cubicBezTo>
                      <a:pt x="3840" y="20"/>
                      <a:pt x="3700" y="0"/>
                      <a:pt x="35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41"/>
              <p:cNvSpPr/>
              <p:nvPr/>
            </p:nvSpPr>
            <p:spPr>
              <a:xfrm>
                <a:off x="2689890" y="4990846"/>
                <a:ext cx="315008" cy="233571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5068" extrusionOk="0">
                    <a:moveTo>
                      <a:pt x="3575" y="0"/>
                    </a:moveTo>
                    <a:cubicBezTo>
                      <a:pt x="3487" y="0"/>
                      <a:pt x="3405" y="68"/>
                      <a:pt x="3394" y="156"/>
                    </a:cubicBezTo>
                    <a:cubicBezTo>
                      <a:pt x="3179" y="1287"/>
                      <a:pt x="3179" y="2549"/>
                      <a:pt x="2536" y="3359"/>
                    </a:cubicBezTo>
                    <a:cubicBezTo>
                      <a:pt x="2498" y="3398"/>
                      <a:pt x="2449" y="3415"/>
                      <a:pt x="2401" y="3415"/>
                    </a:cubicBezTo>
                    <a:cubicBezTo>
                      <a:pt x="2302" y="3415"/>
                      <a:pt x="2207" y="3340"/>
                      <a:pt x="2215" y="3228"/>
                    </a:cubicBezTo>
                    <a:cubicBezTo>
                      <a:pt x="2215" y="2930"/>
                      <a:pt x="2203" y="2633"/>
                      <a:pt x="2191" y="2335"/>
                    </a:cubicBezTo>
                    <a:cubicBezTo>
                      <a:pt x="2199" y="2207"/>
                      <a:pt x="2097" y="2127"/>
                      <a:pt x="1997" y="2127"/>
                    </a:cubicBezTo>
                    <a:cubicBezTo>
                      <a:pt x="1939" y="2127"/>
                      <a:pt x="1881" y="2154"/>
                      <a:pt x="1846" y="2216"/>
                    </a:cubicBezTo>
                    <a:lnTo>
                      <a:pt x="1822" y="2252"/>
                    </a:lnTo>
                    <a:cubicBezTo>
                      <a:pt x="1786" y="2314"/>
                      <a:pt x="1726" y="2341"/>
                      <a:pt x="1665" y="2341"/>
                    </a:cubicBezTo>
                    <a:cubicBezTo>
                      <a:pt x="1562" y="2341"/>
                      <a:pt x="1457" y="2264"/>
                      <a:pt x="1465" y="2144"/>
                    </a:cubicBezTo>
                    <a:cubicBezTo>
                      <a:pt x="1453" y="1573"/>
                      <a:pt x="1346" y="1013"/>
                      <a:pt x="1167" y="478"/>
                    </a:cubicBezTo>
                    <a:cubicBezTo>
                      <a:pt x="1148" y="384"/>
                      <a:pt x="1070" y="336"/>
                      <a:pt x="990" y="336"/>
                    </a:cubicBezTo>
                    <a:cubicBezTo>
                      <a:pt x="918" y="336"/>
                      <a:pt x="844" y="375"/>
                      <a:pt x="810" y="454"/>
                    </a:cubicBezTo>
                    <a:lnTo>
                      <a:pt x="36" y="2775"/>
                    </a:lnTo>
                    <a:cubicBezTo>
                      <a:pt x="0" y="2859"/>
                      <a:pt x="24" y="2942"/>
                      <a:pt x="96" y="2990"/>
                    </a:cubicBezTo>
                    <a:cubicBezTo>
                      <a:pt x="227" y="3109"/>
                      <a:pt x="346" y="3228"/>
                      <a:pt x="441" y="3371"/>
                    </a:cubicBezTo>
                    <a:cubicBezTo>
                      <a:pt x="750" y="3787"/>
                      <a:pt x="1084" y="4288"/>
                      <a:pt x="1584" y="4335"/>
                    </a:cubicBezTo>
                    <a:cubicBezTo>
                      <a:pt x="1609" y="4338"/>
                      <a:pt x="1634" y="4339"/>
                      <a:pt x="1659" y="4339"/>
                    </a:cubicBezTo>
                    <a:cubicBezTo>
                      <a:pt x="2076" y="4339"/>
                      <a:pt x="2455" y="4021"/>
                      <a:pt x="2867" y="4021"/>
                    </a:cubicBezTo>
                    <a:cubicBezTo>
                      <a:pt x="2919" y="4021"/>
                      <a:pt x="2971" y="4026"/>
                      <a:pt x="3025" y="4038"/>
                    </a:cubicBezTo>
                    <a:cubicBezTo>
                      <a:pt x="3632" y="4180"/>
                      <a:pt x="4156" y="4907"/>
                      <a:pt x="4156" y="4907"/>
                    </a:cubicBezTo>
                    <a:cubicBezTo>
                      <a:pt x="4290" y="5014"/>
                      <a:pt x="4436" y="5068"/>
                      <a:pt x="4590" y="5068"/>
                    </a:cubicBezTo>
                    <a:cubicBezTo>
                      <a:pt x="5049" y="5068"/>
                      <a:pt x="5576" y="4588"/>
                      <a:pt x="6049" y="3633"/>
                    </a:cubicBezTo>
                    <a:cubicBezTo>
                      <a:pt x="6370" y="2990"/>
                      <a:pt x="6787" y="2347"/>
                      <a:pt x="6835" y="1561"/>
                    </a:cubicBezTo>
                    <a:cubicBezTo>
                      <a:pt x="6835" y="1490"/>
                      <a:pt x="6799" y="1406"/>
                      <a:pt x="6727" y="1371"/>
                    </a:cubicBezTo>
                    <a:cubicBezTo>
                      <a:pt x="6561" y="1287"/>
                      <a:pt x="6263" y="1132"/>
                      <a:pt x="5942" y="966"/>
                    </a:cubicBezTo>
                    <a:cubicBezTo>
                      <a:pt x="5913" y="949"/>
                      <a:pt x="5882" y="941"/>
                      <a:pt x="5851" y="941"/>
                    </a:cubicBezTo>
                    <a:cubicBezTo>
                      <a:pt x="5792" y="941"/>
                      <a:pt x="5735" y="971"/>
                      <a:pt x="5703" y="1025"/>
                    </a:cubicBezTo>
                    <a:cubicBezTo>
                      <a:pt x="5549" y="1275"/>
                      <a:pt x="5430" y="1525"/>
                      <a:pt x="5299" y="1775"/>
                    </a:cubicBezTo>
                    <a:cubicBezTo>
                      <a:pt x="5262" y="1839"/>
                      <a:pt x="5199" y="1868"/>
                      <a:pt x="5137" y="1868"/>
                    </a:cubicBezTo>
                    <a:cubicBezTo>
                      <a:pt x="5036" y="1868"/>
                      <a:pt x="4934" y="1793"/>
                      <a:pt x="4941" y="1668"/>
                    </a:cubicBezTo>
                    <a:cubicBezTo>
                      <a:pt x="4953" y="1275"/>
                      <a:pt x="4918" y="894"/>
                      <a:pt x="4846" y="513"/>
                    </a:cubicBezTo>
                    <a:lnTo>
                      <a:pt x="4727" y="359"/>
                    </a:lnTo>
                    <a:cubicBezTo>
                      <a:pt x="4358" y="192"/>
                      <a:pt x="3977" y="73"/>
                      <a:pt x="3596" y="1"/>
                    </a:cubicBezTo>
                    <a:cubicBezTo>
                      <a:pt x="3589" y="0"/>
                      <a:pt x="3582" y="0"/>
                      <a:pt x="357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41"/>
              <p:cNvSpPr/>
              <p:nvPr/>
            </p:nvSpPr>
            <p:spPr>
              <a:xfrm>
                <a:off x="2564670" y="4889454"/>
                <a:ext cx="23735" cy="48438"/>
              </a:xfrm>
              <a:custGeom>
                <a:avLst/>
                <a:gdLst/>
                <a:ahLst/>
                <a:cxnLst/>
                <a:rect l="l" t="t" r="r" b="b"/>
                <a:pathLst>
                  <a:path w="515" h="1051" extrusionOk="0">
                    <a:moveTo>
                      <a:pt x="312" y="1"/>
                    </a:moveTo>
                    <a:cubicBezTo>
                      <a:pt x="251" y="1"/>
                      <a:pt x="191" y="34"/>
                      <a:pt x="169" y="106"/>
                    </a:cubicBezTo>
                    <a:cubicBezTo>
                      <a:pt x="98" y="320"/>
                      <a:pt x="86" y="546"/>
                      <a:pt x="38" y="761"/>
                    </a:cubicBezTo>
                    <a:cubicBezTo>
                      <a:pt x="1" y="927"/>
                      <a:pt x="151" y="1051"/>
                      <a:pt x="277" y="1051"/>
                    </a:cubicBezTo>
                    <a:cubicBezTo>
                      <a:pt x="350" y="1051"/>
                      <a:pt x="414" y="1011"/>
                      <a:pt x="431" y="915"/>
                    </a:cubicBezTo>
                    <a:cubicBezTo>
                      <a:pt x="503" y="654"/>
                      <a:pt x="515" y="392"/>
                      <a:pt x="467" y="130"/>
                    </a:cubicBezTo>
                    <a:cubicBezTo>
                      <a:pt x="454" y="46"/>
                      <a:pt x="383" y="1"/>
                      <a:pt x="3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41"/>
              <p:cNvSpPr/>
              <p:nvPr/>
            </p:nvSpPr>
            <p:spPr>
              <a:xfrm>
                <a:off x="2454475" y="4845486"/>
                <a:ext cx="39543" cy="62679"/>
              </a:xfrm>
              <a:custGeom>
                <a:avLst/>
                <a:gdLst/>
                <a:ahLst/>
                <a:cxnLst/>
                <a:rect l="l" t="t" r="r" b="b"/>
                <a:pathLst>
                  <a:path w="858" h="1360" extrusionOk="0">
                    <a:moveTo>
                      <a:pt x="435" y="1"/>
                    </a:moveTo>
                    <a:cubicBezTo>
                      <a:pt x="391" y="1"/>
                      <a:pt x="347" y="16"/>
                      <a:pt x="310" y="48"/>
                    </a:cubicBezTo>
                    <a:cubicBezTo>
                      <a:pt x="12" y="369"/>
                      <a:pt x="1" y="869"/>
                      <a:pt x="286" y="1203"/>
                    </a:cubicBezTo>
                    <a:cubicBezTo>
                      <a:pt x="298" y="1215"/>
                      <a:pt x="310" y="1238"/>
                      <a:pt x="310" y="1250"/>
                    </a:cubicBezTo>
                    <a:cubicBezTo>
                      <a:pt x="353" y="1314"/>
                      <a:pt x="424" y="1359"/>
                      <a:pt x="499" y="1359"/>
                    </a:cubicBezTo>
                    <a:cubicBezTo>
                      <a:pt x="507" y="1359"/>
                      <a:pt x="516" y="1359"/>
                      <a:pt x="524" y="1357"/>
                    </a:cubicBezTo>
                    <a:cubicBezTo>
                      <a:pt x="584" y="1357"/>
                      <a:pt x="644" y="1322"/>
                      <a:pt x="679" y="1274"/>
                    </a:cubicBezTo>
                    <a:cubicBezTo>
                      <a:pt x="715" y="1191"/>
                      <a:pt x="751" y="1096"/>
                      <a:pt x="763" y="1012"/>
                    </a:cubicBezTo>
                    <a:cubicBezTo>
                      <a:pt x="858" y="679"/>
                      <a:pt x="786" y="345"/>
                      <a:pt x="584" y="72"/>
                    </a:cubicBezTo>
                    <a:cubicBezTo>
                      <a:pt x="544" y="25"/>
                      <a:pt x="490" y="1"/>
                      <a:pt x="4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41"/>
              <p:cNvSpPr/>
              <p:nvPr/>
            </p:nvSpPr>
            <p:spPr>
              <a:xfrm>
                <a:off x="2372347" y="5037302"/>
                <a:ext cx="968" cy="106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3" extrusionOk="0">
                    <a:moveTo>
                      <a:pt x="11" y="0"/>
                    </a:moveTo>
                    <a:cubicBezTo>
                      <a:pt x="10" y="0"/>
                      <a:pt x="9" y="2"/>
                      <a:pt x="9" y="5"/>
                    </a:cubicBezTo>
                    <a:cubicBezTo>
                      <a:pt x="0" y="14"/>
                      <a:pt x="10" y="22"/>
                      <a:pt x="16" y="22"/>
                    </a:cubicBezTo>
                    <a:cubicBezTo>
                      <a:pt x="18" y="22"/>
                      <a:pt x="20" y="21"/>
                      <a:pt x="20" y="17"/>
                    </a:cubicBezTo>
                    <a:cubicBezTo>
                      <a:pt x="20" y="9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85CE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41"/>
              <p:cNvSpPr/>
              <p:nvPr/>
            </p:nvSpPr>
            <p:spPr>
              <a:xfrm>
                <a:off x="2312341" y="4834517"/>
                <a:ext cx="357270" cy="308648"/>
              </a:xfrm>
              <a:custGeom>
                <a:avLst/>
                <a:gdLst/>
                <a:ahLst/>
                <a:cxnLst/>
                <a:rect l="l" t="t" r="r" b="b"/>
                <a:pathLst>
                  <a:path w="7752" h="6697" extrusionOk="0">
                    <a:moveTo>
                      <a:pt x="1191" y="0"/>
                    </a:moveTo>
                    <a:cubicBezTo>
                      <a:pt x="1013" y="0"/>
                      <a:pt x="858" y="48"/>
                      <a:pt x="715" y="155"/>
                    </a:cubicBezTo>
                    <a:cubicBezTo>
                      <a:pt x="596" y="238"/>
                      <a:pt x="501" y="345"/>
                      <a:pt x="418" y="464"/>
                    </a:cubicBezTo>
                    <a:lnTo>
                      <a:pt x="310" y="643"/>
                    </a:lnTo>
                    <a:cubicBezTo>
                      <a:pt x="287" y="714"/>
                      <a:pt x="251" y="774"/>
                      <a:pt x="227" y="833"/>
                    </a:cubicBezTo>
                    <a:cubicBezTo>
                      <a:pt x="108" y="1084"/>
                      <a:pt x="37" y="1357"/>
                      <a:pt x="25" y="1643"/>
                    </a:cubicBezTo>
                    <a:cubicBezTo>
                      <a:pt x="1" y="1917"/>
                      <a:pt x="1" y="2191"/>
                      <a:pt x="13" y="2465"/>
                    </a:cubicBezTo>
                    <a:cubicBezTo>
                      <a:pt x="1" y="2750"/>
                      <a:pt x="25" y="3024"/>
                      <a:pt x="72" y="3310"/>
                    </a:cubicBezTo>
                    <a:cubicBezTo>
                      <a:pt x="96" y="3370"/>
                      <a:pt x="108" y="3441"/>
                      <a:pt x="132" y="3512"/>
                    </a:cubicBezTo>
                    <a:cubicBezTo>
                      <a:pt x="168" y="3584"/>
                      <a:pt x="191" y="3643"/>
                      <a:pt x="227" y="3715"/>
                    </a:cubicBezTo>
                    <a:cubicBezTo>
                      <a:pt x="275" y="3810"/>
                      <a:pt x="334" y="3905"/>
                      <a:pt x="406" y="4001"/>
                    </a:cubicBezTo>
                    <a:cubicBezTo>
                      <a:pt x="465" y="4084"/>
                      <a:pt x="537" y="4167"/>
                      <a:pt x="620" y="4239"/>
                    </a:cubicBezTo>
                    <a:cubicBezTo>
                      <a:pt x="775" y="4453"/>
                      <a:pt x="1001" y="4608"/>
                      <a:pt x="1251" y="4667"/>
                    </a:cubicBezTo>
                    <a:cubicBezTo>
                      <a:pt x="1410" y="4731"/>
                      <a:pt x="1574" y="4763"/>
                      <a:pt x="1736" y="4763"/>
                    </a:cubicBezTo>
                    <a:cubicBezTo>
                      <a:pt x="1817" y="4763"/>
                      <a:pt x="1898" y="4755"/>
                      <a:pt x="1977" y="4739"/>
                    </a:cubicBezTo>
                    <a:cubicBezTo>
                      <a:pt x="2154" y="4705"/>
                      <a:pt x="2337" y="4636"/>
                      <a:pt x="2517" y="4636"/>
                    </a:cubicBezTo>
                    <a:cubicBezTo>
                      <a:pt x="2591" y="4636"/>
                      <a:pt x="2666" y="4648"/>
                      <a:pt x="2739" y="4679"/>
                    </a:cubicBezTo>
                    <a:cubicBezTo>
                      <a:pt x="3037" y="4810"/>
                      <a:pt x="3168" y="5239"/>
                      <a:pt x="3489" y="5358"/>
                    </a:cubicBezTo>
                    <a:cubicBezTo>
                      <a:pt x="3571" y="5390"/>
                      <a:pt x="3657" y="5398"/>
                      <a:pt x="3745" y="5398"/>
                    </a:cubicBezTo>
                    <a:cubicBezTo>
                      <a:pt x="3826" y="5398"/>
                      <a:pt x="3909" y="5392"/>
                      <a:pt x="3990" y="5392"/>
                    </a:cubicBezTo>
                    <a:cubicBezTo>
                      <a:pt x="4014" y="5392"/>
                      <a:pt x="4038" y="5392"/>
                      <a:pt x="4061" y="5394"/>
                    </a:cubicBezTo>
                    <a:cubicBezTo>
                      <a:pt x="4585" y="5405"/>
                      <a:pt x="5013" y="5846"/>
                      <a:pt x="5442" y="6203"/>
                    </a:cubicBezTo>
                    <a:cubicBezTo>
                      <a:pt x="5744" y="6462"/>
                      <a:pt x="6140" y="6696"/>
                      <a:pt x="6503" y="6696"/>
                    </a:cubicBezTo>
                    <a:cubicBezTo>
                      <a:pt x="6641" y="6696"/>
                      <a:pt x="6774" y="6663"/>
                      <a:pt x="6895" y="6584"/>
                    </a:cubicBezTo>
                    <a:cubicBezTo>
                      <a:pt x="7073" y="6465"/>
                      <a:pt x="7192" y="6263"/>
                      <a:pt x="7383" y="6167"/>
                    </a:cubicBezTo>
                    <a:cubicBezTo>
                      <a:pt x="7430" y="6144"/>
                      <a:pt x="7490" y="6120"/>
                      <a:pt x="7538" y="6120"/>
                    </a:cubicBezTo>
                    <a:cubicBezTo>
                      <a:pt x="7680" y="6072"/>
                      <a:pt x="7752" y="5917"/>
                      <a:pt x="7692" y="5775"/>
                    </a:cubicBezTo>
                    <a:cubicBezTo>
                      <a:pt x="7478" y="5167"/>
                      <a:pt x="7478" y="4453"/>
                      <a:pt x="7466" y="3798"/>
                    </a:cubicBezTo>
                    <a:cubicBezTo>
                      <a:pt x="7478" y="3227"/>
                      <a:pt x="7395" y="2655"/>
                      <a:pt x="7216" y="2119"/>
                    </a:cubicBezTo>
                    <a:cubicBezTo>
                      <a:pt x="7180" y="1992"/>
                      <a:pt x="7079" y="1934"/>
                      <a:pt x="6978" y="1934"/>
                    </a:cubicBezTo>
                    <a:cubicBezTo>
                      <a:pt x="6843" y="1934"/>
                      <a:pt x="6707" y="2037"/>
                      <a:pt x="6728" y="2215"/>
                    </a:cubicBezTo>
                    <a:cubicBezTo>
                      <a:pt x="6799" y="2905"/>
                      <a:pt x="6764" y="3608"/>
                      <a:pt x="6621" y="4286"/>
                    </a:cubicBezTo>
                    <a:cubicBezTo>
                      <a:pt x="6594" y="4409"/>
                      <a:pt x="6498" y="4467"/>
                      <a:pt x="6398" y="4467"/>
                    </a:cubicBezTo>
                    <a:cubicBezTo>
                      <a:pt x="6275" y="4467"/>
                      <a:pt x="6146" y="4379"/>
                      <a:pt x="6133" y="4215"/>
                    </a:cubicBezTo>
                    <a:cubicBezTo>
                      <a:pt x="6097" y="3905"/>
                      <a:pt x="6037" y="3584"/>
                      <a:pt x="5978" y="3274"/>
                    </a:cubicBezTo>
                    <a:cubicBezTo>
                      <a:pt x="5959" y="3134"/>
                      <a:pt x="5841" y="3059"/>
                      <a:pt x="5725" y="3059"/>
                    </a:cubicBezTo>
                    <a:cubicBezTo>
                      <a:pt x="5623" y="3059"/>
                      <a:pt x="5523" y="3116"/>
                      <a:pt x="5490" y="3239"/>
                    </a:cubicBezTo>
                    <a:cubicBezTo>
                      <a:pt x="5490" y="3250"/>
                      <a:pt x="5490" y="3262"/>
                      <a:pt x="5490" y="3262"/>
                    </a:cubicBezTo>
                    <a:cubicBezTo>
                      <a:pt x="5456" y="3387"/>
                      <a:pt x="5351" y="3447"/>
                      <a:pt x="5247" y="3447"/>
                    </a:cubicBezTo>
                    <a:cubicBezTo>
                      <a:pt x="5133" y="3447"/>
                      <a:pt x="5020" y="3375"/>
                      <a:pt x="5001" y="3239"/>
                    </a:cubicBezTo>
                    <a:cubicBezTo>
                      <a:pt x="4930" y="2869"/>
                      <a:pt x="4811" y="2524"/>
                      <a:pt x="4632" y="2191"/>
                    </a:cubicBezTo>
                    <a:cubicBezTo>
                      <a:pt x="4592" y="2094"/>
                      <a:pt x="4504" y="2046"/>
                      <a:pt x="4414" y="2046"/>
                    </a:cubicBezTo>
                    <a:cubicBezTo>
                      <a:pt x="4316" y="2046"/>
                      <a:pt x="4217" y="2103"/>
                      <a:pt x="4180" y="2215"/>
                    </a:cubicBezTo>
                    <a:cubicBezTo>
                      <a:pt x="4073" y="2524"/>
                      <a:pt x="3930" y="2822"/>
                      <a:pt x="3751" y="3108"/>
                    </a:cubicBezTo>
                    <a:cubicBezTo>
                      <a:pt x="3704" y="3184"/>
                      <a:pt x="3627" y="3218"/>
                      <a:pt x="3551" y="3218"/>
                    </a:cubicBezTo>
                    <a:cubicBezTo>
                      <a:pt x="3436" y="3218"/>
                      <a:pt x="3320" y="3141"/>
                      <a:pt x="3299" y="3012"/>
                    </a:cubicBezTo>
                    <a:cubicBezTo>
                      <a:pt x="3168" y="2500"/>
                      <a:pt x="2942" y="2012"/>
                      <a:pt x="2644" y="1584"/>
                    </a:cubicBezTo>
                    <a:cubicBezTo>
                      <a:pt x="2595" y="1501"/>
                      <a:pt x="2513" y="1462"/>
                      <a:pt x="2432" y="1462"/>
                    </a:cubicBezTo>
                    <a:cubicBezTo>
                      <a:pt x="2336" y="1462"/>
                      <a:pt x="2242" y="1516"/>
                      <a:pt x="2204" y="1619"/>
                    </a:cubicBezTo>
                    <a:cubicBezTo>
                      <a:pt x="2001" y="2262"/>
                      <a:pt x="1739" y="2893"/>
                      <a:pt x="1430" y="3489"/>
                    </a:cubicBezTo>
                    <a:cubicBezTo>
                      <a:pt x="1311" y="3620"/>
                      <a:pt x="1168" y="3786"/>
                      <a:pt x="989" y="3786"/>
                    </a:cubicBezTo>
                    <a:cubicBezTo>
                      <a:pt x="906" y="3786"/>
                      <a:pt x="834" y="3762"/>
                      <a:pt x="775" y="3727"/>
                    </a:cubicBezTo>
                    <a:cubicBezTo>
                      <a:pt x="668" y="3643"/>
                      <a:pt x="572" y="3548"/>
                      <a:pt x="477" y="3441"/>
                    </a:cubicBezTo>
                    <a:cubicBezTo>
                      <a:pt x="465" y="3429"/>
                      <a:pt x="465" y="3417"/>
                      <a:pt x="453" y="3405"/>
                    </a:cubicBezTo>
                    <a:cubicBezTo>
                      <a:pt x="418" y="3346"/>
                      <a:pt x="394" y="3274"/>
                      <a:pt x="358" y="3215"/>
                    </a:cubicBezTo>
                    <a:cubicBezTo>
                      <a:pt x="239" y="2977"/>
                      <a:pt x="168" y="2715"/>
                      <a:pt x="120" y="2453"/>
                    </a:cubicBezTo>
                    <a:cubicBezTo>
                      <a:pt x="96" y="2203"/>
                      <a:pt x="132" y="1929"/>
                      <a:pt x="215" y="1691"/>
                    </a:cubicBezTo>
                    <a:cubicBezTo>
                      <a:pt x="299" y="1453"/>
                      <a:pt x="406" y="1226"/>
                      <a:pt x="525" y="1012"/>
                    </a:cubicBezTo>
                    <a:cubicBezTo>
                      <a:pt x="644" y="810"/>
                      <a:pt x="787" y="631"/>
                      <a:pt x="953" y="488"/>
                    </a:cubicBezTo>
                    <a:cubicBezTo>
                      <a:pt x="1031" y="410"/>
                      <a:pt x="1130" y="371"/>
                      <a:pt x="1228" y="371"/>
                    </a:cubicBezTo>
                    <a:cubicBezTo>
                      <a:pt x="1309" y="371"/>
                      <a:pt x="1388" y="398"/>
                      <a:pt x="1453" y="452"/>
                    </a:cubicBezTo>
                    <a:cubicBezTo>
                      <a:pt x="1644" y="572"/>
                      <a:pt x="1751" y="822"/>
                      <a:pt x="1882" y="1072"/>
                    </a:cubicBezTo>
                    <a:lnTo>
                      <a:pt x="1918" y="1060"/>
                    </a:lnTo>
                    <a:cubicBezTo>
                      <a:pt x="1918" y="917"/>
                      <a:pt x="1894" y="774"/>
                      <a:pt x="1870" y="643"/>
                    </a:cubicBezTo>
                    <a:cubicBezTo>
                      <a:pt x="1823" y="488"/>
                      <a:pt x="1751" y="345"/>
                      <a:pt x="1644" y="226"/>
                    </a:cubicBezTo>
                    <a:cubicBezTo>
                      <a:pt x="1525" y="95"/>
                      <a:pt x="1370" y="12"/>
                      <a:pt x="1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41"/>
              <p:cNvSpPr/>
              <p:nvPr/>
            </p:nvSpPr>
            <p:spPr>
              <a:xfrm>
                <a:off x="2687678" y="4556610"/>
                <a:ext cx="407229" cy="474932"/>
              </a:xfrm>
              <a:custGeom>
                <a:avLst/>
                <a:gdLst/>
                <a:ahLst/>
                <a:cxnLst/>
                <a:rect l="l" t="t" r="r" b="b"/>
                <a:pathLst>
                  <a:path w="8836" h="10305" extrusionOk="0">
                    <a:moveTo>
                      <a:pt x="1900" y="1"/>
                    </a:moveTo>
                    <a:cubicBezTo>
                      <a:pt x="1724" y="1"/>
                      <a:pt x="1552" y="29"/>
                      <a:pt x="1394" y="89"/>
                    </a:cubicBezTo>
                    <a:cubicBezTo>
                      <a:pt x="941" y="267"/>
                      <a:pt x="548" y="577"/>
                      <a:pt x="263" y="970"/>
                    </a:cubicBezTo>
                    <a:cubicBezTo>
                      <a:pt x="25" y="1291"/>
                      <a:pt x="1" y="1732"/>
                      <a:pt x="215" y="2077"/>
                    </a:cubicBezTo>
                    <a:cubicBezTo>
                      <a:pt x="286" y="2232"/>
                      <a:pt x="346" y="2399"/>
                      <a:pt x="382" y="2565"/>
                    </a:cubicBezTo>
                    <a:cubicBezTo>
                      <a:pt x="441" y="2946"/>
                      <a:pt x="453" y="3363"/>
                      <a:pt x="703" y="3649"/>
                    </a:cubicBezTo>
                    <a:cubicBezTo>
                      <a:pt x="941" y="3935"/>
                      <a:pt x="1346" y="4030"/>
                      <a:pt x="1584" y="4327"/>
                    </a:cubicBezTo>
                    <a:cubicBezTo>
                      <a:pt x="1775" y="4589"/>
                      <a:pt x="1810" y="4923"/>
                      <a:pt x="1965" y="5209"/>
                    </a:cubicBezTo>
                    <a:cubicBezTo>
                      <a:pt x="2132" y="5447"/>
                      <a:pt x="2346" y="5637"/>
                      <a:pt x="2596" y="5792"/>
                    </a:cubicBezTo>
                    <a:lnTo>
                      <a:pt x="4573" y="7137"/>
                    </a:lnTo>
                    <a:cubicBezTo>
                      <a:pt x="4728" y="7221"/>
                      <a:pt x="4847" y="7352"/>
                      <a:pt x="4918" y="7518"/>
                    </a:cubicBezTo>
                    <a:cubicBezTo>
                      <a:pt x="4942" y="7614"/>
                      <a:pt x="4954" y="7709"/>
                      <a:pt x="4954" y="7804"/>
                    </a:cubicBezTo>
                    <a:cubicBezTo>
                      <a:pt x="5001" y="8304"/>
                      <a:pt x="5370" y="8745"/>
                      <a:pt x="5716" y="9126"/>
                    </a:cubicBezTo>
                    <a:cubicBezTo>
                      <a:pt x="5894" y="9340"/>
                      <a:pt x="6930" y="10304"/>
                      <a:pt x="6930" y="10304"/>
                    </a:cubicBezTo>
                    <a:cubicBezTo>
                      <a:pt x="7466" y="10078"/>
                      <a:pt x="7776" y="9566"/>
                      <a:pt x="8121" y="9149"/>
                    </a:cubicBezTo>
                    <a:cubicBezTo>
                      <a:pt x="8764" y="8352"/>
                      <a:pt x="8835" y="7721"/>
                      <a:pt x="8418" y="7459"/>
                    </a:cubicBezTo>
                    <a:cubicBezTo>
                      <a:pt x="8418" y="7459"/>
                      <a:pt x="7811" y="7292"/>
                      <a:pt x="7549" y="6887"/>
                    </a:cubicBezTo>
                    <a:cubicBezTo>
                      <a:pt x="7347" y="6566"/>
                      <a:pt x="7514" y="6113"/>
                      <a:pt x="7347" y="5780"/>
                    </a:cubicBezTo>
                    <a:cubicBezTo>
                      <a:pt x="7180" y="5435"/>
                      <a:pt x="6775" y="5339"/>
                      <a:pt x="6418" y="5232"/>
                    </a:cubicBezTo>
                    <a:cubicBezTo>
                      <a:pt x="6073" y="5113"/>
                      <a:pt x="5668" y="4851"/>
                      <a:pt x="5692" y="4482"/>
                    </a:cubicBezTo>
                    <a:cubicBezTo>
                      <a:pt x="5704" y="4316"/>
                      <a:pt x="5799" y="4173"/>
                      <a:pt x="5823" y="4018"/>
                    </a:cubicBezTo>
                    <a:cubicBezTo>
                      <a:pt x="5882" y="3625"/>
                      <a:pt x="5525" y="3280"/>
                      <a:pt x="5192" y="3077"/>
                    </a:cubicBezTo>
                    <a:cubicBezTo>
                      <a:pt x="4847" y="2875"/>
                      <a:pt x="4442" y="2684"/>
                      <a:pt x="4299" y="2315"/>
                    </a:cubicBezTo>
                    <a:cubicBezTo>
                      <a:pt x="4263" y="2172"/>
                      <a:pt x="4204" y="2041"/>
                      <a:pt x="4120" y="1910"/>
                    </a:cubicBezTo>
                    <a:cubicBezTo>
                      <a:pt x="3966" y="1720"/>
                      <a:pt x="3656" y="1756"/>
                      <a:pt x="3489" y="1565"/>
                    </a:cubicBezTo>
                    <a:cubicBezTo>
                      <a:pt x="3358" y="1422"/>
                      <a:pt x="3358" y="1208"/>
                      <a:pt x="3323" y="1006"/>
                    </a:cubicBezTo>
                    <a:cubicBezTo>
                      <a:pt x="3201" y="372"/>
                      <a:pt x="2533" y="1"/>
                      <a:pt x="19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41"/>
              <p:cNvSpPr/>
              <p:nvPr/>
            </p:nvSpPr>
            <p:spPr>
              <a:xfrm>
                <a:off x="2782757" y="4752574"/>
                <a:ext cx="36501" cy="23274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05" extrusionOk="0">
                    <a:moveTo>
                      <a:pt x="546" y="1"/>
                    </a:moveTo>
                    <a:cubicBezTo>
                      <a:pt x="518" y="1"/>
                      <a:pt x="489" y="9"/>
                      <a:pt x="462" y="28"/>
                    </a:cubicBezTo>
                    <a:cubicBezTo>
                      <a:pt x="343" y="123"/>
                      <a:pt x="200" y="195"/>
                      <a:pt x="81" y="290"/>
                    </a:cubicBezTo>
                    <a:cubicBezTo>
                      <a:pt x="1" y="370"/>
                      <a:pt x="64" y="505"/>
                      <a:pt x="174" y="505"/>
                    </a:cubicBezTo>
                    <a:cubicBezTo>
                      <a:pt x="179" y="505"/>
                      <a:pt x="183" y="505"/>
                      <a:pt x="188" y="504"/>
                    </a:cubicBezTo>
                    <a:cubicBezTo>
                      <a:pt x="367" y="468"/>
                      <a:pt x="533" y="385"/>
                      <a:pt x="664" y="278"/>
                    </a:cubicBezTo>
                    <a:cubicBezTo>
                      <a:pt x="792" y="180"/>
                      <a:pt x="677" y="1"/>
                      <a:pt x="546" y="1"/>
                    </a:cubicBezTo>
                    <a:close/>
                  </a:path>
                </a:pathLst>
              </a:custGeom>
              <a:solidFill>
                <a:srgbClr val="FFFFFF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1" name="Google Shape;3581;p41"/>
              <p:cNvSpPr/>
              <p:nvPr/>
            </p:nvSpPr>
            <p:spPr>
              <a:xfrm>
                <a:off x="2727728" y="4688328"/>
                <a:ext cx="43414" cy="27007"/>
              </a:xfrm>
              <a:custGeom>
                <a:avLst/>
                <a:gdLst/>
                <a:ahLst/>
                <a:cxnLst/>
                <a:rect l="l" t="t" r="r" b="b"/>
                <a:pathLst>
                  <a:path w="942" h="586" extrusionOk="0">
                    <a:moveTo>
                      <a:pt x="554" y="0"/>
                    </a:moveTo>
                    <a:cubicBezTo>
                      <a:pt x="323" y="0"/>
                      <a:pt x="107" y="143"/>
                      <a:pt x="25" y="362"/>
                    </a:cubicBezTo>
                    <a:cubicBezTo>
                      <a:pt x="1" y="446"/>
                      <a:pt x="37" y="529"/>
                      <a:pt x="120" y="553"/>
                    </a:cubicBezTo>
                    <a:cubicBezTo>
                      <a:pt x="186" y="575"/>
                      <a:pt x="256" y="585"/>
                      <a:pt x="326" y="585"/>
                    </a:cubicBezTo>
                    <a:cubicBezTo>
                      <a:pt x="482" y="585"/>
                      <a:pt x="640" y="532"/>
                      <a:pt x="763" y="434"/>
                    </a:cubicBezTo>
                    <a:cubicBezTo>
                      <a:pt x="811" y="386"/>
                      <a:pt x="870" y="350"/>
                      <a:pt x="906" y="291"/>
                    </a:cubicBezTo>
                    <a:cubicBezTo>
                      <a:pt x="941" y="243"/>
                      <a:pt x="941" y="195"/>
                      <a:pt x="906" y="148"/>
                    </a:cubicBezTo>
                    <a:cubicBezTo>
                      <a:pt x="894" y="88"/>
                      <a:pt x="846" y="53"/>
                      <a:pt x="787" y="41"/>
                    </a:cubicBezTo>
                    <a:lnTo>
                      <a:pt x="763" y="41"/>
                    </a:lnTo>
                    <a:cubicBezTo>
                      <a:pt x="694" y="13"/>
                      <a:pt x="623" y="0"/>
                      <a:pt x="554" y="0"/>
                    </a:cubicBezTo>
                    <a:close/>
                  </a:path>
                </a:pathLst>
              </a:custGeom>
              <a:solidFill>
                <a:srgbClr val="FFFFFF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2" name="Google Shape;3582;p41"/>
              <p:cNvSpPr/>
              <p:nvPr/>
            </p:nvSpPr>
            <p:spPr>
              <a:xfrm>
                <a:off x="2823221" y="4585138"/>
                <a:ext cx="968" cy="83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8" extrusionOk="0">
                    <a:moveTo>
                      <a:pt x="10" y="1"/>
                    </a:moveTo>
                    <a:cubicBezTo>
                      <a:pt x="8" y="1"/>
                      <a:pt x="4" y="2"/>
                      <a:pt x="1" y="6"/>
                    </a:cubicBezTo>
                    <a:cubicBezTo>
                      <a:pt x="1" y="18"/>
                      <a:pt x="12" y="18"/>
                      <a:pt x="12" y="18"/>
                    </a:cubicBezTo>
                    <a:cubicBezTo>
                      <a:pt x="21" y="9"/>
                      <a:pt x="17" y="1"/>
                      <a:pt x="10" y="1"/>
                    </a:cubicBezTo>
                    <a:close/>
                  </a:path>
                </a:pathLst>
              </a:custGeom>
              <a:solidFill>
                <a:srgbClr val="85CE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3" name="Google Shape;3583;p41"/>
              <p:cNvSpPr/>
              <p:nvPr/>
            </p:nvSpPr>
            <p:spPr>
              <a:xfrm>
                <a:off x="2689890" y="4557946"/>
                <a:ext cx="269474" cy="249149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406" extrusionOk="0">
                    <a:moveTo>
                      <a:pt x="2001" y="0"/>
                    </a:moveTo>
                    <a:cubicBezTo>
                      <a:pt x="1953" y="0"/>
                      <a:pt x="1905" y="0"/>
                      <a:pt x="1858" y="12"/>
                    </a:cubicBezTo>
                    <a:cubicBezTo>
                      <a:pt x="1667" y="48"/>
                      <a:pt x="1477" y="107"/>
                      <a:pt x="1310" y="191"/>
                    </a:cubicBezTo>
                    <a:cubicBezTo>
                      <a:pt x="1131" y="262"/>
                      <a:pt x="965" y="334"/>
                      <a:pt x="786" y="417"/>
                    </a:cubicBezTo>
                    <a:cubicBezTo>
                      <a:pt x="608" y="512"/>
                      <a:pt x="453" y="631"/>
                      <a:pt x="334" y="774"/>
                    </a:cubicBezTo>
                    <a:cubicBezTo>
                      <a:pt x="298" y="822"/>
                      <a:pt x="262" y="858"/>
                      <a:pt x="238" y="893"/>
                    </a:cubicBezTo>
                    <a:lnTo>
                      <a:pt x="155" y="1024"/>
                    </a:lnTo>
                    <a:cubicBezTo>
                      <a:pt x="96" y="1108"/>
                      <a:pt x="48" y="1215"/>
                      <a:pt x="36" y="1322"/>
                    </a:cubicBezTo>
                    <a:cubicBezTo>
                      <a:pt x="0" y="1441"/>
                      <a:pt x="12" y="1572"/>
                      <a:pt x="72" y="1691"/>
                    </a:cubicBezTo>
                    <a:cubicBezTo>
                      <a:pt x="119" y="1810"/>
                      <a:pt x="215" y="1905"/>
                      <a:pt x="334" y="1953"/>
                    </a:cubicBezTo>
                    <a:cubicBezTo>
                      <a:pt x="416" y="1989"/>
                      <a:pt x="497" y="2005"/>
                      <a:pt x="579" y="2005"/>
                    </a:cubicBezTo>
                    <a:cubicBezTo>
                      <a:pt x="605" y="2005"/>
                      <a:pt x="630" y="2003"/>
                      <a:pt x="655" y="2001"/>
                    </a:cubicBezTo>
                    <a:cubicBezTo>
                      <a:pt x="750" y="1989"/>
                      <a:pt x="846" y="1965"/>
                      <a:pt x="941" y="1929"/>
                    </a:cubicBezTo>
                    <a:lnTo>
                      <a:pt x="941" y="1905"/>
                    </a:lnTo>
                    <a:cubicBezTo>
                      <a:pt x="762" y="1893"/>
                      <a:pt x="584" y="1846"/>
                      <a:pt x="429" y="1762"/>
                    </a:cubicBezTo>
                    <a:cubicBezTo>
                      <a:pt x="310" y="1679"/>
                      <a:pt x="262" y="1536"/>
                      <a:pt x="310" y="1393"/>
                    </a:cubicBezTo>
                    <a:cubicBezTo>
                      <a:pt x="358" y="1239"/>
                      <a:pt x="441" y="1084"/>
                      <a:pt x="536" y="953"/>
                    </a:cubicBezTo>
                    <a:cubicBezTo>
                      <a:pt x="631" y="810"/>
                      <a:pt x="750" y="667"/>
                      <a:pt x="870" y="548"/>
                    </a:cubicBezTo>
                    <a:cubicBezTo>
                      <a:pt x="1000" y="417"/>
                      <a:pt x="1155" y="322"/>
                      <a:pt x="1334" y="274"/>
                    </a:cubicBezTo>
                    <a:cubicBezTo>
                      <a:pt x="1453" y="242"/>
                      <a:pt x="1572" y="227"/>
                      <a:pt x="1695" y="227"/>
                    </a:cubicBezTo>
                    <a:cubicBezTo>
                      <a:pt x="1756" y="227"/>
                      <a:pt x="1818" y="230"/>
                      <a:pt x="1882" y="238"/>
                    </a:cubicBezTo>
                    <a:lnTo>
                      <a:pt x="2024" y="238"/>
                    </a:lnTo>
                    <a:cubicBezTo>
                      <a:pt x="2036" y="250"/>
                      <a:pt x="2048" y="250"/>
                      <a:pt x="2060" y="250"/>
                    </a:cubicBezTo>
                    <a:cubicBezTo>
                      <a:pt x="2143" y="286"/>
                      <a:pt x="2215" y="322"/>
                      <a:pt x="2298" y="369"/>
                    </a:cubicBezTo>
                    <a:cubicBezTo>
                      <a:pt x="2346" y="417"/>
                      <a:pt x="2382" y="465"/>
                      <a:pt x="2405" y="524"/>
                    </a:cubicBezTo>
                    <a:cubicBezTo>
                      <a:pt x="2441" y="655"/>
                      <a:pt x="2417" y="798"/>
                      <a:pt x="2346" y="917"/>
                    </a:cubicBezTo>
                    <a:cubicBezTo>
                      <a:pt x="2048" y="1298"/>
                      <a:pt x="1727" y="1643"/>
                      <a:pt x="1370" y="1965"/>
                    </a:cubicBezTo>
                    <a:cubicBezTo>
                      <a:pt x="1274" y="2072"/>
                      <a:pt x="1322" y="2251"/>
                      <a:pt x="1465" y="2286"/>
                    </a:cubicBezTo>
                    <a:cubicBezTo>
                      <a:pt x="1706" y="2359"/>
                      <a:pt x="1953" y="2393"/>
                      <a:pt x="2198" y="2393"/>
                    </a:cubicBezTo>
                    <a:cubicBezTo>
                      <a:pt x="2315" y="2393"/>
                      <a:pt x="2432" y="2385"/>
                      <a:pt x="2548" y="2370"/>
                    </a:cubicBezTo>
                    <a:cubicBezTo>
                      <a:pt x="2554" y="2369"/>
                      <a:pt x="2559" y="2369"/>
                      <a:pt x="2564" y="2369"/>
                    </a:cubicBezTo>
                    <a:cubicBezTo>
                      <a:pt x="2722" y="2369"/>
                      <a:pt x="2819" y="2541"/>
                      <a:pt x="2739" y="2667"/>
                    </a:cubicBezTo>
                    <a:cubicBezTo>
                      <a:pt x="2608" y="2870"/>
                      <a:pt x="2453" y="3048"/>
                      <a:pt x="2286" y="3215"/>
                    </a:cubicBezTo>
                    <a:cubicBezTo>
                      <a:pt x="2179" y="3334"/>
                      <a:pt x="2251" y="3525"/>
                      <a:pt x="2405" y="3548"/>
                    </a:cubicBezTo>
                    <a:cubicBezTo>
                      <a:pt x="2504" y="3562"/>
                      <a:pt x="2603" y="3569"/>
                      <a:pt x="2702" y="3569"/>
                    </a:cubicBezTo>
                    <a:cubicBezTo>
                      <a:pt x="2855" y="3569"/>
                      <a:pt x="3009" y="3553"/>
                      <a:pt x="3167" y="3525"/>
                    </a:cubicBezTo>
                    <a:cubicBezTo>
                      <a:pt x="3172" y="3524"/>
                      <a:pt x="3176" y="3524"/>
                      <a:pt x="3181" y="3524"/>
                    </a:cubicBezTo>
                    <a:cubicBezTo>
                      <a:pt x="3351" y="3524"/>
                      <a:pt x="3450" y="3742"/>
                      <a:pt x="3310" y="3870"/>
                    </a:cubicBezTo>
                    <a:lnTo>
                      <a:pt x="3298" y="3882"/>
                    </a:lnTo>
                    <a:cubicBezTo>
                      <a:pt x="3162" y="3995"/>
                      <a:pt x="3253" y="4217"/>
                      <a:pt x="3417" y="4217"/>
                    </a:cubicBezTo>
                    <a:cubicBezTo>
                      <a:pt x="3425" y="4217"/>
                      <a:pt x="3433" y="4216"/>
                      <a:pt x="3441" y="4215"/>
                    </a:cubicBezTo>
                    <a:cubicBezTo>
                      <a:pt x="3667" y="4179"/>
                      <a:pt x="3882" y="4132"/>
                      <a:pt x="4084" y="4072"/>
                    </a:cubicBezTo>
                    <a:cubicBezTo>
                      <a:pt x="4101" y="4068"/>
                      <a:pt x="4118" y="4066"/>
                      <a:pt x="4134" y="4066"/>
                    </a:cubicBezTo>
                    <a:cubicBezTo>
                      <a:pt x="4305" y="4066"/>
                      <a:pt x="4394" y="4286"/>
                      <a:pt x="4263" y="4406"/>
                    </a:cubicBezTo>
                    <a:cubicBezTo>
                      <a:pt x="3870" y="4691"/>
                      <a:pt x="3441" y="4906"/>
                      <a:pt x="2977" y="5037"/>
                    </a:cubicBezTo>
                    <a:cubicBezTo>
                      <a:pt x="2786" y="5120"/>
                      <a:pt x="2834" y="5406"/>
                      <a:pt x="3048" y="5406"/>
                    </a:cubicBezTo>
                    <a:cubicBezTo>
                      <a:pt x="3441" y="5394"/>
                      <a:pt x="3822" y="5299"/>
                      <a:pt x="4179" y="5144"/>
                    </a:cubicBezTo>
                    <a:cubicBezTo>
                      <a:pt x="4608" y="4965"/>
                      <a:pt x="5049" y="4775"/>
                      <a:pt x="5501" y="4763"/>
                    </a:cubicBezTo>
                    <a:cubicBezTo>
                      <a:pt x="5596" y="4763"/>
                      <a:pt x="5680" y="4679"/>
                      <a:pt x="5668" y="4584"/>
                    </a:cubicBezTo>
                    <a:cubicBezTo>
                      <a:pt x="5656" y="4537"/>
                      <a:pt x="5656" y="4501"/>
                      <a:pt x="5656" y="4453"/>
                    </a:cubicBezTo>
                    <a:cubicBezTo>
                      <a:pt x="5668" y="4287"/>
                      <a:pt x="5763" y="4156"/>
                      <a:pt x="5787" y="3989"/>
                    </a:cubicBezTo>
                    <a:cubicBezTo>
                      <a:pt x="5846" y="3596"/>
                      <a:pt x="5489" y="3263"/>
                      <a:pt x="5156" y="3048"/>
                    </a:cubicBezTo>
                    <a:cubicBezTo>
                      <a:pt x="4822" y="2846"/>
                      <a:pt x="4406" y="2655"/>
                      <a:pt x="4263" y="2286"/>
                    </a:cubicBezTo>
                    <a:cubicBezTo>
                      <a:pt x="4227" y="2143"/>
                      <a:pt x="4168" y="2012"/>
                      <a:pt x="4084" y="1881"/>
                    </a:cubicBezTo>
                    <a:cubicBezTo>
                      <a:pt x="3929" y="1703"/>
                      <a:pt x="3620" y="1727"/>
                      <a:pt x="3453" y="1548"/>
                    </a:cubicBezTo>
                    <a:cubicBezTo>
                      <a:pt x="3322" y="1393"/>
                      <a:pt x="3322" y="1179"/>
                      <a:pt x="3286" y="977"/>
                    </a:cubicBezTo>
                    <a:cubicBezTo>
                      <a:pt x="3251" y="798"/>
                      <a:pt x="3167" y="631"/>
                      <a:pt x="3048" y="488"/>
                    </a:cubicBezTo>
                    <a:cubicBezTo>
                      <a:pt x="2941" y="322"/>
                      <a:pt x="2786" y="203"/>
                      <a:pt x="2596" y="143"/>
                    </a:cubicBezTo>
                    <a:cubicBezTo>
                      <a:pt x="2524" y="107"/>
                      <a:pt x="2441" y="72"/>
                      <a:pt x="2358" y="48"/>
                    </a:cubicBezTo>
                    <a:cubicBezTo>
                      <a:pt x="2286" y="36"/>
                      <a:pt x="2227" y="12"/>
                      <a:pt x="2155" y="12"/>
                    </a:cubicBezTo>
                    <a:cubicBezTo>
                      <a:pt x="2108" y="0"/>
                      <a:pt x="2060" y="0"/>
                      <a:pt x="20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4" name="Google Shape;3584;p41"/>
              <p:cNvSpPr/>
              <p:nvPr/>
            </p:nvSpPr>
            <p:spPr>
              <a:xfrm>
                <a:off x="3392448" y="4375854"/>
                <a:ext cx="1337" cy="129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8" extrusionOk="0">
                    <a:moveTo>
                      <a:pt x="15" y="0"/>
                    </a:moveTo>
                    <a:cubicBezTo>
                      <a:pt x="9" y="0"/>
                      <a:pt x="0" y="14"/>
                      <a:pt x="8" y="22"/>
                    </a:cubicBezTo>
                    <a:cubicBezTo>
                      <a:pt x="8" y="26"/>
                      <a:pt x="10" y="27"/>
                      <a:pt x="13" y="27"/>
                    </a:cubicBezTo>
                    <a:cubicBezTo>
                      <a:pt x="19" y="27"/>
                      <a:pt x="29" y="19"/>
                      <a:pt x="20" y="10"/>
                    </a:cubicBezTo>
                    <a:cubicBezTo>
                      <a:pt x="20" y="3"/>
                      <a:pt x="18" y="0"/>
                      <a:pt x="15" y="0"/>
                    </a:cubicBezTo>
                    <a:close/>
                  </a:path>
                </a:pathLst>
              </a:custGeom>
              <a:solidFill>
                <a:srgbClr val="3FAF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41"/>
              <p:cNvSpPr/>
              <p:nvPr/>
            </p:nvSpPr>
            <p:spPr>
              <a:xfrm>
                <a:off x="3127768" y="4339307"/>
                <a:ext cx="968" cy="106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3" extrusionOk="0">
                    <a:moveTo>
                      <a:pt x="10" y="1"/>
                    </a:moveTo>
                    <a:cubicBezTo>
                      <a:pt x="6" y="1"/>
                      <a:pt x="1" y="9"/>
                      <a:pt x="1" y="18"/>
                    </a:cubicBezTo>
                    <a:cubicBezTo>
                      <a:pt x="4" y="21"/>
                      <a:pt x="8" y="22"/>
                      <a:pt x="10" y="22"/>
                    </a:cubicBezTo>
                    <a:cubicBezTo>
                      <a:pt x="17" y="22"/>
                      <a:pt x="21" y="14"/>
                      <a:pt x="12" y="6"/>
                    </a:cubicBezTo>
                    <a:cubicBezTo>
                      <a:pt x="12" y="2"/>
                      <a:pt x="11" y="1"/>
                      <a:pt x="10" y="1"/>
                    </a:cubicBezTo>
                    <a:close/>
                  </a:path>
                </a:pathLst>
              </a:custGeom>
              <a:solidFill>
                <a:srgbClr val="85CE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41"/>
              <p:cNvSpPr/>
              <p:nvPr/>
            </p:nvSpPr>
            <p:spPr>
              <a:xfrm>
                <a:off x="2688784" y="4557923"/>
                <a:ext cx="269474" cy="249149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406" extrusionOk="0">
                    <a:moveTo>
                      <a:pt x="2001" y="0"/>
                    </a:moveTo>
                    <a:cubicBezTo>
                      <a:pt x="1953" y="0"/>
                      <a:pt x="1905" y="0"/>
                      <a:pt x="1858" y="12"/>
                    </a:cubicBezTo>
                    <a:cubicBezTo>
                      <a:pt x="1667" y="48"/>
                      <a:pt x="1477" y="107"/>
                      <a:pt x="1310" y="191"/>
                    </a:cubicBezTo>
                    <a:cubicBezTo>
                      <a:pt x="1131" y="262"/>
                      <a:pt x="965" y="334"/>
                      <a:pt x="786" y="417"/>
                    </a:cubicBezTo>
                    <a:cubicBezTo>
                      <a:pt x="608" y="512"/>
                      <a:pt x="453" y="631"/>
                      <a:pt x="334" y="774"/>
                    </a:cubicBezTo>
                    <a:cubicBezTo>
                      <a:pt x="298" y="822"/>
                      <a:pt x="262" y="858"/>
                      <a:pt x="238" y="893"/>
                    </a:cubicBezTo>
                    <a:lnTo>
                      <a:pt x="155" y="1024"/>
                    </a:lnTo>
                    <a:cubicBezTo>
                      <a:pt x="96" y="1108"/>
                      <a:pt x="48" y="1215"/>
                      <a:pt x="36" y="1322"/>
                    </a:cubicBezTo>
                    <a:cubicBezTo>
                      <a:pt x="0" y="1441"/>
                      <a:pt x="12" y="1572"/>
                      <a:pt x="72" y="1691"/>
                    </a:cubicBezTo>
                    <a:cubicBezTo>
                      <a:pt x="119" y="1810"/>
                      <a:pt x="215" y="1905"/>
                      <a:pt x="334" y="1953"/>
                    </a:cubicBezTo>
                    <a:cubicBezTo>
                      <a:pt x="416" y="1989"/>
                      <a:pt x="497" y="2005"/>
                      <a:pt x="579" y="2005"/>
                    </a:cubicBezTo>
                    <a:cubicBezTo>
                      <a:pt x="605" y="2005"/>
                      <a:pt x="630" y="2003"/>
                      <a:pt x="655" y="2001"/>
                    </a:cubicBezTo>
                    <a:cubicBezTo>
                      <a:pt x="750" y="1989"/>
                      <a:pt x="846" y="1965"/>
                      <a:pt x="941" y="1929"/>
                    </a:cubicBezTo>
                    <a:lnTo>
                      <a:pt x="941" y="1905"/>
                    </a:lnTo>
                    <a:cubicBezTo>
                      <a:pt x="762" y="1893"/>
                      <a:pt x="584" y="1846"/>
                      <a:pt x="429" y="1762"/>
                    </a:cubicBezTo>
                    <a:cubicBezTo>
                      <a:pt x="310" y="1679"/>
                      <a:pt x="262" y="1536"/>
                      <a:pt x="310" y="1393"/>
                    </a:cubicBezTo>
                    <a:cubicBezTo>
                      <a:pt x="358" y="1239"/>
                      <a:pt x="441" y="1084"/>
                      <a:pt x="536" y="953"/>
                    </a:cubicBezTo>
                    <a:cubicBezTo>
                      <a:pt x="631" y="810"/>
                      <a:pt x="750" y="667"/>
                      <a:pt x="870" y="548"/>
                    </a:cubicBezTo>
                    <a:cubicBezTo>
                      <a:pt x="1000" y="417"/>
                      <a:pt x="1155" y="322"/>
                      <a:pt x="1334" y="274"/>
                    </a:cubicBezTo>
                    <a:cubicBezTo>
                      <a:pt x="1453" y="242"/>
                      <a:pt x="1572" y="227"/>
                      <a:pt x="1695" y="227"/>
                    </a:cubicBezTo>
                    <a:cubicBezTo>
                      <a:pt x="1756" y="227"/>
                      <a:pt x="1818" y="230"/>
                      <a:pt x="1882" y="238"/>
                    </a:cubicBezTo>
                    <a:lnTo>
                      <a:pt x="2024" y="238"/>
                    </a:lnTo>
                    <a:cubicBezTo>
                      <a:pt x="2036" y="250"/>
                      <a:pt x="2048" y="250"/>
                      <a:pt x="2060" y="250"/>
                    </a:cubicBezTo>
                    <a:cubicBezTo>
                      <a:pt x="2143" y="286"/>
                      <a:pt x="2215" y="322"/>
                      <a:pt x="2298" y="369"/>
                    </a:cubicBezTo>
                    <a:cubicBezTo>
                      <a:pt x="2346" y="417"/>
                      <a:pt x="2382" y="465"/>
                      <a:pt x="2405" y="524"/>
                    </a:cubicBezTo>
                    <a:cubicBezTo>
                      <a:pt x="2441" y="655"/>
                      <a:pt x="2417" y="798"/>
                      <a:pt x="2346" y="917"/>
                    </a:cubicBezTo>
                    <a:cubicBezTo>
                      <a:pt x="2048" y="1298"/>
                      <a:pt x="1727" y="1643"/>
                      <a:pt x="1370" y="1965"/>
                    </a:cubicBezTo>
                    <a:cubicBezTo>
                      <a:pt x="1274" y="2072"/>
                      <a:pt x="1322" y="2251"/>
                      <a:pt x="1465" y="2286"/>
                    </a:cubicBezTo>
                    <a:cubicBezTo>
                      <a:pt x="1706" y="2359"/>
                      <a:pt x="1953" y="2393"/>
                      <a:pt x="2198" y="2393"/>
                    </a:cubicBezTo>
                    <a:cubicBezTo>
                      <a:pt x="2315" y="2393"/>
                      <a:pt x="2432" y="2385"/>
                      <a:pt x="2548" y="2370"/>
                    </a:cubicBezTo>
                    <a:cubicBezTo>
                      <a:pt x="2554" y="2369"/>
                      <a:pt x="2559" y="2369"/>
                      <a:pt x="2564" y="2369"/>
                    </a:cubicBezTo>
                    <a:cubicBezTo>
                      <a:pt x="2722" y="2369"/>
                      <a:pt x="2819" y="2541"/>
                      <a:pt x="2739" y="2667"/>
                    </a:cubicBezTo>
                    <a:cubicBezTo>
                      <a:pt x="2608" y="2870"/>
                      <a:pt x="2453" y="3048"/>
                      <a:pt x="2286" y="3215"/>
                    </a:cubicBezTo>
                    <a:cubicBezTo>
                      <a:pt x="2179" y="3334"/>
                      <a:pt x="2251" y="3525"/>
                      <a:pt x="2405" y="3548"/>
                    </a:cubicBezTo>
                    <a:cubicBezTo>
                      <a:pt x="2504" y="3562"/>
                      <a:pt x="2603" y="3569"/>
                      <a:pt x="2702" y="3569"/>
                    </a:cubicBezTo>
                    <a:cubicBezTo>
                      <a:pt x="2855" y="3569"/>
                      <a:pt x="3009" y="3553"/>
                      <a:pt x="3167" y="3525"/>
                    </a:cubicBezTo>
                    <a:cubicBezTo>
                      <a:pt x="3172" y="3524"/>
                      <a:pt x="3176" y="3524"/>
                      <a:pt x="3181" y="3524"/>
                    </a:cubicBezTo>
                    <a:cubicBezTo>
                      <a:pt x="3351" y="3524"/>
                      <a:pt x="3450" y="3742"/>
                      <a:pt x="3310" y="3870"/>
                    </a:cubicBezTo>
                    <a:lnTo>
                      <a:pt x="3298" y="3882"/>
                    </a:lnTo>
                    <a:cubicBezTo>
                      <a:pt x="3162" y="3995"/>
                      <a:pt x="3253" y="4217"/>
                      <a:pt x="3417" y="4217"/>
                    </a:cubicBezTo>
                    <a:cubicBezTo>
                      <a:pt x="3425" y="4217"/>
                      <a:pt x="3433" y="4216"/>
                      <a:pt x="3441" y="4215"/>
                    </a:cubicBezTo>
                    <a:cubicBezTo>
                      <a:pt x="3667" y="4179"/>
                      <a:pt x="3882" y="4132"/>
                      <a:pt x="4084" y="4072"/>
                    </a:cubicBezTo>
                    <a:cubicBezTo>
                      <a:pt x="4101" y="4068"/>
                      <a:pt x="4118" y="4066"/>
                      <a:pt x="4134" y="4066"/>
                    </a:cubicBezTo>
                    <a:cubicBezTo>
                      <a:pt x="4305" y="4066"/>
                      <a:pt x="4394" y="4286"/>
                      <a:pt x="4263" y="4406"/>
                    </a:cubicBezTo>
                    <a:cubicBezTo>
                      <a:pt x="3870" y="4691"/>
                      <a:pt x="3441" y="4906"/>
                      <a:pt x="2977" y="5037"/>
                    </a:cubicBezTo>
                    <a:cubicBezTo>
                      <a:pt x="2786" y="5120"/>
                      <a:pt x="2834" y="5406"/>
                      <a:pt x="3048" y="5406"/>
                    </a:cubicBezTo>
                    <a:cubicBezTo>
                      <a:pt x="3441" y="5394"/>
                      <a:pt x="3822" y="5299"/>
                      <a:pt x="4179" y="5144"/>
                    </a:cubicBezTo>
                    <a:cubicBezTo>
                      <a:pt x="4608" y="4965"/>
                      <a:pt x="5049" y="4775"/>
                      <a:pt x="5501" y="4763"/>
                    </a:cubicBezTo>
                    <a:cubicBezTo>
                      <a:pt x="5596" y="4763"/>
                      <a:pt x="5680" y="4679"/>
                      <a:pt x="5668" y="4584"/>
                    </a:cubicBezTo>
                    <a:cubicBezTo>
                      <a:pt x="5656" y="4537"/>
                      <a:pt x="5656" y="4501"/>
                      <a:pt x="5656" y="4453"/>
                    </a:cubicBezTo>
                    <a:cubicBezTo>
                      <a:pt x="5668" y="4287"/>
                      <a:pt x="5763" y="4156"/>
                      <a:pt x="5787" y="3989"/>
                    </a:cubicBezTo>
                    <a:cubicBezTo>
                      <a:pt x="5846" y="3596"/>
                      <a:pt x="5489" y="3263"/>
                      <a:pt x="5156" y="3048"/>
                    </a:cubicBezTo>
                    <a:cubicBezTo>
                      <a:pt x="4822" y="2846"/>
                      <a:pt x="4406" y="2655"/>
                      <a:pt x="4263" y="2286"/>
                    </a:cubicBezTo>
                    <a:cubicBezTo>
                      <a:pt x="4227" y="2143"/>
                      <a:pt x="4168" y="2012"/>
                      <a:pt x="4084" y="1881"/>
                    </a:cubicBezTo>
                    <a:cubicBezTo>
                      <a:pt x="3929" y="1703"/>
                      <a:pt x="3620" y="1727"/>
                      <a:pt x="3453" y="1548"/>
                    </a:cubicBezTo>
                    <a:cubicBezTo>
                      <a:pt x="3322" y="1393"/>
                      <a:pt x="3322" y="1179"/>
                      <a:pt x="3286" y="977"/>
                    </a:cubicBezTo>
                    <a:cubicBezTo>
                      <a:pt x="3251" y="798"/>
                      <a:pt x="3167" y="631"/>
                      <a:pt x="3048" y="488"/>
                    </a:cubicBezTo>
                    <a:cubicBezTo>
                      <a:pt x="2941" y="322"/>
                      <a:pt x="2786" y="203"/>
                      <a:pt x="2596" y="143"/>
                    </a:cubicBezTo>
                    <a:cubicBezTo>
                      <a:pt x="2524" y="107"/>
                      <a:pt x="2441" y="72"/>
                      <a:pt x="2358" y="48"/>
                    </a:cubicBezTo>
                    <a:cubicBezTo>
                      <a:pt x="2286" y="36"/>
                      <a:pt x="2227" y="12"/>
                      <a:pt x="2155" y="12"/>
                    </a:cubicBezTo>
                    <a:cubicBezTo>
                      <a:pt x="2108" y="0"/>
                      <a:pt x="2060" y="0"/>
                      <a:pt x="2001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587;p41"/>
              <p:cNvSpPr/>
              <p:nvPr/>
            </p:nvSpPr>
            <p:spPr>
              <a:xfrm>
                <a:off x="2844099" y="4277872"/>
                <a:ext cx="453271" cy="807453"/>
              </a:xfrm>
              <a:custGeom>
                <a:avLst/>
                <a:gdLst/>
                <a:ahLst/>
                <a:cxnLst/>
                <a:rect l="l" t="t" r="r" b="b"/>
                <a:pathLst>
                  <a:path w="9835" h="17520" extrusionOk="0">
                    <a:moveTo>
                      <a:pt x="7703" y="1"/>
                    </a:moveTo>
                    <a:cubicBezTo>
                      <a:pt x="6834" y="1"/>
                      <a:pt x="5837" y="865"/>
                      <a:pt x="5751" y="2053"/>
                    </a:cubicBezTo>
                    <a:cubicBezTo>
                      <a:pt x="5739" y="2363"/>
                      <a:pt x="5775" y="2696"/>
                      <a:pt x="5632" y="2970"/>
                    </a:cubicBezTo>
                    <a:cubicBezTo>
                      <a:pt x="5453" y="3303"/>
                      <a:pt x="5084" y="3351"/>
                      <a:pt x="4905" y="3696"/>
                    </a:cubicBezTo>
                    <a:cubicBezTo>
                      <a:pt x="4798" y="3898"/>
                      <a:pt x="4798" y="4137"/>
                      <a:pt x="4751" y="4363"/>
                    </a:cubicBezTo>
                    <a:cubicBezTo>
                      <a:pt x="4608" y="4994"/>
                      <a:pt x="4155" y="5411"/>
                      <a:pt x="3774" y="5827"/>
                    </a:cubicBezTo>
                    <a:cubicBezTo>
                      <a:pt x="3381" y="6244"/>
                      <a:pt x="3000" y="6887"/>
                      <a:pt x="3119" y="7458"/>
                    </a:cubicBezTo>
                    <a:cubicBezTo>
                      <a:pt x="3179" y="7708"/>
                      <a:pt x="3310" y="7887"/>
                      <a:pt x="3346" y="8137"/>
                    </a:cubicBezTo>
                    <a:cubicBezTo>
                      <a:pt x="3417" y="8709"/>
                      <a:pt x="2965" y="9232"/>
                      <a:pt x="2560" y="9506"/>
                    </a:cubicBezTo>
                    <a:cubicBezTo>
                      <a:pt x="2155" y="9780"/>
                      <a:pt x="1667" y="10066"/>
                      <a:pt x="1524" y="10649"/>
                    </a:cubicBezTo>
                    <a:cubicBezTo>
                      <a:pt x="1369" y="11221"/>
                      <a:pt x="1631" y="11852"/>
                      <a:pt x="1417" y="12423"/>
                    </a:cubicBezTo>
                    <a:cubicBezTo>
                      <a:pt x="1167" y="13114"/>
                      <a:pt x="464" y="13566"/>
                      <a:pt x="464" y="13566"/>
                    </a:cubicBezTo>
                    <a:cubicBezTo>
                      <a:pt x="0" y="14114"/>
                      <a:pt x="167" y="15067"/>
                      <a:pt x="1036" y="16102"/>
                    </a:cubicBezTo>
                    <a:cubicBezTo>
                      <a:pt x="1500" y="16650"/>
                      <a:pt x="1941" y="17329"/>
                      <a:pt x="2607" y="17519"/>
                    </a:cubicBezTo>
                    <a:cubicBezTo>
                      <a:pt x="2607" y="17519"/>
                      <a:pt x="3727" y="15709"/>
                      <a:pt x="3929" y="15328"/>
                    </a:cubicBezTo>
                    <a:cubicBezTo>
                      <a:pt x="4286" y="14626"/>
                      <a:pt x="4667" y="13840"/>
                      <a:pt x="4667" y="13042"/>
                    </a:cubicBezTo>
                    <a:cubicBezTo>
                      <a:pt x="4643" y="12888"/>
                      <a:pt x="4643" y="12745"/>
                      <a:pt x="4667" y="12590"/>
                    </a:cubicBezTo>
                    <a:cubicBezTo>
                      <a:pt x="4727" y="12328"/>
                      <a:pt x="4858" y="12090"/>
                      <a:pt x="5036" y="11899"/>
                    </a:cubicBezTo>
                    <a:lnTo>
                      <a:pt x="7239" y="9197"/>
                    </a:lnTo>
                    <a:cubicBezTo>
                      <a:pt x="7537" y="8887"/>
                      <a:pt x="7763" y="8506"/>
                      <a:pt x="7930" y="8101"/>
                    </a:cubicBezTo>
                    <a:cubicBezTo>
                      <a:pt x="8084" y="7625"/>
                      <a:pt x="8072" y="7089"/>
                      <a:pt x="8275" y="6637"/>
                    </a:cubicBezTo>
                    <a:cubicBezTo>
                      <a:pt x="8513" y="6113"/>
                      <a:pt x="9001" y="5839"/>
                      <a:pt x="9251" y="5315"/>
                    </a:cubicBezTo>
                    <a:cubicBezTo>
                      <a:pt x="9501" y="4791"/>
                      <a:pt x="9465" y="4137"/>
                      <a:pt x="9501" y="3541"/>
                    </a:cubicBezTo>
                    <a:cubicBezTo>
                      <a:pt x="9513" y="3267"/>
                      <a:pt x="9561" y="3006"/>
                      <a:pt x="9644" y="2744"/>
                    </a:cubicBezTo>
                    <a:cubicBezTo>
                      <a:pt x="9835" y="2124"/>
                      <a:pt x="9775" y="1446"/>
                      <a:pt x="9430" y="1041"/>
                    </a:cubicBezTo>
                    <a:cubicBezTo>
                      <a:pt x="9013" y="553"/>
                      <a:pt x="8537" y="148"/>
                      <a:pt x="7965" y="29"/>
                    </a:cubicBezTo>
                    <a:cubicBezTo>
                      <a:pt x="7880" y="10"/>
                      <a:pt x="7792" y="1"/>
                      <a:pt x="7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588;p41"/>
              <p:cNvSpPr/>
              <p:nvPr/>
            </p:nvSpPr>
            <p:spPr>
              <a:xfrm>
                <a:off x="2982915" y="4283034"/>
                <a:ext cx="312243" cy="404925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8786" extrusionOk="0">
                    <a:moveTo>
                      <a:pt x="4346" y="0"/>
                    </a:moveTo>
                    <a:cubicBezTo>
                      <a:pt x="4287" y="0"/>
                      <a:pt x="4227" y="12"/>
                      <a:pt x="4167" y="24"/>
                    </a:cubicBezTo>
                    <a:cubicBezTo>
                      <a:pt x="4108" y="36"/>
                      <a:pt x="4048" y="60"/>
                      <a:pt x="3989" y="84"/>
                    </a:cubicBezTo>
                    <a:cubicBezTo>
                      <a:pt x="3894" y="131"/>
                      <a:pt x="3798" y="179"/>
                      <a:pt x="3715" y="238"/>
                    </a:cubicBezTo>
                    <a:cubicBezTo>
                      <a:pt x="3632" y="298"/>
                      <a:pt x="3548" y="357"/>
                      <a:pt x="3477" y="441"/>
                    </a:cubicBezTo>
                    <a:cubicBezTo>
                      <a:pt x="3251" y="608"/>
                      <a:pt x="3072" y="834"/>
                      <a:pt x="2977" y="1096"/>
                    </a:cubicBezTo>
                    <a:cubicBezTo>
                      <a:pt x="2846" y="1358"/>
                      <a:pt x="2774" y="1643"/>
                      <a:pt x="2751" y="1941"/>
                    </a:cubicBezTo>
                    <a:cubicBezTo>
                      <a:pt x="2727" y="2251"/>
                      <a:pt x="2774" y="2596"/>
                      <a:pt x="2632" y="2858"/>
                    </a:cubicBezTo>
                    <a:cubicBezTo>
                      <a:pt x="2453" y="3191"/>
                      <a:pt x="2084" y="3251"/>
                      <a:pt x="1905" y="3584"/>
                    </a:cubicBezTo>
                    <a:cubicBezTo>
                      <a:pt x="1798" y="3786"/>
                      <a:pt x="1798" y="4037"/>
                      <a:pt x="1751" y="4263"/>
                    </a:cubicBezTo>
                    <a:cubicBezTo>
                      <a:pt x="1608" y="4882"/>
                      <a:pt x="1155" y="5299"/>
                      <a:pt x="774" y="5715"/>
                    </a:cubicBezTo>
                    <a:cubicBezTo>
                      <a:pt x="381" y="6132"/>
                      <a:pt x="0" y="6775"/>
                      <a:pt x="119" y="7358"/>
                    </a:cubicBezTo>
                    <a:cubicBezTo>
                      <a:pt x="179" y="7596"/>
                      <a:pt x="310" y="7787"/>
                      <a:pt x="346" y="8037"/>
                    </a:cubicBezTo>
                    <a:cubicBezTo>
                      <a:pt x="346" y="8097"/>
                      <a:pt x="346" y="8168"/>
                      <a:pt x="346" y="8227"/>
                    </a:cubicBezTo>
                    <a:cubicBezTo>
                      <a:pt x="335" y="8385"/>
                      <a:pt x="417" y="8496"/>
                      <a:pt x="518" y="8496"/>
                    </a:cubicBezTo>
                    <a:cubicBezTo>
                      <a:pt x="532" y="8496"/>
                      <a:pt x="546" y="8494"/>
                      <a:pt x="560" y="8489"/>
                    </a:cubicBezTo>
                    <a:cubicBezTo>
                      <a:pt x="697" y="8460"/>
                      <a:pt x="834" y="8447"/>
                      <a:pt x="972" y="8447"/>
                    </a:cubicBezTo>
                    <a:cubicBezTo>
                      <a:pt x="1386" y="8447"/>
                      <a:pt x="1801" y="8561"/>
                      <a:pt x="2203" y="8668"/>
                    </a:cubicBezTo>
                    <a:cubicBezTo>
                      <a:pt x="2471" y="8746"/>
                      <a:pt x="2751" y="8785"/>
                      <a:pt x="3031" y="8785"/>
                    </a:cubicBezTo>
                    <a:cubicBezTo>
                      <a:pt x="3225" y="8785"/>
                      <a:pt x="3418" y="8766"/>
                      <a:pt x="3608" y="8728"/>
                    </a:cubicBezTo>
                    <a:cubicBezTo>
                      <a:pt x="3858" y="8656"/>
                      <a:pt x="3894" y="8168"/>
                      <a:pt x="3644" y="8132"/>
                    </a:cubicBezTo>
                    <a:cubicBezTo>
                      <a:pt x="3060" y="8061"/>
                      <a:pt x="2513" y="7858"/>
                      <a:pt x="2012" y="7549"/>
                    </a:cubicBezTo>
                    <a:cubicBezTo>
                      <a:pt x="1815" y="7421"/>
                      <a:pt x="1935" y="6976"/>
                      <a:pt x="2162" y="6976"/>
                    </a:cubicBezTo>
                    <a:cubicBezTo>
                      <a:pt x="2167" y="6976"/>
                      <a:pt x="2173" y="6977"/>
                      <a:pt x="2179" y="6977"/>
                    </a:cubicBezTo>
                    <a:cubicBezTo>
                      <a:pt x="2441" y="7001"/>
                      <a:pt x="2703" y="7013"/>
                      <a:pt x="2965" y="7013"/>
                    </a:cubicBezTo>
                    <a:cubicBezTo>
                      <a:pt x="3203" y="7013"/>
                      <a:pt x="3310" y="6573"/>
                      <a:pt x="3120" y="6442"/>
                    </a:cubicBezTo>
                    <a:lnTo>
                      <a:pt x="3096" y="6430"/>
                    </a:lnTo>
                    <a:cubicBezTo>
                      <a:pt x="2905" y="6299"/>
                      <a:pt x="3013" y="5858"/>
                      <a:pt x="3239" y="5858"/>
                    </a:cubicBezTo>
                    <a:cubicBezTo>
                      <a:pt x="3560" y="5846"/>
                      <a:pt x="3870" y="5775"/>
                      <a:pt x="4156" y="5644"/>
                    </a:cubicBezTo>
                    <a:cubicBezTo>
                      <a:pt x="4346" y="5525"/>
                      <a:pt x="4394" y="5275"/>
                      <a:pt x="4251" y="5096"/>
                    </a:cubicBezTo>
                    <a:cubicBezTo>
                      <a:pt x="4013" y="4894"/>
                      <a:pt x="3810" y="4656"/>
                      <a:pt x="3632" y="4394"/>
                    </a:cubicBezTo>
                    <a:cubicBezTo>
                      <a:pt x="3513" y="4215"/>
                      <a:pt x="3620" y="3894"/>
                      <a:pt x="3822" y="3870"/>
                    </a:cubicBezTo>
                    <a:cubicBezTo>
                      <a:pt x="4275" y="3822"/>
                      <a:pt x="4727" y="3667"/>
                      <a:pt x="5120" y="3417"/>
                    </a:cubicBezTo>
                    <a:cubicBezTo>
                      <a:pt x="5287" y="3310"/>
                      <a:pt x="5322" y="3001"/>
                      <a:pt x="5180" y="2882"/>
                    </a:cubicBezTo>
                    <a:cubicBezTo>
                      <a:pt x="4703" y="2489"/>
                      <a:pt x="4263" y="2048"/>
                      <a:pt x="3882" y="1560"/>
                    </a:cubicBezTo>
                    <a:cubicBezTo>
                      <a:pt x="3775" y="1381"/>
                      <a:pt x="3727" y="1167"/>
                      <a:pt x="3751" y="965"/>
                    </a:cubicBezTo>
                    <a:cubicBezTo>
                      <a:pt x="3775" y="869"/>
                      <a:pt x="3810" y="786"/>
                      <a:pt x="3870" y="703"/>
                    </a:cubicBezTo>
                    <a:cubicBezTo>
                      <a:pt x="3953" y="608"/>
                      <a:pt x="4048" y="524"/>
                      <a:pt x="4144" y="453"/>
                    </a:cubicBezTo>
                    <a:cubicBezTo>
                      <a:pt x="4156" y="441"/>
                      <a:pt x="4167" y="429"/>
                      <a:pt x="4179" y="417"/>
                    </a:cubicBezTo>
                    <a:lnTo>
                      <a:pt x="4358" y="357"/>
                    </a:lnTo>
                    <a:cubicBezTo>
                      <a:pt x="4560" y="274"/>
                      <a:pt x="4787" y="238"/>
                      <a:pt x="5013" y="238"/>
                    </a:cubicBezTo>
                    <a:cubicBezTo>
                      <a:pt x="5239" y="274"/>
                      <a:pt x="5441" y="369"/>
                      <a:pt x="5608" y="524"/>
                    </a:cubicBezTo>
                    <a:cubicBezTo>
                      <a:pt x="5775" y="679"/>
                      <a:pt x="5942" y="858"/>
                      <a:pt x="6072" y="1036"/>
                    </a:cubicBezTo>
                    <a:cubicBezTo>
                      <a:pt x="6215" y="1227"/>
                      <a:pt x="6323" y="1441"/>
                      <a:pt x="6394" y="1667"/>
                    </a:cubicBezTo>
                    <a:cubicBezTo>
                      <a:pt x="6477" y="1870"/>
                      <a:pt x="6442" y="2096"/>
                      <a:pt x="6311" y="2262"/>
                    </a:cubicBezTo>
                    <a:cubicBezTo>
                      <a:pt x="6168" y="2453"/>
                      <a:pt x="5942" y="2536"/>
                      <a:pt x="5715" y="2632"/>
                    </a:cubicBezTo>
                    <a:lnTo>
                      <a:pt x="5715" y="2679"/>
                    </a:lnTo>
                    <a:cubicBezTo>
                      <a:pt x="5794" y="2697"/>
                      <a:pt x="5879" y="2708"/>
                      <a:pt x="5965" y="2708"/>
                    </a:cubicBezTo>
                    <a:cubicBezTo>
                      <a:pt x="5997" y="2708"/>
                      <a:pt x="6029" y="2706"/>
                      <a:pt x="6061" y="2703"/>
                    </a:cubicBezTo>
                    <a:cubicBezTo>
                      <a:pt x="6203" y="2691"/>
                      <a:pt x="6334" y="2632"/>
                      <a:pt x="6442" y="2536"/>
                    </a:cubicBezTo>
                    <a:cubicBezTo>
                      <a:pt x="6584" y="2405"/>
                      <a:pt x="6692" y="2227"/>
                      <a:pt x="6739" y="2036"/>
                    </a:cubicBezTo>
                    <a:cubicBezTo>
                      <a:pt x="6775" y="1846"/>
                      <a:pt x="6775" y="1643"/>
                      <a:pt x="6715" y="1453"/>
                    </a:cubicBezTo>
                    <a:cubicBezTo>
                      <a:pt x="6680" y="1310"/>
                      <a:pt x="6620" y="1155"/>
                      <a:pt x="6537" y="1024"/>
                    </a:cubicBezTo>
                    <a:lnTo>
                      <a:pt x="6418" y="858"/>
                    </a:lnTo>
                    <a:cubicBezTo>
                      <a:pt x="6370" y="810"/>
                      <a:pt x="6323" y="762"/>
                      <a:pt x="6287" y="715"/>
                    </a:cubicBezTo>
                    <a:cubicBezTo>
                      <a:pt x="6120" y="524"/>
                      <a:pt x="5918" y="393"/>
                      <a:pt x="5691" y="298"/>
                    </a:cubicBezTo>
                    <a:cubicBezTo>
                      <a:pt x="5477" y="227"/>
                      <a:pt x="5263" y="155"/>
                      <a:pt x="5037" y="107"/>
                    </a:cubicBezTo>
                    <a:cubicBezTo>
                      <a:pt x="4810" y="36"/>
                      <a:pt x="4584" y="0"/>
                      <a:pt x="4346" y="0"/>
                    </a:cubicBezTo>
                    <a:close/>
                  </a:path>
                </a:pathLst>
              </a:custGeom>
              <a:solidFill>
                <a:srgbClr val="FFFFFF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41"/>
              <p:cNvSpPr/>
              <p:nvPr/>
            </p:nvSpPr>
            <p:spPr>
              <a:xfrm>
                <a:off x="2844099" y="4698144"/>
                <a:ext cx="226658" cy="386167"/>
              </a:xfrm>
              <a:custGeom>
                <a:avLst/>
                <a:gdLst/>
                <a:ahLst/>
                <a:cxnLst/>
                <a:rect l="l" t="t" r="r" b="b"/>
                <a:pathLst>
                  <a:path w="4918" h="8379" extrusionOk="0">
                    <a:moveTo>
                      <a:pt x="3049" y="1"/>
                    </a:moveTo>
                    <a:cubicBezTo>
                      <a:pt x="3008" y="1"/>
                      <a:pt x="2969" y="19"/>
                      <a:pt x="2941" y="54"/>
                    </a:cubicBezTo>
                    <a:cubicBezTo>
                      <a:pt x="2834" y="185"/>
                      <a:pt x="2703" y="292"/>
                      <a:pt x="2560" y="399"/>
                    </a:cubicBezTo>
                    <a:cubicBezTo>
                      <a:pt x="2155" y="673"/>
                      <a:pt x="1667" y="959"/>
                      <a:pt x="1524" y="1530"/>
                    </a:cubicBezTo>
                    <a:cubicBezTo>
                      <a:pt x="1369" y="2102"/>
                      <a:pt x="1631" y="2745"/>
                      <a:pt x="1429" y="3304"/>
                    </a:cubicBezTo>
                    <a:cubicBezTo>
                      <a:pt x="1179" y="3995"/>
                      <a:pt x="464" y="4447"/>
                      <a:pt x="464" y="4447"/>
                    </a:cubicBezTo>
                    <a:cubicBezTo>
                      <a:pt x="0" y="4995"/>
                      <a:pt x="167" y="5948"/>
                      <a:pt x="1036" y="6983"/>
                    </a:cubicBezTo>
                    <a:cubicBezTo>
                      <a:pt x="1476" y="7507"/>
                      <a:pt x="1893" y="8150"/>
                      <a:pt x="2512" y="8376"/>
                    </a:cubicBezTo>
                    <a:cubicBezTo>
                      <a:pt x="2521" y="8378"/>
                      <a:pt x="2530" y="8379"/>
                      <a:pt x="2539" y="8379"/>
                    </a:cubicBezTo>
                    <a:cubicBezTo>
                      <a:pt x="2601" y="8379"/>
                      <a:pt x="2660" y="8343"/>
                      <a:pt x="2691" y="8281"/>
                    </a:cubicBezTo>
                    <a:cubicBezTo>
                      <a:pt x="2798" y="8114"/>
                      <a:pt x="2988" y="7793"/>
                      <a:pt x="3203" y="7448"/>
                    </a:cubicBezTo>
                    <a:cubicBezTo>
                      <a:pt x="3250" y="7352"/>
                      <a:pt x="3250" y="7233"/>
                      <a:pt x="3203" y="7150"/>
                    </a:cubicBezTo>
                    <a:cubicBezTo>
                      <a:pt x="3036" y="6924"/>
                      <a:pt x="2869" y="6710"/>
                      <a:pt x="2691" y="6507"/>
                    </a:cubicBezTo>
                    <a:cubicBezTo>
                      <a:pt x="2580" y="6375"/>
                      <a:pt x="2675" y="6109"/>
                      <a:pt x="2822" y="6109"/>
                    </a:cubicBezTo>
                    <a:cubicBezTo>
                      <a:pt x="2833" y="6109"/>
                      <a:pt x="2845" y="6111"/>
                      <a:pt x="2858" y="6114"/>
                    </a:cubicBezTo>
                    <a:cubicBezTo>
                      <a:pt x="3167" y="6198"/>
                      <a:pt x="3489" y="6245"/>
                      <a:pt x="3810" y="6245"/>
                    </a:cubicBezTo>
                    <a:lnTo>
                      <a:pt x="3953" y="6138"/>
                    </a:lnTo>
                    <a:cubicBezTo>
                      <a:pt x="4179" y="5733"/>
                      <a:pt x="4358" y="5305"/>
                      <a:pt x="4501" y="4864"/>
                    </a:cubicBezTo>
                    <a:cubicBezTo>
                      <a:pt x="4536" y="4781"/>
                      <a:pt x="4512" y="4674"/>
                      <a:pt x="4429" y="4602"/>
                    </a:cubicBezTo>
                    <a:cubicBezTo>
                      <a:pt x="3572" y="4102"/>
                      <a:pt x="2572" y="3828"/>
                      <a:pt x="2072" y="2888"/>
                    </a:cubicBezTo>
                    <a:cubicBezTo>
                      <a:pt x="1994" y="2743"/>
                      <a:pt x="2103" y="2515"/>
                      <a:pt x="2244" y="2515"/>
                    </a:cubicBezTo>
                    <a:cubicBezTo>
                      <a:pt x="2254" y="2515"/>
                      <a:pt x="2264" y="2516"/>
                      <a:pt x="2274" y="2519"/>
                    </a:cubicBezTo>
                    <a:lnTo>
                      <a:pt x="2977" y="2697"/>
                    </a:lnTo>
                    <a:cubicBezTo>
                      <a:pt x="2986" y="2699"/>
                      <a:pt x="2995" y="2700"/>
                      <a:pt x="3004" y="2700"/>
                    </a:cubicBezTo>
                    <a:cubicBezTo>
                      <a:pt x="3156" y="2700"/>
                      <a:pt x="3256" y="2427"/>
                      <a:pt x="3155" y="2292"/>
                    </a:cubicBezTo>
                    <a:lnTo>
                      <a:pt x="3131" y="2268"/>
                    </a:lnTo>
                    <a:cubicBezTo>
                      <a:pt x="3019" y="2134"/>
                      <a:pt x="3129" y="1873"/>
                      <a:pt x="3271" y="1873"/>
                    </a:cubicBezTo>
                    <a:cubicBezTo>
                      <a:pt x="3280" y="1873"/>
                      <a:pt x="3289" y="1874"/>
                      <a:pt x="3298" y="1876"/>
                    </a:cubicBezTo>
                    <a:cubicBezTo>
                      <a:pt x="3538" y="1925"/>
                      <a:pt x="3781" y="1949"/>
                      <a:pt x="4024" y="1949"/>
                    </a:cubicBezTo>
                    <a:cubicBezTo>
                      <a:pt x="4251" y="1949"/>
                      <a:pt x="4479" y="1928"/>
                      <a:pt x="4703" y="1887"/>
                    </a:cubicBezTo>
                    <a:cubicBezTo>
                      <a:pt x="4870" y="1816"/>
                      <a:pt x="4917" y="1602"/>
                      <a:pt x="4810" y="1459"/>
                    </a:cubicBezTo>
                    <a:lnTo>
                      <a:pt x="3131" y="30"/>
                    </a:lnTo>
                    <a:cubicBezTo>
                      <a:pt x="3106" y="10"/>
                      <a:pt x="3077" y="1"/>
                      <a:pt x="3049" y="1"/>
                    </a:cubicBezTo>
                    <a:close/>
                  </a:path>
                </a:pathLst>
              </a:custGeom>
              <a:solidFill>
                <a:srgbClr val="FFFFFF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41"/>
              <p:cNvSpPr/>
              <p:nvPr/>
            </p:nvSpPr>
            <p:spPr>
              <a:xfrm>
                <a:off x="2952174" y="4292344"/>
                <a:ext cx="620660" cy="929677"/>
              </a:xfrm>
              <a:custGeom>
                <a:avLst/>
                <a:gdLst/>
                <a:ahLst/>
                <a:cxnLst/>
                <a:rect l="l" t="t" r="r" b="b"/>
                <a:pathLst>
                  <a:path w="13467" h="20172" extrusionOk="0">
                    <a:moveTo>
                      <a:pt x="10877" y="0"/>
                    </a:moveTo>
                    <a:cubicBezTo>
                      <a:pt x="9941" y="0"/>
                      <a:pt x="8901" y="747"/>
                      <a:pt x="8656" y="2002"/>
                    </a:cubicBezTo>
                    <a:cubicBezTo>
                      <a:pt x="8585" y="2383"/>
                      <a:pt x="8573" y="2812"/>
                      <a:pt x="8358" y="3098"/>
                    </a:cubicBezTo>
                    <a:cubicBezTo>
                      <a:pt x="8108" y="3467"/>
                      <a:pt x="7656" y="3419"/>
                      <a:pt x="7406" y="3788"/>
                    </a:cubicBezTo>
                    <a:cubicBezTo>
                      <a:pt x="7251" y="4003"/>
                      <a:pt x="7203" y="4312"/>
                      <a:pt x="7108" y="4574"/>
                    </a:cubicBezTo>
                    <a:cubicBezTo>
                      <a:pt x="6846" y="5300"/>
                      <a:pt x="6251" y="5681"/>
                      <a:pt x="5727" y="6086"/>
                    </a:cubicBezTo>
                    <a:cubicBezTo>
                      <a:pt x="5203" y="6491"/>
                      <a:pt x="4655" y="7170"/>
                      <a:pt x="4703" y="7920"/>
                    </a:cubicBezTo>
                    <a:cubicBezTo>
                      <a:pt x="4727" y="8229"/>
                      <a:pt x="4858" y="8503"/>
                      <a:pt x="4858" y="8825"/>
                    </a:cubicBezTo>
                    <a:cubicBezTo>
                      <a:pt x="4858" y="9539"/>
                      <a:pt x="4239" y="10051"/>
                      <a:pt x="3727" y="10277"/>
                    </a:cubicBezTo>
                    <a:cubicBezTo>
                      <a:pt x="3203" y="10503"/>
                      <a:pt x="2596" y="10718"/>
                      <a:pt x="2322" y="11373"/>
                    </a:cubicBezTo>
                    <a:cubicBezTo>
                      <a:pt x="2048" y="12039"/>
                      <a:pt x="2250" y="12897"/>
                      <a:pt x="1929" y="13540"/>
                    </a:cubicBezTo>
                    <a:cubicBezTo>
                      <a:pt x="1536" y="14313"/>
                      <a:pt x="631" y="14671"/>
                      <a:pt x="631" y="14671"/>
                    </a:cubicBezTo>
                    <a:cubicBezTo>
                      <a:pt x="0" y="15206"/>
                      <a:pt x="48" y="16433"/>
                      <a:pt x="905" y="17957"/>
                    </a:cubicBezTo>
                    <a:cubicBezTo>
                      <a:pt x="1357" y="18766"/>
                      <a:pt x="1774" y="19743"/>
                      <a:pt x="2524" y="20171"/>
                    </a:cubicBezTo>
                    <a:cubicBezTo>
                      <a:pt x="2524" y="20171"/>
                      <a:pt x="4132" y="18266"/>
                      <a:pt x="4417" y="17850"/>
                    </a:cubicBezTo>
                    <a:cubicBezTo>
                      <a:pt x="4953" y="17088"/>
                      <a:pt x="5537" y="16242"/>
                      <a:pt x="5644" y="15254"/>
                    </a:cubicBezTo>
                    <a:cubicBezTo>
                      <a:pt x="5656" y="15064"/>
                      <a:pt x="5679" y="14885"/>
                      <a:pt x="5715" y="14706"/>
                    </a:cubicBezTo>
                    <a:cubicBezTo>
                      <a:pt x="5822" y="14409"/>
                      <a:pt x="6025" y="14147"/>
                      <a:pt x="6275" y="13956"/>
                    </a:cubicBezTo>
                    <a:lnTo>
                      <a:pt x="9287" y="11277"/>
                    </a:lnTo>
                    <a:cubicBezTo>
                      <a:pt x="9644" y="10956"/>
                      <a:pt x="10013" y="10623"/>
                      <a:pt x="10263" y="10134"/>
                    </a:cubicBezTo>
                    <a:cubicBezTo>
                      <a:pt x="10525" y="9587"/>
                      <a:pt x="10585" y="8920"/>
                      <a:pt x="10894" y="8420"/>
                    </a:cubicBezTo>
                    <a:cubicBezTo>
                      <a:pt x="11263" y="7836"/>
                      <a:pt x="11883" y="7646"/>
                      <a:pt x="12264" y="7074"/>
                    </a:cubicBezTo>
                    <a:cubicBezTo>
                      <a:pt x="12645" y="6503"/>
                      <a:pt x="12704" y="5693"/>
                      <a:pt x="12823" y="4955"/>
                    </a:cubicBezTo>
                    <a:cubicBezTo>
                      <a:pt x="12883" y="4634"/>
                      <a:pt x="12978" y="4312"/>
                      <a:pt x="13121" y="4015"/>
                    </a:cubicBezTo>
                    <a:cubicBezTo>
                      <a:pt x="13442" y="3300"/>
                      <a:pt x="13466" y="2443"/>
                      <a:pt x="13133" y="1848"/>
                    </a:cubicBezTo>
                    <a:cubicBezTo>
                      <a:pt x="12716" y="1109"/>
                      <a:pt x="12228" y="478"/>
                      <a:pt x="11573" y="157"/>
                    </a:cubicBezTo>
                    <a:cubicBezTo>
                      <a:pt x="11359" y="51"/>
                      <a:pt x="11121" y="0"/>
                      <a:pt x="10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41"/>
              <p:cNvSpPr/>
              <p:nvPr/>
            </p:nvSpPr>
            <p:spPr>
              <a:xfrm>
                <a:off x="2961484" y="4295155"/>
                <a:ext cx="609138" cy="923778"/>
              </a:xfrm>
              <a:custGeom>
                <a:avLst/>
                <a:gdLst/>
                <a:ahLst/>
                <a:cxnLst/>
                <a:rect l="l" t="t" r="r" b="b"/>
                <a:pathLst>
                  <a:path w="13217" h="20044" extrusionOk="0">
                    <a:moveTo>
                      <a:pt x="10418" y="1"/>
                    </a:moveTo>
                    <a:cubicBezTo>
                      <a:pt x="10347" y="1"/>
                      <a:pt x="10276" y="1"/>
                      <a:pt x="10204" y="25"/>
                    </a:cubicBezTo>
                    <a:cubicBezTo>
                      <a:pt x="10037" y="48"/>
                      <a:pt x="9895" y="96"/>
                      <a:pt x="9752" y="179"/>
                    </a:cubicBezTo>
                    <a:cubicBezTo>
                      <a:pt x="9573" y="286"/>
                      <a:pt x="9430" y="465"/>
                      <a:pt x="9359" y="667"/>
                    </a:cubicBezTo>
                    <a:cubicBezTo>
                      <a:pt x="9335" y="715"/>
                      <a:pt x="9323" y="751"/>
                      <a:pt x="9323" y="798"/>
                    </a:cubicBezTo>
                    <a:cubicBezTo>
                      <a:pt x="9277" y="747"/>
                      <a:pt x="9215" y="722"/>
                      <a:pt x="9154" y="722"/>
                    </a:cubicBezTo>
                    <a:cubicBezTo>
                      <a:pt x="9074" y="722"/>
                      <a:pt x="8995" y="765"/>
                      <a:pt x="8954" y="846"/>
                    </a:cubicBezTo>
                    <a:cubicBezTo>
                      <a:pt x="8704" y="1168"/>
                      <a:pt x="8537" y="1537"/>
                      <a:pt x="8466" y="1941"/>
                    </a:cubicBezTo>
                    <a:cubicBezTo>
                      <a:pt x="8430" y="2096"/>
                      <a:pt x="8418" y="2239"/>
                      <a:pt x="8394" y="2394"/>
                    </a:cubicBezTo>
                    <a:cubicBezTo>
                      <a:pt x="8371" y="2489"/>
                      <a:pt x="8359" y="2584"/>
                      <a:pt x="8335" y="2668"/>
                    </a:cubicBezTo>
                    <a:cubicBezTo>
                      <a:pt x="8299" y="2811"/>
                      <a:pt x="8240" y="2930"/>
                      <a:pt x="8168" y="3049"/>
                    </a:cubicBezTo>
                    <a:cubicBezTo>
                      <a:pt x="7990" y="3287"/>
                      <a:pt x="7740" y="3346"/>
                      <a:pt x="7513" y="3477"/>
                    </a:cubicBezTo>
                    <a:cubicBezTo>
                      <a:pt x="7442" y="3513"/>
                      <a:pt x="7370" y="3561"/>
                      <a:pt x="7311" y="3608"/>
                    </a:cubicBezTo>
                    <a:cubicBezTo>
                      <a:pt x="7275" y="3644"/>
                      <a:pt x="7240" y="3692"/>
                      <a:pt x="7204" y="3727"/>
                    </a:cubicBezTo>
                    <a:cubicBezTo>
                      <a:pt x="7204" y="3739"/>
                      <a:pt x="7204" y="3739"/>
                      <a:pt x="7204" y="3739"/>
                    </a:cubicBezTo>
                    <a:cubicBezTo>
                      <a:pt x="7192" y="3763"/>
                      <a:pt x="7180" y="3787"/>
                      <a:pt x="7168" y="3811"/>
                    </a:cubicBezTo>
                    <a:cubicBezTo>
                      <a:pt x="7144" y="3846"/>
                      <a:pt x="7132" y="3882"/>
                      <a:pt x="7120" y="3918"/>
                    </a:cubicBezTo>
                    <a:cubicBezTo>
                      <a:pt x="7085" y="3977"/>
                      <a:pt x="7061" y="4037"/>
                      <a:pt x="7049" y="4108"/>
                    </a:cubicBezTo>
                    <a:cubicBezTo>
                      <a:pt x="7025" y="4168"/>
                      <a:pt x="7013" y="4239"/>
                      <a:pt x="6989" y="4311"/>
                    </a:cubicBezTo>
                    <a:cubicBezTo>
                      <a:pt x="6966" y="4382"/>
                      <a:pt x="6942" y="4454"/>
                      <a:pt x="6918" y="4513"/>
                    </a:cubicBezTo>
                    <a:cubicBezTo>
                      <a:pt x="6894" y="4608"/>
                      <a:pt x="6847" y="4704"/>
                      <a:pt x="6799" y="4787"/>
                    </a:cubicBezTo>
                    <a:cubicBezTo>
                      <a:pt x="6787" y="4823"/>
                      <a:pt x="6763" y="4847"/>
                      <a:pt x="6751" y="4870"/>
                    </a:cubicBezTo>
                    <a:cubicBezTo>
                      <a:pt x="6716" y="4930"/>
                      <a:pt x="6680" y="4978"/>
                      <a:pt x="6644" y="5037"/>
                    </a:cubicBezTo>
                    <a:cubicBezTo>
                      <a:pt x="6608" y="5085"/>
                      <a:pt x="6608" y="5097"/>
                      <a:pt x="6573" y="5120"/>
                    </a:cubicBezTo>
                    <a:cubicBezTo>
                      <a:pt x="6549" y="5144"/>
                      <a:pt x="6501" y="5204"/>
                      <a:pt x="6466" y="5251"/>
                    </a:cubicBezTo>
                    <a:lnTo>
                      <a:pt x="6394" y="5335"/>
                    </a:lnTo>
                    <a:cubicBezTo>
                      <a:pt x="6347" y="5370"/>
                      <a:pt x="6311" y="5406"/>
                      <a:pt x="6275" y="5442"/>
                    </a:cubicBezTo>
                    <a:lnTo>
                      <a:pt x="6180" y="5525"/>
                    </a:lnTo>
                    <a:cubicBezTo>
                      <a:pt x="6144" y="5549"/>
                      <a:pt x="6120" y="5585"/>
                      <a:pt x="6085" y="5609"/>
                    </a:cubicBezTo>
                    <a:lnTo>
                      <a:pt x="5977" y="5692"/>
                    </a:lnTo>
                    <a:lnTo>
                      <a:pt x="5870" y="5775"/>
                    </a:lnTo>
                    <a:lnTo>
                      <a:pt x="5537" y="6025"/>
                    </a:lnTo>
                    <a:cubicBezTo>
                      <a:pt x="5489" y="6061"/>
                      <a:pt x="5442" y="6097"/>
                      <a:pt x="5394" y="6144"/>
                    </a:cubicBezTo>
                    <a:lnTo>
                      <a:pt x="5358" y="6168"/>
                    </a:lnTo>
                    <a:cubicBezTo>
                      <a:pt x="5311" y="6204"/>
                      <a:pt x="5275" y="6251"/>
                      <a:pt x="5227" y="6287"/>
                    </a:cubicBezTo>
                    <a:lnTo>
                      <a:pt x="5204" y="6311"/>
                    </a:lnTo>
                    <a:cubicBezTo>
                      <a:pt x="5156" y="6359"/>
                      <a:pt x="5120" y="6406"/>
                      <a:pt x="5073" y="6454"/>
                    </a:cubicBezTo>
                    <a:lnTo>
                      <a:pt x="5061" y="6466"/>
                    </a:lnTo>
                    <a:cubicBezTo>
                      <a:pt x="5025" y="6513"/>
                      <a:pt x="4977" y="6561"/>
                      <a:pt x="4942" y="6621"/>
                    </a:cubicBezTo>
                    <a:lnTo>
                      <a:pt x="4918" y="6644"/>
                    </a:lnTo>
                    <a:cubicBezTo>
                      <a:pt x="4870" y="6704"/>
                      <a:pt x="4834" y="6752"/>
                      <a:pt x="4799" y="6811"/>
                    </a:cubicBezTo>
                    <a:cubicBezTo>
                      <a:pt x="4799" y="6823"/>
                      <a:pt x="4799" y="6823"/>
                      <a:pt x="4787" y="6835"/>
                    </a:cubicBezTo>
                    <a:cubicBezTo>
                      <a:pt x="4763" y="6883"/>
                      <a:pt x="4727" y="6942"/>
                      <a:pt x="4703" y="7002"/>
                    </a:cubicBezTo>
                    <a:lnTo>
                      <a:pt x="4680" y="7025"/>
                    </a:lnTo>
                    <a:cubicBezTo>
                      <a:pt x="4656" y="7085"/>
                      <a:pt x="4632" y="7144"/>
                      <a:pt x="4608" y="7204"/>
                    </a:cubicBezTo>
                    <a:lnTo>
                      <a:pt x="4596" y="7240"/>
                    </a:lnTo>
                    <a:cubicBezTo>
                      <a:pt x="4561" y="7371"/>
                      <a:pt x="4525" y="7490"/>
                      <a:pt x="4513" y="7621"/>
                    </a:cubicBezTo>
                    <a:lnTo>
                      <a:pt x="4513" y="7668"/>
                    </a:lnTo>
                    <a:cubicBezTo>
                      <a:pt x="4513" y="7728"/>
                      <a:pt x="4513" y="7787"/>
                      <a:pt x="4513" y="7847"/>
                    </a:cubicBezTo>
                    <a:cubicBezTo>
                      <a:pt x="4537" y="8002"/>
                      <a:pt x="4561" y="8156"/>
                      <a:pt x="4596" y="8299"/>
                    </a:cubicBezTo>
                    <a:lnTo>
                      <a:pt x="4632" y="8442"/>
                    </a:lnTo>
                    <a:lnTo>
                      <a:pt x="4632" y="8490"/>
                    </a:lnTo>
                    <a:cubicBezTo>
                      <a:pt x="4644" y="8537"/>
                      <a:pt x="4656" y="8585"/>
                      <a:pt x="4656" y="8633"/>
                    </a:cubicBezTo>
                    <a:cubicBezTo>
                      <a:pt x="4656" y="8680"/>
                      <a:pt x="4656" y="8716"/>
                      <a:pt x="4656" y="8752"/>
                    </a:cubicBezTo>
                    <a:cubicBezTo>
                      <a:pt x="4656" y="8799"/>
                      <a:pt x="4656" y="8835"/>
                      <a:pt x="4644" y="8883"/>
                    </a:cubicBezTo>
                    <a:cubicBezTo>
                      <a:pt x="4644" y="8918"/>
                      <a:pt x="4644" y="8954"/>
                      <a:pt x="4632" y="9002"/>
                    </a:cubicBezTo>
                    <a:cubicBezTo>
                      <a:pt x="4549" y="9359"/>
                      <a:pt x="4334" y="9680"/>
                      <a:pt x="4037" y="9907"/>
                    </a:cubicBezTo>
                    <a:cubicBezTo>
                      <a:pt x="3989" y="9942"/>
                      <a:pt x="3941" y="9966"/>
                      <a:pt x="3882" y="10002"/>
                    </a:cubicBezTo>
                    <a:cubicBezTo>
                      <a:pt x="3775" y="10073"/>
                      <a:pt x="3656" y="10145"/>
                      <a:pt x="3525" y="10204"/>
                    </a:cubicBezTo>
                    <a:lnTo>
                      <a:pt x="3513" y="10204"/>
                    </a:lnTo>
                    <a:lnTo>
                      <a:pt x="3299" y="10312"/>
                    </a:lnTo>
                    <a:lnTo>
                      <a:pt x="3203" y="10347"/>
                    </a:lnTo>
                    <a:cubicBezTo>
                      <a:pt x="3108" y="10383"/>
                      <a:pt x="3025" y="10431"/>
                      <a:pt x="2929" y="10478"/>
                    </a:cubicBezTo>
                    <a:cubicBezTo>
                      <a:pt x="2858" y="10514"/>
                      <a:pt x="2798" y="10550"/>
                      <a:pt x="2727" y="10597"/>
                    </a:cubicBezTo>
                    <a:cubicBezTo>
                      <a:pt x="2703" y="10609"/>
                      <a:pt x="2668" y="10633"/>
                      <a:pt x="2644" y="10657"/>
                    </a:cubicBezTo>
                    <a:cubicBezTo>
                      <a:pt x="2548" y="10728"/>
                      <a:pt x="2465" y="10800"/>
                      <a:pt x="2382" y="10883"/>
                    </a:cubicBezTo>
                    <a:cubicBezTo>
                      <a:pt x="2358" y="10919"/>
                      <a:pt x="2334" y="10943"/>
                      <a:pt x="2310" y="10978"/>
                    </a:cubicBezTo>
                    <a:cubicBezTo>
                      <a:pt x="2287" y="11014"/>
                      <a:pt x="2275" y="11026"/>
                      <a:pt x="2263" y="11050"/>
                    </a:cubicBezTo>
                    <a:cubicBezTo>
                      <a:pt x="2251" y="11062"/>
                      <a:pt x="2239" y="11085"/>
                      <a:pt x="2227" y="11097"/>
                    </a:cubicBezTo>
                    <a:cubicBezTo>
                      <a:pt x="2191" y="11169"/>
                      <a:pt x="2156" y="11228"/>
                      <a:pt x="2120" y="11312"/>
                    </a:cubicBezTo>
                    <a:cubicBezTo>
                      <a:pt x="2096" y="11371"/>
                      <a:pt x="2072" y="11443"/>
                      <a:pt x="2048" y="11514"/>
                    </a:cubicBezTo>
                    <a:lnTo>
                      <a:pt x="2048" y="11550"/>
                    </a:lnTo>
                    <a:cubicBezTo>
                      <a:pt x="2025" y="11609"/>
                      <a:pt x="2013" y="11681"/>
                      <a:pt x="2001" y="11752"/>
                    </a:cubicBezTo>
                    <a:lnTo>
                      <a:pt x="2001" y="11788"/>
                    </a:lnTo>
                    <a:cubicBezTo>
                      <a:pt x="1989" y="11859"/>
                      <a:pt x="1989" y="11931"/>
                      <a:pt x="1977" y="12002"/>
                    </a:cubicBezTo>
                    <a:lnTo>
                      <a:pt x="1977" y="12038"/>
                    </a:lnTo>
                    <a:cubicBezTo>
                      <a:pt x="1977" y="12109"/>
                      <a:pt x="1965" y="12193"/>
                      <a:pt x="1965" y="12252"/>
                    </a:cubicBezTo>
                    <a:lnTo>
                      <a:pt x="1953" y="12407"/>
                    </a:lnTo>
                    <a:cubicBezTo>
                      <a:pt x="1941" y="12550"/>
                      <a:pt x="1941" y="12693"/>
                      <a:pt x="1917" y="12824"/>
                    </a:cubicBezTo>
                    <a:cubicBezTo>
                      <a:pt x="1906" y="12943"/>
                      <a:pt x="1882" y="13074"/>
                      <a:pt x="1846" y="13193"/>
                    </a:cubicBezTo>
                    <a:cubicBezTo>
                      <a:pt x="1822" y="13288"/>
                      <a:pt x="1786" y="13383"/>
                      <a:pt x="1739" y="13467"/>
                    </a:cubicBezTo>
                    <a:cubicBezTo>
                      <a:pt x="1691" y="13562"/>
                      <a:pt x="1632" y="13657"/>
                      <a:pt x="1560" y="13741"/>
                    </a:cubicBezTo>
                    <a:cubicBezTo>
                      <a:pt x="1501" y="13824"/>
                      <a:pt x="1429" y="13907"/>
                      <a:pt x="1358" y="13979"/>
                    </a:cubicBezTo>
                    <a:cubicBezTo>
                      <a:pt x="1322" y="14014"/>
                      <a:pt x="1286" y="14050"/>
                      <a:pt x="1251" y="14086"/>
                    </a:cubicBezTo>
                    <a:cubicBezTo>
                      <a:pt x="1179" y="14145"/>
                      <a:pt x="1108" y="14205"/>
                      <a:pt x="1036" y="14252"/>
                    </a:cubicBezTo>
                    <a:lnTo>
                      <a:pt x="929" y="14336"/>
                    </a:lnTo>
                    <a:lnTo>
                      <a:pt x="893" y="14360"/>
                    </a:lnTo>
                    <a:lnTo>
                      <a:pt x="822" y="14407"/>
                    </a:lnTo>
                    <a:lnTo>
                      <a:pt x="774" y="14431"/>
                    </a:lnTo>
                    <a:lnTo>
                      <a:pt x="715" y="14467"/>
                    </a:lnTo>
                    <a:lnTo>
                      <a:pt x="679" y="14491"/>
                    </a:lnTo>
                    <a:lnTo>
                      <a:pt x="632" y="14514"/>
                    </a:lnTo>
                    <a:lnTo>
                      <a:pt x="596" y="14526"/>
                    </a:lnTo>
                    <a:lnTo>
                      <a:pt x="560" y="14550"/>
                    </a:lnTo>
                    <a:lnTo>
                      <a:pt x="524" y="14562"/>
                    </a:lnTo>
                    <a:lnTo>
                      <a:pt x="489" y="14574"/>
                    </a:lnTo>
                    <a:lnTo>
                      <a:pt x="477" y="14586"/>
                    </a:lnTo>
                    <a:lnTo>
                      <a:pt x="453" y="14598"/>
                    </a:lnTo>
                    <a:lnTo>
                      <a:pt x="429" y="14598"/>
                    </a:lnTo>
                    <a:cubicBezTo>
                      <a:pt x="131" y="14848"/>
                      <a:pt x="1" y="15241"/>
                      <a:pt x="1" y="15729"/>
                    </a:cubicBezTo>
                    <a:lnTo>
                      <a:pt x="1" y="15800"/>
                    </a:lnTo>
                    <a:cubicBezTo>
                      <a:pt x="1" y="15896"/>
                      <a:pt x="12" y="15991"/>
                      <a:pt x="24" y="16086"/>
                    </a:cubicBezTo>
                    <a:cubicBezTo>
                      <a:pt x="36" y="16157"/>
                      <a:pt x="48" y="16241"/>
                      <a:pt x="72" y="16300"/>
                    </a:cubicBezTo>
                    <a:lnTo>
                      <a:pt x="84" y="16372"/>
                    </a:lnTo>
                    <a:cubicBezTo>
                      <a:pt x="96" y="16431"/>
                      <a:pt x="108" y="16479"/>
                      <a:pt x="120" y="16527"/>
                    </a:cubicBezTo>
                    <a:lnTo>
                      <a:pt x="143" y="16610"/>
                    </a:lnTo>
                    <a:cubicBezTo>
                      <a:pt x="167" y="16658"/>
                      <a:pt x="179" y="16705"/>
                      <a:pt x="191" y="16765"/>
                    </a:cubicBezTo>
                    <a:cubicBezTo>
                      <a:pt x="215" y="16812"/>
                      <a:pt x="215" y="16824"/>
                      <a:pt x="227" y="16860"/>
                    </a:cubicBezTo>
                    <a:cubicBezTo>
                      <a:pt x="239" y="16896"/>
                      <a:pt x="262" y="16955"/>
                      <a:pt x="286" y="17003"/>
                    </a:cubicBezTo>
                    <a:lnTo>
                      <a:pt x="322" y="17110"/>
                    </a:lnTo>
                    <a:lnTo>
                      <a:pt x="382" y="17253"/>
                    </a:lnTo>
                    <a:lnTo>
                      <a:pt x="429" y="17360"/>
                    </a:lnTo>
                    <a:cubicBezTo>
                      <a:pt x="453" y="17420"/>
                      <a:pt x="489" y="17467"/>
                      <a:pt x="512" y="17527"/>
                    </a:cubicBezTo>
                    <a:lnTo>
                      <a:pt x="560" y="17622"/>
                    </a:lnTo>
                    <a:cubicBezTo>
                      <a:pt x="608" y="17705"/>
                      <a:pt x="655" y="17789"/>
                      <a:pt x="703" y="17884"/>
                    </a:cubicBezTo>
                    <a:lnTo>
                      <a:pt x="858" y="18170"/>
                    </a:lnTo>
                    <a:cubicBezTo>
                      <a:pt x="870" y="18170"/>
                      <a:pt x="870" y="18182"/>
                      <a:pt x="870" y="18193"/>
                    </a:cubicBezTo>
                    <a:cubicBezTo>
                      <a:pt x="882" y="18217"/>
                      <a:pt x="905" y="18241"/>
                      <a:pt x="917" y="18265"/>
                    </a:cubicBezTo>
                    <a:lnTo>
                      <a:pt x="941" y="18312"/>
                    </a:lnTo>
                    <a:lnTo>
                      <a:pt x="1036" y="18479"/>
                    </a:lnTo>
                    <a:lnTo>
                      <a:pt x="1072" y="18551"/>
                    </a:lnTo>
                    <a:lnTo>
                      <a:pt x="1120" y="18646"/>
                    </a:lnTo>
                    <a:cubicBezTo>
                      <a:pt x="1132" y="18670"/>
                      <a:pt x="1144" y="18693"/>
                      <a:pt x="1155" y="18705"/>
                    </a:cubicBezTo>
                    <a:cubicBezTo>
                      <a:pt x="1167" y="18717"/>
                      <a:pt x="1167" y="18729"/>
                      <a:pt x="1179" y="18741"/>
                    </a:cubicBezTo>
                    <a:lnTo>
                      <a:pt x="1203" y="18789"/>
                    </a:lnTo>
                    <a:lnTo>
                      <a:pt x="1203" y="18801"/>
                    </a:lnTo>
                    <a:lnTo>
                      <a:pt x="1239" y="18872"/>
                    </a:lnTo>
                    <a:lnTo>
                      <a:pt x="1274" y="18932"/>
                    </a:lnTo>
                    <a:cubicBezTo>
                      <a:pt x="1536" y="19360"/>
                      <a:pt x="1822" y="19765"/>
                      <a:pt x="2203" y="20027"/>
                    </a:cubicBezTo>
                    <a:cubicBezTo>
                      <a:pt x="2229" y="20038"/>
                      <a:pt x="2256" y="20043"/>
                      <a:pt x="2282" y="20043"/>
                    </a:cubicBezTo>
                    <a:cubicBezTo>
                      <a:pt x="2341" y="20043"/>
                      <a:pt x="2396" y="20017"/>
                      <a:pt x="2429" y="19967"/>
                    </a:cubicBezTo>
                    <a:cubicBezTo>
                      <a:pt x="2584" y="19789"/>
                      <a:pt x="2858" y="19444"/>
                      <a:pt x="3168" y="19086"/>
                    </a:cubicBezTo>
                    <a:cubicBezTo>
                      <a:pt x="3251" y="18979"/>
                      <a:pt x="3263" y="18836"/>
                      <a:pt x="3215" y="18717"/>
                    </a:cubicBezTo>
                    <a:cubicBezTo>
                      <a:pt x="3060" y="18396"/>
                      <a:pt x="2894" y="18074"/>
                      <a:pt x="2715" y="17777"/>
                    </a:cubicBezTo>
                    <a:cubicBezTo>
                      <a:pt x="2612" y="17591"/>
                      <a:pt x="2750" y="17315"/>
                      <a:pt x="2905" y="17315"/>
                    </a:cubicBezTo>
                    <a:cubicBezTo>
                      <a:pt x="2929" y="17315"/>
                      <a:pt x="2953" y="17322"/>
                      <a:pt x="2977" y="17336"/>
                    </a:cubicBezTo>
                    <a:cubicBezTo>
                      <a:pt x="3322" y="17527"/>
                      <a:pt x="3691" y="17681"/>
                      <a:pt x="4072" y="17777"/>
                    </a:cubicBezTo>
                    <a:lnTo>
                      <a:pt x="4275" y="17681"/>
                    </a:lnTo>
                    <a:cubicBezTo>
                      <a:pt x="4596" y="17241"/>
                      <a:pt x="4882" y="16777"/>
                      <a:pt x="5108" y="16277"/>
                    </a:cubicBezTo>
                    <a:cubicBezTo>
                      <a:pt x="5168" y="16169"/>
                      <a:pt x="5156" y="16027"/>
                      <a:pt x="5073" y="15931"/>
                    </a:cubicBezTo>
                    <a:cubicBezTo>
                      <a:pt x="4549" y="15443"/>
                      <a:pt x="3965" y="15026"/>
                      <a:pt x="3465" y="14526"/>
                    </a:cubicBezTo>
                    <a:lnTo>
                      <a:pt x="3465" y="14324"/>
                    </a:lnTo>
                    <a:cubicBezTo>
                      <a:pt x="3453" y="14181"/>
                      <a:pt x="3453" y="14026"/>
                      <a:pt x="3465" y="13871"/>
                    </a:cubicBezTo>
                    <a:cubicBezTo>
                      <a:pt x="3537" y="13598"/>
                      <a:pt x="3668" y="13360"/>
                      <a:pt x="3858" y="13157"/>
                    </a:cubicBezTo>
                    <a:cubicBezTo>
                      <a:pt x="4072" y="12895"/>
                      <a:pt x="4287" y="12633"/>
                      <a:pt x="4489" y="12383"/>
                    </a:cubicBezTo>
                    <a:cubicBezTo>
                      <a:pt x="4906" y="12538"/>
                      <a:pt x="5346" y="12633"/>
                      <a:pt x="5799" y="12657"/>
                    </a:cubicBezTo>
                    <a:cubicBezTo>
                      <a:pt x="5802" y="12657"/>
                      <a:pt x="5805" y="12657"/>
                      <a:pt x="5809" y="12657"/>
                    </a:cubicBezTo>
                    <a:cubicBezTo>
                      <a:pt x="5993" y="12657"/>
                      <a:pt x="6106" y="12333"/>
                      <a:pt x="5977" y="12169"/>
                    </a:cubicBezTo>
                    <a:lnTo>
                      <a:pt x="5346" y="11335"/>
                    </a:lnTo>
                    <a:lnTo>
                      <a:pt x="6132" y="10371"/>
                    </a:lnTo>
                    <a:cubicBezTo>
                      <a:pt x="6251" y="10228"/>
                      <a:pt x="6370" y="10073"/>
                      <a:pt x="6478" y="9931"/>
                    </a:cubicBezTo>
                    <a:lnTo>
                      <a:pt x="6739" y="10061"/>
                    </a:lnTo>
                    <a:cubicBezTo>
                      <a:pt x="7227" y="10329"/>
                      <a:pt x="7784" y="10562"/>
                      <a:pt x="8330" y="10562"/>
                    </a:cubicBezTo>
                    <a:cubicBezTo>
                      <a:pt x="8344" y="10562"/>
                      <a:pt x="8357" y="10562"/>
                      <a:pt x="8371" y="10562"/>
                    </a:cubicBezTo>
                    <a:cubicBezTo>
                      <a:pt x="8680" y="10550"/>
                      <a:pt x="8799" y="9954"/>
                      <a:pt x="8513" y="9835"/>
                    </a:cubicBezTo>
                    <a:cubicBezTo>
                      <a:pt x="7930" y="9609"/>
                      <a:pt x="7394" y="9288"/>
                      <a:pt x="6930" y="8859"/>
                    </a:cubicBezTo>
                    <a:cubicBezTo>
                      <a:pt x="6989" y="8585"/>
                      <a:pt x="7025" y="8287"/>
                      <a:pt x="7097" y="8026"/>
                    </a:cubicBezTo>
                    <a:cubicBezTo>
                      <a:pt x="7359" y="8121"/>
                      <a:pt x="7632" y="8192"/>
                      <a:pt x="7894" y="8252"/>
                    </a:cubicBezTo>
                    <a:cubicBezTo>
                      <a:pt x="7910" y="8255"/>
                      <a:pt x="7925" y="8257"/>
                      <a:pt x="7939" y="8257"/>
                    </a:cubicBezTo>
                    <a:cubicBezTo>
                      <a:pt x="8189" y="8257"/>
                      <a:pt x="8359" y="7799"/>
                      <a:pt x="8156" y="7597"/>
                    </a:cubicBezTo>
                    <a:lnTo>
                      <a:pt x="8132" y="7573"/>
                    </a:lnTo>
                    <a:cubicBezTo>
                      <a:pt x="7941" y="7359"/>
                      <a:pt x="8101" y="6901"/>
                      <a:pt x="8350" y="6901"/>
                    </a:cubicBezTo>
                    <a:cubicBezTo>
                      <a:pt x="8364" y="6901"/>
                      <a:pt x="8379" y="6903"/>
                      <a:pt x="8394" y="6906"/>
                    </a:cubicBezTo>
                    <a:cubicBezTo>
                      <a:pt x="8580" y="6950"/>
                      <a:pt x="8772" y="6970"/>
                      <a:pt x="8965" y="6970"/>
                    </a:cubicBezTo>
                    <a:cubicBezTo>
                      <a:pt x="9144" y="6970"/>
                      <a:pt x="9324" y="6953"/>
                      <a:pt x="9502" y="6918"/>
                    </a:cubicBezTo>
                    <a:cubicBezTo>
                      <a:pt x="9728" y="6871"/>
                      <a:pt x="9847" y="6478"/>
                      <a:pt x="9692" y="6275"/>
                    </a:cubicBezTo>
                    <a:cubicBezTo>
                      <a:pt x="9454" y="5942"/>
                      <a:pt x="9252" y="5597"/>
                      <a:pt x="9085" y="5228"/>
                    </a:cubicBezTo>
                    <a:cubicBezTo>
                      <a:pt x="8970" y="4985"/>
                      <a:pt x="9134" y="4631"/>
                      <a:pt x="9361" y="4631"/>
                    </a:cubicBezTo>
                    <a:cubicBezTo>
                      <a:pt x="9368" y="4631"/>
                      <a:pt x="9375" y="4632"/>
                      <a:pt x="9383" y="4632"/>
                    </a:cubicBezTo>
                    <a:cubicBezTo>
                      <a:pt x="9530" y="4655"/>
                      <a:pt x="9678" y="4666"/>
                      <a:pt x="9826" y="4666"/>
                    </a:cubicBezTo>
                    <a:cubicBezTo>
                      <a:pt x="10217" y="4666"/>
                      <a:pt x="10607" y="4588"/>
                      <a:pt x="10978" y="4442"/>
                    </a:cubicBezTo>
                    <a:cubicBezTo>
                      <a:pt x="11204" y="4323"/>
                      <a:pt x="11276" y="4025"/>
                      <a:pt x="11133" y="3811"/>
                    </a:cubicBezTo>
                    <a:cubicBezTo>
                      <a:pt x="10454" y="2942"/>
                      <a:pt x="9871" y="2001"/>
                      <a:pt x="9406" y="1001"/>
                    </a:cubicBezTo>
                    <a:cubicBezTo>
                      <a:pt x="9430" y="929"/>
                      <a:pt x="9466" y="846"/>
                      <a:pt x="9502" y="775"/>
                    </a:cubicBezTo>
                    <a:cubicBezTo>
                      <a:pt x="9585" y="679"/>
                      <a:pt x="9680" y="596"/>
                      <a:pt x="9799" y="560"/>
                    </a:cubicBezTo>
                    <a:cubicBezTo>
                      <a:pt x="10049" y="489"/>
                      <a:pt x="10311" y="453"/>
                      <a:pt x="10561" y="453"/>
                    </a:cubicBezTo>
                    <a:cubicBezTo>
                      <a:pt x="10667" y="435"/>
                      <a:pt x="10771" y="425"/>
                      <a:pt x="10873" y="425"/>
                    </a:cubicBezTo>
                    <a:cubicBezTo>
                      <a:pt x="11037" y="425"/>
                      <a:pt x="11198" y="450"/>
                      <a:pt x="11359" y="501"/>
                    </a:cubicBezTo>
                    <a:cubicBezTo>
                      <a:pt x="11621" y="608"/>
                      <a:pt x="11847" y="787"/>
                      <a:pt x="12014" y="1013"/>
                    </a:cubicBezTo>
                    <a:cubicBezTo>
                      <a:pt x="12193" y="1263"/>
                      <a:pt x="12347" y="1525"/>
                      <a:pt x="12478" y="1799"/>
                    </a:cubicBezTo>
                    <a:cubicBezTo>
                      <a:pt x="12609" y="2072"/>
                      <a:pt x="12704" y="2358"/>
                      <a:pt x="12752" y="2668"/>
                    </a:cubicBezTo>
                    <a:cubicBezTo>
                      <a:pt x="12800" y="2965"/>
                      <a:pt x="12752" y="3180"/>
                      <a:pt x="12550" y="3370"/>
                    </a:cubicBezTo>
                    <a:cubicBezTo>
                      <a:pt x="12347" y="3561"/>
                      <a:pt x="12085" y="3596"/>
                      <a:pt x="11800" y="3656"/>
                    </a:cubicBezTo>
                    <a:lnTo>
                      <a:pt x="11788" y="3704"/>
                    </a:lnTo>
                    <a:cubicBezTo>
                      <a:pt x="11919" y="3775"/>
                      <a:pt x="12050" y="3823"/>
                      <a:pt x="12193" y="3846"/>
                    </a:cubicBezTo>
                    <a:cubicBezTo>
                      <a:pt x="12227" y="3851"/>
                      <a:pt x="12261" y="3854"/>
                      <a:pt x="12294" y="3854"/>
                    </a:cubicBezTo>
                    <a:cubicBezTo>
                      <a:pt x="12426" y="3854"/>
                      <a:pt x="12555" y="3818"/>
                      <a:pt x="12669" y="3751"/>
                    </a:cubicBezTo>
                    <a:cubicBezTo>
                      <a:pt x="12859" y="3632"/>
                      <a:pt x="13014" y="3442"/>
                      <a:pt x="13085" y="3227"/>
                    </a:cubicBezTo>
                    <a:cubicBezTo>
                      <a:pt x="13181" y="3001"/>
                      <a:pt x="13216" y="2763"/>
                      <a:pt x="13193" y="2525"/>
                    </a:cubicBezTo>
                    <a:cubicBezTo>
                      <a:pt x="13169" y="2322"/>
                      <a:pt x="13121" y="2120"/>
                      <a:pt x="13050" y="1930"/>
                    </a:cubicBezTo>
                    <a:lnTo>
                      <a:pt x="12931" y="1691"/>
                    </a:lnTo>
                    <a:cubicBezTo>
                      <a:pt x="12895" y="1620"/>
                      <a:pt x="12847" y="1549"/>
                      <a:pt x="12812" y="1477"/>
                    </a:cubicBezTo>
                    <a:cubicBezTo>
                      <a:pt x="12645" y="1203"/>
                      <a:pt x="12431" y="965"/>
                      <a:pt x="12169" y="787"/>
                    </a:cubicBezTo>
                    <a:cubicBezTo>
                      <a:pt x="11931" y="632"/>
                      <a:pt x="11681" y="477"/>
                      <a:pt x="11419" y="346"/>
                    </a:cubicBezTo>
                    <a:cubicBezTo>
                      <a:pt x="11180" y="203"/>
                      <a:pt x="10919" y="84"/>
                      <a:pt x="10633" y="13"/>
                    </a:cubicBezTo>
                    <a:cubicBezTo>
                      <a:pt x="10561" y="1"/>
                      <a:pt x="10490" y="1"/>
                      <a:pt x="10418" y="1"/>
                    </a:cubicBezTo>
                    <a:close/>
                  </a:path>
                </a:pathLst>
              </a:custGeom>
              <a:solidFill>
                <a:srgbClr val="FABDED">
                  <a:alpha val="57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41"/>
              <p:cNvSpPr/>
              <p:nvPr/>
            </p:nvSpPr>
            <p:spPr>
              <a:xfrm>
                <a:off x="2957659" y="4858805"/>
                <a:ext cx="439030" cy="407229"/>
              </a:xfrm>
              <a:custGeom>
                <a:avLst/>
                <a:gdLst/>
                <a:ahLst/>
                <a:cxnLst/>
                <a:rect l="l" t="t" r="r" b="b"/>
                <a:pathLst>
                  <a:path w="9526" h="8836" extrusionOk="0">
                    <a:moveTo>
                      <a:pt x="8443" y="0"/>
                    </a:moveTo>
                    <a:cubicBezTo>
                      <a:pt x="8346" y="0"/>
                      <a:pt x="8248" y="22"/>
                      <a:pt x="8156" y="70"/>
                    </a:cubicBezTo>
                    <a:cubicBezTo>
                      <a:pt x="8025" y="129"/>
                      <a:pt x="7870" y="165"/>
                      <a:pt x="7727" y="165"/>
                    </a:cubicBezTo>
                    <a:cubicBezTo>
                      <a:pt x="7596" y="165"/>
                      <a:pt x="7458" y="150"/>
                      <a:pt x="7321" y="150"/>
                    </a:cubicBezTo>
                    <a:cubicBezTo>
                      <a:pt x="7136" y="150"/>
                      <a:pt x="6951" y="178"/>
                      <a:pt x="6787" y="308"/>
                    </a:cubicBezTo>
                    <a:cubicBezTo>
                      <a:pt x="6501" y="534"/>
                      <a:pt x="6334" y="999"/>
                      <a:pt x="6037" y="1213"/>
                    </a:cubicBezTo>
                    <a:cubicBezTo>
                      <a:pt x="5787" y="1391"/>
                      <a:pt x="5477" y="1356"/>
                      <a:pt x="5239" y="1475"/>
                    </a:cubicBezTo>
                    <a:cubicBezTo>
                      <a:pt x="5013" y="1594"/>
                      <a:pt x="4810" y="1856"/>
                      <a:pt x="4632" y="2094"/>
                    </a:cubicBezTo>
                    <a:lnTo>
                      <a:pt x="3084" y="4142"/>
                    </a:lnTo>
                    <a:cubicBezTo>
                      <a:pt x="2965" y="4285"/>
                      <a:pt x="2846" y="4451"/>
                      <a:pt x="2703" y="4475"/>
                    </a:cubicBezTo>
                    <a:cubicBezTo>
                      <a:pt x="2681" y="4478"/>
                      <a:pt x="2658" y="4480"/>
                      <a:pt x="2636" y="4480"/>
                    </a:cubicBezTo>
                    <a:cubicBezTo>
                      <a:pt x="2576" y="4480"/>
                      <a:pt x="2517" y="4469"/>
                      <a:pt x="2465" y="4451"/>
                    </a:cubicBezTo>
                    <a:cubicBezTo>
                      <a:pt x="2432" y="4447"/>
                      <a:pt x="2399" y="4444"/>
                      <a:pt x="2366" y="4444"/>
                    </a:cubicBezTo>
                    <a:cubicBezTo>
                      <a:pt x="1981" y="4444"/>
                      <a:pt x="1588" y="4751"/>
                      <a:pt x="1227" y="5047"/>
                    </a:cubicBezTo>
                    <a:cubicBezTo>
                      <a:pt x="1012" y="5237"/>
                      <a:pt x="0" y="6237"/>
                      <a:pt x="0" y="6237"/>
                    </a:cubicBezTo>
                    <a:cubicBezTo>
                      <a:pt x="48" y="6928"/>
                      <a:pt x="381" y="7404"/>
                      <a:pt x="643" y="7892"/>
                    </a:cubicBezTo>
                    <a:cubicBezTo>
                      <a:pt x="972" y="8526"/>
                      <a:pt x="1301" y="8835"/>
                      <a:pt x="1575" y="8835"/>
                    </a:cubicBezTo>
                    <a:cubicBezTo>
                      <a:pt x="1708" y="8835"/>
                      <a:pt x="1828" y="8762"/>
                      <a:pt x="1929" y="8619"/>
                    </a:cubicBezTo>
                    <a:cubicBezTo>
                      <a:pt x="1929" y="8619"/>
                      <a:pt x="2215" y="7940"/>
                      <a:pt x="2596" y="7726"/>
                    </a:cubicBezTo>
                    <a:cubicBezTo>
                      <a:pt x="2669" y="7683"/>
                      <a:pt x="2742" y="7668"/>
                      <a:pt x="2816" y="7668"/>
                    </a:cubicBezTo>
                    <a:cubicBezTo>
                      <a:pt x="2998" y="7668"/>
                      <a:pt x="3182" y="7759"/>
                      <a:pt x="3364" y="7759"/>
                    </a:cubicBezTo>
                    <a:cubicBezTo>
                      <a:pt x="3422" y="7759"/>
                      <a:pt x="3479" y="7750"/>
                      <a:pt x="3536" y="7726"/>
                    </a:cubicBezTo>
                    <a:cubicBezTo>
                      <a:pt x="3846" y="7606"/>
                      <a:pt x="4024" y="7142"/>
                      <a:pt x="4191" y="6749"/>
                    </a:cubicBezTo>
                    <a:cubicBezTo>
                      <a:pt x="4340" y="6399"/>
                      <a:pt x="4602" y="6030"/>
                      <a:pt x="4860" y="6030"/>
                    </a:cubicBezTo>
                    <a:cubicBezTo>
                      <a:pt x="4891" y="6030"/>
                      <a:pt x="4922" y="6035"/>
                      <a:pt x="4953" y="6047"/>
                    </a:cubicBezTo>
                    <a:cubicBezTo>
                      <a:pt x="5084" y="6094"/>
                      <a:pt x="5179" y="6249"/>
                      <a:pt x="5298" y="6309"/>
                    </a:cubicBezTo>
                    <a:cubicBezTo>
                      <a:pt x="5347" y="6335"/>
                      <a:pt x="5397" y="6347"/>
                      <a:pt x="5448" y="6347"/>
                    </a:cubicBezTo>
                    <a:cubicBezTo>
                      <a:pt x="5702" y="6347"/>
                      <a:pt x="5984" y="6058"/>
                      <a:pt x="6191" y="5761"/>
                    </a:cubicBezTo>
                    <a:cubicBezTo>
                      <a:pt x="6430" y="5404"/>
                      <a:pt x="6680" y="4963"/>
                      <a:pt x="7013" y="4868"/>
                    </a:cubicBezTo>
                    <a:cubicBezTo>
                      <a:pt x="7132" y="4856"/>
                      <a:pt x="7263" y="4809"/>
                      <a:pt x="7370" y="4749"/>
                    </a:cubicBezTo>
                    <a:cubicBezTo>
                      <a:pt x="7561" y="4594"/>
                      <a:pt x="7608" y="4225"/>
                      <a:pt x="7799" y="4070"/>
                    </a:cubicBezTo>
                    <a:cubicBezTo>
                      <a:pt x="7874" y="4002"/>
                      <a:pt x="7958" y="3985"/>
                      <a:pt x="8046" y="3985"/>
                    </a:cubicBezTo>
                    <a:cubicBezTo>
                      <a:pt x="8125" y="3985"/>
                      <a:pt x="8208" y="3999"/>
                      <a:pt x="8287" y="3999"/>
                    </a:cubicBezTo>
                    <a:cubicBezTo>
                      <a:pt x="8966" y="3987"/>
                      <a:pt x="9525" y="2832"/>
                      <a:pt x="9478" y="1903"/>
                    </a:cubicBezTo>
                    <a:cubicBezTo>
                      <a:pt x="9442" y="1368"/>
                      <a:pt x="9287" y="856"/>
                      <a:pt x="9025" y="379"/>
                    </a:cubicBezTo>
                    <a:cubicBezTo>
                      <a:pt x="8923" y="141"/>
                      <a:pt x="8687" y="0"/>
                      <a:pt x="84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41"/>
              <p:cNvSpPr/>
              <p:nvPr/>
            </p:nvSpPr>
            <p:spPr>
              <a:xfrm>
                <a:off x="2957659" y="5060576"/>
                <a:ext cx="204168" cy="205458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4458" extrusionOk="0">
                    <a:moveTo>
                      <a:pt x="3673" y="1"/>
                    </a:moveTo>
                    <a:cubicBezTo>
                      <a:pt x="3615" y="1"/>
                      <a:pt x="3551" y="57"/>
                      <a:pt x="3536" y="145"/>
                    </a:cubicBezTo>
                    <a:cubicBezTo>
                      <a:pt x="3453" y="609"/>
                      <a:pt x="3429" y="1085"/>
                      <a:pt x="3453" y="1550"/>
                    </a:cubicBezTo>
                    <a:cubicBezTo>
                      <a:pt x="3461" y="1667"/>
                      <a:pt x="3381" y="1755"/>
                      <a:pt x="3312" y="1755"/>
                    </a:cubicBezTo>
                    <a:cubicBezTo>
                      <a:pt x="3283" y="1755"/>
                      <a:pt x="3256" y="1740"/>
                      <a:pt x="3239" y="1704"/>
                    </a:cubicBezTo>
                    <a:cubicBezTo>
                      <a:pt x="3227" y="1693"/>
                      <a:pt x="3227" y="1681"/>
                      <a:pt x="3227" y="1681"/>
                    </a:cubicBezTo>
                    <a:cubicBezTo>
                      <a:pt x="3205" y="1641"/>
                      <a:pt x="3175" y="1625"/>
                      <a:pt x="3144" y="1625"/>
                    </a:cubicBezTo>
                    <a:cubicBezTo>
                      <a:pt x="3071" y="1625"/>
                      <a:pt x="2992" y="1715"/>
                      <a:pt x="3001" y="1824"/>
                    </a:cubicBezTo>
                    <a:cubicBezTo>
                      <a:pt x="3024" y="2074"/>
                      <a:pt x="3036" y="2312"/>
                      <a:pt x="3048" y="2550"/>
                    </a:cubicBezTo>
                    <a:cubicBezTo>
                      <a:pt x="3057" y="2664"/>
                      <a:pt x="2994" y="2752"/>
                      <a:pt x="2918" y="2752"/>
                    </a:cubicBezTo>
                    <a:cubicBezTo>
                      <a:pt x="2891" y="2752"/>
                      <a:pt x="2862" y="2741"/>
                      <a:pt x="2834" y="2717"/>
                    </a:cubicBezTo>
                    <a:cubicBezTo>
                      <a:pt x="2381" y="2169"/>
                      <a:pt x="2298" y="1145"/>
                      <a:pt x="2084" y="252"/>
                    </a:cubicBezTo>
                    <a:cubicBezTo>
                      <a:pt x="2074" y="195"/>
                      <a:pt x="2035" y="161"/>
                      <a:pt x="1990" y="161"/>
                    </a:cubicBezTo>
                    <a:cubicBezTo>
                      <a:pt x="1978" y="161"/>
                      <a:pt x="1965" y="164"/>
                      <a:pt x="1953" y="169"/>
                    </a:cubicBezTo>
                    <a:cubicBezTo>
                      <a:pt x="1703" y="300"/>
                      <a:pt x="1465" y="454"/>
                      <a:pt x="1262" y="645"/>
                    </a:cubicBezTo>
                    <a:lnTo>
                      <a:pt x="1191" y="788"/>
                    </a:lnTo>
                    <a:cubicBezTo>
                      <a:pt x="1167" y="1109"/>
                      <a:pt x="1179" y="1431"/>
                      <a:pt x="1203" y="1752"/>
                    </a:cubicBezTo>
                    <a:cubicBezTo>
                      <a:pt x="1211" y="1867"/>
                      <a:pt x="1134" y="1953"/>
                      <a:pt x="1067" y="1953"/>
                    </a:cubicBezTo>
                    <a:cubicBezTo>
                      <a:pt x="1036" y="1953"/>
                      <a:pt x="1007" y="1936"/>
                      <a:pt x="988" y="1895"/>
                    </a:cubicBezTo>
                    <a:cubicBezTo>
                      <a:pt x="893" y="1704"/>
                      <a:pt x="786" y="1526"/>
                      <a:pt x="691" y="1347"/>
                    </a:cubicBezTo>
                    <a:cubicBezTo>
                      <a:pt x="671" y="1321"/>
                      <a:pt x="639" y="1305"/>
                      <a:pt x="607" y="1305"/>
                    </a:cubicBezTo>
                    <a:cubicBezTo>
                      <a:pt x="582" y="1305"/>
                      <a:pt x="557" y="1315"/>
                      <a:pt x="536" y="1335"/>
                    </a:cubicBezTo>
                    <a:cubicBezTo>
                      <a:pt x="345" y="1526"/>
                      <a:pt x="167" y="1704"/>
                      <a:pt x="72" y="1800"/>
                    </a:cubicBezTo>
                    <a:cubicBezTo>
                      <a:pt x="24" y="1847"/>
                      <a:pt x="0" y="1907"/>
                      <a:pt x="12" y="1978"/>
                    </a:cubicBezTo>
                    <a:cubicBezTo>
                      <a:pt x="84" y="2597"/>
                      <a:pt x="405" y="3050"/>
                      <a:pt x="643" y="3526"/>
                    </a:cubicBezTo>
                    <a:cubicBezTo>
                      <a:pt x="971" y="4151"/>
                      <a:pt x="1300" y="4458"/>
                      <a:pt x="1574" y="4458"/>
                    </a:cubicBezTo>
                    <a:cubicBezTo>
                      <a:pt x="1707" y="4458"/>
                      <a:pt x="1828" y="4385"/>
                      <a:pt x="1929" y="4241"/>
                    </a:cubicBezTo>
                    <a:cubicBezTo>
                      <a:pt x="1929" y="4241"/>
                      <a:pt x="2215" y="3562"/>
                      <a:pt x="2584" y="3348"/>
                    </a:cubicBezTo>
                    <a:cubicBezTo>
                      <a:pt x="2657" y="3305"/>
                      <a:pt x="2730" y="3290"/>
                      <a:pt x="2805" y="3290"/>
                    </a:cubicBezTo>
                    <a:cubicBezTo>
                      <a:pt x="2986" y="3290"/>
                      <a:pt x="3170" y="3381"/>
                      <a:pt x="3352" y="3381"/>
                    </a:cubicBezTo>
                    <a:cubicBezTo>
                      <a:pt x="3410" y="3381"/>
                      <a:pt x="3467" y="3372"/>
                      <a:pt x="3524" y="3348"/>
                    </a:cubicBezTo>
                    <a:cubicBezTo>
                      <a:pt x="3834" y="3228"/>
                      <a:pt x="4013" y="2764"/>
                      <a:pt x="4179" y="2371"/>
                    </a:cubicBezTo>
                    <a:cubicBezTo>
                      <a:pt x="4239" y="2252"/>
                      <a:pt x="4298" y="2121"/>
                      <a:pt x="4382" y="2014"/>
                    </a:cubicBezTo>
                    <a:cubicBezTo>
                      <a:pt x="4417" y="1955"/>
                      <a:pt x="4429" y="1883"/>
                      <a:pt x="4405" y="1824"/>
                    </a:cubicBezTo>
                    <a:lnTo>
                      <a:pt x="3763" y="73"/>
                    </a:lnTo>
                    <a:cubicBezTo>
                      <a:pt x="3744" y="23"/>
                      <a:pt x="3710" y="1"/>
                      <a:pt x="3673" y="1"/>
                    </a:cubicBezTo>
                    <a:close/>
                  </a:path>
                </a:pathLst>
              </a:custGeom>
              <a:solidFill>
                <a:srgbClr val="FFFFFF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41"/>
              <p:cNvSpPr/>
              <p:nvPr/>
            </p:nvSpPr>
            <p:spPr>
              <a:xfrm>
                <a:off x="3212246" y="4939689"/>
                <a:ext cx="16960" cy="3935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854" extrusionOk="0">
                    <a:moveTo>
                      <a:pt x="130" y="1"/>
                    </a:moveTo>
                    <a:cubicBezTo>
                      <a:pt x="78" y="1"/>
                      <a:pt x="20" y="55"/>
                      <a:pt x="13" y="137"/>
                    </a:cubicBezTo>
                    <a:cubicBezTo>
                      <a:pt x="1" y="351"/>
                      <a:pt x="24" y="565"/>
                      <a:pt x="84" y="768"/>
                    </a:cubicBezTo>
                    <a:cubicBezTo>
                      <a:pt x="102" y="829"/>
                      <a:pt x="136" y="854"/>
                      <a:pt x="174" y="854"/>
                    </a:cubicBezTo>
                    <a:cubicBezTo>
                      <a:pt x="261" y="854"/>
                      <a:pt x="367" y="718"/>
                      <a:pt x="334" y="577"/>
                    </a:cubicBezTo>
                    <a:cubicBezTo>
                      <a:pt x="286" y="410"/>
                      <a:pt x="263" y="232"/>
                      <a:pt x="203" y="65"/>
                    </a:cubicBezTo>
                    <a:cubicBezTo>
                      <a:pt x="190" y="20"/>
                      <a:pt x="161" y="1"/>
                      <a:pt x="130" y="1"/>
                    </a:cubicBezTo>
                    <a:close/>
                  </a:path>
                </a:pathLst>
              </a:custGeom>
              <a:solidFill>
                <a:srgbClr val="FFFFFF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41"/>
              <p:cNvSpPr/>
              <p:nvPr/>
            </p:nvSpPr>
            <p:spPr>
              <a:xfrm>
                <a:off x="3270408" y="4886780"/>
                <a:ext cx="24749" cy="51664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121" extrusionOk="0">
                    <a:moveTo>
                      <a:pt x="246" y="1"/>
                    </a:moveTo>
                    <a:cubicBezTo>
                      <a:pt x="203" y="1"/>
                      <a:pt x="156" y="33"/>
                      <a:pt x="132" y="82"/>
                    </a:cubicBezTo>
                    <a:cubicBezTo>
                      <a:pt x="13" y="332"/>
                      <a:pt x="1" y="618"/>
                      <a:pt x="72" y="880"/>
                    </a:cubicBezTo>
                    <a:cubicBezTo>
                      <a:pt x="96" y="951"/>
                      <a:pt x="120" y="1011"/>
                      <a:pt x="144" y="1082"/>
                    </a:cubicBezTo>
                    <a:cubicBezTo>
                      <a:pt x="163" y="1102"/>
                      <a:pt x="190" y="1121"/>
                      <a:pt x="226" y="1121"/>
                    </a:cubicBezTo>
                    <a:cubicBezTo>
                      <a:pt x="234" y="1121"/>
                      <a:pt x="242" y="1120"/>
                      <a:pt x="251" y="1118"/>
                    </a:cubicBezTo>
                    <a:cubicBezTo>
                      <a:pt x="298" y="1118"/>
                      <a:pt x="346" y="1070"/>
                      <a:pt x="370" y="999"/>
                    </a:cubicBezTo>
                    <a:cubicBezTo>
                      <a:pt x="370" y="987"/>
                      <a:pt x="382" y="975"/>
                      <a:pt x="382" y="963"/>
                    </a:cubicBezTo>
                    <a:cubicBezTo>
                      <a:pt x="537" y="630"/>
                      <a:pt x="513" y="225"/>
                      <a:pt x="298" y="22"/>
                    </a:cubicBezTo>
                    <a:cubicBezTo>
                      <a:pt x="283" y="8"/>
                      <a:pt x="265" y="1"/>
                      <a:pt x="246" y="1"/>
                    </a:cubicBezTo>
                    <a:close/>
                  </a:path>
                </a:pathLst>
              </a:custGeom>
              <a:solidFill>
                <a:srgbClr val="FFFFFF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41"/>
              <p:cNvSpPr/>
              <p:nvPr/>
            </p:nvSpPr>
            <p:spPr>
              <a:xfrm>
                <a:off x="3174408" y="4859036"/>
                <a:ext cx="216796" cy="292287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6342" extrusionOk="0">
                    <a:moveTo>
                      <a:pt x="3865" y="0"/>
                    </a:moveTo>
                    <a:cubicBezTo>
                      <a:pt x="3831" y="0"/>
                      <a:pt x="3797" y="6"/>
                      <a:pt x="3763" y="17"/>
                    </a:cubicBezTo>
                    <a:cubicBezTo>
                      <a:pt x="3643" y="77"/>
                      <a:pt x="3548" y="172"/>
                      <a:pt x="3489" y="291"/>
                    </a:cubicBezTo>
                    <a:cubicBezTo>
                      <a:pt x="3429" y="398"/>
                      <a:pt x="3393" y="529"/>
                      <a:pt x="3382" y="660"/>
                    </a:cubicBezTo>
                    <a:cubicBezTo>
                      <a:pt x="3358" y="767"/>
                      <a:pt x="3358" y="886"/>
                      <a:pt x="3370" y="1005"/>
                    </a:cubicBezTo>
                    <a:lnTo>
                      <a:pt x="3393" y="1005"/>
                    </a:lnTo>
                    <a:cubicBezTo>
                      <a:pt x="3429" y="803"/>
                      <a:pt x="3512" y="613"/>
                      <a:pt x="3620" y="434"/>
                    </a:cubicBezTo>
                    <a:cubicBezTo>
                      <a:pt x="3655" y="362"/>
                      <a:pt x="3726" y="325"/>
                      <a:pt x="3800" y="325"/>
                    </a:cubicBezTo>
                    <a:cubicBezTo>
                      <a:pt x="3848" y="325"/>
                      <a:pt x="3898" y="341"/>
                      <a:pt x="3941" y="374"/>
                    </a:cubicBezTo>
                    <a:cubicBezTo>
                      <a:pt x="4060" y="470"/>
                      <a:pt x="4167" y="589"/>
                      <a:pt x="4251" y="732"/>
                    </a:cubicBezTo>
                    <a:cubicBezTo>
                      <a:pt x="4346" y="886"/>
                      <a:pt x="4417" y="1053"/>
                      <a:pt x="4489" y="1232"/>
                    </a:cubicBezTo>
                    <a:cubicBezTo>
                      <a:pt x="4560" y="1422"/>
                      <a:pt x="4596" y="1636"/>
                      <a:pt x="4596" y="1839"/>
                    </a:cubicBezTo>
                    <a:cubicBezTo>
                      <a:pt x="4596" y="2065"/>
                      <a:pt x="4560" y="2279"/>
                      <a:pt x="4501" y="2494"/>
                    </a:cubicBezTo>
                    <a:cubicBezTo>
                      <a:pt x="4489" y="2553"/>
                      <a:pt x="4477" y="2613"/>
                      <a:pt x="4453" y="2672"/>
                    </a:cubicBezTo>
                    <a:cubicBezTo>
                      <a:pt x="4453" y="2672"/>
                      <a:pt x="4441" y="2684"/>
                      <a:pt x="4441" y="2696"/>
                    </a:cubicBezTo>
                    <a:cubicBezTo>
                      <a:pt x="4394" y="2791"/>
                      <a:pt x="4334" y="2887"/>
                      <a:pt x="4274" y="2982"/>
                    </a:cubicBezTo>
                    <a:cubicBezTo>
                      <a:pt x="4239" y="3018"/>
                      <a:pt x="4191" y="3041"/>
                      <a:pt x="4144" y="3065"/>
                    </a:cubicBezTo>
                    <a:cubicBezTo>
                      <a:pt x="4129" y="3070"/>
                      <a:pt x="4114" y="3072"/>
                      <a:pt x="4100" y="3072"/>
                    </a:cubicBezTo>
                    <a:cubicBezTo>
                      <a:pt x="4001" y="3072"/>
                      <a:pt x="3919" y="2971"/>
                      <a:pt x="3846" y="2899"/>
                    </a:cubicBezTo>
                    <a:cubicBezTo>
                      <a:pt x="3608" y="2458"/>
                      <a:pt x="3405" y="1994"/>
                      <a:pt x="3239" y="1517"/>
                    </a:cubicBezTo>
                    <a:cubicBezTo>
                      <a:pt x="3217" y="1453"/>
                      <a:pt x="3172" y="1423"/>
                      <a:pt x="3123" y="1423"/>
                    </a:cubicBezTo>
                    <a:cubicBezTo>
                      <a:pt x="3063" y="1423"/>
                      <a:pt x="2998" y="1468"/>
                      <a:pt x="2965" y="1553"/>
                    </a:cubicBezTo>
                    <a:cubicBezTo>
                      <a:pt x="2798" y="1958"/>
                      <a:pt x="2691" y="2387"/>
                      <a:pt x="2631" y="2827"/>
                    </a:cubicBezTo>
                    <a:cubicBezTo>
                      <a:pt x="2623" y="2954"/>
                      <a:pt x="2541" y="3044"/>
                      <a:pt x="2463" y="3044"/>
                    </a:cubicBezTo>
                    <a:cubicBezTo>
                      <a:pt x="2424" y="3044"/>
                      <a:pt x="2385" y="3022"/>
                      <a:pt x="2358" y="2970"/>
                    </a:cubicBezTo>
                    <a:cubicBezTo>
                      <a:pt x="2227" y="2768"/>
                      <a:pt x="2108" y="2541"/>
                      <a:pt x="2024" y="2315"/>
                    </a:cubicBezTo>
                    <a:cubicBezTo>
                      <a:pt x="1998" y="2253"/>
                      <a:pt x="1950" y="2222"/>
                      <a:pt x="1899" y="2222"/>
                    </a:cubicBezTo>
                    <a:cubicBezTo>
                      <a:pt x="1834" y="2222"/>
                      <a:pt x="1765" y="2274"/>
                      <a:pt x="1738" y="2375"/>
                    </a:cubicBezTo>
                    <a:cubicBezTo>
                      <a:pt x="1643" y="2672"/>
                      <a:pt x="1596" y="2970"/>
                      <a:pt x="1572" y="3280"/>
                    </a:cubicBezTo>
                    <a:cubicBezTo>
                      <a:pt x="1557" y="3417"/>
                      <a:pt x="1468" y="3502"/>
                      <a:pt x="1387" y="3502"/>
                    </a:cubicBezTo>
                    <a:cubicBezTo>
                      <a:pt x="1335" y="3502"/>
                      <a:pt x="1286" y="3466"/>
                      <a:pt x="1262" y="3387"/>
                    </a:cubicBezTo>
                    <a:lnTo>
                      <a:pt x="1262" y="3375"/>
                    </a:lnTo>
                    <a:cubicBezTo>
                      <a:pt x="1238" y="3289"/>
                      <a:pt x="1188" y="3251"/>
                      <a:pt x="1135" y="3251"/>
                    </a:cubicBezTo>
                    <a:cubicBezTo>
                      <a:pt x="1055" y="3251"/>
                      <a:pt x="967" y="3339"/>
                      <a:pt x="953" y="3482"/>
                    </a:cubicBezTo>
                    <a:cubicBezTo>
                      <a:pt x="929" y="3744"/>
                      <a:pt x="929" y="4006"/>
                      <a:pt x="917" y="4268"/>
                    </a:cubicBezTo>
                    <a:cubicBezTo>
                      <a:pt x="917" y="4427"/>
                      <a:pt x="824" y="4521"/>
                      <a:pt x="741" y="4521"/>
                    </a:cubicBezTo>
                    <a:cubicBezTo>
                      <a:pt x="687" y="4521"/>
                      <a:pt x="638" y="4482"/>
                      <a:pt x="619" y="4399"/>
                    </a:cubicBezTo>
                    <a:cubicBezTo>
                      <a:pt x="476" y="3863"/>
                      <a:pt x="405" y="3303"/>
                      <a:pt x="405" y="2744"/>
                    </a:cubicBezTo>
                    <a:cubicBezTo>
                      <a:pt x="405" y="2619"/>
                      <a:pt x="339" y="2556"/>
                      <a:pt x="268" y="2556"/>
                    </a:cubicBezTo>
                    <a:cubicBezTo>
                      <a:pt x="197" y="2556"/>
                      <a:pt x="119" y="2619"/>
                      <a:pt x="95" y="2744"/>
                    </a:cubicBezTo>
                    <a:cubicBezTo>
                      <a:pt x="12" y="3208"/>
                      <a:pt x="0" y="3684"/>
                      <a:pt x="48" y="4149"/>
                    </a:cubicBezTo>
                    <a:cubicBezTo>
                      <a:pt x="107" y="4696"/>
                      <a:pt x="107" y="5244"/>
                      <a:pt x="36" y="5792"/>
                    </a:cubicBezTo>
                    <a:cubicBezTo>
                      <a:pt x="12" y="5911"/>
                      <a:pt x="72" y="6030"/>
                      <a:pt x="155" y="6030"/>
                    </a:cubicBezTo>
                    <a:cubicBezTo>
                      <a:pt x="165" y="6026"/>
                      <a:pt x="176" y="6025"/>
                      <a:pt x="186" y="6025"/>
                    </a:cubicBezTo>
                    <a:cubicBezTo>
                      <a:pt x="212" y="6025"/>
                      <a:pt x="237" y="6033"/>
                      <a:pt x="262" y="6042"/>
                    </a:cubicBezTo>
                    <a:cubicBezTo>
                      <a:pt x="393" y="6089"/>
                      <a:pt x="476" y="6232"/>
                      <a:pt x="595" y="6304"/>
                    </a:cubicBezTo>
                    <a:cubicBezTo>
                      <a:pt x="646" y="6330"/>
                      <a:pt x="698" y="6342"/>
                      <a:pt x="750" y="6342"/>
                    </a:cubicBezTo>
                    <a:cubicBezTo>
                      <a:pt x="1010" y="6342"/>
                      <a:pt x="1290" y="6053"/>
                      <a:pt x="1488" y="5756"/>
                    </a:cubicBezTo>
                    <a:cubicBezTo>
                      <a:pt x="1727" y="5387"/>
                      <a:pt x="1977" y="4958"/>
                      <a:pt x="2310" y="4863"/>
                    </a:cubicBezTo>
                    <a:cubicBezTo>
                      <a:pt x="2441" y="4839"/>
                      <a:pt x="2560" y="4804"/>
                      <a:pt x="2679" y="4744"/>
                    </a:cubicBezTo>
                    <a:cubicBezTo>
                      <a:pt x="2870" y="4589"/>
                      <a:pt x="2917" y="4220"/>
                      <a:pt x="3096" y="4065"/>
                    </a:cubicBezTo>
                    <a:cubicBezTo>
                      <a:pt x="3177" y="3997"/>
                      <a:pt x="3264" y="3980"/>
                      <a:pt x="3352" y="3980"/>
                    </a:cubicBezTo>
                    <a:cubicBezTo>
                      <a:pt x="3431" y="3980"/>
                      <a:pt x="3510" y="3994"/>
                      <a:pt x="3584" y="3994"/>
                    </a:cubicBezTo>
                    <a:cubicBezTo>
                      <a:pt x="3751" y="3982"/>
                      <a:pt x="3905" y="3911"/>
                      <a:pt x="4036" y="3803"/>
                    </a:cubicBezTo>
                    <a:cubicBezTo>
                      <a:pt x="4203" y="3696"/>
                      <a:pt x="4334" y="3541"/>
                      <a:pt x="4417" y="3363"/>
                    </a:cubicBezTo>
                    <a:cubicBezTo>
                      <a:pt x="4465" y="3280"/>
                      <a:pt x="4513" y="3184"/>
                      <a:pt x="4548" y="3101"/>
                    </a:cubicBezTo>
                    <a:cubicBezTo>
                      <a:pt x="4572" y="3018"/>
                      <a:pt x="4608" y="2946"/>
                      <a:pt x="4620" y="2863"/>
                    </a:cubicBezTo>
                    <a:cubicBezTo>
                      <a:pt x="4644" y="2803"/>
                      <a:pt x="4655" y="2744"/>
                      <a:pt x="4667" y="2684"/>
                    </a:cubicBezTo>
                    <a:cubicBezTo>
                      <a:pt x="4679" y="2625"/>
                      <a:pt x="4691" y="2565"/>
                      <a:pt x="4691" y="2506"/>
                    </a:cubicBezTo>
                    <a:cubicBezTo>
                      <a:pt x="4703" y="2279"/>
                      <a:pt x="4703" y="2053"/>
                      <a:pt x="4679" y="1827"/>
                    </a:cubicBezTo>
                    <a:cubicBezTo>
                      <a:pt x="4655" y="1601"/>
                      <a:pt x="4644" y="1375"/>
                      <a:pt x="4608" y="1160"/>
                    </a:cubicBezTo>
                    <a:cubicBezTo>
                      <a:pt x="4584" y="946"/>
                      <a:pt x="4525" y="732"/>
                      <a:pt x="4429" y="529"/>
                    </a:cubicBezTo>
                    <a:cubicBezTo>
                      <a:pt x="4405" y="493"/>
                      <a:pt x="4394" y="446"/>
                      <a:pt x="4370" y="398"/>
                    </a:cubicBezTo>
                    <a:lnTo>
                      <a:pt x="4286" y="267"/>
                    </a:lnTo>
                    <a:cubicBezTo>
                      <a:pt x="4227" y="184"/>
                      <a:pt x="4155" y="112"/>
                      <a:pt x="4072" y="65"/>
                    </a:cubicBezTo>
                    <a:cubicBezTo>
                      <a:pt x="4007" y="24"/>
                      <a:pt x="3937" y="0"/>
                      <a:pt x="3865" y="0"/>
                    </a:cubicBezTo>
                    <a:close/>
                  </a:path>
                </a:pathLst>
              </a:custGeom>
              <a:solidFill>
                <a:srgbClr val="FFFFFF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41"/>
              <p:cNvSpPr/>
              <p:nvPr/>
            </p:nvSpPr>
            <p:spPr>
              <a:xfrm>
                <a:off x="3262205" y="3993789"/>
                <a:ext cx="160661" cy="124298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697" extrusionOk="0">
                    <a:moveTo>
                      <a:pt x="964" y="1"/>
                    </a:moveTo>
                    <a:cubicBezTo>
                      <a:pt x="870" y="1"/>
                      <a:pt x="778" y="9"/>
                      <a:pt x="691" y="26"/>
                    </a:cubicBezTo>
                    <a:cubicBezTo>
                      <a:pt x="310" y="97"/>
                      <a:pt x="1" y="395"/>
                      <a:pt x="72" y="954"/>
                    </a:cubicBezTo>
                    <a:cubicBezTo>
                      <a:pt x="179" y="1692"/>
                      <a:pt x="739" y="2050"/>
                      <a:pt x="1179" y="2312"/>
                    </a:cubicBezTo>
                    <a:cubicBezTo>
                      <a:pt x="1374" y="2431"/>
                      <a:pt x="2056" y="2696"/>
                      <a:pt x="2606" y="2696"/>
                    </a:cubicBezTo>
                    <a:cubicBezTo>
                      <a:pt x="3099" y="2696"/>
                      <a:pt x="3485" y="2484"/>
                      <a:pt x="3322" y="1764"/>
                    </a:cubicBezTo>
                    <a:cubicBezTo>
                      <a:pt x="3275" y="1550"/>
                      <a:pt x="3180" y="1359"/>
                      <a:pt x="3049" y="1204"/>
                    </a:cubicBezTo>
                    <a:cubicBezTo>
                      <a:pt x="2565" y="468"/>
                      <a:pt x="1681" y="1"/>
                      <a:pt x="9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41"/>
              <p:cNvSpPr/>
              <p:nvPr/>
            </p:nvSpPr>
            <p:spPr>
              <a:xfrm>
                <a:off x="3039971" y="4042550"/>
                <a:ext cx="145959" cy="87428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897" extrusionOk="0">
                    <a:moveTo>
                      <a:pt x="1160" y="1"/>
                    </a:moveTo>
                    <a:cubicBezTo>
                      <a:pt x="932" y="1"/>
                      <a:pt x="713" y="41"/>
                      <a:pt x="524" y="122"/>
                    </a:cubicBezTo>
                    <a:cubicBezTo>
                      <a:pt x="179" y="253"/>
                      <a:pt x="1" y="634"/>
                      <a:pt x="120" y="980"/>
                    </a:cubicBezTo>
                    <a:cubicBezTo>
                      <a:pt x="274" y="1539"/>
                      <a:pt x="774" y="1706"/>
                      <a:pt x="1155" y="1825"/>
                    </a:cubicBezTo>
                    <a:cubicBezTo>
                      <a:pt x="1264" y="1856"/>
                      <a:pt x="1532" y="1896"/>
                      <a:pt x="1827" y="1896"/>
                    </a:cubicBezTo>
                    <a:cubicBezTo>
                      <a:pt x="2437" y="1896"/>
                      <a:pt x="3167" y="1726"/>
                      <a:pt x="2870" y="956"/>
                    </a:cubicBezTo>
                    <a:cubicBezTo>
                      <a:pt x="2810" y="801"/>
                      <a:pt x="2703" y="670"/>
                      <a:pt x="2584" y="575"/>
                    </a:cubicBezTo>
                    <a:cubicBezTo>
                      <a:pt x="2215" y="197"/>
                      <a:pt x="1665" y="1"/>
                      <a:pt x="11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9" name="Google Shape;3599;p41"/>
              <p:cNvSpPr/>
              <p:nvPr/>
            </p:nvSpPr>
            <p:spPr>
              <a:xfrm>
                <a:off x="2489594" y="4187541"/>
                <a:ext cx="148770" cy="119367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2590" extrusionOk="0">
                    <a:moveTo>
                      <a:pt x="2025" y="1"/>
                    </a:moveTo>
                    <a:cubicBezTo>
                      <a:pt x="1953" y="1"/>
                      <a:pt x="1882" y="13"/>
                      <a:pt x="1810" y="36"/>
                    </a:cubicBezTo>
                    <a:cubicBezTo>
                      <a:pt x="1120" y="143"/>
                      <a:pt x="393" y="846"/>
                      <a:pt x="132" y="1572"/>
                    </a:cubicBezTo>
                    <a:cubicBezTo>
                      <a:pt x="1" y="1929"/>
                      <a:pt x="24" y="2334"/>
                      <a:pt x="370" y="2513"/>
                    </a:cubicBezTo>
                    <a:cubicBezTo>
                      <a:pt x="474" y="2566"/>
                      <a:pt x="579" y="2589"/>
                      <a:pt x="682" y="2589"/>
                    </a:cubicBezTo>
                    <a:cubicBezTo>
                      <a:pt x="1014" y="2589"/>
                      <a:pt x="1333" y="2353"/>
                      <a:pt x="1596" y="2144"/>
                    </a:cubicBezTo>
                    <a:cubicBezTo>
                      <a:pt x="1870" y="1918"/>
                      <a:pt x="3227" y="417"/>
                      <a:pt x="2239" y="36"/>
                    </a:cubicBezTo>
                    <a:cubicBezTo>
                      <a:pt x="2168" y="13"/>
                      <a:pt x="2096" y="1"/>
                      <a:pt x="20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0" name="Google Shape;3600;p41"/>
              <p:cNvSpPr/>
              <p:nvPr/>
            </p:nvSpPr>
            <p:spPr>
              <a:xfrm>
                <a:off x="2936827" y="4362581"/>
                <a:ext cx="122408" cy="82082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781" extrusionOk="0">
                    <a:moveTo>
                      <a:pt x="846" y="1"/>
                    </a:moveTo>
                    <a:cubicBezTo>
                      <a:pt x="775" y="1"/>
                      <a:pt x="707" y="17"/>
                      <a:pt x="643" y="48"/>
                    </a:cubicBezTo>
                    <a:cubicBezTo>
                      <a:pt x="0" y="370"/>
                      <a:pt x="1250" y="1382"/>
                      <a:pt x="1500" y="1513"/>
                    </a:cubicBezTo>
                    <a:cubicBezTo>
                      <a:pt x="1704" y="1640"/>
                      <a:pt x="1957" y="1780"/>
                      <a:pt x="2185" y="1780"/>
                    </a:cubicBezTo>
                    <a:cubicBezTo>
                      <a:pt x="2276" y="1780"/>
                      <a:pt x="2363" y="1758"/>
                      <a:pt x="2441" y="1703"/>
                    </a:cubicBezTo>
                    <a:cubicBezTo>
                      <a:pt x="2655" y="1560"/>
                      <a:pt x="2584" y="1263"/>
                      <a:pt x="2441" y="1013"/>
                    </a:cubicBezTo>
                    <a:cubicBezTo>
                      <a:pt x="2119" y="513"/>
                      <a:pt x="1465" y="48"/>
                      <a:pt x="953" y="13"/>
                    </a:cubicBezTo>
                    <a:cubicBezTo>
                      <a:pt x="917" y="5"/>
                      <a:pt x="881" y="1"/>
                      <a:pt x="8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1" name="Google Shape;3601;p41"/>
              <p:cNvSpPr/>
              <p:nvPr/>
            </p:nvSpPr>
            <p:spPr>
              <a:xfrm>
                <a:off x="2254732" y="4563937"/>
                <a:ext cx="111393" cy="192692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4181" extrusionOk="0">
                    <a:moveTo>
                      <a:pt x="1615" y="0"/>
                    </a:moveTo>
                    <a:cubicBezTo>
                      <a:pt x="1522" y="0"/>
                      <a:pt x="1413" y="30"/>
                      <a:pt x="1287" y="97"/>
                    </a:cubicBezTo>
                    <a:cubicBezTo>
                      <a:pt x="1108" y="192"/>
                      <a:pt x="965" y="335"/>
                      <a:pt x="870" y="513"/>
                    </a:cubicBezTo>
                    <a:cubicBezTo>
                      <a:pt x="251" y="1287"/>
                      <a:pt x="1" y="2633"/>
                      <a:pt x="203" y="3526"/>
                    </a:cubicBezTo>
                    <a:cubicBezTo>
                      <a:pt x="290" y="3885"/>
                      <a:pt x="497" y="4181"/>
                      <a:pt x="815" y="4181"/>
                    </a:cubicBezTo>
                    <a:cubicBezTo>
                      <a:pt x="887" y="4181"/>
                      <a:pt x="965" y="4166"/>
                      <a:pt x="1048" y="4133"/>
                    </a:cubicBezTo>
                    <a:cubicBezTo>
                      <a:pt x="1620" y="3895"/>
                      <a:pt x="1846" y="3180"/>
                      <a:pt x="2001" y="2609"/>
                    </a:cubicBezTo>
                    <a:cubicBezTo>
                      <a:pt x="2118" y="2182"/>
                      <a:pt x="2417" y="0"/>
                      <a:pt x="16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2" name="Google Shape;3602;p41"/>
              <p:cNvSpPr/>
              <p:nvPr/>
            </p:nvSpPr>
            <p:spPr>
              <a:xfrm>
                <a:off x="2323310" y="4854197"/>
                <a:ext cx="74938" cy="162458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3525" extrusionOk="0">
                    <a:moveTo>
                      <a:pt x="979" y="0"/>
                    </a:moveTo>
                    <a:cubicBezTo>
                      <a:pt x="888" y="0"/>
                      <a:pt x="785" y="41"/>
                      <a:pt x="668" y="133"/>
                    </a:cubicBezTo>
                    <a:cubicBezTo>
                      <a:pt x="549" y="240"/>
                      <a:pt x="453" y="371"/>
                      <a:pt x="394" y="526"/>
                    </a:cubicBezTo>
                    <a:cubicBezTo>
                      <a:pt x="13" y="1252"/>
                      <a:pt x="1" y="2383"/>
                      <a:pt x="287" y="3073"/>
                    </a:cubicBezTo>
                    <a:cubicBezTo>
                      <a:pt x="401" y="3328"/>
                      <a:pt x="573" y="3524"/>
                      <a:pt x="789" y="3524"/>
                    </a:cubicBezTo>
                    <a:cubicBezTo>
                      <a:pt x="866" y="3524"/>
                      <a:pt x="949" y="3499"/>
                      <a:pt x="1037" y="3443"/>
                    </a:cubicBezTo>
                    <a:cubicBezTo>
                      <a:pt x="1465" y="3169"/>
                      <a:pt x="1537" y="2550"/>
                      <a:pt x="1585" y="2061"/>
                    </a:cubicBezTo>
                    <a:cubicBezTo>
                      <a:pt x="1626" y="1711"/>
                      <a:pt x="1569" y="0"/>
                      <a:pt x="9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3" name="Google Shape;3603;p41"/>
              <p:cNvSpPr/>
              <p:nvPr/>
            </p:nvSpPr>
            <p:spPr>
              <a:xfrm>
                <a:off x="2701965" y="4570574"/>
                <a:ext cx="107568" cy="69546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1509" extrusionOk="0">
                    <a:moveTo>
                      <a:pt x="1846" y="0"/>
                    </a:moveTo>
                    <a:cubicBezTo>
                      <a:pt x="1239" y="12"/>
                      <a:pt x="655" y="298"/>
                      <a:pt x="262" y="762"/>
                    </a:cubicBezTo>
                    <a:cubicBezTo>
                      <a:pt x="179" y="845"/>
                      <a:pt x="119" y="953"/>
                      <a:pt x="84" y="1072"/>
                    </a:cubicBezTo>
                    <a:cubicBezTo>
                      <a:pt x="1" y="1403"/>
                      <a:pt x="191" y="1509"/>
                      <a:pt x="461" y="1509"/>
                    </a:cubicBezTo>
                    <a:cubicBezTo>
                      <a:pt x="853" y="1509"/>
                      <a:pt x="1412" y="1287"/>
                      <a:pt x="1560" y="1203"/>
                    </a:cubicBezTo>
                    <a:cubicBezTo>
                      <a:pt x="1858" y="1036"/>
                      <a:pt x="2239" y="822"/>
                      <a:pt x="2286" y="441"/>
                    </a:cubicBezTo>
                    <a:cubicBezTo>
                      <a:pt x="2334" y="143"/>
                      <a:pt x="2108" y="12"/>
                      <a:pt x="1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4" name="Google Shape;3604;p41"/>
              <p:cNvSpPr/>
              <p:nvPr/>
            </p:nvSpPr>
            <p:spPr>
              <a:xfrm>
                <a:off x="2609237" y="3957380"/>
                <a:ext cx="196471" cy="124851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2709" extrusionOk="0">
                    <a:moveTo>
                      <a:pt x="2433" y="0"/>
                    </a:moveTo>
                    <a:cubicBezTo>
                      <a:pt x="1597" y="0"/>
                      <a:pt x="667" y="594"/>
                      <a:pt x="250" y="1327"/>
                    </a:cubicBezTo>
                    <a:cubicBezTo>
                      <a:pt x="36" y="1708"/>
                      <a:pt x="0" y="2197"/>
                      <a:pt x="393" y="2506"/>
                    </a:cubicBezTo>
                    <a:cubicBezTo>
                      <a:pt x="585" y="2654"/>
                      <a:pt x="790" y="2709"/>
                      <a:pt x="994" y="2709"/>
                    </a:cubicBezTo>
                    <a:cubicBezTo>
                      <a:pt x="1334" y="2709"/>
                      <a:pt x="1675" y="2557"/>
                      <a:pt x="1965" y="2423"/>
                    </a:cubicBezTo>
                    <a:cubicBezTo>
                      <a:pt x="2346" y="2244"/>
                      <a:pt x="4263" y="851"/>
                      <a:pt x="3096" y="137"/>
                    </a:cubicBezTo>
                    <a:cubicBezTo>
                      <a:pt x="2957" y="51"/>
                      <a:pt x="2789" y="4"/>
                      <a:pt x="2626" y="4"/>
                    </a:cubicBezTo>
                    <a:cubicBezTo>
                      <a:pt x="2608" y="4"/>
                      <a:pt x="2590" y="5"/>
                      <a:pt x="2572" y="6"/>
                    </a:cubicBezTo>
                    <a:cubicBezTo>
                      <a:pt x="2526" y="2"/>
                      <a:pt x="2480" y="0"/>
                      <a:pt x="24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5" name="Google Shape;3605;p41"/>
              <p:cNvSpPr/>
              <p:nvPr/>
            </p:nvSpPr>
            <p:spPr>
              <a:xfrm>
                <a:off x="3144221" y="4302806"/>
                <a:ext cx="139507" cy="92267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2002" extrusionOk="0">
                    <a:moveTo>
                      <a:pt x="988" y="1"/>
                    </a:moveTo>
                    <a:cubicBezTo>
                      <a:pt x="842" y="1"/>
                      <a:pt x="701" y="20"/>
                      <a:pt x="572" y="59"/>
                    </a:cubicBezTo>
                    <a:cubicBezTo>
                      <a:pt x="215" y="155"/>
                      <a:pt x="1" y="512"/>
                      <a:pt x="96" y="869"/>
                    </a:cubicBezTo>
                    <a:cubicBezTo>
                      <a:pt x="215" y="1441"/>
                      <a:pt x="691" y="1667"/>
                      <a:pt x="1072" y="1833"/>
                    </a:cubicBezTo>
                    <a:cubicBezTo>
                      <a:pt x="1210" y="1892"/>
                      <a:pt x="1640" y="2001"/>
                      <a:pt x="2046" y="2001"/>
                    </a:cubicBezTo>
                    <a:cubicBezTo>
                      <a:pt x="2555" y="2001"/>
                      <a:pt x="3026" y="1829"/>
                      <a:pt x="2834" y="1167"/>
                    </a:cubicBezTo>
                    <a:cubicBezTo>
                      <a:pt x="2787" y="1012"/>
                      <a:pt x="2692" y="857"/>
                      <a:pt x="2572" y="750"/>
                    </a:cubicBezTo>
                    <a:cubicBezTo>
                      <a:pt x="2195" y="278"/>
                      <a:pt x="1548" y="1"/>
                      <a:pt x="9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6" name="Google Shape;3606;p41"/>
              <p:cNvSpPr/>
              <p:nvPr/>
            </p:nvSpPr>
            <p:spPr>
              <a:xfrm>
                <a:off x="3400467" y="4320273"/>
                <a:ext cx="151766" cy="133377"/>
              </a:xfrm>
              <a:custGeom>
                <a:avLst/>
                <a:gdLst/>
                <a:ahLst/>
                <a:cxnLst/>
                <a:rect l="l" t="t" r="r" b="b"/>
                <a:pathLst>
                  <a:path w="3293" h="2894" extrusionOk="0">
                    <a:moveTo>
                      <a:pt x="801" y="1"/>
                    </a:moveTo>
                    <a:cubicBezTo>
                      <a:pt x="772" y="1"/>
                      <a:pt x="743" y="2"/>
                      <a:pt x="715" y="3"/>
                    </a:cubicBezTo>
                    <a:cubicBezTo>
                      <a:pt x="346" y="27"/>
                      <a:pt x="1" y="289"/>
                      <a:pt x="36" y="861"/>
                    </a:cubicBezTo>
                    <a:cubicBezTo>
                      <a:pt x="84" y="1599"/>
                      <a:pt x="608" y="2016"/>
                      <a:pt x="1024" y="2325"/>
                    </a:cubicBezTo>
                    <a:cubicBezTo>
                      <a:pt x="1226" y="2485"/>
                      <a:pt x="2010" y="2893"/>
                      <a:pt x="2583" y="2893"/>
                    </a:cubicBezTo>
                    <a:cubicBezTo>
                      <a:pt x="2991" y="2893"/>
                      <a:pt x="3292" y="2687"/>
                      <a:pt x="3203" y="2039"/>
                    </a:cubicBezTo>
                    <a:cubicBezTo>
                      <a:pt x="3168" y="1825"/>
                      <a:pt x="3084" y="1611"/>
                      <a:pt x="2965" y="1444"/>
                    </a:cubicBezTo>
                    <a:cubicBezTo>
                      <a:pt x="2507" y="585"/>
                      <a:pt x="1552" y="1"/>
                      <a:pt x="8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7" name="Google Shape;3607;p41"/>
              <p:cNvSpPr/>
              <p:nvPr/>
            </p:nvSpPr>
            <p:spPr>
              <a:xfrm>
                <a:off x="3331013" y="4876180"/>
                <a:ext cx="53047" cy="131027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2843" extrusionOk="0">
                    <a:moveTo>
                      <a:pt x="417" y="0"/>
                    </a:moveTo>
                    <a:cubicBezTo>
                      <a:pt x="0" y="0"/>
                      <a:pt x="73" y="1500"/>
                      <a:pt x="126" y="1788"/>
                    </a:cubicBezTo>
                    <a:cubicBezTo>
                      <a:pt x="186" y="2169"/>
                      <a:pt x="269" y="2669"/>
                      <a:pt x="567" y="2812"/>
                    </a:cubicBezTo>
                    <a:cubicBezTo>
                      <a:pt x="606" y="2833"/>
                      <a:pt x="644" y="2843"/>
                      <a:pt x="679" y="2843"/>
                    </a:cubicBezTo>
                    <a:cubicBezTo>
                      <a:pt x="845" y="2843"/>
                      <a:pt x="960" y="2629"/>
                      <a:pt x="1019" y="2384"/>
                    </a:cubicBezTo>
                    <a:cubicBezTo>
                      <a:pt x="1150" y="1776"/>
                      <a:pt x="1067" y="860"/>
                      <a:pt x="781" y="336"/>
                    </a:cubicBezTo>
                    <a:cubicBezTo>
                      <a:pt x="734" y="229"/>
                      <a:pt x="662" y="133"/>
                      <a:pt x="579" y="62"/>
                    </a:cubicBezTo>
                    <a:cubicBezTo>
                      <a:pt x="518" y="20"/>
                      <a:pt x="465" y="0"/>
                      <a:pt x="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8" name="Google Shape;3608;p41"/>
            <p:cNvGrpSpPr/>
            <p:nvPr/>
          </p:nvGrpSpPr>
          <p:grpSpPr>
            <a:xfrm>
              <a:off x="7264838" y="4177178"/>
              <a:ext cx="458305" cy="328916"/>
              <a:chOff x="6632925" y="1008675"/>
              <a:chExt cx="156900" cy="112600"/>
            </a:xfrm>
          </p:grpSpPr>
          <p:sp>
            <p:nvSpPr>
              <p:cNvPr id="3609" name="Google Shape;3609;p41"/>
              <p:cNvSpPr/>
              <p:nvPr/>
            </p:nvSpPr>
            <p:spPr>
              <a:xfrm>
                <a:off x="6632925" y="1064050"/>
                <a:ext cx="67000" cy="5722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2289" extrusionOk="0">
                    <a:moveTo>
                      <a:pt x="1524" y="115"/>
                    </a:moveTo>
                    <a:cubicBezTo>
                      <a:pt x="2048" y="115"/>
                      <a:pt x="2549" y="523"/>
                      <a:pt x="2549" y="1143"/>
                    </a:cubicBezTo>
                    <a:cubicBezTo>
                      <a:pt x="2549" y="1703"/>
                      <a:pt x="2096" y="2155"/>
                      <a:pt x="1537" y="2155"/>
                    </a:cubicBezTo>
                    <a:cubicBezTo>
                      <a:pt x="620" y="2155"/>
                      <a:pt x="167" y="1060"/>
                      <a:pt x="810" y="417"/>
                    </a:cubicBezTo>
                    <a:cubicBezTo>
                      <a:pt x="1018" y="209"/>
                      <a:pt x="1274" y="115"/>
                      <a:pt x="1524" y="115"/>
                    </a:cubicBezTo>
                    <a:close/>
                    <a:moveTo>
                      <a:pt x="1537" y="0"/>
                    </a:moveTo>
                    <a:cubicBezTo>
                      <a:pt x="513" y="0"/>
                      <a:pt x="1" y="1226"/>
                      <a:pt x="727" y="1953"/>
                    </a:cubicBezTo>
                    <a:cubicBezTo>
                      <a:pt x="958" y="2184"/>
                      <a:pt x="1245" y="2288"/>
                      <a:pt x="1526" y="2288"/>
                    </a:cubicBezTo>
                    <a:cubicBezTo>
                      <a:pt x="2114" y="2288"/>
                      <a:pt x="2680" y="1835"/>
                      <a:pt x="2680" y="1143"/>
                    </a:cubicBezTo>
                    <a:cubicBezTo>
                      <a:pt x="2680" y="512"/>
                      <a:pt x="2168" y="0"/>
                      <a:pt x="15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3610;p41"/>
              <p:cNvSpPr/>
              <p:nvPr/>
            </p:nvSpPr>
            <p:spPr>
              <a:xfrm>
                <a:off x="6652575" y="1072675"/>
                <a:ext cx="1967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67" extrusionOk="0">
                    <a:moveTo>
                      <a:pt x="453" y="0"/>
                    </a:moveTo>
                    <a:cubicBezTo>
                      <a:pt x="155" y="0"/>
                      <a:pt x="1" y="358"/>
                      <a:pt x="215" y="572"/>
                    </a:cubicBezTo>
                    <a:cubicBezTo>
                      <a:pt x="284" y="637"/>
                      <a:pt x="368" y="666"/>
                      <a:pt x="449" y="666"/>
                    </a:cubicBezTo>
                    <a:cubicBezTo>
                      <a:pt x="622" y="666"/>
                      <a:pt x="786" y="536"/>
                      <a:pt x="786" y="334"/>
                    </a:cubicBezTo>
                    <a:cubicBezTo>
                      <a:pt x="786" y="143"/>
                      <a:pt x="632" y="0"/>
                      <a:pt x="4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3611;p41"/>
              <p:cNvSpPr/>
              <p:nvPr/>
            </p:nvSpPr>
            <p:spPr>
              <a:xfrm>
                <a:off x="6740375" y="1008675"/>
                <a:ext cx="49450" cy="42175"/>
              </a:xfrm>
              <a:custGeom>
                <a:avLst/>
                <a:gdLst/>
                <a:ahLst/>
                <a:cxnLst/>
                <a:rect l="l" t="t" r="r" b="b"/>
                <a:pathLst>
                  <a:path w="1978" h="1687" extrusionOk="0">
                    <a:moveTo>
                      <a:pt x="1128" y="98"/>
                    </a:moveTo>
                    <a:cubicBezTo>
                      <a:pt x="1507" y="98"/>
                      <a:pt x="1870" y="396"/>
                      <a:pt x="1870" y="846"/>
                    </a:cubicBezTo>
                    <a:cubicBezTo>
                      <a:pt x="1870" y="1263"/>
                      <a:pt x="1537" y="1596"/>
                      <a:pt x="1132" y="1596"/>
                    </a:cubicBezTo>
                    <a:cubicBezTo>
                      <a:pt x="465" y="1596"/>
                      <a:pt x="132" y="786"/>
                      <a:pt x="608" y="322"/>
                    </a:cubicBezTo>
                    <a:cubicBezTo>
                      <a:pt x="759" y="167"/>
                      <a:pt x="945" y="98"/>
                      <a:pt x="1128" y="98"/>
                    </a:cubicBezTo>
                    <a:close/>
                    <a:moveTo>
                      <a:pt x="1132" y="0"/>
                    </a:moveTo>
                    <a:cubicBezTo>
                      <a:pt x="382" y="0"/>
                      <a:pt x="1" y="905"/>
                      <a:pt x="537" y="1441"/>
                    </a:cubicBezTo>
                    <a:cubicBezTo>
                      <a:pt x="706" y="1611"/>
                      <a:pt x="915" y="1687"/>
                      <a:pt x="1121" y="1687"/>
                    </a:cubicBezTo>
                    <a:cubicBezTo>
                      <a:pt x="1552" y="1687"/>
                      <a:pt x="1969" y="1353"/>
                      <a:pt x="1977" y="846"/>
                    </a:cubicBezTo>
                    <a:cubicBezTo>
                      <a:pt x="1977" y="381"/>
                      <a:pt x="1596" y="0"/>
                      <a:pt x="1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41"/>
              <p:cNvSpPr/>
              <p:nvPr/>
            </p:nvSpPr>
            <p:spPr>
              <a:xfrm>
                <a:off x="6754975" y="1014925"/>
                <a:ext cx="143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491" extrusionOk="0">
                    <a:moveTo>
                      <a:pt x="334" y="1"/>
                    </a:moveTo>
                    <a:cubicBezTo>
                      <a:pt x="107" y="1"/>
                      <a:pt x="0" y="262"/>
                      <a:pt x="155" y="417"/>
                    </a:cubicBezTo>
                    <a:cubicBezTo>
                      <a:pt x="206" y="468"/>
                      <a:pt x="268" y="490"/>
                      <a:pt x="328" y="490"/>
                    </a:cubicBezTo>
                    <a:cubicBezTo>
                      <a:pt x="453" y="490"/>
                      <a:pt x="572" y="395"/>
                      <a:pt x="572" y="251"/>
                    </a:cubicBezTo>
                    <a:cubicBezTo>
                      <a:pt x="572" y="120"/>
                      <a:pt x="465" y="1"/>
                      <a:pt x="3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13" name="Google Shape;3613;p41"/>
          <p:cNvGrpSpPr/>
          <p:nvPr/>
        </p:nvGrpSpPr>
        <p:grpSpPr>
          <a:xfrm>
            <a:off x="-586178" y="1860526"/>
            <a:ext cx="2339562" cy="3711008"/>
            <a:chOff x="-586178" y="1860526"/>
            <a:chExt cx="2339562" cy="3711008"/>
          </a:xfrm>
        </p:grpSpPr>
        <p:grpSp>
          <p:nvGrpSpPr>
            <p:cNvPr id="3614" name="Google Shape;3614;p41"/>
            <p:cNvGrpSpPr/>
            <p:nvPr/>
          </p:nvGrpSpPr>
          <p:grpSpPr>
            <a:xfrm>
              <a:off x="-586178" y="2743190"/>
              <a:ext cx="2339562" cy="2828343"/>
              <a:chOff x="-586178" y="2743190"/>
              <a:chExt cx="2339562" cy="2828343"/>
            </a:xfrm>
          </p:grpSpPr>
          <p:grpSp>
            <p:nvGrpSpPr>
              <p:cNvPr id="3615" name="Google Shape;3615;p41"/>
              <p:cNvGrpSpPr/>
              <p:nvPr/>
            </p:nvGrpSpPr>
            <p:grpSpPr>
              <a:xfrm>
                <a:off x="-56627" y="2743190"/>
                <a:ext cx="1457793" cy="2135257"/>
                <a:chOff x="10311616" y="2258550"/>
                <a:chExt cx="1419744" cy="2079525"/>
              </a:xfrm>
            </p:grpSpPr>
            <p:sp>
              <p:nvSpPr>
                <p:cNvPr id="3616" name="Google Shape;3616;p41"/>
                <p:cNvSpPr/>
                <p:nvPr/>
              </p:nvSpPr>
              <p:spPr>
                <a:xfrm>
                  <a:off x="10311616" y="2820083"/>
                  <a:ext cx="362460" cy="1351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47" h="16384" extrusionOk="0">
                      <a:moveTo>
                        <a:pt x="3430" y="1"/>
                      </a:moveTo>
                      <a:cubicBezTo>
                        <a:pt x="3096" y="13"/>
                        <a:pt x="2834" y="298"/>
                        <a:pt x="2846" y="620"/>
                      </a:cubicBezTo>
                      <a:cubicBezTo>
                        <a:pt x="2894" y="1930"/>
                        <a:pt x="2299" y="3215"/>
                        <a:pt x="1656" y="4382"/>
                      </a:cubicBezTo>
                      <a:cubicBezTo>
                        <a:pt x="917" y="5716"/>
                        <a:pt x="96" y="7085"/>
                        <a:pt x="48" y="8609"/>
                      </a:cubicBezTo>
                      <a:cubicBezTo>
                        <a:pt x="1" y="10026"/>
                        <a:pt x="655" y="11371"/>
                        <a:pt x="1382" y="12598"/>
                      </a:cubicBezTo>
                      <a:cubicBezTo>
                        <a:pt x="2120" y="13824"/>
                        <a:pt x="2941" y="15015"/>
                        <a:pt x="3322" y="16384"/>
                      </a:cubicBezTo>
                      <a:cubicBezTo>
                        <a:pt x="3930" y="16003"/>
                        <a:pt x="4180" y="15193"/>
                        <a:pt x="4084" y="14491"/>
                      </a:cubicBezTo>
                      <a:cubicBezTo>
                        <a:pt x="4001" y="13788"/>
                        <a:pt x="3644" y="13121"/>
                        <a:pt x="3239" y="12526"/>
                      </a:cubicBezTo>
                      <a:cubicBezTo>
                        <a:pt x="2846" y="11931"/>
                        <a:pt x="2406" y="11347"/>
                        <a:pt x="2120" y="10681"/>
                      </a:cubicBezTo>
                      <a:cubicBezTo>
                        <a:pt x="1620" y="9490"/>
                        <a:pt x="1691" y="8121"/>
                        <a:pt x="2120" y="6906"/>
                      </a:cubicBezTo>
                      <a:cubicBezTo>
                        <a:pt x="2549" y="5692"/>
                        <a:pt x="3311" y="4632"/>
                        <a:pt x="4180" y="3668"/>
                      </a:cubicBezTo>
                      <a:cubicBezTo>
                        <a:pt x="4549" y="3251"/>
                        <a:pt x="4942" y="2846"/>
                        <a:pt x="5156" y="2322"/>
                      </a:cubicBezTo>
                      <a:cubicBezTo>
                        <a:pt x="5347" y="1834"/>
                        <a:pt x="5216" y="1072"/>
                        <a:pt x="4882" y="644"/>
                      </a:cubicBezTo>
                      <a:cubicBezTo>
                        <a:pt x="4632" y="322"/>
                        <a:pt x="4251" y="36"/>
                        <a:pt x="343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7" name="Google Shape;3617;p41"/>
                <p:cNvSpPr/>
                <p:nvPr/>
              </p:nvSpPr>
              <p:spPr>
                <a:xfrm>
                  <a:off x="10542434" y="2851523"/>
                  <a:ext cx="126017" cy="160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9" h="1942" extrusionOk="0">
                      <a:moveTo>
                        <a:pt x="263" y="1"/>
                      </a:moveTo>
                      <a:cubicBezTo>
                        <a:pt x="191" y="1"/>
                        <a:pt x="132" y="13"/>
                        <a:pt x="72" y="60"/>
                      </a:cubicBezTo>
                      <a:cubicBezTo>
                        <a:pt x="25" y="120"/>
                        <a:pt x="1" y="203"/>
                        <a:pt x="13" y="287"/>
                      </a:cubicBezTo>
                      <a:cubicBezTo>
                        <a:pt x="84" y="1060"/>
                        <a:pt x="620" y="1727"/>
                        <a:pt x="1370" y="1941"/>
                      </a:cubicBezTo>
                      <a:cubicBezTo>
                        <a:pt x="1858" y="1096"/>
                        <a:pt x="1251" y="25"/>
                        <a:pt x="2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8" name="Google Shape;3618;p41"/>
                <p:cNvSpPr/>
                <p:nvPr/>
              </p:nvSpPr>
              <p:spPr>
                <a:xfrm>
                  <a:off x="10518233" y="3013175"/>
                  <a:ext cx="62229" cy="86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1043" extrusionOk="0">
                      <a:moveTo>
                        <a:pt x="240" y="0"/>
                      </a:moveTo>
                      <a:cubicBezTo>
                        <a:pt x="224" y="0"/>
                        <a:pt x="207" y="2"/>
                        <a:pt x="191" y="6"/>
                      </a:cubicBezTo>
                      <a:cubicBezTo>
                        <a:pt x="96" y="42"/>
                        <a:pt x="36" y="125"/>
                        <a:pt x="13" y="233"/>
                      </a:cubicBezTo>
                      <a:cubicBezTo>
                        <a:pt x="1" y="328"/>
                        <a:pt x="13" y="435"/>
                        <a:pt x="48" y="530"/>
                      </a:cubicBezTo>
                      <a:cubicBezTo>
                        <a:pt x="84" y="661"/>
                        <a:pt x="155" y="780"/>
                        <a:pt x="239" y="887"/>
                      </a:cubicBezTo>
                      <a:cubicBezTo>
                        <a:pt x="334" y="995"/>
                        <a:pt x="477" y="1042"/>
                        <a:pt x="608" y="1042"/>
                      </a:cubicBezTo>
                      <a:cubicBezTo>
                        <a:pt x="751" y="1030"/>
                        <a:pt x="870" y="923"/>
                        <a:pt x="905" y="792"/>
                      </a:cubicBezTo>
                      <a:cubicBezTo>
                        <a:pt x="917" y="673"/>
                        <a:pt x="882" y="554"/>
                        <a:pt x="798" y="471"/>
                      </a:cubicBezTo>
                      <a:cubicBezTo>
                        <a:pt x="655" y="268"/>
                        <a:pt x="667" y="185"/>
                        <a:pt x="429" y="137"/>
                      </a:cubicBezTo>
                      <a:cubicBezTo>
                        <a:pt x="400" y="48"/>
                        <a:pt x="321" y="0"/>
                        <a:pt x="24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3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9" name="Google Shape;3619;p41"/>
                <p:cNvSpPr/>
                <p:nvPr/>
              </p:nvSpPr>
              <p:spPr>
                <a:xfrm>
                  <a:off x="10444006" y="3144461"/>
                  <a:ext cx="71855" cy="73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" h="893" extrusionOk="0">
                      <a:moveTo>
                        <a:pt x="513" y="0"/>
                      </a:moveTo>
                      <a:cubicBezTo>
                        <a:pt x="449" y="0"/>
                        <a:pt x="384" y="12"/>
                        <a:pt x="322" y="35"/>
                      </a:cubicBezTo>
                      <a:cubicBezTo>
                        <a:pt x="95" y="142"/>
                        <a:pt x="0" y="404"/>
                        <a:pt x="107" y="630"/>
                      </a:cubicBezTo>
                      <a:cubicBezTo>
                        <a:pt x="203" y="797"/>
                        <a:pt x="381" y="892"/>
                        <a:pt x="560" y="892"/>
                      </a:cubicBezTo>
                      <a:cubicBezTo>
                        <a:pt x="568" y="892"/>
                        <a:pt x="576" y="892"/>
                        <a:pt x="584" y="892"/>
                      </a:cubicBezTo>
                      <a:cubicBezTo>
                        <a:pt x="800" y="892"/>
                        <a:pt x="991" y="741"/>
                        <a:pt x="1048" y="535"/>
                      </a:cubicBezTo>
                      <a:cubicBezTo>
                        <a:pt x="1060" y="427"/>
                        <a:pt x="1024" y="308"/>
                        <a:pt x="965" y="225"/>
                      </a:cubicBezTo>
                      <a:cubicBezTo>
                        <a:pt x="852" y="78"/>
                        <a:pt x="684" y="0"/>
                        <a:pt x="5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3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0" name="Google Shape;3620;p41"/>
                <p:cNvSpPr/>
                <p:nvPr/>
              </p:nvSpPr>
              <p:spPr>
                <a:xfrm>
                  <a:off x="10387471" y="3280780"/>
                  <a:ext cx="63042" cy="68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" h="826" extrusionOk="0">
                      <a:moveTo>
                        <a:pt x="562" y="1"/>
                      </a:moveTo>
                      <a:cubicBezTo>
                        <a:pt x="395" y="1"/>
                        <a:pt x="232" y="82"/>
                        <a:pt x="132" y="216"/>
                      </a:cubicBezTo>
                      <a:cubicBezTo>
                        <a:pt x="60" y="288"/>
                        <a:pt x="25" y="383"/>
                        <a:pt x="13" y="490"/>
                      </a:cubicBezTo>
                      <a:cubicBezTo>
                        <a:pt x="1" y="585"/>
                        <a:pt x="48" y="692"/>
                        <a:pt x="120" y="764"/>
                      </a:cubicBezTo>
                      <a:cubicBezTo>
                        <a:pt x="179" y="808"/>
                        <a:pt x="247" y="826"/>
                        <a:pt x="319" y="826"/>
                      </a:cubicBezTo>
                      <a:cubicBezTo>
                        <a:pt x="421" y="826"/>
                        <a:pt x="529" y="789"/>
                        <a:pt x="620" y="740"/>
                      </a:cubicBezTo>
                      <a:cubicBezTo>
                        <a:pt x="787" y="669"/>
                        <a:pt x="894" y="526"/>
                        <a:pt x="929" y="347"/>
                      </a:cubicBezTo>
                      <a:cubicBezTo>
                        <a:pt x="918" y="168"/>
                        <a:pt x="775" y="14"/>
                        <a:pt x="596" y="2"/>
                      </a:cubicBezTo>
                      <a:cubicBezTo>
                        <a:pt x="585" y="1"/>
                        <a:pt x="574" y="1"/>
                        <a:pt x="56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3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1" name="Google Shape;3621;p41"/>
                <p:cNvSpPr/>
                <p:nvPr/>
              </p:nvSpPr>
              <p:spPr>
                <a:xfrm>
                  <a:off x="10344697" y="3413716"/>
                  <a:ext cx="64669" cy="79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960" extrusionOk="0">
                      <a:moveTo>
                        <a:pt x="703" y="1"/>
                      </a:moveTo>
                      <a:cubicBezTo>
                        <a:pt x="692" y="1"/>
                        <a:pt x="680" y="7"/>
                        <a:pt x="668" y="22"/>
                      </a:cubicBezTo>
                      <a:cubicBezTo>
                        <a:pt x="513" y="22"/>
                        <a:pt x="358" y="70"/>
                        <a:pt x="227" y="165"/>
                      </a:cubicBezTo>
                      <a:cubicBezTo>
                        <a:pt x="84" y="260"/>
                        <a:pt x="1" y="415"/>
                        <a:pt x="1" y="582"/>
                      </a:cubicBezTo>
                      <a:cubicBezTo>
                        <a:pt x="1" y="736"/>
                        <a:pt x="96" y="891"/>
                        <a:pt x="263" y="951"/>
                      </a:cubicBezTo>
                      <a:cubicBezTo>
                        <a:pt x="293" y="957"/>
                        <a:pt x="325" y="960"/>
                        <a:pt x="357" y="960"/>
                      </a:cubicBezTo>
                      <a:cubicBezTo>
                        <a:pt x="448" y="960"/>
                        <a:pt x="540" y="935"/>
                        <a:pt x="620" y="891"/>
                      </a:cubicBezTo>
                      <a:cubicBezTo>
                        <a:pt x="739" y="832"/>
                        <a:pt x="834" y="748"/>
                        <a:pt x="894" y="629"/>
                      </a:cubicBezTo>
                      <a:cubicBezTo>
                        <a:pt x="953" y="510"/>
                        <a:pt x="941" y="379"/>
                        <a:pt x="870" y="272"/>
                      </a:cubicBezTo>
                      <a:cubicBezTo>
                        <a:pt x="789" y="192"/>
                        <a:pt x="760" y="1"/>
                        <a:pt x="70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3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2" name="Google Shape;3622;p41"/>
                <p:cNvSpPr/>
                <p:nvPr/>
              </p:nvSpPr>
              <p:spPr>
                <a:xfrm>
                  <a:off x="10347137" y="3544094"/>
                  <a:ext cx="55721" cy="75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" h="919" extrusionOk="0">
                      <a:moveTo>
                        <a:pt x="453" y="1"/>
                      </a:moveTo>
                      <a:cubicBezTo>
                        <a:pt x="445" y="1"/>
                        <a:pt x="437" y="1"/>
                        <a:pt x="429" y="2"/>
                      </a:cubicBezTo>
                      <a:cubicBezTo>
                        <a:pt x="262" y="37"/>
                        <a:pt x="131" y="168"/>
                        <a:pt x="72" y="335"/>
                      </a:cubicBezTo>
                      <a:cubicBezTo>
                        <a:pt x="0" y="478"/>
                        <a:pt x="0" y="645"/>
                        <a:pt x="72" y="799"/>
                      </a:cubicBezTo>
                      <a:cubicBezTo>
                        <a:pt x="136" y="873"/>
                        <a:pt x="237" y="918"/>
                        <a:pt x="340" y="918"/>
                      </a:cubicBezTo>
                      <a:cubicBezTo>
                        <a:pt x="370" y="918"/>
                        <a:pt x="400" y="915"/>
                        <a:pt x="429" y="907"/>
                      </a:cubicBezTo>
                      <a:cubicBezTo>
                        <a:pt x="548" y="871"/>
                        <a:pt x="655" y="776"/>
                        <a:pt x="715" y="668"/>
                      </a:cubicBezTo>
                      <a:cubicBezTo>
                        <a:pt x="798" y="537"/>
                        <a:pt x="822" y="383"/>
                        <a:pt x="774" y="240"/>
                      </a:cubicBezTo>
                      <a:cubicBezTo>
                        <a:pt x="729" y="104"/>
                        <a:pt x="598" y="1"/>
                        <a:pt x="45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3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3" name="Google Shape;3623;p41"/>
                <p:cNvSpPr/>
                <p:nvPr/>
              </p:nvSpPr>
              <p:spPr>
                <a:xfrm>
                  <a:off x="10373778" y="3687675"/>
                  <a:ext cx="51722" cy="79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967" extrusionOk="0">
                      <a:moveTo>
                        <a:pt x="436" y="1"/>
                      </a:moveTo>
                      <a:cubicBezTo>
                        <a:pt x="409" y="1"/>
                        <a:pt x="383" y="5"/>
                        <a:pt x="358" y="12"/>
                      </a:cubicBezTo>
                      <a:cubicBezTo>
                        <a:pt x="274" y="36"/>
                        <a:pt x="215" y="107"/>
                        <a:pt x="191" y="190"/>
                      </a:cubicBezTo>
                      <a:cubicBezTo>
                        <a:pt x="155" y="274"/>
                        <a:pt x="143" y="357"/>
                        <a:pt x="119" y="440"/>
                      </a:cubicBezTo>
                      <a:cubicBezTo>
                        <a:pt x="72" y="583"/>
                        <a:pt x="0" y="750"/>
                        <a:pt x="72" y="869"/>
                      </a:cubicBezTo>
                      <a:cubicBezTo>
                        <a:pt x="124" y="931"/>
                        <a:pt x="185" y="967"/>
                        <a:pt x="255" y="967"/>
                      </a:cubicBezTo>
                      <a:cubicBezTo>
                        <a:pt x="265" y="967"/>
                        <a:pt x="276" y="966"/>
                        <a:pt x="286" y="964"/>
                      </a:cubicBezTo>
                      <a:cubicBezTo>
                        <a:pt x="369" y="964"/>
                        <a:pt x="453" y="929"/>
                        <a:pt x="512" y="869"/>
                      </a:cubicBezTo>
                      <a:cubicBezTo>
                        <a:pt x="691" y="726"/>
                        <a:pt x="762" y="512"/>
                        <a:pt x="727" y="298"/>
                      </a:cubicBezTo>
                      <a:cubicBezTo>
                        <a:pt x="703" y="202"/>
                        <a:pt x="667" y="131"/>
                        <a:pt x="608" y="71"/>
                      </a:cubicBezTo>
                      <a:cubicBezTo>
                        <a:pt x="558" y="22"/>
                        <a:pt x="496" y="1"/>
                        <a:pt x="43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3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4" name="Google Shape;3624;p41"/>
                <p:cNvSpPr/>
                <p:nvPr/>
              </p:nvSpPr>
              <p:spPr>
                <a:xfrm>
                  <a:off x="10409299" y="3781910"/>
                  <a:ext cx="62975" cy="67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813" extrusionOk="0">
                      <a:moveTo>
                        <a:pt x="715" y="1"/>
                      </a:moveTo>
                      <a:lnTo>
                        <a:pt x="715" y="1"/>
                      </a:lnTo>
                      <a:cubicBezTo>
                        <a:pt x="441" y="84"/>
                        <a:pt x="203" y="263"/>
                        <a:pt x="60" y="513"/>
                      </a:cubicBezTo>
                      <a:cubicBezTo>
                        <a:pt x="12" y="584"/>
                        <a:pt x="0" y="668"/>
                        <a:pt x="36" y="739"/>
                      </a:cubicBezTo>
                      <a:cubicBezTo>
                        <a:pt x="70" y="794"/>
                        <a:pt x="127" y="813"/>
                        <a:pt x="188" y="813"/>
                      </a:cubicBezTo>
                      <a:cubicBezTo>
                        <a:pt x="234" y="813"/>
                        <a:pt x="281" y="802"/>
                        <a:pt x="322" y="787"/>
                      </a:cubicBezTo>
                      <a:cubicBezTo>
                        <a:pt x="477" y="739"/>
                        <a:pt x="607" y="656"/>
                        <a:pt x="738" y="561"/>
                      </a:cubicBezTo>
                      <a:cubicBezTo>
                        <a:pt x="798" y="525"/>
                        <a:pt x="846" y="465"/>
                        <a:pt x="893" y="394"/>
                      </a:cubicBezTo>
                      <a:cubicBezTo>
                        <a:pt x="929" y="334"/>
                        <a:pt x="929" y="251"/>
                        <a:pt x="893" y="180"/>
                      </a:cubicBezTo>
                      <a:cubicBezTo>
                        <a:pt x="862" y="133"/>
                        <a:pt x="812" y="107"/>
                        <a:pt x="764" y="107"/>
                      </a:cubicBezTo>
                      <a:cubicBezTo>
                        <a:pt x="737" y="107"/>
                        <a:pt x="712" y="115"/>
                        <a:pt x="691" y="132"/>
                      </a:cubicBezTo>
                      <a:lnTo>
                        <a:pt x="715" y="1"/>
                      </a:lnTo>
                      <a:close/>
                    </a:path>
                  </a:pathLst>
                </a:custGeom>
                <a:solidFill>
                  <a:srgbClr val="FFFFFF">
                    <a:alpha val="23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5" name="Google Shape;3625;p41"/>
                <p:cNvSpPr/>
                <p:nvPr/>
              </p:nvSpPr>
              <p:spPr>
                <a:xfrm>
                  <a:off x="10454513" y="3873340"/>
                  <a:ext cx="71855" cy="647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" h="785" extrusionOk="0">
                      <a:moveTo>
                        <a:pt x="857" y="0"/>
                      </a:moveTo>
                      <a:cubicBezTo>
                        <a:pt x="607" y="0"/>
                        <a:pt x="369" y="84"/>
                        <a:pt x="179" y="250"/>
                      </a:cubicBezTo>
                      <a:cubicBezTo>
                        <a:pt x="119" y="298"/>
                        <a:pt x="71" y="369"/>
                        <a:pt x="36" y="441"/>
                      </a:cubicBezTo>
                      <a:cubicBezTo>
                        <a:pt x="0" y="524"/>
                        <a:pt x="12" y="607"/>
                        <a:pt x="48" y="691"/>
                      </a:cubicBezTo>
                      <a:cubicBezTo>
                        <a:pt x="97" y="758"/>
                        <a:pt x="174" y="785"/>
                        <a:pt x="259" y="785"/>
                      </a:cubicBezTo>
                      <a:cubicBezTo>
                        <a:pt x="339" y="785"/>
                        <a:pt x="425" y="761"/>
                        <a:pt x="500" y="727"/>
                      </a:cubicBezTo>
                      <a:cubicBezTo>
                        <a:pt x="655" y="655"/>
                        <a:pt x="786" y="548"/>
                        <a:pt x="905" y="429"/>
                      </a:cubicBezTo>
                      <a:cubicBezTo>
                        <a:pt x="988" y="346"/>
                        <a:pt x="1060" y="215"/>
                        <a:pt x="1000" y="119"/>
                      </a:cubicBezTo>
                      <a:cubicBezTo>
                        <a:pt x="941" y="12"/>
                        <a:pt x="988" y="0"/>
                        <a:pt x="85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3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6" name="Google Shape;3626;p41"/>
                <p:cNvSpPr/>
                <p:nvPr/>
              </p:nvSpPr>
              <p:spPr>
                <a:xfrm>
                  <a:off x="10494033" y="2258550"/>
                  <a:ext cx="443940" cy="203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9" h="24689" extrusionOk="0">
                      <a:moveTo>
                        <a:pt x="3614" y="0"/>
                      </a:moveTo>
                      <a:cubicBezTo>
                        <a:pt x="3381" y="0"/>
                        <a:pt x="3154" y="58"/>
                        <a:pt x="2953" y="186"/>
                      </a:cubicBezTo>
                      <a:cubicBezTo>
                        <a:pt x="2477" y="484"/>
                        <a:pt x="2275" y="1103"/>
                        <a:pt x="2298" y="1662"/>
                      </a:cubicBezTo>
                      <a:cubicBezTo>
                        <a:pt x="2334" y="2234"/>
                        <a:pt x="2548" y="2770"/>
                        <a:pt x="2715" y="3305"/>
                      </a:cubicBezTo>
                      <a:cubicBezTo>
                        <a:pt x="3620" y="6079"/>
                        <a:pt x="3596" y="9092"/>
                        <a:pt x="3096" y="11973"/>
                      </a:cubicBezTo>
                      <a:cubicBezTo>
                        <a:pt x="2584" y="14842"/>
                        <a:pt x="1620" y="17617"/>
                        <a:pt x="655" y="20367"/>
                      </a:cubicBezTo>
                      <a:cubicBezTo>
                        <a:pt x="322" y="21296"/>
                        <a:pt x="0" y="22296"/>
                        <a:pt x="250" y="23260"/>
                      </a:cubicBezTo>
                      <a:cubicBezTo>
                        <a:pt x="451" y="24024"/>
                        <a:pt x="1195" y="24688"/>
                        <a:pt x="1936" y="24688"/>
                      </a:cubicBezTo>
                      <a:cubicBezTo>
                        <a:pt x="2119" y="24688"/>
                        <a:pt x="2302" y="24648"/>
                        <a:pt x="2477" y="24558"/>
                      </a:cubicBezTo>
                      <a:cubicBezTo>
                        <a:pt x="1584" y="20843"/>
                        <a:pt x="2834" y="17009"/>
                        <a:pt x="4072" y="13402"/>
                      </a:cubicBezTo>
                      <a:cubicBezTo>
                        <a:pt x="5299" y="9794"/>
                        <a:pt x="6549" y="5937"/>
                        <a:pt x="5644" y="2234"/>
                      </a:cubicBezTo>
                      <a:cubicBezTo>
                        <a:pt x="5489" y="1591"/>
                        <a:pt x="5251" y="948"/>
                        <a:pt x="4775" y="484"/>
                      </a:cubicBezTo>
                      <a:cubicBezTo>
                        <a:pt x="4461" y="186"/>
                        <a:pt x="4030" y="0"/>
                        <a:pt x="361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7" name="Google Shape;3627;p41"/>
                <p:cNvSpPr/>
                <p:nvPr/>
              </p:nvSpPr>
              <p:spPr>
                <a:xfrm>
                  <a:off x="10679636" y="2285533"/>
                  <a:ext cx="129203" cy="131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6" h="1597" extrusionOk="0">
                      <a:moveTo>
                        <a:pt x="969" y="0"/>
                      </a:moveTo>
                      <a:cubicBezTo>
                        <a:pt x="855" y="0"/>
                        <a:pt x="741" y="20"/>
                        <a:pt x="632" y="61"/>
                      </a:cubicBezTo>
                      <a:cubicBezTo>
                        <a:pt x="334" y="157"/>
                        <a:pt x="120" y="407"/>
                        <a:pt x="60" y="704"/>
                      </a:cubicBezTo>
                      <a:cubicBezTo>
                        <a:pt x="1" y="1014"/>
                        <a:pt x="144" y="1311"/>
                        <a:pt x="406" y="1490"/>
                      </a:cubicBezTo>
                      <a:cubicBezTo>
                        <a:pt x="540" y="1560"/>
                        <a:pt x="691" y="1596"/>
                        <a:pt x="842" y="1596"/>
                      </a:cubicBezTo>
                      <a:cubicBezTo>
                        <a:pt x="974" y="1596"/>
                        <a:pt x="1106" y="1569"/>
                        <a:pt x="1227" y="1514"/>
                      </a:cubicBezTo>
                      <a:cubicBezTo>
                        <a:pt x="1418" y="1466"/>
                        <a:pt x="1572" y="1359"/>
                        <a:pt x="1703" y="1216"/>
                      </a:cubicBezTo>
                      <a:cubicBezTo>
                        <a:pt x="1834" y="1085"/>
                        <a:pt x="1906" y="895"/>
                        <a:pt x="1894" y="704"/>
                      </a:cubicBezTo>
                      <a:cubicBezTo>
                        <a:pt x="1846" y="466"/>
                        <a:pt x="1703" y="264"/>
                        <a:pt x="1501" y="157"/>
                      </a:cubicBezTo>
                      <a:cubicBezTo>
                        <a:pt x="1339" y="53"/>
                        <a:pt x="1154" y="0"/>
                        <a:pt x="9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8" name="Google Shape;3628;p41"/>
                <p:cNvSpPr/>
                <p:nvPr/>
              </p:nvSpPr>
              <p:spPr>
                <a:xfrm>
                  <a:off x="10569617" y="3858487"/>
                  <a:ext cx="59246" cy="52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" h="640" extrusionOk="0">
                      <a:moveTo>
                        <a:pt x="288" y="1"/>
                      </a:moveTo>
                      <a:cubicBezTo>
                        <a:pt x="240" y="1"/>
                        <a:pt x="193" y="4"/>
                        <a:pt x="147" y="14"/>
                      </a:cubicBezTo>
                      <a:cubicBezTo>
                        <a:pt x="0" y="308"/>
                        <a:pt x="224" y="639"/>
                        <a:pt x="533" y="639"/>
                      </a:cubicBezTo>
                      <a:cubicBezTo>
                        <a:pt x="574" y="639"/>
                        <a:pt x="616" y="633"/>
                        <a:pt x="659" y="621"/>
                      </a:cubicBezTo>
                      <a:cubicBezTo>
                        <a:pt x="707" y="609"/>
                        <a:pt x="743" y="585"/>
                        <a:pt x="779" y="561"/>
                      </a:cubicBezTo>
                      <a:cubicBezTo>
                        <a:pt x="862" y="466"/>
                        <a:pt x="874" y="323"/>
                        <a:pt x="814" y="216"/>
                      </a:cubicBezTo>
                      <a:cubicBezTo>
                        <a:pt x="743" y="109"/>
                        <a:pt x="636" y="37"/>
                        <a:pt x="517" y="25"/>
                      </a:cubicBezTo>
                      <a:cubicBezTo>
                        <a:pt x="443" y="11"/>
                        <a:pt x="365" y="1"/>
                        <a:pt x="288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3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9" name="Google Shape;3629;p41"/>
                <p:cNvSpPr/>
                <p:nvPr/>
              </p:nvSpPr>
              <p:spPr>
                <a:xfrm>
                  <a:off x="10601341" y="3707479"/>
                  <a:ext cx="57416" cy="72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7" h="883" extrusionOk="0">
                      <a:moveTo>
                        <a:pt x="405" y="1"/>
                      </a:moveTo>
                      <a:cubicBezTo>
                        <a:pt x="336" y="1"/>
                        <a:pt x="267" y="19"/>
                        <a:pt x="203" y="58"/>
                      </a:cubicBezTo>
                      <a:cubicBezTo>
                        <a:pt x="120" y="165"/>
                        <a:pt x="72" y="272"/>
                        <a:pt x="37" y="391"/>
                      </a:cubicBezTo>
                      <a:cubicBezTo>
                        <a:pt x="1" y="522"/>
                        <a:pt x="25" y="653"/>
                        <a:pt x="120" y="748"/>
                      </a:cubicBezTo>
                      <a:cubicBezTo>
                        <a:pt x="180" y="796"/>
                        <a:pt x="251" y="843"/>
                        <a:pt x="334" y="855"/>
                      </a:cubicBezTo>
                      <a:cubicBezTo>
                        <a:pt x="376" y="873"/>
                        <a:pt x="424" y="882"/>
                        <a:pt x="471" y="882"/>
                      </a:cubicBezTo>
                      <a:cubicBezTo>
                        <a:pt x="519" y="882"/>
                        <a:pt x="566" y="873"/>
                        <a:pt x="608" y="855"/>
                      </a:cubicBezTo>
                      <a:cubicBezTo>
                        <a:pt x="656" y="832"/>
                        <a:pt x="703" y="784"/>
                        <a:pt x="727" y="736"/>
                      </a:cubicBezTo>
                      <a:cubicBezTo>
                        <a:pt x="846" y="570"/>
                        <a:pt x="846" y="343"/>
                        <a:pt x="727" y="177"/>
                      </a:cubicBezTo>
                      <a:cubicBezTo>
                        <a:pt x="651" y="62"/>
                        <a:pt x="529" y="1"/>
                        <a:pt x="40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3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0" name="Google Shape;3630;p41"/>
                <p:cNvSpPr/>
                <p:nvPr/>
              </p:nvSpPr>
              <p:spPr>
                <a:xfrm>
                  <a:off x="10639302" y="3561175"/>
                  <a:ext cx="54162" cy="69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9" h="840" extrusionOk="0">
                      <a:moveTo>
                        <a:pt x="489" y="1"/>
                      </a:moveTo>
                      <a:cubicBezTo>
                        <a:pt x="465" y="1"/>
                        <a:pt x="441" y="3"/>
                        <a:pt x="417" y="9"/>
                      </a:cubicBezTo>
                      <a:cubicBezTo>
                        <a:pt x="262" y="45"/>
                        <a:pt x="143" y="140"/>
                        <a:pt x="84" y="295"/>
                      </a:cubicBezTo>
                      <a:cubicBezTo>
                        <a:pt x="1" y="461"/>
                        <a:pt x="12" y="711"/>
                        <a:pt x="179" y="807"/>
                      </a:cubicBezTo>
                      <a:cubicBezTo>
                        <a:pt x="233" y="828"/>
                        <a:pt x="289" y="840"/>
                        <a:pt x="344" y="840"/>
                      </a:cubicBezTo>
                      <a:cubicBezTo>
                        <a:pt x="411" y="840"/>
                        <a:pt x="477" y="822"/>
                        <a:pt x="536" y="783"/>
                      </a:cubicBezTo>
                      <a:cubicBezTo>
                        <a:pt x="632" y="700"/>
                        <a:pt x="715" y="604"/>
                        <a:pt x="751" y="485"/>
                      </a:cubicBezTo>
                      <a:cubicBezTo>
                        <a:pt x="786" y="402"/>
                        <a:pt x="798" y="295"/>
                        <a:pt x="786" y="211"/>
                      </a:cubicBezTo>
                      <a:cubicBezTo>
                        <a:pt x="736" y="81"/>
                        <a:pt x="618" y="1"/>
                        <a:pt x="48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3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1" name="Google Shape;3631;p41"/>
                <p:cNvSpPr/>
                <p:nvPr/>
              </p:nvSpPr>
              <p:spPr>
                <a:xfrm>
                  <a:off x="10677263" y="3393747"/>
                  <a:ext cx="59789" cy="76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2" h="923" extrusionOk="0">
                      <a:moveTo>
                        <a:pt x="550" y="0"/>
                      </a:moveTo>
                      <a:cubicBezTo>
                        <a:pt x="431" y="0"/>
                        <a:pt x="315" y="59"/>
                        <a:pt x="238" y="157"/>
                      </a:cubicBezTo>
                      <a:cubicBezTo>
                        <a:pt x="167" y="264"/>
                        <a:pt x="107" y="383"/>
                        <a:pt x="72" y="502"/>
                      </a:cubicBezTo>
                      <a:cubicBezTo>
                        <a:pt x="24" y="633"/>
                        <a:pt x="0" y="800"/>
                        <a:pt x="107" y="883"/>
                      </a:cubicBezTo>
                      <a:cubicBezTo>
                        <a:pt x="149" y="911"/>
                        <a:pt x="191" y="923"/>
                        <a:pt x="233" y="923"/>
                      </a:cubicBezTo>
                      <a:cubicBezTo>
                        <a:pt x="262" y="923"/>
                        <a:pt x="292" y="917"/>
                        <a:pt x="322" y="907"/>
                      </a:cubicBezTo>
                      <a:cubicBezTo>
                        <a:pt x="738" y="812"/>
                        <a:pt x="881" y="312"/>
                        <a:pt x="584" y="2"/>
                      </a:cubicBezTo>
                      <a:cubicBezTo>
                        <a:pt x="572" y="1"/>
                        <a:pt x="561" y="0"/>
                        <a:pt x="55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3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2" name="Google Shape;3632;p41"/>
                <p:cNvSpPr/>
                <p:nvPr/>
              </p:nvSpPr>
              <p:spPr>
                <a:xfrm>
                  <a:off x="10720037" y="3176477"/>
                  <a:ext cx="62975" cy="1143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1386" extrusionOk="0">
                      <a:moveTo>
                        <a:pt x="521" y="1"/>
                      </a:moveTo>
                      <a:cubicBezTo>
                        <a:pt x="325" y="1"/>
                        <a:pt x="137" y="127"/>
                        <a:pt x="72" y="313"/>
                      </a:cubicBezTo>
                      <a:cubicBezTo>
                        <a:pt x="12" y="528"/>
                        <a:pt x="0" y="742"/>
                        <a:pt x="36" y="956"/>
                      </a:cubicBezTo>
                      <a:cubicBezTo>
                        <a:pt x="48" y="1099"/>
                        <a:pt x="60" y="1254"/>
                        <a:pt x="84" y="1385"/>
                      </a:cubicBezTo>
                      <a:cubicBezTo>
                        <a:pt x="97" y="1386"/>
                        <a:pt x="110" y="1386"/>
                        <a:pt x="123" y="1386"/>
                      </a:cubicBezTo>
                      <a:cubicBezTo>
                        <a:pt x="347" y="1386"/>
                        <a:pt x="556" y="1291"/>
                        <a:pt x="703" y="1111"/>
                      </a:cubicBezTo>
                      <a:cubicBezTo>
                        <a:pt x="857" y="932"/>
                        <a:pt x="929" y="694"/>
                        <a:pt x="893" y="456"/>
                      </a:cubicBezTo>
                      <a:cubicBezTo>
                        <a:pt x="881" y="254"/>
                        <a:pt x="762" y="87"/>
                        <a:pt x="572" y="4"/>
                      </a:cubicBezTo>
                      <a:cubicBezTo>
                        <a:pt x="555" y="2"/>
                        <a:pt x="538" y="1"/>
                        <a:pt x="52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3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3" name="Google Shape;3633;p41"/>
                <p:cNvSpPr/>
                <p:nvPr/>
              </p:nvSpPr>
              <p:spPr>
                <a:xfrm>
                  <a:off x="10748237" y="2980910"/>
                  <a:ext cx="85277" cy="100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8" h="1218" extrusionOk="0">
                      <a:moveTo>
                        <a:pt x="1103" y="0"/>
                      </a:moveTo>
                      <a:cubicBezTo>
                        <a:pt x="1094" y="0"/>
                        <a:pt x="1083" y="2"/>
                        <a:pt x="1072" y="4"/>
                      </a:cubicBezTo>
                      <a:cubicBezTo>
                        <a:pt x="858" y="28"/>
                        <a:pt x="644" y="100"/>
                        <a:pt x="453" y="195"/>
                      </a:cubicBezTo>
                      <a:cubicBezTo>
                        <a:pt x="251" y="290"/>
                        <a:pt x="108" y="457"/>
                        <a:pt x="49" y="671"/>
                      </a:cubicBezTo>
                      <a:cubicBezTo>
                        <a:pt x="1" y="885"/>
                        <a:pt x="120" y="1112"/>
                        <a:pt x="322" y="1195"/>
                      </a:cubicBezTo>
                      <a:cubicBezTo>
                        <a:pt x="364" y="1211"/>
                        <a:pt x="408" y="1218"/>
                        <a:pt x="451" y="1218"/>
                      </a:cubicBezTo>
                      <a:cubicBezTo>
                        <a:pt x="605" y="1218"/>
                        <a:pt x="761" y="1130"/>
                        <a:pt x="882" y="1028"/>
                      </a:cubicBezTo>
                      <a:cubicBezTo>
                        <a:pt x="1049" y="909"/>
                        <a:pt x="1168" y="743"/>
                        <a:pt x="1203" y="540"/>
                      </a:cubicBezTo>
                      <a:cubicBezTo>
                        <a:pt x="1215" y="349"/>
                        <a:pt x="1258" y="0"/>
                        <a:pt x="110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3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4" name="Google Shape;3634;p41"/>
                <p:cNvSpPr/>
                <p:nvPr/>
              </p:nvSpPr>
              <p:spPr>
                <a:xfrm>
                  <a:off x="10742611" y="2752914"/>
                  <a:ext cx="123577" cy="158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3" h="1925" extrusionOk="0">
                      <a:moveTo>
                        <a:pt x="1333" y="1"/>
                      </a:moveTo>
                      <a:cubicBezTo>
                        <a:pt x="1306" y="1"/>
                        <a:pt x="1279" y="2"/>
                        <a:pt x="1251" y="5"/>
                      </a:cubicBezTo>
                      <a:cubicBezTo>
                        <a:pt x="477" y="88"/>
                        <a:pt x="1" y="898"/>
                        <a:pt x="298" y="1624"/>
                      </a:cubicBezTo>
                      <a:cubicBezTo>
                        <a:pt x="334" y="1732"/>
                        <a:pt x="405" y="1827"/>
                        <a:pt x="513" y="1886"/>
                      </a:cubicBezTo>
                      <a:cubicBezTo>
                        <a:pt x="574" y="1912"/>
                        <a:pt x="643" y="1924"/>
                        <a:pt x="711" y="1924"/>
                      </a:cubicBezTo>
                      <a:cubicBezTo>
                        <a:pt x="801" y="1924"/>
                        <a:pt x="891" y="1903"/>
                        <a:pt x="965" y="1863"/>
                      </a:cubicBezTo>
                      <a:cubicBezTo>
                        <a:pt x="1477" y="1624"/>
                        <a:pt x="1798" y="1112"/>
                        <a:pt x="1798" y="553"/>
                      </a:cubicBezTo>
                      <a:cubicBezTo>
                        <a:pt x="1822" y="362"/>
                        <a:pt x="1739" y="172"/>
                        <a:pt x="1584" y="53"/>
                      </a:cubicBezTo>
                      <a:cubicBezTo>
                        <a:pt x="1502" y="16"/>
                        <a:pt x="1420" y="1"/>
                        <a:pt x="133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3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5" name="Google Shape;3635;p41"/>
                <p:cNvSpPr/>
                <p:nvPr/>
              </p:nvSpPr>
              <p:spPr>
                <a:xfrm>
                  <a:off x="10733663" y="2541751"/>
                  <a:ext cx="134897" cy="163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0" h="1979" extrusionOk="0">
                      <a:moveTo>
                        <a:pt x="1656" y="1"/>
                      </a:moveTo>
                      <a:cubicBezTo>
                        <a:pt x="1585" y="1"/>
                        <a:pt x="1510" y="13"/>
                        <a:pt x="1442" y="28"/>
                      </a:cubicBezTo>
                      <a:cubicBezTo>
                        <a:pt x="1109" y="88"/>
                        <a:pt x="799" y="219"/>
                        <a:pt x="514" y="409"/>
                      </a:cubicBezTo>
                      <a:cubicBezTo>
                        <a:pt x="240" y="612"/>
                        <a:pt x="61" y="921"/>
                        <a:pt x="49" y="1266"/>
                      </a:cubicBezTo>
                      <a:cubicBezTo>
                        <a:pt x="0" y="1659"/>
                        <a:pt x="315" y="1979"/>
                        <a:pt x="674" y="1979"/>
                      </a:cubicBezTo>
                      <a:cubicBezTo>
                        <a:pt x="751" y="1979"/>
                        <a:pt x="829" y="1964"/>
                        <a:pt x="906" y="1933"/>
                      </a:cubicBezTo>
                      <a:cubicBezTo>
                        <a:pt x="1204" y="1826"/>
                        <a:pt x="1454" y="1624"/>
                        <a:pt x="1609" y="1362"/>
                      </a:cubicBezTo>
                      <a:cubicBezTo>
                        <a:pt x="1764" y="1088"/>
                        <a:pt x="1871" y="802"/>
                        <a:pt x="1942" y="504"/>
                      </a:cubicBezTo>
                      <a:cubicBezTo>
                        <a:pt x="1990" y="373"/>
                        <a:pt x="1978" y="231"/>
                        <a:pt x="1918" y="111"/>
                      </a:cubicBezTo>
                      <a:cubicBezTo>
                        <a:pt x="1855" y="27"/>
                        <a:pt x="1759" y="1"/>
                        <a:pt x="165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3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6" name="Google Shape;3636;p41"/>
                <p:cNvSpPr/>
                <p:nvPr/>
              </p:nvSpPr>
              <p:spPr>
                <a:xfrm>
                  <a:off x="10696583" y="2428702"/>
                  <a:ext cx="142150" cy="95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" h="1156" extrusionOk="0">
                      <a:moveTo>
                        <a:pt x="1850" y="1"/>
                      </a:moveTo>
                      <a:cubicBezTo>
                        <a:pt x="1778" y="1"/>
                        <a:pt x="1708" y="16"/>
                        <a:pt x="1644" y="53"/>
                      </a:cubicBezTo>
                      <a:lnTo>
                        <a:pt x="453" y="517"/>
                      </a:lnTo>
                      <a:cubicBezTo>
                        <a:pt x="370" y="553"/>
                        <a:pt x="275" y="588"/>
                        <a:pt x="203" y="660"/>
                      </a:cubicBezTo>
                      <a:cubicBezTo>
                        <a:pt x="1" y="791"/>
                        <a:pt x="72" y="1089"/>
                        <a:pt x="299" y="1136"/>
                      </a:cubicBezTo>
                      <a:cubicBezTo>
                        <a:pt x="361" y="1150"/>
                        <a:pt x="424" y="1156"/>
                        <a:pt x="487" y="1156"/>
                      </a:cubicBezTo>
                      <a:cubicBezTo>
                        <a:pt x="531" y="1156"/>
                        <a:pt x="576" y="1153"/>
                        <a:pt x="620" y="1148"/>
                      </a:cubicBezTo>
                      <a:cubicBezTo>
                        <a:pt x="870" y="1124"/>
                        <a:pt x="1120" y="1077"/>
                        <a:pt x="1358" y="993"/>
                      </a:cubicBezTo>
                      <a:cubicBezTo>
                        <a:pt x="1596" y="910"/>
                        <a:pt x="1799" y="767"/>
                        <a:pt x="1965" y="577"/>
                      </a:cubicBezTo>
                      <a:cubicBezTo>
                        <a:pt x="2037" y="493"/>
                        <a:pt x="2084" y="386"/>
                        <a:pt x="2084" y="267"/>
                      </a:cubicBezTo>
                      <a:cubicBezTo>
                        <a:pt x="2096" y="160"/>
                        <a:pt x="2025" y="53"/>
                        <a:pt x="1918" y="5"/>
                      </a:cubicBezTo>
                      <a:cubicBezTo>
                        <a:pt x="1895" y="2"/>
                        <a:pt x="1873" y="1"/>
                        <a:pt x="185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3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7" name="Google Shape;3637;p41"/>
                <p:cNvSpPr/>
                <p:nvPr/>
              </p:nvSpPr>
              <p:spPr>
                <a:xfrm>
                  <a:off x="10742611" y="2564608"/>
                  <a:ext cx="712718" cy="1669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20235" extrusionOk="0">
                      <a:moveTo>
                        <a:pt x="9346" y="1"/>
                      </a:moveTo>
                      <a:cubicBezTo>
                        <a:pt x="9334" y="1"/>
                        <a:pt x="9323" y="1"/>
                        <a:pt x="9311" y="1"/>
                      </a:cubicBezTo>
                      <a:cubicBezTo>
                        <a:pt x="8942" y="25"/>
                        <a:pt x="8573" y="120"/>
                        <a:pt x="8252" y="287"/>
                      </a:cubicBezTo>
                      <a:cubicBezTo>
                        <a:pt x="6132" y="1323"/>
                        <a:pt x="4692" y="3371"/>
                        <a:pt x="4442" y="5716"/>
                      </a:cubicBezTo>
                      <a:cubicBezTo>
                        <a:pt x="4323" y="6871"/>
                        <a:pt x="4513" y="8085"/>
                        <a:pt x="4061" y="9169"/>
                      </a:cubicBezTo>
                      <a:cubicBezTo>
                        <a:pt x="3572" y="10348"/>
                        <a:pt x="2429" y="11110"/>
                        <a:pt x="1679" y="12157"/>
                      </a:cubicBezTo>
                      <a:cubicBezTo>
                        <a:pt x="370" y="14015"/>
                        <a:pt x="513" y="16467"/>
                        <a:pt x="96" y="18706"/>
                      </a:cubicBezTo>
                      <a:cubicBezTo>
                        <a:pt x="24" y="18992"/>
                        <a:pt x="1" y="19301"/>
                        <a:pt x="36" y="19611"/>
                      </a:cubicBezTo>
                      <a:cubicBezTo>
                        <a:pt x="96" y="19908"/>
                        <a:pt x="322" y="20194"/>
                        <a:pt x="620" y="20230"/>
                      </a:cubicBezTo>
                      <a:cubicBezTo>
                        <a:pt x="643" y="20233"/>
                        <a:pt x="665" y="20234"/>
                        <a:pt x="688" y="20234"/>
                      </a:cubicBezTo>
                      <a:cubicBezTo>
                        <a:pt x="1016" y="20234"/>
                        <a:pt x="1292" y="19921"/>
                        <a:pt x="1370" y="19587"/>
                      </a:cubicBezTo>
                      <a:cubicBezTo>
                        <a:pt x="1441" y="19230"/>
                        <a:pt x="1346" y="18861"/>
                        <a:pt x="1286" y="18503"/>
                      </a:cubicBezTo>
                      <a:cubicBezTo>
                        <a:pt x="858" y="16158"/>
                        <a:pt x="1560" y="13753"/>
                        <a:pt x="3168" y="11991"/>
                      </a:cubicBezTo>
                      <a:cubicBezTo>
                        <a:pt x="3811" y="11300"/>
                        <a:pt x="4573" y="10741"/>
                        <a:pt x="5263" y="10098"/>
                      </a:cubicBezTo>
                      <a:cubicBezTo>
                        <a:pt x="5942" y="9455"/>
                        <a:pt x="6573" y="8705"/>
                        <a:pt x="6835" y="7800"/>
                      </a:cubicBezTo>
                      <a:cubicBezTo>
                        <a:pt x="7037" y="7050"/>
                        <a:pt x="6990" y="6264"/>
                        <a:pt x="7025" y="5490"/>
                      </a:cubicBezTo>
                      <a:cubicBezTo>
                        <a:pt x="7061" y="4716"/>
                        <a:pt x="7228" y="3894"/>
                        <a:pt x="7763" y="3335"/>
                      </a:cubicBezTo>
                      <a:cubicBezTo>
                        <a:pt x="8097" y="3002"/>
                        <a:pt x="8537" y="2811"/>
                        <a:pt x="8954" y="2597"/>
                      </a:cubicBezTo>
                      <a:cubicBezTo>
                        <a:pt x="9383" y="2382"/>
                        <a:pt x="9811" y="2156"/>
                        <a:pt x="10109" y="1787"/>
                      </a:cubicBezTo>
                      <a:cubicBezTo>
                        <a:pt x="10407" y="1418"/>
                        <a:pt x="10514" y="870"/>
                        <a:pt x="10252" y="477"/>
                      </a:cubicBezTo>
                      <a:cubicBezTo>
                        <a:pt x="10044" y="178"/>
                        <a:pt x="9703" y="1"/>
                        <a:pt x="934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8" name="Google Shape;3638;p41"/>
                <p:cNvSpPr/>
                <p:nvPr/>
              </p:nvSpPr>
              <p:spPr>
                <a:xfrm>
                  <a:off x="11343074" y="2589034"/>
                  <a:ext cx="82430" cy="133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6" h="1613" extrusionOk="0">
                      <a:moveTo>
                        <a:pt x="596" y="0"/>
                      </a:moveTo>
                      <a:cubicBezTo>
                        <a:pt x="506" y="0"/>
                        <a:pt x="416" y="24"/>
                        <a:pt x="334" y="74"/>
                      </a:cubicBezTo>
                      <a:cubicBezTo>
                        <a:pt x="167" y="193"/>
                        <a:pt x="60" y="372"/>
                        <a:pt x="48" y="574"/>
                      </a:cubicBezTo>
                      <a:cubicBezTo>
                        <a:pt x="1" y="789"/>
                        <a:pt x="13" y="1015"/>
                        <a:pt x="60" y="1229"/>
                      </a:cubicBezTo>
                      <a:cubicBezTo>
                        <a:pt x="53" y="1464"/>
                        <a:pt x="243" y="1612"/>
                        <a:pt x="437" y="1612"/>
                      </a:cubicBezTo>
                      <a:cubicBezTo>
                        <a:pt x="548" y="1612"/>
                        <a:pt x="661" y="1564"/>
                        <a:pt x="739" y="1455"/>
                      </a:cubicBezTo>
                      <a:cubicBezTo>
                        <a:pt x="929" y="1301"/>
                        <a:pt x="1072" y="1098"/>
                        <a:pt x="1144" y="860"/>
                      </a:cubicBezTo>
                      <a:cubicBezTo>
                        <a:pt x="1215" y="622"/>
                        <a:pt x="1156" y="372"/>
                        <a:pt x="989" y="181"/>
                      </a:cubicBezTo>
                      <a:cubicBezTo>
                        <a:pt x="886" y="64"/>
                        <a:pt x="742" y="0"/>
                        <a:pt x="5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9" name="Google Shape;3639;p41"/>
                <p:cNvSpPr/>
                <p:nvPr/>
              </p:nvSpPr>
              <p:spPr>
                <a:xfrm>
                  <a:off x="11283353" y="2615192"/>
                  <a:ext cx="54976" cy="138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" h="1677" extrusionOk="0">
                      <a:moveTo>
                        <a:pt x="435" y="1"/>
                      </a:moveTo>
                      <a:cubicBezTo>
                        <a:pt x="362" y="1"/>
                        <a:pt x="289" y="37"/>
                        <a:pt x="251" y="114"/>
                      </a:cubicBezTo>
                      <a:cubicBezTo>
                        <a:pt x="238" y="128"/>
                        <a:pt x="227" y="133"/>
                        <a:pt x="219" y="133"/>
                      </a:cubicBezTo>
                      <a:cubicBezTo>
                        <a:pt x="192" y="133"/>
                        <a:pt x="186" y="79"/>
                        <a:pt x="173" y="79"/>
                      </a:cubicBezTo>
                      <a:cubicBezTo>
                        <a:pt x="168" y="79"/>
                        <a:pt x="163" y="85"/>
                        <a:pt x="156" y="103"/>
                      </a:cubicBezTo>
                      <a:cubicBezTo>
                        <a:pt x="1" y="495"/>
                        <a:pt x="1" y="936"/>
                        <a:pt x="156" y="1341"/>
                      </a:cubicBezTo>
                      <a:cubicBezTo>
                        <a:pt x="191" y="1424"/>
                        <a:pt x="239" y="1507"/>
                        <a:pt x="298" y="1579"/>
                      </a:cubicBezTo>
                      <a:cubicBezTo>
                        <a:pt x="361" y="1641"/>
                        <a:pt x="441" y="1676"/>
                        <a:pt x="524" y="1676"/>
                      </a:cubicBezTo>
                      <a:cubicBezTo>
                        <a:pt x="536" y="1676"/>
                        <a:pt x="548" y="1676"/>
                        <a:pt x="560" y="1674"/>
                      </a:cubicBezTo>
                      <a:cubicBezTo>
                        <a:pt x="679" y="1638"/>
                        <a:pt x="763" y="1543"/>
                        <a:pt x="798" y="1424"/>
                      </a:cubicBezTo>
                      <a:cubicBezTo>
                        <a:pt x="810" y="1305"/>
                        <a:pt x="810" y="1186"/>
                        <a:pt x="798" y="1067"/>
                      </a:cubicBezTo>
                      <a:lnTo>
                        <a:pt x="691" y="364"/>
                      </a:lnTo>
                      <a:cubicBezTo>
                        <a:pt x="691" y="281"/>
                        <a:pt x="667" y="210"/>
                        <a:pt x="644" y="138"/>
                      </a:cubicBezTo>
                      <a:cubicBezTo>
                        <a:pt x="605" y="49"/>
                        <a:pt x="519" y="1"/>
                        <a:pt x="435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3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0" name="Google Shape;3640;p41"/>
                <p:cNvSpPr/>
                <p:nvPr/>
              </p:nvSpPr>
              <p:spPr>
                <a:xfrm>
                  <a:off x="11200246" y="2706869"/>
                  <a:ext cx="51722" cy="128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1554" extrusionOk="0">
                      <a:moveTo>
                        <a:pt x="350" y="1"/>
                      </a:moveTo>
                      <a:cubicBezTo>
                        <a:pt x="337" y="1"/>
                        <a:pt x="323" y="2"/>
                        <a:pt x="310" y="4"/>
                      </a:cubicBezTo>
                      <a:cubicBezTo>
                        <a:pt x="239" y="39"/>
                        <a:pt x="179" y="99"/>
                        <a:pt x="155" y="182"/>
                      </a:cubicBezTo>
                      <a:cubicBezTo>
                        <a:pt x="0" y="539"/>
                        <a:pt x="0" y="956"/>
                        <a:pt x="155" y="1313"/>
                      </a:cubicBezTo>
                      <a:cubicBezTo>
                        <a:pt x="179" y="1420"/>
                        <a:pt x="262" y="1516"/>
                        <a:pt x="381" y="1551"/>
                      </a:cubicBezTo>
                      <a:cubicBezTo>
                        <a:pt x="392" y="1553"/>
                        <a:pt x="403" y="1554"/>
                        <a:pt x="414" y="1554"/>
                      </a:cubicBezTo>
                      <a:cubicBezTo>
                        <a:pt x="488" y="1554"/>
                        <a:pt x="568" y="1518"/>
                        <a:pt x="620" y="1456"/>
                      </a:cubicBezTo>
                      <a:cubicBezTo>
                        <a:pt x="667" y="1385"/>
                        <a:pt x="703" y="1301"/>
                        <a:pt x="727" y="1218"/>
                      </a:cubicBezTo>
                      <a:cubicBezTo>
                        <a:pt x="762" y="897"/>
                        <a:pt x="715" y="587"/>
                        <a:pt x="608" y="289"/>
                      </a:cubicBezTo>
                      <a:cubicBezTo>
                        <a:pt x="596" y="218"/>
                        <a:pt x="560" y="146"/>
                        <a:pt x="512" y="87"/>
                      </a:cubicBezTo>
                      <a:cubicBezTo>
                        <a:pt x="472" y="27"/>
                        <a:pt x="416" y="1"/>
                        <a:pt x="35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3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1" name="Google Shape;3641;p41"/>
                <p:cNvSpPr/>
                <p:nvPr/>
              </p:nvSpPr>
              <p:spPr>
                <a:xfrm>
                  <a:off x="11112257" y="2824622"/>
                  <a:ext cx="86429" cy="145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" h="1758" extrusionOk="0">
                      <a:moveTo>
                        <a:pt x="350" y="1"/>
                      </a:moveTo>
                      <a:cubicBezTo>
                        <a:pt x="298" y="1"/>
                        <a:pt x="252" y="29"/>
                        <a:pt x="215" y="101"/>
                      </a:cubicBezTo>
                      <a:cubicBezTo>
                        <a:pt x="1" y="601"/>
                        <a:pt x="108" y="1184"/>
                        <a:pt x="513" y="1565"/>
                      </a:cubicBezTo>
                      <a:cubicBezTo>
                        <a:pt x="596" y="1648"/>
                        <a:pt x="703" y="1708"/>
                        <a:pt x="810" y="1744"/>
                      </a:cubicBezTo>
                      <a:cubicBezTo>
                        <a:pt x="841" y="1753"/>
                        <a:pt x="873" y="1757"/>
                        <a:pt x="905" y="1757"/>
                      </a:cubicBezTo>
                      <a:cubicBezTo>
                        <a:pt x="995" y="1757"/>
                        <a:pt x="1085" y="1722"/>
                        <a:pt x="1156" y="1660"/>
                      </a:cubicBezTo>
                      <a:cubicBezTo>
                        <a:pt x="1275" y="1541"/>
                        <a:pt x="1263" y="1339"/>
                        <a:pt x="1227" y="1172"/>
                      </a:cubicBezTo>
                      <a:cubicBezTo>
                        <a:pt x="1203" y="874"/>
                        <a:pt x="1060" y="589"/>
                        <a:pt x="858" y="374"/>
                      </a:cubicBezTo>
                      <a:cubicBezTo>
                        <a:pt x="690" y="233"/>
                        <a:pt x="497" y="1"/>
                        <a:pt x="350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3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2" name="Google Shape;3642;p41"/>
                <p:cNvSpPr/>
                <p:nvPr/>
              </p:nvSpPr>
              <p:spPr>
                <a:xfrm>
                  <a:off x="11058976" y="3009709"/>
                  <a:ext cx="145811" cy="131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1" h="1588" extrusionOk="0">
                      <a:moveTo>
                        <a:pt x="96" y="1"/>
                      </a:moveTo>
                      <a:lnTo>
                        <a:pt x="96" y="1"/>
                      </a:lnTo>
                      <a:cubicBezTo>
                        <a:pt x="1" y="405"/>
                        <a:pt x="84" y="1132"/>
                        <a:pt x="406" y="1370"/>
                      </a:cubicBezTo>
                      <a:cubicBezTo>
                        <a:pt x="601" y="1520"/>
                        <a:pt x="819" y="1587"/>
                        <a:pt x="1032" y="1587"/>
                      </a:cubicBezTo>
                      <a:cubicBezTo>
                        <a:pt x="1612" y="1587"/>
                        <a:pt x="2151" y="1091"/>
                        <a:pt x="2072" y="429"/>
                      </a:cubicBezTo>
                      <a:lnTo>
                        <a:pt x="2072" y="429"/>
                      </a:lnTo>
                      <a:cubicBezTo>
                        <a:pt x="1843" y="542"/>
                        <a:pt x="1598" y="596"/>
                        <a:pt x="1355" y="596"/>
                      </a:cubicBezTo>
                      <a:cubicBezTo>
                        <a:pt x="879" y="596"/>
                        <a:pt x="412" y="387"/>
                        <a:pt x="9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3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3" name="Google Shape;3643;p41"/>
                <p:cNvSpPr/>
                <p:nvPr/>
              </p:nvSpPr>
              <p:spPr>
                <a:xfrm>
                  <a:off x="11061416" y="3222275"/>
                  <a:ext cx="100122" cy="87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7" h="1061" extrusionOk="0">
                      <a:moveTo>
                        <a:pt x="107" y="0"/>
                      </a:moveTo>
                      <a:cubicBezTo>
                        <a:pt x="95" y="0"/>
                        <a:pt x="83" y="3"/>
                        <a:pt x="72" y="8"/>
                      </a:cubicBezTo>
                      <a:cubicBezTo>
                        <a:pt x="36" y="44"/>
                        <a:pt x="12" y="92"/>
                        <a:pt x="24" y="139"/>
                      </a:cubicBezTo>
                      <a:cubicBezTo>
                        <a:pt x="1" y="318"/>
                        <a:pt x="12" y="496"/>
                        <a:pt x="60" y="675"/>
                      </a:cubicBezTo>
                      <a:cubicBezTo>
                        <a:pt x="108" y="854"/>
                        <a:pt x="239" y="985"/>
                        <a:pt x="405" y="1044"/>
                      </a:cubicBezTo>
                      <a:cubicBezTo>
                        <a:pt x="451" y="1056"/>
                        <a:pt x="497" y="1061"/>
                        <a:pt x="542" y="1061"/>
                      </a:cubicBezTo>
                      <a:cubicBezTo>
                        <a:pt x="639" y="1061"/>
                        <a:pt x="733" y="1037"/>
                        <a:pt x="822" y="997"/>
                      </a:cubicBezTo>
                      <a:cubicBezTo>
                        <a:pt x="1024" y="925"/>
                        <a:pt x="1191" y="794"/>
                        <a:pt x="1322" y="627"/>
                      </a:cubicBezTo>
                      <a:cubicBezTo>
                        <a:pt x="1453" y="461"/>
                        <a:pt x="1477" y="235"/>
                        <a:pt x="1394" y="32"/>
                      </a:cubicBezTo>
                      <a:lnTo>
                        <a:pt x="1394" y="32"/>
                      </a:lnTo>
                      <a:cubicBezTo>
                        <a:pt x="1217" y="154"/>
                        <a:pt x="1008" y="217"/>
                        <a:pt x="799" y="217"/>
                      </a:cubicBezTo>
                      <a:cubicBezTo>
                        <a:pt x="600" y="217"/>
                        <a:pt x="401" y="160"/>
                        <a:pt x="227" y="44"/>
                      </a:cubicBezTo>
                      <a:cubicBezTo>
                        <a:pt x="190" y="26"/>
                        <a:pt x="147" y="0"/>
                        <a:pt x="10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3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4" name="Google Shape;3644;p41"/>
                <p:cNvSpPr/>
                <p:nvPr/>
              </p:nvSpPr>
              <p:spPr>
                <a:xfrm>
                  <a:off x="10998442" y="3363710"/>
                  <a:ext cx="66771" cy="62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5" h="756" extrusionOk="0">
                      <a:moveTo>
                        <a:pt x="488" y="0"/>
                      </a:moveTo>
                      <a:cubicBezTo>
                        <a:pt x="427" y="0"/>
                        <a:pt x="366" y="15"/>
                        <a:pt x="310" y="45"/>
                      </a:cubicBezTo>
                      <a:cubicBezTo>
                        <a:pt x="1" y="211"/>
                        <a:pt x="60" y="676"/>
                        <a:pt x="406" y="747"/>
                      </a:cubicBezTo>
                      <a:cubicBezTo>
                        <a:pt x="433" y="753"/>
                        <a:pt x="460" y="755"/>
                        <a:pt x="485" y="755"/>
                      </a:cubicBezTo>
                      <a:cubicBezTo>
                        <a:pt x="788" y="755"/>
                        <a:pt x="984" y="392"/>
                        <a:pt x="787" y="140"/>
                      </a:cubicBezTo>
                      <a:cubicBezTo>
                        <a:pt x="710" y="48"/>
                        <a:pt x="599" y="0"/>
                        <a:pt x="48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3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5" name="Google Shape;3645;p41"/>
                <p:cNvSpPr/>
                <p:nvPr/>
              </p:nvSpPr>
              <p:spPr>
                <a:xfrm>
                  <a:off x="10932281" y="3466445"/>
                  <a:ext cx="46909" cy="56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" h="686" extrusionOk="0">
                      <a:moveTo>
                        <a:pt x="477" y="0"/>
                      </a:moveTo>
                      <a:cubicBezTo>
                        <a:pt x="382" y="0"/>
                        <a:pt x="291" y="69"/>
                        <a:pt x="215" y="145"/>
                      </a:cubicBezTo>
                      <a:cubicBezTo>
                        <a:pt x="143" y="204"/>
                        <a:pt x="84" y="288"/>
                        <a:pt x="36" y="383"/>
                      </a:cubicBezTo>
                      <a:cubicBezTo>
                        <a:pt x="1" y="478"/>
                        <a:pt x="36" y="585"/>
                        <a:pt x="120" y="657"/>
                      </a:cubicBezTo>
                      <a:cubicBezTo>
                        <a:pt x="152" y="677"/>
                        <a:pt x="192" y="685"/>
                        <a:pt x="234" y="685"/>
                      </a:cubicBezTo>
                      <a:cubicBezTo>
                        <a:pt x="267" y="685"/>
                        <a:pt x="302" y="680"/>
                        <a:pt x="334" y="669"/>
                      </a:cubicBezTo>
                      <a:cubicBezTo>
                        <a:pt x="405" y="633"/>
                        <a:pt x="465" y="585"/>
                        <a:pt x="512" y="526"/>
                      </a:cubicBezTo>
                      <a:cubicBezTo>
                        <a:pt x="584" y="454"/>
                        <a:pt x="643" y="359"/>
                        <a:pt x="667" y="264"/>
                      </a:cubicBezTo>
                      <a:cubicBezTo>
                        <a:pt x="691" y="169"/>
                        <a:pt x="643" y="62"/>
                        <a:pt x="548" y="14"/>
                      </a:cubicBezTo>
                      <a:cubicBezTo>
                        <a:pt x="524" y="4"/>
                        <a:pt x="501" y="0"/>
                        <a:pt x="47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3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6" name="Google Shape;3646;p41"/>
                <p:cNvSpPr/>
                <p:nvPr/>
              </p:nvSpPr>
              <p:spPr>
                <a:xfrm>
                  <a:off x="10853173" y="3574873"/>
                  <a:ext cx="45282" cy="62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758" extrusionOk="0">
                      <a:moveTo>
                        <a:pt x="497" y="1"/>
                      </a:moveTo>
                      <a:cubicBezTo>
                        <a:pt x="408" y="1"/>
                        <a:pt x="318" y="38"/>
                        <a:pt x="251" y="105"/>
                      </a:cubicBezTo>
                      <a:cubicBezTo>
                        <a:pt x="155" y="200"/>
                        <a:pt x="96" y="319"/>
                        <a:pt x="60" y="450"/>
                      </a:cubicBezTo>
                      <a:cubicBezTo>
                        <a:pt x="25" y="545"/>
                        <a:pt x="1" y="688"/>
                        <a:pt x="96" y="736"/>
                      </a:cubicBezTo>
                      <a:cubicBezTo>
                        <a:pt x="126" y="751"/>
                        <a:pt x="156" y="757"/>
                        <a:pt x="185" y="757"/>
                      </a:cubicBezTo>
                      <a:cubicBezTo>
                        <a:pt x="225" y="757"/>
                        <a:pt x="264" y="745"/>
                        <a:pt x="298" y="724"/>
                      </a:cubicBezTo>
                      <a:cubicBezTo>
                        <a:pt x="536" y="581"/>
                        <a:pt x="667" y="295"/>
                        <a:pt x="608" y="22"/>
                      </a:cubicBezTo>
                      <a:cubicBezTo>
                        <a:pt x="572" y="7"/>
                        <a:pt x="535" y="1"/>
                        <a:pt x="497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3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7" name="Google Shape;3647;p41"/>
                <p:cNvSpPr/>
                <p:nvPr/>
              </p:nvSpPr>
              <p:spPr>
                <a:xfrm>
                  <a:off x="10804772" y="3695432"/>
                  <a:ext cx="41215" cy="798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968" extrusionOk="0">
                      <a:moveTo>
                        <a:pt x="376" y="1"/>
                      </a:moveTo>
                      <a:cubicBezTo>
                        <a:pt x="329" y="1"/>
                        <a:pt x="284" y="15"/>
                        <a:pt x="250" y="49"/>
                      </a:cubicBezTo>
                      <a:cubicBezTo>
                        <a:pt x="179" y="108"/>
                        <a:pt x="131" y="180"/>
                        <a:pt x="96" y="263"/>
                      </a:cubicBezTo>
                      <a:cubicBezTo>
                        <a:pt x="36" y="394"/>
                        <a:pt x="12" y="549"/>
                        <a:pt x="0" y="692"/>
                      </a:cubicBezTo>
                      <a:cubicBezTo>
                        <a:pt x="0" y="799"/>
                        <a:pt x="12" y="942"/>
                        <a:pt x="119" y="966"/>
                      </a:cubicBezTo>
                      <a:cubicBezTo>
                        <a:pt x="131" y="967"/>
                        <a:pt x="143" y="968"/>
                        <a:pt x="155" y="968"/>
                      </a:cubicBezTo>
                      <a:cubicBezTo>
                        <a:pt x="235" y="968"/>
                        <a:pt x="304" y="933"/>
                        <a:pt x="346" y="870"/>
                      </a:cubicBezTo>
                      <a:cubicBezTo>
                        <a:pt x="488" y="704"/>
                        <a:pt x="572" y="513"/>
                        <a:pt x="584" y="299"/>
                      </a:cubicBezTo>
                      <a:cubicBezTo>
                        <a:pt x="608" y="204"/>
                        <a:pt x="560" y="96"/>
                        <a:pt x="488" y="25"/>
                      </a:cubicBezTo>
                      <a:cubicBezTo>
                        <a:pt x="452" y="9"/>
                        <a:pt x="413" y="1"/>
                        <a:pt x="37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3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8" name="Google Shape;3648;p41"/>
                <p:cNvSpPr/>
                <p:nvPr/>
              </p:nvSpPr>
              <p:spPr>
                <a:xfrm>
                  <a:off x="10788639" y="3845366"/>
                  <a:ext cx="30708" cy="772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" h="936" extrusionOk="0">
                      <a:moveTo>
                        <a:pt x="294" y="0"/>
                      </a:moveTo>
                      <a:cubicBezTo>
                        <a:pt x="250" y="0"/>
                        <a:pt x="207" y="19"/>
                        <a:pt x="179" y="53"/>
                      </a:cubicBezTo>
                      <a:cubicBezTo>
                        <a:pt x="119" y="101"/>
                        <a:pt x="84" y="173"/>
                        <a:pt x="72" y="244"/>
                      </a:cubicBezTo>
                      <a:cubicBezTo>
                        <a:pt x="12" y="411"/>
                        <a:pt x="0" y="589"/>
                        <a:pt x="24" y="768"/>
                      </a:cubicBezTo>
                      <a:cubicBezTo>
                        <a:pt x="24" y="827"/>
                        <a:pt x="48" y="875"/>
                        <a:pt x="84" y="923"/>
                      </a:cubicBezTo>
                      <a:cubicBezTo>
                        <a:pt x="100" y="931"/>
                        <a:pt x="120" y="935"/>
                        <a:pt x="140" y="935"/>
                      </a:cubicBezTo>
                      <a:cubicBezTo>
                        <a:pt x="177" y="935"/>
                        <a:pt x="215" y="922"/>
                        <a:pt x="238" y="899"/>
                      </a:cubicBezTo>
                      <a:cubicBezTo>
                        <a:pt x="286" y="863"/>
                        <a:pt x="322" y="815"/>
                        <a:pt x="334" y="756"/>
                      </a:cubicBezTo>
                      <a:cubicBezTo>
                        <a:pt x="405" y="589"/>
                        <a:pt x="441" y="411"/>
                        <a:pt x="441" y="220"/>
                      </a:cubicBezTo>
                      <a:cubicBezTo>
                        <a:pt x="453" y="149"/>
                        <a:pt x="429" y="77"/>
                        <a:pt x="381" y="30"/>
                      </a:cubicBezTo>
                      <a:cubicBezTo>
                        <a:pt x="356" y="10"/>
                        <a:pt x="325" y="0"/>
                        <a:pt x="29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3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9" name="Google Shape;3649;p41"/>
                <p:cNvSpPr/>
                <p:nvPr/>
              </p:nvSpPr>
              <p:spPr>
                <a:xfrm>
                  <a:off x="10948414" y="3119375"/>
                  <a:ext cx="509355" cy="1116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4" h="13531" extrusionOk="0">
                      <a:moveTo>
                        <a:pt x="6391" y="1"/>
                      </a:moveTo>
                      <a:cubicBezTo>
                        <a:pt x="6003" y="1"/>
                        <a:pt x="5593" y="202"/>
                        <a:pt x="5347" y="517"/>
                      </a:cubicBezTo>
                      <a:cubicBezTo>
                        <a:pt x="4966" y="1017"/>
                        <a:pt x="4894" y="1672"/>
                        <a:pt x="4930" y="2291"/>
                      </a:cubicBezTo>
                      <a:cubicBezTo>
                        <a:pt x="4954" y="2922"/>
                        <a:pt x="5073" y="3541"/>
                        <a:pt x="4989" y="4160"/>
                      </a:cubicBezTo>
                      <a:cubicBezTo>
                        <a:pt x="4858" y="5172"/>
                        <a:pt x="4227" y="6065"/>
                        <a:pt x="3299" y="6518"/>
                      </a:cubicBezTo>
                      <a:cubicBezTo>
                        <a:pt x="2441" y="6935"/>
                        <a:pt x="1370" y="6970"/>
                        <a:pt x="703" y="7661"/>
                      </a:cubicBezTo>
                      <a:cubicBezTo>
                        <a:pt x="1" y="8387"/>
                        <a:pt x="72" y="9566"/>
                        <a:pt x="251" y="10554"/>
                      </a:cubicBezTo>
                      <a:cubicBezTo>
                        <a:pt x="429" y="11542"/>
                        <a:pt x="655" y="12638"/>
                        <a:pt x="167" y="13531"/>
                      </a:cubicBezTo>
                      <a:cubicBezTo>
                        <a:pt x="763" y="13507"/>
                        <a:pt x="1215" y="12947"/>
                        <a:pt x="1346" y="12376"/>
                      </a:cubicBezTo>
                      <a:cubicBezTo>
                        <a:pt x="1477" y="11804"/>
                        <a:pt x="1370" y="11197"/>
                        <a:pt x="1275" y="10614"/>
                      </a:cubicBezTo>
                      <a:cubicBezTo>
                        <a:pt x="1179" y="10030"/>
                        <a:pt x="1108" y="9411"/>
                        <a:pt x="1322" y="8851"/>
                      </a:cubicBezTo>
                      <a:cubicBezTo>
                        <a:pt x="1596" y="8149"/>
                        <a:pt x="2275" y="7685"/>
                        <a:pt x="2965" y="7387"/>
                      </a:cubicBezTo>
                      <a:cubicBezTo>
                        <a:pt x="3644" y="7089"/>
                        <a:pt x="4394" y="6911"/>
                        <a:pt x="5049" y="6530"/>
                      </a:cubicBezTo>
                      <a:cubicBezTo>
                        <a:pt x="6740" y="5565"/>
                        <a:pt x="7513" y="3446"/>
                        <a:pt x="7454" y="1493"/>
                      </a:cubicBezTo>
                      <a:cubicBezTo>
                        <a:pt x="7430" y="1017"/>
                        <a:pt x="7347" y="493"/>
                        <a:pt x="6978" y="196"/>
                      </a:cubicBezTo>
                      <a:cubicBezTo>
                        <a:pt x="6809" y="61"/>
                        <a:pt x="6603" y="1"/>
                        <a:pt x="639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0" name="Google Shape;3650;p41"/>
                <p:cNvSpPr/>
                <p:nvPr/>
              </p:nvSpPr>
              <p:spPr>
                <a:xfrm>
                  <a:off x="11308367" y="3150649"/>
                  <a:ext cx="118764" cy="120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2" h="1459" extrusionOk="0">
                      <a:moveTo>
                        <a:pt x="1132" y="1"/>
                      </a:moveTo>
                      <a:cubicBezTo>
                        <a:pt x="947" y="1"/>
                        <a:pt x="750" y="67"/>
                        <a:pt x="584" y="150"/>
                      </a:cubicBezTo>
                      <a:cubicBezTo>
                        <a:pt x="406" y="233"/>
                        <a:pt x="251" y="364"/>
                        <a:pt x="144" y="519"/>
                      </a:cubicBezTo>
                      <a:cubicBezTo>
                        <a:pt x="25" y="686"/>
                        <a:pt x="1" y="900"/>
                        <a:pt x="84" y="1079"/>
                      </a:cubicBezTo>
                      <a:cubicBezTo>
                        <a:pt x="215" y="1317"/>
                        <a:pt x="513" y="1388"/>
                        <a:pt x="787" y="1424"/>
                      </a:cubicBezTo>
                      <a:cubicBezTo>
                        <a:pt x="895" y="1441"/>
                        <a:pt x="1009" y="1458"/>
                        <a:pt x="1121" y="1458"/>
                      </a:cubicBezTo>
                      <a:cubicBezTo>
                        <a:pt x="1242" y="1458"/>
                        <a:pt x="1360" y="1438"/>
                        <a:pt x="1465" y="1376"/>
                      </a:cubicBezTo>
                      <a:cubicBezTo>
                        <a:pt x="1656" y="1245"/>
                        <a:pt x="1751" y="960"/>
                        <a:pt x="1739" y="710"/>
                      </a:cubicBezTo>
                      <a:cubicBezTo>
                        <a:pt x="1751" y="483"/>
                        <a:pt x="1668" y="269"/>
                        <a:pt x="1501" y="126"/>
                      </a:cubicBezTo>
                      <a:cubicBezTo>
                        <a:pt x="1396" y="36"/>
                        <a:pt x="1267" y="1"/>
                        <a:pt x="113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1" name="Google Shape;3651;p41"/>
                <p:cNvSpPr/>
                <p:nvPr/>
              </p:nvSpPr>
              <p:spPr>
                <a:xfrm>
                  <a:off x="10990375" y="4050340"/>
                  <a:ext cx="45282" cy="69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" h="844" extrusionOk="0">
                      <a:moveTo>
                        <a:pt x="253" y="1"/>
                      </a:moveTo>
                      <a:cubicBezTo>
                        <a:pt x="201" y="1"/>
                        <a:pt x="151" y="23"/>
                        <a:pt x="108" y="58"/>
                      </a:cubicBezTo>
                      <a:cubicBezTo>
                        <a:pt x="25" y="177"/>
                        <a:pt x="1" y="332"/>
                        <a:pt x="72" y="451"/>
                      </a:cubicBezTo>
                      <a:cubicBezTo>
                        <a:pt x="132" y="582"/>
                        <a:pt x="167" y="713"/>
                        <a:pt x="191" y="844"/>
                      </a:cubicBezTo>
                      <a:cubicBezTo>
                        <a:pt x="513" y="784"/>
                        <a:pt x="668" y="403"/>
                        <a:pt x="477" y="129"/>
                      </a:cubicBezTo>
                      <a:cubicBezTo>
                        <a:pt x="441" y="70"/>
                        <a:pt x="382" y="34"/>
                        <a:pt x="310" y="10"/>
                      </a:cubicBezTo>
                      <a:cubicBezTo>
                        <a:pt x="291" y="4"/>
                        <a:pt x="272" y="1"/>
                        <a:pt x="253" y="1"/>
                      </a:cubicBezTo>
                      <a:close/>
                    </a:path>
                  </a:pathLst>
                </a:custGeom>
                <a:solidFill>
                  <a:srgbClr val="F5848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2" name="Google Shape;3652;p41"/>
                <p:cNvSpPr/>
                <p:nvPr/>
              </p:nvSpPr>
              <p:spPr>
                <a:xfrm>
                  <a:off x="10965361" y="3903376"/>
                  <a:ext cx="48536" cy="84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" h="1019" extrusionOk="0">
                      <a:moveTo>
                        <a:pt x="332" y="0"/>
                      </a:moveTo>
                      <a:cubicBezTo>
                        <a:pt x="317" y="0"/>
                        <a:pt x="302" y="2"/>
                        <a:pt x="286" y="5"/>
                      </a:cubicBezTo>
                      <a:cubicBezTo>
                        <a:pt x="167" y="29"/>
                        <a:pt x="84" y="124"/>
                        <a:pt x="72" y="243"/>
                      </a:cubicBezTo>
                      <a:cubicBezTo>
                        <a:pt x="1" y="505"/>
                        <a:pt x="191" y="755"/>
                        <a:pt x="239" y="1017"/>
                      </a:cubicBezTo>
                      <a:cubicBezTo>
                        <a:pt x="248" y="1018"/>
                        <a:pt x="258" y="1018"/>
                        <a:pt x="267" y="1018"/>
                      </a:cubicBezTo>
                      <a:cubicBezTo>
                        <a:pt x="424" y="1018"/>
                        <a:pt x="577" y="925"/>
                        <a:pt x="656" y="779"/>
                      </a:cubicBezTo>
                      <a:cubicBezTo>
                        <a:pt x="715" y="613"/>
                        <a:pt x="715" y="434"/>
                        <a:pt x="656" y="279"/>
                      </a:cubicBezTo>
                      <a:cubicBezTo>
                        <a:pt x="591" y="140"/>
                        <a:pt x="469" y="0"/>
                        <a:pt x="33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3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3" name="Google Shape;3653;p41"/>
                <p:cNvSpPr/>
                <p:nvPr/>
              </p:nvSpPr>
              <p:spPr>
                <a:xfrm>
                  <a:off x="10993629" y="3760703"/>
                  <a:ext cx="49282" cy="61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" h="749" extrusionOk="0">
                      <a:moveTo>
                        <a:pt x="442" y="1"/>
                      </a:moveTo>
                      <a:cubicBezTo>
                        <a:pt x="312" y="1"/>
                        <a:pt x="173" y="90"/>
                        <a:pt x="96" y="210"/>
                      </a:cubicBezTo>
                      <a:cubicBezTo>
                        <a:pt x="36" y="294"/>
                        <a:pt x="0" y="401"/>
                        <a:pt x="12" y="508"/>
                      </a:cubicBezTo>
                      <a:cubicBezTo>
                        <a:pt x="24" y="615"/>
                        <a:pt x="96" y="710"/>
                        <a:pt x="203" y="746"/>
                      </a:cubicBezTo>
                      <a:cubicBezTo>
                        <a:pt x="222" y="748"/>
                        <a:pt x="240" y="749"/>
                        <a:pt x="258" y="749"/>
                      </a:cubicBezTo>
                      <a:cubicBezTo>
                        <a:pt x="355" y="749"/>
                        <a:pt x="442" y="721"/>
                        <a:pt x="512" y="651"/>
                      </a:cubicBezTo>
                      <a:cubicBezTo>
                        <a:pt x="608" y="579"/>
                        <a:pt x="679" y="472"/>
                        <a:pt x="703" y="353"/>
                      </a:cubicBezTo>
                      <a:cubicBezTo>
                        <a:pt x="727" y="246"/>
                        <a:pt x="679" y="115"/>
                        <a:pt x="584" y="44"/>
                      </a:cubicBezTo>
                      <a:cubicBezTo>
                        <a:pt x="541" y="14"/>
                        <a:pt x="492" y="1"/>
                        <a:pt x="442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3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4" name="Google Shape;3654;p41"/>
                <p:cNvSpPr/>
                <p:nvPr/>
              </p:nvSpPr>
              <p:spPr>
                <a:xfrm>
                  <a:off x="11073550" y="3699970"/>
                  <a:ext cx="48468" cy="37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" h="459" extrusionOk="0">
                      <a:moveTo>
                        <a:pt x="501" y="1"/>
                      </a:moveTo>
                      <a:cubicBezTo>
                        <a:pt x="386" y="1"/>
                        <a:pt x="269" y="35"/>
                        <a:pt x="167" y="101"/>
                      </a:cubicBezTo>
                      <a:cubicBezTo>
                        <a:pt x="72" y="161"/>
                        <a:pt x="0" y="303"/>
                        <a:pt x="72" y="399"/>
                      </a:cubicBezTo>
                      <a:cubicBezTo>
                        <a:pt x="107" y="434"/>
                        <a:pt x="155" y="446"/>
                        <a:pt x="203" y="458"/>
                      </a:cubicBezTo>
                      <a:cubicBezTo>
                        <a:pt x="210" y="459"/>
                        <a:pt x="218" y="459"/>
                        <a:pt x="226" y="459"/>
                      </a:cubicBezTo>
                      <a:cubicBezTo>
                        <a:pt x="467" y="459"/>
                        <a:pt x="680" y="284"/>
                        <a:pt x="714" y="41"/>
                      </a:cubicBezTo>
                      <a:cubicBezTo>
                        <a:pt x="646" y="14"/>
                        <a:pt x="574" y="1"/>
                        <a:pt x="50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3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5" name="Google Shape;3655;p41"/>
                <p:cNvSpPr/>
                <p:nvPr/>
              </p:nvSpPr>
              <p:spPr>
                <a:xfrm>
                  <a:off x="11174419" y="3656813"/>
                  <a:ext cx="44469" cy="325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" h="395" extrusionOk="0">
                      <a:moveTo>
                        <a:pt x="379" y="0"/>
                      </a:moveTo>
                      <a:cubicBezTo>
                        <a:pt x="306" y="0"/>
                        <a:pt x="236" y="22"/>
                        <a:pt x="179" y="64"/>
                      </a:cubicBezTo>
                      <a:cubicBezTo>
                        <a:pt x="72" y="136"/>
                        <a:pt x="0" y="255"/>
                        <a:pt x="0" y="374"/>
                      </a:cubicBezTo>
                      <a:cubicBezTo>
                        <a:pt x="63" y="387"/>
                        <a:pt x="127" y="394"/>
                        <a:pt x="192" y="394"/>
                      </a:cubicBezTo>
                      <a:cubicBezTo>
                        <a:pt x="299" y="394"/>
                        <a:pt x="408" y="375"/>
                        <a:pt x="512" y="338"/>
                      </a:cubicBezTo>
                      <a:cubicBezTo>
                        <a:pt x="584" y="303"/>
                        <a:pt x="655" y="255"/>
                        <a:pt x="655" y="172"/>
                      </a:cubicBezTo>
                      <a:cubicBezTo>
                        <a:pt x="643" y="100"/>
                        <a:pt x="596" y="41"/>
                        <a:pt x="524" y="29"/>
                      </a:cubicBezTo>
                      <a:cubicBezTo>
                        <a:pt x="477" y="10"/>
                        <a:pt x="427" y="0"/>
                        <a:pt x="37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3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6" name="Google Shape;3656;p41"/>
                <p:cNvSpPr/>
                <p:nvPr/>
              </p:nvSpPr>
              <p:spPr>
                <a:xfrm>
                  <a:off x="11242206" y="3572645"/>
                  <a:ext cx="86429" cy="74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" h="897" extrusionOk="0">
                      <a:moveTo>
                        <a:pt x="370" y="1"/>
                      </a:moveTo>
                      <a:lnTo>
                        <a:pt x="72" y="561"/>
                      </a:lnTo>
                      <a:cubicBezTo>
                        <a:pt x="24" y="620"/>
                        <a:pt x="1" y="703"/>
                        <a:pt x="24" y="775"/>
                      </a:cubicBezTo>
                      <a:cubicBezTo>
                        <a:pt x="55" y="866"/>
                        <a:pt x="154" y="897"/>
                        <a:pt x="248" y="897"/>
                      </a:cubicBezTo>
                      <a:cubicBezTo>
                        <a:pt x="265" y="897"/>
                        <a:pt x="282" y="896"/>
                        <a:pt x="298" y="894"/>
                      </a:cubicBezTo>
                      <a:cubicBezTo>
                        <a:pt x="318" y="895"/>
                        <a:pt x="338" y="895"/>
                        <a:pt x="358" y="895"/>
                      </a:cubicBezTo>
                      <a:cubicBezTo>
                        <a:pt x="574" y="895"/>
                        <a:pt x="779" y="836"/>
                        <a:pt x="965" y="727"/>
                      </a:cubicBezTo>
                      <a:cubicBezTo>
                        <a:pt x="1167" y="596"/>
                        <a:pt x="1274" y="358"/>
                        <a:pt x="1239" y="132"/>
                      </a:cubicBezTo>
                      <a:lnTo>
                        <a:pt x="370" y="1"/>
                      </a:lnTo>
                      <a:close/>
                    </a:path>
                  </a:pathLst>
                </a:custGeom>
                <a:solidFill>
                  <a:srgbClr val="FFFFFF">
                    <a:alpha val="23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7" name="Google Shape;3657;p41"/>
                <p:cNvSpPr/>
                <p:nvPr/>
              </p:nvSpPr>
              <p:spPr>
                <a:xfrm>
                  <a:off x="11292234" y="3442020"/>
                  <a:ext cx="121950" cy="103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9" h="1258" extrusionOk="0">
                      <a:moveTo>
                        <a:pt x="1799" y="0"/>
                      </a:moveTo>
                      <a:lnTo>
                        <a:pt x="1799" y="0"/>
                      </a:lnTo>
                      <a:cubicBezTo>
                        <a:pt x="1287" y="100"/>
                        <a:pt x="848" y="398"/>
                        <a:pt x="336" y="398"/>
                      </a:cubicBezTo>
                      <a:cubicBezTo>
                        <a:pt x="300" y="398"/>
                        <a:pt x="264" y="396"/>
                        <a:pt x="227" y="393"/>
                      </a:cubicBezTo>
                      <a:lnTo>
                        <a:pt x="60" y="905"/>
                      </a:lnTo>
                      <a:cubicBezTo>
                        <a:pt x="25" y="1001"/>
                        <a:pt x="1" y="1131"/>
                        <a:pt x="84" y="1203"/>
                      </a:cubicBezTo>
                      <a:cubicBezTo>
                        <a:pt x="132" y="1227"/>
                        <a:pt x="179" y="1239"/>
                        <a:pt x="227" y="1239"/>
                      </a:cubicBezTo>
                      <a:lnTo>
                        <a:pt x="620" y="1251"/>
                      </a:lnTo>
                      <a:cubicBezTo>
                        <a:pt x="665" y="1256"/>
                        <a:pt x="709" y="1258"/>
                        <a:pt x="754" y="1258"/>
                      </a:cubicBezTo>
                      <a:cubicBezTo>
                        <a:pt x="923" y="1258"/>
                        <a:pt x="1091" y="1224"/>
                        <a:pt x="1251" y="1167"/>
                      </a:cubicBezTo>
                      <a:cubicBezTo>
                        <a:pt x="1453" y="1060"/>
                        <a:pt x="1608" y="870"/>
                        <a:pt x="1668" y="655"/>
                      </a:cubicBezTo>
                      <a:cubicBezTo>
                        <a:pt x="1739" y="441"/>
                        <a:pt x="1787" y="227"/>
                        <a:pt x="179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3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8" name="Google Shape;3658;p41"/>
                <p:cNvSpPr/>
                <p:nvPr/>
              </p:nvSpPr>
              <p:spPr>
                <a:xfrm>
                  <a:off x="11304368" y="3315602"/>
                  <a:ext cx="127576" cy="8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2" h="1073" extrusionOk="0">
                      <a:moveTo>
                        <a:pt x="1749" y="1"/>
                      </a:moveTo>
                      <a:cubicBezTo>
                        <a:pt x="1715" y="1"/>
                        <a:pt x="1683" y="6"/>
                        <a:pt x="1655" y="20"/>
                      </a:cubicBezTo>
                      <a:cubicBezTo>
                        <a:pt x="1313" y="153"/>
                        <a:pt x="950" y="219"/>
                        <a:pt x="583" y="219"/>
                      </a:cubicBezTo>
                      <a:cubicBezTo>
                        <a:pt x="389" y="219"/>
                        <a:pt x="194" y="200"/>
                        <a:pt x="0" y="163"/>
                      </a:cubicBezTo>
                      <a:lnTo>
                        <a:pt x="0" y="163"/>
                      </a:lnTo>
                      <a:cubicBezTo>
                        <a:pt x="36" y="318"/>
                        <a:pt x="48" y="473"/>
                        <a:pt x="48" y="628"/>
                      </a:cubicBezTo>
                      <a:cubicBezTo>
                        <a:pt x="36" y="782"/>
                        <a:pt x="119" y="937"/>
                        <a:pt x="250" y="1032"/>
                      </a:cubicBezTo>
                      <a:cubicBezTo>
                        <a:pt x="322" y="1059"/>
                        <a:pt x="400" y="1073"/>
                        <a:pt x="480" y="1073"/>
                      </a:cubicBezTo>
                      <a:cubicBezTo>
                        <a:pt x="506" y="1073"/>
                        <a:pt x="533" y="1071"/>
                        <a:pt x="560" y="1068"/>
                      </a:cubicBezTo>
                      <a:cubicBezTo>
                        <a:pt x="858" y="1068"/>
                        <a:pt x="1155" y="997"/>
                        <a:pt x="1441" y="878"/>
                      </a:cubicBezTo>
                      <a:cubicBezTo>
                        <a:pt x="1715" y="735"/>
                        <a:pt x="1881" y="449"/>
                        <a:pt x="1881" y="139"/>
                      </a:cubicBezTo>
                      <a:cubicBezTo>
                        <a:pt x="1881" y="92"/>
                        <a:pt x="1858" y="44"/>
                        <a:pt x="1822" y="8"/>
                      </a:cubicBezTo>
                      <a:cubicBezTo>
                        <a:pt x="1797" y="3"/>
                        <a:pt x="1773" y="1"/>
                        <a:pt x="174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3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9" name="Google Shape;3659;p41"/>
                <p:cNvSpPr/>
                <p:nvPr/>
              </p:nvSpPr>
              <p:spPr>
                <a:xfrm>
                  <a:off x="10996883" y="2870254"/>
                  <a:ext cx="734478" cy="1467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35" h="17788" extrusionOk="0">
                      <a:moveTo>
                        <a:pt x="8602" y="1"/>
                      </a:moveTo>
                      <a:cubicBezTo>
                        <a:pt x="8279" y="1"/>
                        <a:pt x="7957" y="127"/>
                        <a:pt x="7775" y="393"/>
                      </a:cubicBezTo>
                      <a:cubicBezTo>
                        <a:pt x="7418" y="881"/>
                        <a:pt x="7691" y="1584"/>
                        <a:pt x="8072" y="2048"/>
                      </a:cubicBezTo>
                      <a:cubicBezTo>
                        <a:pt x="8453" y="2512"/>
                        <a:pt x="8965" y="2905"/>
                        <a:pt x="9168" y="3465"/>
                      </a:cubicBezTo>
                      <a:cubicBezTo>
                        <a:pt x="9430" y="4179"/>
                        <a:pt x="9156" y="4965"/>
                        <a:pt x="8834" y="5655"/>
                      </a:cubicBezTo>
                      <a:cubicBezTo>
                        <a:pt x="8525" y="6346"/>
                        <a:pt x="8156" y="7072"/>
                        <a:pt x="8263" y="7822"/>
                      </a:cubicBezTo>
                      <a:cubicBezTo>
                        <a:pt x="8358" y="8430"/>
                        <a:pt x="8751" y="8977"/>
                        <a:pt x="8763" y="9596"/>
                      </a:cubicBezTo>
                      <a:cubicBezTo>
                        <a:pt x="8799" y="10513"/>
                        <a:pt x="7977" y="11239"/>
                        <a:pt x="7132" y="11573"/>
                      </a:cubicBezTo>
                      <a:cubicBezTo>
                        <a:pt x="6287" y="11906"/>
                        <a:pt x="5334" y="11978"/>
                        <a:pt x="4501" y="12323"/>
                      </a:cubicBezTo>
                      <a:cubicBezTo>
                        <a:pt x="3655" y="12680"/>
                        <a:pt x="2869" y="13466"/>
                        <a:pt x="2965" y="14371"/>
                      </a:cubicBezTo>
                      <a:cubicBezTo>
                        <a:pt x="3012" y="14907"/>
                        <a:pt x="3346" y="15490"/>
                        <a:pt x="3048" y="15919"/>
                      </a:cubicBezTo>
                      <a:cubicBezTo>
                        <a:pt x="2774" y="16300"/>
                        <a:pt x="2215" y="16264"/>
                        <a:pt x="1750" y="16347"/>
                      </a:cubicBezTo>
                      <a:cubicBezTo>
                        <a:pt x="953" y="16478"/>
                        <a:pt x="286" y="17038"/>
                        <a:pt x="0" y="17788"/>
                      </a:cubicBezTo>
                      <a:cubicBezTo>
                        <a:pt x="214" y="17264"/>
                        <a:pt x="786" y="16954"/>
                        <a:pt x="1345" y="16823"/>
                      </a:cubicBezTo>
                      <a:cubicBezTo>
                        <a:pt x="1905" y="16693"/>
                        <a:pt x="2488" y="16681"/>
                        <a:pt x="3036" y="16502"/>
                      </a:cubicBezTo>
                      <a:cubicBezTo>
                        <a:pt x="3584" y="16335"/>
                        <a:pt x="4120" y="15942"/>
                        <a:pt x="4227" y="15383"/>
                      </a:cubicBezTo>
                      <a:cubicBezTo>
                        <a:pt x="4322" y="14895"/>
                        <a:pt x="4072" y="14407"/>
                        <a:pt x="4179" y="13918"/>
                      </a:cubicBezTo>
                      <a:cubicBezTo>
                        <a:pt x="4298" y="13335"/>
                        <a:pt x="4882" y="12966"/>
                        <a:pt x="5429" y="12740"/>
                      </a:cubicBezTo>
                      <a:cubicBezTo>
                        <a:pt x="6358" y="12359"/>
                        <a:pt x="7370" y="12180"/>
                        <a:pt x="8263" y="11716"/>
                      </a:cubicBezTo>
                      <a:cubicBezTo>
                        <a:pt x="9144" y="11251"/>
                        <a:pt x="9942" y="10394"/>
                        <a:pt x="9918" y="9394"/>
                      </a:cubicBezTo>
                      <a:cubicBezTo>
                        <a:pt x="9906" y="8811"/>
                        <a:pt x="9620" y="8275"/>
                        <a:pt x="9561" y="7691"/>
                      </a:cubicBezTo>
                      <a:cubicBezTo>
                        <a:pt x="9418" y="6465"/>
                        <a:pt x="10263" y="5358"/>
                        <a:pt x="10561" y="4155"/>
                      </a:cubicBezTo>
                      <a:cubicBezTo>
                        <a:pt x="10835" y="3060"/>
                        <a:pt x="10632" y="1905"/>
                        <a:pt x="10025" y="964"/>
                      </a:cubicBezTo>
                      <a:cubicBezTo>
                        <a:pt x="9799" y="560"/>
                        <a:pt x="9442" y="238"/>
                        <a:pt x="9013" y="71"/>
                      </a:cubicBezTo>
                      <a:cubicBezTo>
                        <a:pt x="8883" y="25"/>
                        <a:pt x="8742" y="1"/>
                        <a:pt x="860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0" name="Google Shape;3660;p41"/>
                <p:cNvSpPr/>
                <p:nvPr/>
              </p:nvSpPr>
              <p:spPr>
                <a:xfrm>
                  <a:off x="11522237" y="2900621"/>
                  <a:ext cx="102630" cy="1216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1474" extrusionOk="0">
                      <a:moveTo>
                        <a:pt x="863" y="0"/>
                      </a:moveTo>
                      <a:cubicBezTo>
                        <a:pt x="854" y="0"/>
                        <a:pt x="844" y="1"/>
                        <a:pt x="834" y="1"/>
                      </a:cubicBezTo>
                      <a:cubicBezTo>
                        <a:pt x="596" y="25"/>
                        <a:pt x="370" y="144"/>
                        <a:pt x="227" y="334"/>
                      </a:cubicBezTo>
                      <a:cubicBezTo>
                        <a:pt x="72" y="513"/>
                        <a:pt x="1" y="739"/>
                        <a:pt x="25" y="965"/>
                      </a:cubicBezTo>
                      <a:cubicBezTo>
                        <a:pt x="49" y="1192"/>
                        <a:pt x="203" y="1382"/>
                        <a:pt x="418" y="1454"/>
                      </a:cubicBezTo>
                      <a:cubicBezTo>
                        <a:pt x="465" y="1467"/>
                        <a:pt x="511" y="1474"/>
                        <a:pt x="558" y="1474"/>
                      </a:cubicBezTo>
                      <a:cubicBezTo>
                        <a:pt x="795" y="1474"/>
                        <a:pt x="1020" y="1309"/>
                        <a:pt x="1180" y="1120"/>
                      </a:cubicBezTo>
                      <a:cubicBezTo>
                        <a:pt x="1370" y="906"/>
                        <a:pt x="1513" y="620"/>
                        <a:pt x="1406" y="346"/>
                      </a:cubicBezTo>
                      <a:cubicBezTo>
                        <a:pt x="1314" y="140"/>
                        <a:pt x="1102" y="0"/>
                        <a:pt x="8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1" name="Google Shape;3661;p41"/>
                <p:cNvSpPr/>
                <p:nvPr/>
              </p:nvSpPr>
              <p:spPr>
                <a:xfrm>
                  <a:off x="11611853" y="2985201"/>
                  <a:ext cx="67855" cy="1208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" h="1465" extrusionOk="0">
                      <a:moveTo>
                        <a:pt x="548" y="0"/>
                      </a:moveTo>
                      <a:cubicBezTo>
                        <a:pt x="346" y="286"/>
                        <a:pt x="179" y="595"/>
                        <a:pt x="60" y="941"/>
                      </a:cubicBezTo>
                      <a:cubicBezTo>
                        <a:pt x="1" y="1060"/>
                        <a:pt x="1" y="1214"/>
                        <a:pt x="60" y="1334"/>
                      </a:cubicBezTo>
                      <a:cubicBezTo>
                        <a:pt x="131" y="1420"/>
                        <a:pt x="228" y="1465"/>
                        <a:pt x="326" y="1465"/>
                      </a:cubicBezTo>
                      <a:cubicBezTo>
                        <a:pt x="377" y="1465"/>
                        <a:pt x="428" y="1453"/>
                        <a:pt x="477" y="1429"/>
                      </a:cubicBezTo>
                      <a:cubicBezTo>
                        <a:pt x="620" y="1357"/>
                        <a:pt x="727" y="1238"/>
                        <a:pt x="798" y="1107"/>
                      </a:cubicBezTo>
                      <a:cubicBezTo>
                        <a:pt x="929" y="917"/>
                        <a:pt x="1001" y="679"/>
                        <a:pt x="1001" y="441"/>
                      </a:cubicBezTo>
                      <a:cubicBezTo>
                        <a:pt x="977" y="202"/>
                        <a:pt x="786" y="12"/>
                        <a:pt x="54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3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2" name="Google Shape;3662;p41"/>
                <p:cNvSpPr/>
                <p:nvPr/>
              </p:nvSpPr>
              <p:spPr>
                <a:xfrm>
                  <a:off x="11638493" y="3161789"/>
                  <a:ext cx="53349" cy="80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" h="980" extrusionOk="0">
                      <a:moveTo>
                        <a:pt x="516" y="1"/>
                      </a:moveTo>
                      <a:cubicBezTo>
                        <a:pt x="354" y="1"/>
                        <a:pt x="234" y="167"/>
                        <a:pt x="155" y="301"/>
                      </a:cubicBezTo>
                      <a:cubicBezTo>
                        <a:pt x="84" y="408"/>
                        <a:pt x="36" y="527"/>
                        <a:pt x="12" y="658"/>
                      </a:cubicBezTo>
                      <a:cubicBezTo>
                        <a:pt x="0" y="777"/>
                        <a:pt x="60" y="908"/>
                        <a:pt x="179" y="968"/>
                      </a:cubicBezTo>
                      <a:cubicBezTo>
                        <a:pt x="203" y="976"/>
                        <a:pt x="227" y="980"/>
                        <a:pt x="250" y="980"/>
                      </a:cubicBezTo>
                      <a:cubicBezTo>
                        <a:pt x="392" y="980"/>
                        <a:pt x="526" y="840"/>
                        <a:pt x="608" y="718"/>
                      </a:cubicBezTo>
                      <a:cubicBezTo>
                        <a:pt x="703" y="598"/>
                        <a:pt x="751" y="467"/>
                        <a:pt x="774" y="325"/>
                      </a:cubicBezTo>
                      <a:cubicBezTo>
                        <a:pt x="786" y="182"/>
                        <a:pt x="691" y="39"/>
                        <a:pt x="548" y="3"/>
                      </a:cubicBezTo>
                      <a:cubicBezTo>
                        <a:pt x="537" y="2"/>
                        <a:pt x="527" y="1"/>
                        <a:pt x="516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3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3" name="Google Shape;3663;p41"/>
                <p:cNvSpPr/>
                <p:nvPr/>
              </p:nvSpPr>
              <p:spPr>
                <a:xfrm>
                  <a:off x="11594092" y="3328888"/>
                  <a:ext cx="54976" cy="84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" h="1019" extrusionOk="0">
                      <a:moveTo>
                        <a:pt x="584" y="0"/>
                      </a:moveTo>
                      <a:cubicBezTo>
                        <a:pt x="480" y="0"/>
                        <a:pt x="389" y="48"/>
                        <a:pt x="346" y="133"/>
                      </a:cubicBezTo>
                      <a:cubicBezTo>
                        <a:pt x="286" y="228"/>
                        <a:pt x="239" y="336"/>
                        <a:pt x="203" y="431"/>
                      </a:cubicBezTo>
                      <a:cubicBezTo>
                        <a:pt x="132" y="526"/>
                        <a:pt x="84" y="621"/>
                        <a:pt x="36" y="728"/>
                      </a:cubicBezTo>
                      <a:cubicBezTo>
                        <a:pt x="1" y="848"/>
                        <a:pt x="48" y="967"/>
                        <a:pt x="155" y="1014"/>
                      </a:cubicBezTo>
                      <a:cubicBezTo>
                        <a:pt x="172" y="1017"/>
                        <a:pt x="189" y="1019"/>
                        <a:pt x="206" y="1019"/>
                      </a:cubicBezTo>
                      <a:cubicBezTo>
                        <a:pt x="261" y="1019"/>
                        <a:pt x="315" y="1003"/>
                        <a:pt x="370" y="967"/>
                      </a:cubicBezTo>
                      <a:cubicBezTo>
                        <a:pt x="572" y="848"/>
                        <a:pt x="727" y="633"/>
                        <a:pt x="775" y="395"/>
                      </a:cubicBezTo>
                      <a:cubicBezTo>
                        <a:pt x="810" y="240"/>
                        <a:pt x="775" y="38"/>
                        <a:pt x="620" y="2"/>
                      </a:cubicBezTo>
                      <a:cubicBezTo>
                        <a:pt x="608" y="1"/>
                        <a:pt x="596" y="0"/>
                        <a:pt x="58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3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4" name="Google Shape;3664;p41"/>
                <p:cNvSpPr/>
                <p:nvPr/>
              </p:nvSpPr>
              <p:spPr>
                <a:xfrm>
                  <a:off x="11569824" y="3527178"/>
                  <a:ext cx="80328" cy="69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" h="843" extrusionOk="0">
                      <a:moveTo>
                        <a:pt x="611" y="1"/>
                      </a:moveTo>
                      <a:cubicBezTo>
                        <a:pt x="573" y="1"/>
                        <a:pt x="532" y="5"/>
                        <a:pt x="490" y="16"/>
                      </a:cubicBezTo>
                      <a:cubicBezTo>
                        <a:pt x="0" y="130"/>
                        <a:pt x="109" y="842"/>
                        <a:pt x="578" y="842"/>
                      </a:cubicBezTo>
                      <a:cubicBezTo>
                        <a:pt x="599" y="842"/>
                        <a:pt x="621" y="841"/>
                        <a:pt x="644" y="838"/>
                      </a:cubicBezTo>
                      <a:cubicBezTo>
                        <a:pt x="1184" y="761"/>
                        <a:pt x="1082" y="1"/>
                        <a:pt x="611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3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5" name="Google Shape;3665;p41"/>
                <p:cNvSpPr/>
                <p:nvPr/>
              </p:nvSpPr>
              <p:spPr>
                <a:xfrm>
                  <a:off x="11590906" y="3704591"/>
                  <a:ext cx="52468" cy="64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" h="784" extrusionOk="0">
                      <a:moveTo>
                        <a:pt x="610" y="0"/>
                      </a:moveTo>
                      <a:cubicBezTo>
                        <a:pt x="449" y="0"/>
                        <a:pt x="297" y="70"/>
                        <a:pt x="179" y="188"/>
                      </a:cubicBezTo>
                      <a:cubicBezTo>
                        <a:pt x="36" y="343"/>
                        <a:pt x="0" y="581"/>
                        <a:pt x="71" y="783"/>
                      </a:cubicBezTo>
                      <a:cubicBezTo>
                        <a:pt x="464" y="747"/>
                        <a:pt x="774" y="414"/>
                        <a:pt x="762" y="21"/>
                      </a:cubicBezTo>
                      <a:cubicBezTo>
                        <a:pt x="711" y="7"/>
                        <a:pt x="660" y="0"/>
                        <a:pt x="61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3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6" name="Google Shape;3666;p41"/>
                <p:cNvSpPr/>
                <p:nvPr/>
              </p:nvSpPr>
              <p:spPr>
                <a:xfrm>
                  <a:off x="11482717" y="3806170"/>
                  <a:ext cx="67042" cy="57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701" extrusionOk="0">
                      <a:moveTo>
                        <a:pt x="788" y="0"/>
                      </a:moveTo>
                      <a:cubicBezTo>
                        <a:pt x="774" y="0"/>
                        <a:pt x="762" y="2"/>
                        <a:pt x="751" y="5"/>
                      </a:cubicBezTo>
                      <a:cubicBezTo>
                        <a:pt x="489" y="40"/>
                        <a:pt x="263" y="171"/>
                        <a:pt x="108" y="374"/>
                      </a:cubicBezTo>
                      <a:cubicBezTo>
                        <a:pt x="48" y="457"/>
                        <a:pt x="1" y="588"/>
                        <a:pt x="72" y="659"/>
                      </a:cubicBezTo>
                      <a:cubicBezTo>
                        <a:pt x="107" y="690"/>
                        <a:pt x="145" y="701"/>
                        <a:pt x="182" y="701"/>
                      </a:cubicBezTo>
                      <a:cubicBezTo>
                        <a:pt x="234" y="701"/>
                        <a:pt x="286" y="680"/>
                        <a:pt x="334" y="659"/>
                      </a:cubicBezTo>
                      <a:cubicBezTo>
                        <a:pt x="513" y="564"/>
                        <a:pt x="691" y="457"/>
                        <a:pt x="834" y="314"/>
                      </a:cubicBezTo>
                      <a:cubicBezTo>
                        <a:pt x="917" y="243"/>
                        <a:pt x="989" y="124"/>
                        <a:pt x="917" y="52"/>
                      </a:cubicBezTo>
                      <a:cubicBezTo>
                        <a:pt x="881" y="16"/>
                        <a:pt x="831" y="0"/>
                        <a:pt x="788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3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7" name="Google Shape;3667;p41"/>
                <p:cNvSpPr/>
                <p:nvPr/>
              </p:nvSpPr>
              <p:spPr>
                <a:xfrm>
                  <a:off x="11356022" y="3866573"/>
                  <a:ext cx="49282" cy="451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" h="547" extrusionOk="0">
                      <a:moveTo>
                        <a:pt x="710" y="0"/>
                      </a:moveTo>
                      <a:cubicBezTo>
                        <a:pt x="703" y="0"/>
                        <a:pt x="685" y="6"/>
                        <a:pt x="663" y="13"/>
                      </a:cubicBezTo>
                      <a:lnTo>
                        <a:pt x="663" y="13"/>
                      </a:lnTo>
                      <a:cubicBezTo>
                        <a:pt x="676" y="12"/>
                        <a:pt x="689" y="11"/>
                        <a:pt x="703" y="11"/>
                      </a:cubicBezTo>
                      <a:cubicBezTo>
                        <a:pt x="714" y="3"/>
                        <a:pt x="715" y="0"/>
                        <a:pt x="710" y="0"/>
                      </a:cubicBezTo>
                      <a:close/>
                      <a:moveTo>
                        <a:pt x="663" y="13"/>
                      </a:moveTo>
                      <a:lnTo>
                        <a:pt x="663" y="13"/>
                      </a:lnTo>
                      <a:cubicBezTo>
                        <a:pt x="359" y="40"/>
                        <a:pt x="103" y="238"/>
                        <a:pt x="0" y="535"/>
                      </a:cubicBezTo>
                      <a:cubicBezTo>
                        <a:pt x="45" y="543"/>
                        <a:pt x="90" y="546"/>
                        <a:pt x="136" y="546"/>
                      </a:cubicBezTo>
                      <a:cubicBezTo>
                        <a:pt x="296" y="546"/>
                        <a:pt x="457" y="499"/>
                        <a:pt x="596" y="416"/>
                      </a:cubicBezTo>
                      <a:cubicBezTo>
                        <a:pt x="667" y="380"/>
                        <a:pt x="727" y="308"/>
                        <a:pt x="727" y="225"/>
                      </a:cubicBezTo>
                      <a:cubicBezTo>
                        <a:pt x="716" y="138"/>
                        <a:pt x="635" y="81"/>
                        <a:pt x="558" y="81"/>
                      </a:cubicBezTo>
                      <a:cubicBezTo>
                        <a:pt x="550" y="81"/>
                        <a:pt x="543" y="81"/>
                        <a:pt x="536" y="82"/>
                      </a:cubicBezTo>
                      <a:cubicBezTo>
                        <a:pt x="532" y="83"/>
                        <a:pt x="529" y="83"/>
                        <a:pt x="526" y="83"/>
                      </a:cubicBezTo>
                      <a:cubicBezTo>
                        <a:pt x="490" y="83"/>
                        <a:pt x="596" y="37"/>
                        <a:pt x="663" y="13"/>
                      </a:cubicBezTo>
                      <a:close/>
                    </a:path>
                  </a:pathLst>
                </a:custGeom>
                <a:solidFill>
                  <a:srgbClr val="FFFFFF">
                    <a:alpha val="23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8" name="Google Shape;3668;p41"/>
                <p:cNvSpPr/>
                <p:nvPr/>
              </p:nvSpPr>
              <p:spPr>
                <a:xfrm>
                  <a:off x="11238952" y="3921943"/>
                  <a:ext cx="55789" cy="78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" h="957" extrusionOk="0">
                      <a:moveTo>
                        <a:pt x="739" y="1"/>
                      </a:moveTo>
                      <a:cubicBezTo>
                        <a:pt x="730" y="1"/>
                        <a:pt x="712" y="6"/>
                        <a:pt x="680" y="18"/>
                      </a:cubicBezTo>
                      <a:cubicBezTo>
                        <a:pt x="370" y="138"/>
                        <a:pt x="132" y="388"/>
                        <a:pt x="25" y="709"/>
                      </a:cubicBezTo>
                      <a:cubicBezTo>
                        <a:pt x="1" y="792"/>
                        <a:pt x="1" y="888"/>
                        <a:pt x="60" y="935"/>
                      </a:cubicBezTo>
                      <a:cubicBezTo>
                        <a:pt x="90" y="950"/>
                        <a:pt x="120" y="957"/>
                        <a:pt x="148" y="957"/>
                      </a:cubicBezTo>
                      <a:cubicBezTo>
                        <a:pt x="188" y="957"/>
                        <a:pt x="223" y="944"/>
                        <a:pt x="251" y="923"/>
                      </a:cubicBezTo>
                      <a:cubicBezTo>
                        <a:pt x="572" y="769"/>
                        <a:pt x="787" y="459"/>
                        <a:pt x="822" y="102"/>
                      </a:cubicBezTo>
                      <a:cubicBezTo>
                        <a:pt x="691" y="74"/>
                        <a:pt x="775" y="1"/>
                        <a:pt x="73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3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9" name="Google Shape;3669;p41"/>
                <p:cNvSpPr/>
                <p:nvPr/>
              </p:nvSpPr>
              <p:spPr>
                <a:xfrm>
                  <a:off x="11224446" y="4056282"/>
                  <a:ext cx="36402" cy="7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871" extrusionOk="0">
                      <a:moveTo>
                        <a:pt x="247" y="1"/>
                      </a:moveTo>
                      <a:cubicBezTo>
                        <a:pt x="225" y="1"/>
                        <a:pt x="202" y="4"/>
                        <a:pt x="179" y="10"/>
                      </a:cubicBezTo>
                      <a:cubicBezTo>
                        <a:pt x="84" y="57"/>
                        <a:pt x="12" y="164"/>
                        <a:pt x="24" y="284"/>
                      </a:cubicBezTo>
                      <a:cubicBezTo>
                        <a:pt x="1" y="415"/>
                        <a:pt x="24" y="557"/>
                        <a:pt x="84" y="688"/>
                      </a:cubicBezTo>
                      <a:cubicBezTo>
                        <a:pt x="127" y="774"/>
                        <a:pt x="199" y="870"/>
                        <a:pt x="292" y="870"/>
                      </a:cubicBezTo>
                      <a:cubicBezTo>
                        <a:pt x="302" y="870"/>
                        <a:pt x="312" y="869"/>
                        <a:pt x="322" y="867"/>
                      </a:cubicBezTo>
                      <a:cubicBezTo>
                        <a:pt x="465" y="855"/>
                        <a:pt x="501" y="688"/>
                        <a:pt x="513" y="545"/>
                      </a:cubicBezTo>
                      <a:cubicBezTo>
                        <a:pt x="536" y="426"/>
                        <a:pt x="536" y="295"/>
                        <a:pt x="489" y="176"/>
                      </a:cubicBezTo>
                      <a:cubicBezTo>
                        <a:pt x="449" y="68"/>
                        <a:pt x="353" y="1"/>
                        <a:pt x="247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3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0" name="Google Shape;3670;p41"/>
                <p:cNvSpPr/>
                <p:nvPr/>
              </p:nvSpPr>
              <p:spPr>
                <a:xfrm>
                  <a:off x="11203635" y="4172962"/>
                  <a:ext cx="33013" cy="40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489" extrusionOk="0">
                      <a:moveTo>
                        <a:pt x="399" y="0"/>
                      </a:moveTo>
                      <a:cubicBezTo>
                        <a:pt x="147" y="0"/>
                        <a:pt x="1" y="279"/>
                        <a:pt x="129" y="489"/>
                      </a:cubicBezTo>
                      <a:cubicBezTo>
                        <a:pt x="355" y="453"/>
                        <a:pt x="486" y="215"/>
                        <a:pt x="415" y="1"/>
                      </a:cubicBezTo>
                      <a:cubicBezTo>
                        <a:pt x="409" y="0"/>
                        <a:pt x="404" y="0"/>
                        <a:pt x="39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39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71" name="Google Shape;3671;p41"/>
              <p:cNvGrpSpPr/>
              <p:nvPr/>
            </p:nvGrpSpPr>
            <p:grpSpPr>
              <a:xfrm>
                <a:off x="-586178" y="4476412"/>
                <a:ext cx="1781798" cy="1095122"/>
                <a:chOff x="9795888" y="3946533"/>
                <a:chExt cx="1735292" cy="1066539"/>
              </a:xfrm>
            </p:grpSpPr>
            <p:sp>
              <p:nvSpPr>
                <p:cNvPr id="3672" name="Google Shape;3672;p41"/>
                <p:cNvSpPr/>
                <p:nvPr/>
              </p:nvSpPr>
              <p:spPr>
                <a:xfrm>
                  <a:off x="9795888" y="3946533"/>
                  <a:ext cx="1634424" cy="825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11" h="10009" extrusionOk="0">
                      <a:moveTo>
                        <a:pt x="13546" y="0"/>
                      </a:moveTo>
                      <a:cubicBezTo>
                        <a:pt x="13436" y="0"/>
                        <a:pt x="13326" y="3"/>
                        <a:pt x="13216" y="6"/>
                      </a:cubicBezTo>
                      <a:cubicBezTo>
                        <a:pt x="8906" y="90"/>
                        <a:pt x="4727" y="1423"/>
                        <a:pt x="1167" y="3828"/>
                      </a:cubicBezTo>
                      <a:cubicBezTo>
                        <a:pt x="822" y="4066"/>
                        <a:pt x="465" y="4316"/>
                        <a:pt x="262" y="4685"/>
                      </a:cubicBezTo>
                      <a:cubicBezTo>
                        <a:pt x="1" y="5150"/>
                        <a:pt x="1" y="5721"/>
                        <a:pt x="274" y="6174"/>
                      </a:cubicBezTo>
                      <a:cubicBezTo>
                        <a:pt x="441" y="6436"/>
                        <a:pt x="679" y="6650"/>
                        <a:pt x="798" y="6936"/>
                      </a:cubicBezTo>
                      <a:cubicBezTo>
                        <a:pt x="882" y="7114"/>
                        <a:pt x="905" y="7305"/>
                        <a:pt x="989" y="7483"/>
                      </a:cubicBezTo>
                      <a:cubicBezTo>
                        <a:pt x="1132" y="7745"/>
                        <a:pt x="1334" y="7971"/>
                        <a:pt x="1584" y="8150"/>
                      </a:cubicBezTo>
                      <a:cubicBezTo>
                        <a:pt x="1953" y="8483"/>
                        <a:pt x="2382" y="8757"/>
                        <a:pt x="2846" y="8936"/>
                      </a:cubicBezTo>
                      <a:cubicBezTo>
                        <a:pt x="3055" y="9009"/>
                        <a:pt x="3277" y="9050"/>
                        <a:pt x="3496" y="9050"/>
                      </a:cubicBezTo>
                      <a:cubicBezTo>
                        <a:pt x="3777" y="9050"/>
                        <a:pt x="4053" y="8983"/>
                        <a:pt x="4287" y="8829"/>
                      </a:cubicBezTo>
                      <a:lnTo>
                        <a:pt x="4287" y="8829"/>
                      </a:lnTo>
                      <a:cubicBezTo>
                        <a:pt x="4227" y="9198"/>
                        <a:pt x="4489" y="9567"/>
                        <a:pt x="4823" y="9745"/>
                      </a:cubicBezTo>
                      <a:cubicBezTo>
                        <a:pt x="5168" y="9900"/>
                        <a:pt x="5537" y="9984"/>
                        <a:pt x="5918" y="9984"/>
                      </a:cubicBezTo>
                      <a:cubicBezTo>
                        <a:pt x="6250" y="10000"/>
                        <a:pt x="6583" y="10009"/>
                        <a:pt x="6914" y="10009"/>
                      </a:cubicBezTo>
                      <a:cubicBezTo>
                        <a:pt x="8721" y="10009"/>
                        <a:pt x="10512" y="9762"/>
                        <a:pt x="12252" y="9269"/>
                      </a:cubicBezTo>
                      <a:lnTo>
                        <a:pt x="12252" y="9269"/>
                      </a:lnTo>
                      <a:cubicBezTo>
                        <a:pt x="12157" y="9460"/>
                        <a:pt x="12276" y="9710"/>
                        <a:pt x="12466" y="9817"/>
                      </a:cubicBezTo>
                      <a:cubicBezTo>
                        <a:pt x="12633" y="9886"/>
                        <a:pt x="12809" y="9930"/>
                        <a:pt x="12992" y="9930"/>
                      </a:cubicBezTo>
                      <a:cubicBezTo>
                        <a:pt x="13031" y="9930"/>
                        <a:pt x="13070" y="9928"/>
                        <a:pt x="13109" y="9924"/>
                      </a:cubicBezTo>
                      <a:cubicBezTo>
                        <a:pt x="16860" y="9817"/>
                        <a:pt x="20491" y="8650"/>
                        <a:pt x="23599" y="6543"/>
                      </a:cubicBezTo>
                      <a:cubicBezTo>
                        <a:pt x="23837" y="6376"/>
                        <a:pt x="24099" y="6174"/>
                        <a:pt x="24111" y="5876"/>
                      </a:cubicBezTo>
                      <a:cubicBezTo>
                        <a:pt x="24111" y="5709"/>
                        <a:pt x="24063" y="5555"/>
                        <a:pt x="23980" y="5424"/>
                      </a:cubicBezTo>
                      <a:cubicBezTo>
                        <a:pt x="23789" y="5078"/>
                        <a:pt x="23539" y="4793"/>
                        <a:pt x="23230" y="4566"/>
                      </a:cubicBezTo>
                      <a:cubicBezTo>
                        <a:pt x="22635" y="4122"/>
                        <a:pt x="22041" y="3961"/>
                        <a:pt x="21455" y="3961"/>
                      </a:cubicBezTo>
                      <a:cubicBezTo>
                        <a:pt x="20972" y="3961"/>
                        <a:pt x="20495" y="4070"/>
                        <a:pt x="20027" y="4221"/>
                      </a:cubicBezTo>
                      <a:cubicBezTo>
                        <a:pt x="19945" y="4245"/>
                        <a:pt x="19863" y="4257"/>
                        <a:pt x="19782" y="4257"/>
                      </a:cubicBezTo>
                      <a:cubicBezTo>
                        <a:pt x="19429" y="4257"/>
                        <a:pt x="19110" y="4034"/>
                        <a:pt x="19003" y="3685"/>
                      </a:cubicBezTo>
                      <a:cubicBezTo>
                        <a:pt x="18670" y="2792"/>
                        <a:pt x="17836" y="2173"/>
                        <a:pt x="16884" y="2137"/>
                      </a:cubicBezTo>
                      <a:cubicBezTo>
                        <a:pt x="16562" y="2114"/>
                        <a:pt x="16288" y="1875"/>
                        <a:pt x="16229" y="1554"/>
                      </a:cubicBezTo>
                      <a:cubicBezTo>
                        <a:pt x="16110" y="1054"/>
                        <a:pt x="15788" y="625"/>
                        <a:pt x="15336" y="375"/>
                      </a:cubicBezTo>
                      <a:cubicBezTo>
                        <a:pt x="14800" y="72"/>
                        <a:pt x="14169" y="0"/>
                        <a:pt x="1354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3" name="Google Shape;3673;p41"/>
                <p:cNvSpPr/>
                <p:nvPr/>
              </p:nvSpPr>
              <p:spPr>
                <a:xfrm>
                  <a:off x="9800700" y="3958828"/>
                  <a:ext cx="1730479" cy="1054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28" h="12776" extrusionOk="0">
                      <a:moveTo>
                        <a:pt x="14669" y="0"/>
                      </a:moveTo>
                      <a:cubicBezTo>
                        <a:pt x="14074" y="536"/>
                        <a:pt x="13265" y="822"/>
                        <a:pt x="12586" y="964"/>
                      </a:cubicBezTo>
                      <a:cubicBezTo>
                        <a:pt x="12229" y="1048"/>
                        <a:pt x="11848" y="1119"/>
                        <a:pt x="11479" y="1167"/>
                      </a:cubicBezTo>
                      <a:cubicBezTo>
                        <a:pt x="10740" y="1286"/>
                        <a:pt x="9990" y="1405"/>
                        <a:pt x="9276" y="1703"/>
                      </a:cubicBezTo>
                      <a:cubicBezTo>
                        <a:pt x="8776" y="1917"/>
                        <a:pt x="8300" y="2191"/>
                        <a:pt x="7847" y="2488"/>
                      </a:cubicBezTo>
                      <a:cubicBezTo>
                        <a:pt x="7371" y="2810"/>
                        <a:pt x="6883" y="3072"/>
                        <a:pt x="6359" y="3298"/>
                      </a:cubicBezTo>
                      <a:cubicBezTo>
                        <a:pt x="5537" y="3608"/>
                        <a:pt x="4644" y="3679"/>
                        <a:pt x="3775" y="3739"/>
                      </a:cubicBezTo>
                      <a:cubicBezTo>
                        <a:pt x="3478" y="3751"/>
                        <a:pt x="3192" y="3774"/>
                        <a:pt x="2906" y="3798"/>
                      </a:cubicBezTo>
                      <a:cubicBezTo>
                        <a:pt x="1668" y="3929"/>
                        <a:pt x="739" y="4251"/>
                        <a:pt x="84" y="4774"/>
                      </a:cubicBezTo>
                      <a:cubicBezTo>
                        <a:pt x="37" y="4905"/>
                        <a:pt x="1" y="5048"/>
                        <a:pt x="1" y="5203"/>
                      </a:cubicBezTo>
                      <a:cubicBezTo>
                        <a:pt x="608" y="4572"/>
                        <a:pt x="1573" y="4203"/>
                        <a:pt x="2930" y="4060"/>
                      </a:cubicBezTo>
                      <a:cubicBezTo>
                        <a:pt x="3216" y="4036"/>
                        <a:pt x="3501" y="4012"/>
                        <a:pt x="3787" y="4001"/>
                      </a:cubicBezTo>
                      <a:lnTo>
                        <a:pt x="3930" y="3989"/>
                      </a:lnTo>
                      <a:lnTo>
                        <a:pt x="3930" y="4584"/>
                      </a:lnTo>
                      <a:cubicBezTo>
                        <a:pt x="2811" y="5108"/>
                        <a:pt x="1751" y="6084"/>
                        <a:pt x="2096" y="7465"/>
                      </a:cubicBezTo>
                      <a:cubicBezTo>
                        <a:pt x="2204" y="7906"/>
                        <a:pt x="2442" y="8299"/>
                        <a:pt x="2775" y="8608"/>
                      </a:cubicBezTo>
                      <a:cubicBezTo>
                        <a:pt x="2894" y="8704"/>
                        <a:pt x="3001" y="8787"/>
                        <a:pt x="3120" y="8870"/>
                      </a:cubicBezTo>
                      <a:cubicBezTo>
                        <a:pt x="3549" y="9156"/>
                        <a:pt x="4025" y="9346"/>
                        <a:pt x="4537" y="9442"/>
                      </a:cubicBezTo>
                      <a:cubicBezTo>
                        <a:pt x="4924" y="9503"/>
                        <a:pt x="5318" y="9539"/>
                        <a:pt x="5708" y="9539"/>
                      </a:cubicBezTo>
                      <a:cubicBezTo>
                        <a:pt x="5846" y="9539"/>
                        <a:pt x="5984" y="9534"/>
                        <a:pt x="6121" y="9525"/>
                      </a:cubicBezTo>
                      <a:cubicBezTo>
                        <a:pt x="6382" y="9500"/>
                        <a:pt x="6644" y="9488"/>
                        <a:pt x="6904" y="9488"/>
                      </a:cubicBezTo>
                      <a:cubicBezTo>
                        <a:pt x="7129" y="9488"/>
                        <a:pt x="7352" y="9497"/>
                        <a:pt x="7573" y="9513"/>
                      </a:cubicBezTo>
                      <a:cubicBezTo>
                        <a:pt x="7264" y="9811"/>
                        <a:pt x="6990" y="10132"/>
                        <a:pt x="6740" y="10478"/>
                      </a:cubicBezTo>
                      <a:cubicBezTo>
                        <a:pt x="6359" y="11001"/>
                        <a:pt x="6026" y="11573"/>
                        <a:pt x="5728" y="12156"/>
                      </a:cubicBezTo>
                      <a:cubicBezTo>
                        <a:pt x="5633" y="12347"/>
                        <a:pt x="5537" y="12597"/>
                        <a:pt x="5656" y="12775"/>
                      </a:cubicBezTo>
                      <a:cubicBezTo>
                        <a:pt x="7478" y="11752"/>
                        <a:pt x="9669" y="11799"/>
                        <a:pt x="11741" y="11775"/>
                      </a:cubicBezTo>
                      <a:cubicBezTo>
                        <a:pt x="13824" y="11752"/>
                        <a:pt x="16062" y="11573"/>
                        <a:pt x="17646" y="10228"/>
                      </a:cubicBezTo>
                      <a:cubicBezTo>
                        <a:pt x="17801" y="10085"/>
                        <a:pt x="17967" y="9942"/>
                        <a:pt x="18146" y="9823"/>
                      </a:cubicBezTo>
                      <a:cubicBezTo>
                        <a:pt x="18348" y="9692"/>
                        <a:pt x="18563" y="9596"/>
                        <a:pt x="18777" y="9513"/>
                      </a:cubicBezTo>
                      <a:cubicBezTo>
                        <a:pt x="20515" y="8823"/>
                        <a:pt x="22325" y="8275"/>
                        <a:pt x="23944" y="7334"/>
                      </a:cubicBezTo>
                      <a:cubicBezTo>
                        <a:pt x="24480" y="7025"/>
                        <a:pt x="25016" y="6668"/>
                        <a:pt x="25361" y="6144"/>
                      </a:cubicBezTo>
                      <a:cubicBezTo>
                        <a:pt x="25445" y="6037"/>
                        <a:pt x="25492" y="5906"/>
                        <a:pt x="25504" y="5763"/>
                      </a:cubicBezTo>
                      <a:cubicBezTo>
                        <a:pt x="25528" y="5465"/>
                        <a:pt x="25218" y="5215"/>
                        <a:pt x="24921" y="5167"/>
                      </a:cubicBezTo>
                      <a:cubicBezTo>
                        <a:pt x="24866" y="5159"/>
                        <a:pt x="24811" y="5155"/>
                        <a:pt x="24755" y="5155"/>
                      </a:cubicBezTo>
                      <a:cubicBezTo>
                        <a:pt x="24506" y="5155"/>
                        <a:pt x="24249" y="5232"/>
                        <a:pt x="24016" y="5310"/>
                      </a:cubicBezTo>
                      <a:cubicBezTo>
                        <a:pt x="23837" y="5358"/>
                        <a:pt x="23671" y="5406"/>
                        <a:pt x="23504" y="5465"/>
                      </a:cubicBezTo>
                      <a:cubicBezTo>
                        <a:pt x="23587" y="5346"/>
                        <a:pt x="23659" y="5215"/>
                        <a:pt x="23706" y="5084"/>
                      </a:cubicBezTo>
                      <a:cubicBezTo>
                        <a:pt x="23706" y="5060"/>
                        <a:pt x="23718" y="5036"/>
                        <a:pt x="23718" y="5001"/>
                      </a:cubicBezTo>
                      <a:cubicBezTo>
                        <a:pt x="23647" y="4905"/>
                        <a:pt x="23563" y="4810"/>
                        <a:pt x="23480" y="4715"/>
                      </a:cubicBezTo>
                      <a:lnTo>
                        <a:pt x="23480" y="4715"/>
                      </a:lnTo>
                      <a:cubicBezTo>
                        <a:pt x="23492" y="4810"/>
                        <a:pt x="23492" y="4905"/>
                        <a:pt x="23456" y="5001"/>
                      </a:cubicBezTo>
                      <a:cubicBezTo>
                        <a:pt x="23397" y="5144"/>
                        <a:pt x="23313" y="5275"/>
                        <a:pt x="23218" y="5394"/>
                      </a:cubicBezTo>
                      <a:cubicBezTo>
                        <a:pt x="23171" y="5453"/>
                        <a:pt x="23111" y="5513"/>
                        <a:pt x="23051" y="5572"/>
                      </a:cubicBezTo>
                      <a:cubicBezTo>
                        <a:pt x="22837" y="5620"/>
                        <a:pt x="22611" y="5667"/>
                        <a:pt x="22373" y="5715"/>
                      </a:cubicBezTo>
                      <a:cubicBezTo>
                        <a:pt x="22468" y="5656"/>
                        <a:pt x="22551" y="5596"/>
                        <a:pt x="22635" y="5536"/>
                      </a:cubicBezTo>
                      <a:cubicBezTo>
                        <a:pt x="22944" y="5275"/>
                        <a:pt x="23111" y="5025"/>
                        <a:pt x="23159" y="4751"/>
                      </a:cubicBezTo>
                      <a:cubicBezTo>
                        <a:pt x="23171" y="4644"/>
                        <a:pt x="23171" y="4524"/>
                        <a:pt x="23147" y="4429"/>
                      </a:cubicBezTo>
                      <a:cubicBezTo>
                        <a:pt x="23028" y="4334"/>
                        <a:pt x="22909" y="4263"/>
                        <a:pt x="22778" y="4191"/>
                      </a:cubicBezTo>
                      <a:lnTo>
                        <a:pt x="22778" y="4191"/>
                      </a:lnTo>
                      <a:cubicBezTo>
                        <a:pt x="22873" y="4334"/>
                        <a:pt x="22920" y="4524"/>
                        <a:pt x="22897" y="4703"/>
                      </a:cubicBezTo>
                      <a:cubicBezTo>
                        <a:pt x="22873" y="4917"/>
                        <a:pt x="22730" y="5120"/>
                        <a:pt x="22468" y="5322"/>
                      </a:cubicBezTo>
                      <a:cubicBezTo>
                        <a:pt x="22301" y="5465"/>
                        <a:pt x="22111" y="5584"/>
                        <a:pt x="21920" y="5691"/>
                      </a:cubicBezTo>
                      <a:cubicBezTo>
                        <a:pt x="21514" y="5713"/>
                        <a:pt x="21099" y="5839"/>
                        <a:pt x="20691" y="5839"/>
                      </a:cubicBezTo>
                      <a:cubicBezTo>
                        <a:pt x="20644" y="5839"/>
                        <a:pt x="20598" y="5838"/>
                        <a:pt x="20551" y="5834"/>
                      </a:cubicBezTo>
                      <a:cubicBezTo>
                        <a:pt x="20265" y="5810"/>
                        <a:pt x="19992" y="5691"/>
                        <a:pt x="19801" y="5477"/>
                      </a:cubicBezTo>
                      <a:cubicBezTo>
                        <a:pt x="19609" y="5269"/>
                        <a:pt x="19347" y="5158"/>
                        <a:pt x="19080" y="5158"/>
                      </a:cubicBezTo>
                      <a:cubicBezTo>
                        <a:pt x="18950" y="5158"/>
                        <a:pt x="18819" y="5184"/>
                        <a:pt x="18694" y="5239"/>
                      </a:cubicBezTo>
                      <a:lnTo>
                        <a:pt x="15836" y="6429"/>
                      </a:lnTo>
                      <a:cubicBezTo>
                        <a:pt x="15122" y="6501"/>
                        <a:pt x="14396" y="6584"/>
                        <a:pt x="13693" y="6727"/>
                      </a:cubicBezTo>
                      <a:cubicBezTo>
                        <a:pt x="13943" y="6596"/>
                        <a:pt x="14181" y="6465"/>
                        <a:pt x="14419" y="6322"/>
                      </a:cubicBezTo>
                      <a:cubicBezTo>
                        <a:pt x="15015" y="5989"/>
                        <a:pt x="15646" y="5644"/>
                        <a:pt x="16313" y="5477"/>
                      </a:cubicBezTo>
                      <a:cubicBezTo>
                        <a:pt x="16610" y="5406"/>
                        <a:pt x="16920" y="5358"/>
                        <a:pt x="17229" y="5322"/>
                      </a:cubicBezTo>
                      <a:cubicBezTo>
                        <a:pt x="17741" y="5263"/>
                        <a:pt x="18253" y="5203"/>
                        <a:pt x="18741" y="4989"/>
                      </a:cubicBezTo>
                      <a:cubicBezTo>
                        <a:pt x="19134" y="4822"/>
                        <a:pt x="19444" y="4513"/>
                        <a:pt x="19622" y="4132"/>
                      </a:cubicBezTo>
                      <a:cubicBezTo>
                        <a:pt x="19527" y="4120"/>
                        <a:pt x="19444" y="4084"/>
                        <a:pt x="19361" y="4048"/>
                      </a:cubicBezTo>
                      <a:cubicBezTo>
                        <a:pt x="19218" y="4370"/>
                        <a:pt x="18944" y="4620"/>
                        <a:pt x="18622" y="4751"/>
                      </a:cubicBezTo>
                      <a:cubicBezTo>
                        <a:pt x="18182" y="4953"/>
                        <a:pt x="17706" y="5013"/>
                        <a:pt x="17194" y="5072"/>
                      </a:cubicBezTo>
                      <a:cubicBezTo>
                        <a:pt x="16872" y="5096"/>
                        <a:pt x="16563" y="5144"/>
                        <a:pt x="16241" y="5215"/>
                      </a:cubicBezTo>
                      <a:cubicBezTo>
                        <a:pt x="15539" y="5382"/>
                        <a:pt x="14896" y="5751"/>
                        <a:pt x="14265" y="6108"/>
                      </a:cubicBezTo>
                      <a:cubicBezTo>
                        <a:pt x="13800" y="6382"/>
                        <a:pt x="13312" y="6620"/>
                        <a:pt x="12800" y="6822"/>
                      </a:cubicBezTo>
                      <a:cubicBezTo>
                        <a:pt x="12669" y="6656"/>
                        <a:pt x="12586" y="6453"/>
                        <a:pt x="12598" y="6239"/>
                      </a:cubicBezTo>
                      <a:cubicBezTo>
                        <a:pt x="12657" y="6227"/>
                        <a:pt x="12729" y="6215"/>
                        <a:pt x="12788" y="6191"/>
                      </a:cubicBezTo>
                      <a:cubicBezTo>
                        <a:pt x="13050" y="6096"/>
                        <a:pt x="13300" y="5977"/>
                        <a:pt x="13550" y="5846"/>
                      </a:cubicBezTo>
                      <a:cubicBezTo>
                        <a:pt x="13788" y="5727"/>
                        <a:pt x="14038" y="5620"/>
                        <a:pt x="14288" y="5525"/>
                      </a:cubicBezTo>
                      <a:cubicBezTo>
                        <a:pt x="14431" y="5477"/>
                        <a:pt x="14586" y="5429"/>
                        <a:pt x="14717" y="5394"/>
                      </a:cubicBezTo>
                      <a:cubicBezTo>
                        <a:pt x="15158" y="5286"/>
                        <a:pt x="15574" y="5108"/>
                        <a:pt x="15943" y="4846"/>
                      </a:cubicBezTo>
                      <a:cubicBezTo>
                        <a:pt x="16110" y="4739"/>
                        <a:pt x="16289" y="4632"/>
                        <a:pt x="16479" y="4548"/>
                      </a:cubicBezTo>
                      <a:cubicBezTo>
                        <a:pt x="16753" y="4441"/>
                        <a:pt x="17051" y="4370"/>
                        <a:pt x="17348" y="4322"/>
                      </a:cubicBezTo>
                      <a:lnTo>
                        <a:pt x="17622" y="4274"/>
                      </a:lnTo>
                      <a:cubicBezTo>
                        <a:pt x="17991" y="4203"/>
                        <a:pt x="18444" y="4072"/>
                        <a:pt x="18777" y="3751"/>
                      </a:cubicBezTo>
                      <a:cubicBezTo>
                        <a:pt x="18837" y="3703"/>
                        <a:pt x="18884" y="3643"/>
                        <a:pt x="18932" y="3584"/>
                      </a:cubicBezTo>
                      <a:cubicBezTo>
                        <a:pt x="18932" y="3584"/>
                        <a:pt x="18920" y="3572"/>
                        <a:pt x="18920" y="3560"/>
                      </a:cubicBezTo>
                      <a:cubicBezTo>
                        <a:pt x="18884" y="3465"/>
                        <a:pt x="18837" y="3370"/>
                        <a:pt x="18801" y="3286"/>
                      </a:cubicBezTo>
                      <a:cubicBezTo>
                        <a:pt x="18753" y="3393"/>
                        <a:pt x="18682" y="3489"/>
                        <a:pt x="18599" y="3572"/>
                      </a:cubicBezTo>
                      <a:cubicBezTo>
                        <a:pt x="18325" y="3846"/>
                        <a:pt x="17908" y="3953"/>
                        <a:pt x="17575" y="4012"/>
                      </a:cubicBezTo>
                      <a:lnTo>
                        <a:pt x="17313" y="4060"/>
                      </a:lnTo>
                      <a:cubicBezTo>
                        <a:pt x="16991" y="4108"/>
                        <a:pt x="16670" y="4191"/>
                        <a:pt x="16372" y="4310"/>
                      </a:cubicBezTo>
                      <a:cubicBezTo>
                        <a:pt x="16182" y="4393"/>
                        <a:pt x="15991" y="4513"/>
                        <a:pt x="15812" y="4632"/>
                      </a:cubicBezTo>
                      <a:cubicBezTo>
                        <a:pt x="15658" y="4739"/>
                        <a:pt x="15491" y="4822"/>
                        <a:pt x="15324" y="4905"/>
                      </a:cubicBezTo>
                      <a:cubicBezTo>
                        <a:pt x="15110" y="5001"/>
                        <a:pt x="14884" y="5084"/>
                        <a:pt x="14658" y="5144"/>
                      </a:cubicBezTo>
                      <a:cubicBezTo>
                        <a:pt x="14503" y="5179"/>
                        <a:pt x="14348" y="5227"/>
                        <a:pt x="14205" y="5275"/>
                      </a:cubicBezTo>
                      <a:cubicBezTo>
                        <a:pt x="13943" y="5370"/>
                        <a:pt x="13681" y="5489"/>
                        <a:pt x="13443" y="5620"/>
                      </a:cubicBezTo>
                      <a:cubicBezTo>
                        <a:pt x="13205" y="5739"/>
                        <a:pt x="12967" y="5846"/>
                        <a:pt x="12717" y="5941"/>
                      </a:cubicBezTo>
                      <a:cubicBezTo>
                        <a:pt x="12491" y="5906"/>
                        <a:pt x="12312" y="5751"/>
                        <a:pt x="12252" y="5525"/>
                      </a:cubicBezTo>
                      <a:lnTo>
                        <a:pt x="12348" y="5525"/>
                      </a:lnTo>
                      <a:cubicBezTo>
                        <a:pt x="12967" y="5513"/>
                        <a:pt x="13586" y="5382"/>
                        <a:pt x="14146" y="5132"/>
                      </a:cubicBezTo>
                      <a:cubicBezTo>
                        <a:pt x="14538" y="4977"/>
                        <a:pt x="14908" y="4786"/>
                        <a:pt x="15277" y="4608"/>
                      </a:cubicBezTo>
                      <a:cubicBezTo>
                        <a:pt x="15693" y="4382"/>
                        <a:pt x="16110" y="4191"/>
                        <a:pt x="16539" y="4024"/>
                      </a:cubicBezTo>
                      <a:lnTo>
                        <a:pt x="16801" y="3929"/>
                      </a:lnTo>
                      <a:cubicBezTo>
                        <a:pt x="17158" y="3822"/>
                        <a:pt x="17491" y="3655"/>
                        <a:pt x="17801" y="3453"/>
                      </a:cubicBezTo>
                      <a:cubicBezTo>
                        <a:pt x="18063" y="3262"/>
                        <a:pt x="18253" y="2989"/>
                        <a:pt x="18348" y="2691"/>
                      </a:cubicBezTo>
                      <a:cubicBezTo>
                        <a:pt x="18289" y="2619"/>
                        <a:pt x="18229" y="2560"/>
                        <a:pt x="18158" y="2512"/>
                      </a:cubicBezTo>
                      <a:lnTo>
                        <a:pt x="18134" y="2488"/>
                      </a:lnTo>
                      <a:cubicBezTo>
                        <a:pt x="18075" y="2786"/>
                        <a:pt x="17908" y="3060"/>
                        <a:pt x="17646" y="3239"/>
                      </a:cubicBezTo>
                      <a:cubicBezTo>
                        <a:pt x="17360" y="3429"/>
                        <a:pt x="17051" y="3572"/>
                        <a:pt x="16717" y="3679"/>
                      </a:cubicBezTo>
                      <a:lnTo>
                        <a:pt x="16455" y="3774"/>
                      </a:lnTo>
                      <a:cubicBezTo>
                        <a:pt x="16015" y="3953"/>
                        <a:pt x="15586" y="4143"/>
                        <a:pt x="15158" y="4370"/>
                      </a:cubicBezTo>
                      <a:cubicBezTo>
                        <a:pt x="14800" y="4548"/>
                        <a:pt x="14431" y="4739"/>
                        <a:pt x="14050" y="4894"/>
                      </a:cubicBezTo>
                      <a:cubicBezTo>
                        <a:pt x="13491" y="5133"/>
                        <a:pt x="12899" y="5263"/>
                        <a:pt x="12285" y="5263"/>
                      </a:cubicBezTo>
                      <a:cubicBezTo>
                        <a:pt x="12259" y="5263"/>
                        <a:pt x="12232" y="5263"/>
                        <a:pt x="12205" y="5263"/>
                      </a:cubicBezTo>
                      <a:cubicBezTo>
                        <a:pt x="12205" y="5191"/>
                        <a:pt x="12217" y="5120"/>
                        <a:pt x="12241" y="5048"/>
                      </a:cubicBezTo>
                      <a:cubicBezTo>
                        <a:pt x="12360" y="4679"/>
                        <a:pt x="12681" y="4417"/>
                        <a:pt x="12979" y="4179"/>
                      </a:cubicBezTo>
                      <a:lnTo>
                        <a:pt x="14467" y="3012"/>
                      </a:lnTo>
                      <a:cubicBezTo>
                        <a:pt x="14729" y="2810"/>
                        <a:pt x="15015" y="2488"/>
                        <a:pt x="14884" y="2203"/>
                      </a:cubicBezTo>
                      <a:cubicBezTo>
                        <a:pt x="15193" y="2096"/>
                        <a:pt x="15491" y="1953"/>
                        <a:pt x="15765" y="1774"/>
                      </a:cubicBezTo>
                      <a:cubicBezTo>
                        <a:pt x="15908" y="1691"/>
                        <a:pt x="16039" y="1584"/>
                        <a:pt x="16146" y="1453"/>
                      </a:cubicBezTo>
                      <a:lnTo>
                        <a:pt x="16134" y="1417"/>
                      </a:lnTo>
                      <a:cubicBezTo>
                        <a:pt x="16122" y="1322"/>
                        <a:pt x="16086" y="1226"/>
                        <a:pt x="16051" y="1119"/>
                      </a:cubicBezTo>
                      <a:cubicBezTo>
                        <a:pt x="15943" y="1298"/>
                        <a:pt x="15801" y="1441"/>
                        <a:pt x="15622" y="1548"/>
                      </a:cubicBezTo>
                      <a:cubicBezTo>
                        <a:pt x="15324" y="1738"/>
                        <a:pt x="15003" y="1881"/>
                        <a:pt x="14669" y="2000"/>
                      </a:cubicBezTo>
                      <a:cubicBezTo>
                        <a:pt x="14550" y="1951"/>
                        <a:pt x="14423" y="1926"/>
                        <a:pt x="14294" y="1926"/>
                      </a:cubicBezTo>
                      <a:cubicBezTo>
                        <a:pt x="14269" y="1926"/>
                        <a:pt x="14243" y="1927"/>
                        <a:pt x="14217" y="1929"/>
                      </a:cubicBezTo>
                      <a:cubicBezTo>
                        <a:pt x="12776" y="1965"/>
                        <a:pt x="11407" y="2369"/>
                        <a:pt x="10038" y="2858"/>
                      </a:cubicBezTo>
                      <a:lnTo>
                        <a:pt x="10074" y="2810"/>
                      </a:lnTo>
                      <a:cubicBezTo>
                        <a:pt x="10121" y="2739"/>
                        <a:pt x="10169" y="2679"/>
                        <a:pt x="10228" y="2619"/>
                      </a:cubicBezTo>
                      <a:cubicBezTo>
                        <a:pt x="10550" y="2227"/>
                        <a:pt x="11050" y="2024"/>
                        <a:pt x="11502" y="1869"/>
                      </a:cubicBezTo>
                      <a:cubicBezTo>
                        <a:pt x="12485" y="1546"/>
                        <a:pt x="13519" y="1379"/>
                        <a:pt x="14557" y="1379"/>
                      </a:cubicBezTo>
                      <a:cubicBezTo>
                        <a:pt x="14626" y="1379"/>
                        <a:pt x="14695" y="1380"/>
                        <a:pt x="14765" y="1381"/>
                      </a:cubicBezTo>
                      <a:lnTo>
                        <a:pt x="14812" y="1381"/>
                      </a:lnTo>
                      <a:cubicBezTo>
                        <a:pt x="14844" y="1383"/>
                        <a:pt x="14876" y="1384"/>
                        <a:pt x="14907" y="1384"/>
                      </a:cubicBezTo>
                      <a:cubicBezTo>
                        <a:pt x="15054" y="1384"/>
                        <a:pt x="15201" y="1363"/>
                        <a:pt x="15348" y="1334"/>
                      </a:cubicBezTo>
                      <a:cubicBezTo>
                        <a:pt x="15574" y="1286"/>
                        <a:pt x="15765" y="1143"/>
                        <a:pt x="15872" y="941"/>
                      </a:cubicBezTo>
                      <a:cubicBezTo>
                        <a:pt x="15884" y="905"/>
                        <a:pt x="15884" y="869"/>
                        <a:pt x="15896" y="822"/>
                      </a:cubicBezTo>
                      <a:cubicBezTo>
                        <a:pt x="15801" y="691"/>
                        <a:pt x="15693" y="572"/>
                        <a:pt x="15574" y="464"/>
                      </a:cubicBezTo>
                      <a:lnTo>
                        <a:pt x="15551" y="512"/>
                      </a:lnTo>
                      <a:cubicBezTo>
                        <a:pt x="15646" y="583"/>
                        <a:pt x="15681" y="714"/>
                        <a:pt x="15634" y="834"/>
                      </a:cubicBezTo>
                      <a:cubicBezTo>
                        <a:pt x="15562" y="964"/>
                        <a:pt x="15431" y="1048"/>
                        <a:pt x="15289" y="1084"/>
                      </a:cubicBezTo>
                      <a:cubicBezTo>
                        <a:pt x="15172" y="1110"/>
                        <a:pt x="15050" y="1124"/>
                        <a:pt x="14930" y="1124"/>
                      </a:cubicBezTo>
                      <a:cubicBezTo>
                        <a:pt x="14890" y="1124"/>
                        <a:pt x="14851" y="1122"/>
                        <a:pt x="14812" y="1119"/>
                      </a:cubicBezTo>
                      <a:lnTo>
                        <a:pt x="14765" y="1119"/>
                      </a:lnTo>
                      <a:cubicBezTo>
                        <a:pt x="14698" y="1118"/>
                        <a:pt x="14631" y="1117"/>
                        <a:pt x="14564" y="1117"/>
                      </a:cubicBezTo>
                      <a:cubicBezTo>
                        <a:pt x="13500" y="1117"/>
                        <a:pt x="12439" y="1295"/>
                        <a:pt x="11419" y="1631"/>
                      </a:cubicBezTo>
                      <a:cubicBezTo>
                        <a:pt x="10931" y="1786"/>
                        <a:pt x="10395" y="2000"/>
                        <a:pt x="10026" y="2441"/>
                      </a:cubicBezTo>
                      <a:cubicBezTo>
                        <a:pt x="9966" y="2512"/>
                        <a:pt x="9919" y="2584"/>
                        <a:pt x="9871" y="2655"/>
                      </a:cubicBezTo>
                      <a:cubicBezTo>
                        <a:pt x="9800" y="2774"/>
                        <a:pt x="9716" y="2881"/>
                        <a:pt x="9609" y="2965"/>
                      </a:cubicBezTo>
                      <a:cubicBezTo>
                        <a:pt x="9562" y="3012"/>
                        <a:pt x="9502" y="3048"/>
                        <a:pt x="9443" y="3084"/>
                      </a:cubicBezTo>
                      <a:cubicBezTo>
                        <a:pt x="8097" y="3584"/>
                        <a:pt x="6740" y="4120"/>
                        <a:pt x="5347" y="4393"/>
                      </a:cubicBezTo>
                      <a:cubicBezTo>
                        <a:pt x="5179" y="4439"/>
                        <a:pt x="5006" y="4461"/>
                        <a:pt x="4835" y="4461"/>
                      </a:cubicBezTo>
                      <a:cubicBezTo>
                        <a:pt x="4739" y="4461"/>
                        <a:pt x="4643" y="4454"/>
                        <a:pt x="4549" y="4441"/>
                      </a:cubicBezTo>
                      <a:cubicBezTo>
                        <a:pt x="4287" y="4393"/>
                        <a:pt x="4073" y="4227"/>
                        <a:pt x="3966" y="3989"/>
                      </a:cubicBezTo>
                      <a:cubicBezTo>
                        <a:pt x="4799" y="3929"/>
                        <a:pt x="5656" y="3858"/>
                        <a:pt x="6454" y="3548"/>
                      </a:cubicBezTo>
                      <a:cubicBezTo>
                        <a:pt x="6990" y="3322"/>
                        <a:pt x="7502" y="3036"/>
                        <a:pt x="7990" y="2715"/>
                      </a:cubicBezTo>
                      <a:cubicBezTo>
                        <a:pt x="8431" y="2417"/>
                        <a:pt x="8907" y="2155"/>
                        <a:pt x="9383" y="1941"/>
                      </a:cubicBezTo>
                      <a:cubicBezTo>
                        <a:pt x="10062" y="1667"/>
                        <a:pt x="10800" y="1548"/>
                        <a:pt x="11526" y="1429"/>
                      </a:cubicBezTo>
                      <a:cubicBezTo>
                        <a:pt x="11895" y="1369"/>
                        <a:pt x="12276" y="1310"/>
                        <a:pt x="12657" y="1226"/>
                      </a:cubicBezTo>
                      <a:cubicBezTo>
                        <a:pt x="13395" y="1060"/>
                        <a:pt x="14312" y="738"/>
                        <a:pt x="14955" y="95"/>
                      </a:cubicBezTo>
                      <a:cubicBezTo>
                        <a:pt x="14872" y="60"/>
                        <a:pt x="14777" y="24"/>
                        <a:pt x="1466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4" name="Google Shape;3674;p41"/>
                <p:cNvSpPr/>
                <p:nvPr/>
              </p:nvSpPr>
              <p:spPr>
                <a:xfrm>
                  <a:off x="10216375" y="4227011"/>
                  <a:ext cx="443195" cy="262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8" h="3180" extrusionOk="0">
                      <a:moveTo>
                        <a:pt x="6454" y="0"/>
                      </a:moveTo>
                      <a:lnTo>
                        <a:pt x="6454" y="0"/>
                      </a:lnTo>
                      <a:cubicBezTo>
                        <a:pt x="4477" y="1179"/>
                        <a:pt x="2275" y="1965"/>
                        <a:pt x="1" y="2298"/>
                      </a:cubicBezTo>
                      <a:cubicBezTo>
                        <a:pt x="429" y="2572"/>
                        <a:pt x="894" y="2810"/>
                        <a:pt x="1370" y="3001"/>
                      </a:cubicBezTo>
                      <a:cubicBezTo>
                        <a:pt x="1678" y="3121"/>
                        <a:pt x="2000" y="3180"/>
                        <a:pt x="2324" y="3180"/>
                      </a:cubicBezTo>
                      <a:cubicBezTo>
                        <a:pt x="2514" y="3180"/>
                        <a:pt x="2705" y="3159"/>
                        <a:pt x="2894" y="3120"/>
                      </a:cubicBezTo>
                      <a:cubicBezTo>
                        <a:pt x="3430" y="2977"/>
                        <a:pt x="3870" y="2632"/>
                        <a:pt x="4299" y="2286"/>
                      </a:cubicBezTo>
                      <a:lnTo>
                        <a:pt x="6085" y="858"/>
                      </a:lnTo>
                      <a:cubicBezTo>
                        <a:pt x="6228" y="751"/>
                        <a:pt x="6347" y="632"/>
                        <a:pt x="6442" y="489"/>
                      </a:cubicBezTo>
                      <a:cubicBezTo>
                        <a:pt x="6537" y="334"/>
                        <a:pt x="6537" y="155"/>
                        <a:pt x="645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5" name="Google Shape;3675;p41"/>
                <p:cNvSpPr/>
                <p:nvPr/>
              </p:nvSpPr>
              <p:spPr>
                <a:xfrm>
                  <a:off x="10425432" y="4558237"/>
                  <a:ext cx="830532" cy="23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2" h="2845" extrusionOk="0">
                      <a:moveTo>
                        <a:pt x="11846" y="1"/>
                      </a:moveTo>
                      <a:cubicBezTo>
                        <a:pt x="11277" y="1"/>
                        <a:pt x="10668" y="398"/>
                        <a:pt x="10085" y="398"/>
                      </a:cubicBezTo>
                      <a:cubicBezTo>
                        <a:pt x="9968" y="398"/>
                        <a:pt x="9853" y="382"/>
                        <a:pt x="9740" y="344"/>
                      </a:cubicBezTo>
                      <a:cubicBezTo>
                        <a:pt x="9537" y="273"/>
                        <a:pt x="9347" y="130"/>
                        <a:pt x="9144" y="58"/>
                      </a:cubicBezTo>
                      <a:cubicBezTo>
                        <a:pt x="9036" y="22"/>
                        <a:pt x="8923" y="8"/>
                        <a:pt x="8808" y="8"/>
                      </a:cubicBezTo>
                      <a:cubicBezTo>
                        <a:pt x="8584" y="8"/>
                        <a:pt x="8353" y="63"/>
                        <a:pt x="8132" y="118"/>
                      </a:cubicBezTo>
                      <a:cubicBezTo>
                        <a:pt x="6525" y="511"/>
                        <a:pt x="4941" y="975"/>
                        <a:pt x="3370" y="1499"/>
                      </a:cubicBezTo>
                      <a:cubicBezTo>
                        <a:pt x="2790" y="1684"/>
                        <a:pt x="2178" y="1881"/>
                        <a:pt x="1576" y="1881"/>
                      </a:cubicBezTo>
                      <a:cubicBezTo>
                        <a:pt x="1363" y="1881"/>
                        <a:pt x="1150" y="1856"/>
                        <a:pt x="941" y="1797"/>
                      </a:cubicBezTo>
                      <a:cubicBezTo>
                        <a:pt x="822" y="1975"/>
                        <a:pt x="572" y="2035"/>
                        <a:pt x="381" y="2130"/>
                      </a:cubicBezTo>
                      <a:cubicBezTo>
                        <a:pt x="179" y="2225"/>
                        <a:pt x="0" y="2463"/>
                        <a:pt x="119" y="2654"/>
                      </a:cubicBezTo>
                      <a:cubicBezTo>
                        <a:pt x="203" y="2785"/>
                        <a:pt x="381" y="2821"/>
                        <a:pt x="536" y="2821"/>
                      </a:cubicBezTo>
                      <a:cubicBezTo>
                        <a:pt x="878" y="2837"/>
                        <a:pt x="1220" y="2845"/>
                        <a:pt x="1561" y="2845"/>
                      </a:cubicBezTo>
                      <a:cubicBezTo>
                        <a:pt x="5296" y="2845"/>
                        <a:pt x="8979" y="1893"/>
                        <a:pt x="12252" y="82"/>
                      </a:cubicBezTo>
                      <a:cubicBezTo>
                        <a:pt x="12120" y="24"/>
                        <a:pt x="11984" y="1"/>
                        <a:pt x="1184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76" name="Google Shape;3676;p41"/>
              <p:cNvGrpSpPr/>
              <p:nvPr/>
            </p:nvGrpSpPr>
            <p:grpSpPr>
              <a:xfrm>
                <a:off x="998063" y="3812225"/>
                <a:ext cx="755322" cy="1541761"/>
                <a:chOff x="9819575" y="1901925"/>
                <a:chExt cx="755322" cy="1541761"/>
              </a:xfrm>
            </p:grpSpPr>
            <p:sp>
              <p:nvSpPr>
                <p:cNvPr id="3677" name="Google Shape;3677;p41"/>
                <p:cNvSpPr/>
                <p:nvPr/>
              </p:nvSpPr>
              <p:spPr>
                <a:xfrm>
                  <a:off x="9819575" y="1901925"/>
                  <a:ext cx="755322" cy="15417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53" h="27052" extrusionOk="0">
                      <a:moveTo>
                        <a:pt x="3941" y="17300"/>
                      </a:moveTo>
                      <a:cubicBezTo>
                        <a:pt x="4120" y="15990"/>
                        <a:pt x="4180" y="14752"/>
                        <a:pt x="3298" y="13847"/>
                      </a:cubicBezTo>
                      <a:cubicBezTo>
                        <a:pt x="3096" y="13645"/>
                        <a:pt x="2810" y="13502"/>
                        <a:pt x="2548" y="13573"/>
                      </a:cubicBezTo>
                      <a:cubicBezTo>
                        <a:pt x="1655" y="13835"/>
                        <a:pt x="1560" y="15443"/>
                        <a:pt x="2120" y="16812"/>
                      </a:cubicBezTo>
                      <a:cubicBezTo>
                        <a:pt x="2584" y="17967"/>
                        <a:pt x="3108" y="19062"/>
                        <a:pt x="3310" y="20336"/>
                      </a:cubicBezTo>
                      <a:cubicBezTo>
                        <a:pt x="3322" y="20455"/>
                        <a:pt x="3429" y="21229"/>
                        <a:pt x="3513" y="21658"/>
                      </a:cubicBezTo>
                      <a:cubicBezTo>
                        <a:pt x="3715" y="22765"/>
                        <a:pt x="3810" y="22860"/>
                        <a:pt x="3977" y="23253"/>
                      </a:cubicBezTo>
                      <a:cubicBezTo>
                        <a:pt x="4680" y="24920"/>
                        <a:pt x="6144" y="25992"/>
                        <a:pt x="7501" y="27015"/>
                      </a:cubicBezTo>
                      <a:cubicBezTo>
                        <a:pt x="7525" y="27039"/>
                        <a:pt x="7573" y="27051"/>
                        <a:pt x="7620" y="27051"/>
                      </a:cubicBezTo>
                      <a:cubicBezTo>
                        <a:pt x="7549" y="26611"/>
                        <a:pt x="6501" y="26122"/>
                        <a:pt x="5799" y="25468"/>
                      </a:cubicBezTo>
                      <a:cubicBezTo>
                        <a:pt x="5168" y="24884"/>
                        <a:pt x="4644" y="24194"/>
                        <a:pt x="4275" y="23420"/>
                      </a:cubicBezTo>
                      <a:cubicBezTo>
                        <a:pt x="4096" y="22717"/>
                        <a:pt x="3977" y="21967"/>
                        <a:pt x="4572" y="21039"/>
                      </a:cubicBezTo>
                      <a:cubicBezTo>
                        <a:pt x="5834" y="19074"/>
                        <a:pt x="8918" y="19050"/>
                        <a:pt x="9002" y="17133"/>
                      </a:cubicBezTo>
                      <a:cubicBezTo>
                        <a:pt x="9002" y="16717"/>
                        <a:pt x="8882" y="16312"/>
                        <a:pt x="8632" y="15990"/>
                      </a:cubicBezTo>
                      <a:cubicBezTo>
                        <a:pt x="8585" y="15907"/>
                        <a:pt x="8525" y="15847"/>
                        <a:pt x="8454" y="15788"/>
                      </a:cubicBezTo>
                      <a:cubicBezTo>
                        <a:pt x="7990" y="15324"/>
                        <a:pt x="7287" y="15240"/>
                        <a:pt x="6644" y="16169"/>
                      </a:cubicBezTo>
                      <a:cubicBezTo>
                        <a:pt x="5965" y="17157"/>
                        <a:pt x="5370" y="17967"/>
                        <a:pt x="4334" y="19348"/>
                      </a:cubicBezTo>
                      <a:cubicBezTo>
                        <a:pt x="4180" y="19550"/>
                        <a:pt x="4060" y="19788"/>
                        <a:pt x="3977" y="20038"/>
                      </a:cubicBezTo>
                      <a:cubicBezTo>
                        <a:pt x="4001" y="19800"/>
                        <a:pt x="4037" y="19574"/>
                        <a:pt x="4084" y="19348"/>
                      </a:cubicBezTo>
                      <a:cubicBezTo>
                        <a:pt x="4287" y="18455"/>
                        <a:pt x="4572" y="17562"/>
                        <a:pt x="4811" y="16657"/>
                      </a:cubicBezTo>
                      <a:cubicBezTo>
                        <a:pt x="5644" y="15419"/>
                        <a:pt x="6858" y="14538"/>
                        <a:pt x="8359" y="14454"/>
                      </a:cubicBezTo>
                      <a:cubicBezTo>
                        <a:pt x="9549" y="14395"/>
                        <a:pt x="10859" y="14419"/>
                        <a:pt x="11669" y="13502"/>
                      </a:cubicBezTo>
                      <a:cubicBezTo>
                        <a:pt x="11954" y="13180"/>
                        <a:pt x="12157" y="12704"/>
                        <a:pt x="11978" y="12264"/>
                      </a:cubicBezTo>
                      <a:cubicBezTo>
                        <a:pt x="11538" y="11216"/>
                        <a:pt x="10145" y="11549"/>
                        <a:pt x="9514" y="12097"/>
                      </a:cubicBezTo>
                      <a:cubicBezTo>
                        <a:pt x="9299" y="12287"/>
                        <a:pt x="9097" y="12490"/>
                        <a:pt x="8906" y="12704"/>
                      </a:cubicBezTo>
                      <a:cubicBezTo>
                        <a:pt x="8490" y="13085"/>
                        <a:pt x="8049" y="13442"/>
                        <a:pt x="7597" y="13776"/>
                      </a:cubicBezTo>
                      <a:cubicBezTo>
                        <a:pt x="7597" y="13776"/>
                        <a:pt x="5644" y="15121"/>
                        <a:pt x="5013" y="15859"/>
                      </a:cubicBezTo>
                      <a:cubicBezTo>
                        <a:pt x="5049" y="15693"/>
                        <a:pt x="5072" y="15514"/>
                        <a:pt x="5108" y="15347"/>
                      </a:cubicBezTo>
                      <a:lnTo>
                        <a:pt x="5168" y="15276"/>
                      </a:lnTo>
                      <a:cubicBezTo>
                        <a:pt x="6239" y="13621"/>
                        <a:pt x="7573" y="12168"/>
                        <a:pt x="8263" y="10216"/>
                      </a:cubicBezTo>
                      <a:cubicBezTo>
                        <a:pt x="9609" y="8585"/>
                        <a:pt x="11990" y="8096"/>
                        <a:pt x="12800" y="6049"/>
                      </a:cubicBezTo>
                      <a:cubicBezTo>
                        <a:pt x="13252" y="4918"/>
                        <a:pt x="13157" y="3334"/>
                        <a:pt x="12097" y="2703"/>
                      </a:cubicBezTo>
                      <a:cubicBezTo>
                        <a:pt x="10942" y="2012"/>
                        <a:pt x="9728" y="3417"/>
                        <a:pt x="9168" y="5358"/>
                      </a:cubicBezTo>
                      <a:cubicBezTo>
                        <a:pt x="8644" y="7156"/>
                        <a:pt x="8311" y="9001"/>
                        <a:pt x="7585" y="10716"/>
                      </a:cubicBezTo>
                      <a:cubicBezTo>
                        <a:pt x="7585" y="10716"/>
                        <a:pt x="7192" y="11394"/>
                        <a:pt x="7013" y="11787"/>
                      </a:cubicBezTo>
                      <a:cubicBezTo>
                        <a:pt x="6549" y="12811"/>
                        <a:pt x="5870" y="13680"/>
                        <a:pt x="5263" y="14633"/>
                      </a:cubicBezTo>
                      <a:cubicBezTo>
                        <a:pt x="5418" y="14240"/>
                        <a:pt x="5561" y="13847"/>
                        <a:pt x="5704" y="13454"/>
                      </a:cubicBezTo>
                      <a:cubicBezTo>
                        <a:pt x="5704" y="13454"/>
                        <a:pt x="6025" y="12907"/>
                        <a:pt x="6251" y="12549"/>
                      </a:cubicBezTo>
                      <a:cubicBezTo>
                        <a:pt x="7335" y="10728"/>
                        <a:pt x="8692" y="8692"/>
                        <a:pt x="7930" y="6442"/>
                      </a:cubicBezTo>
                      <a:cubicBezTo>
                        <a:pt x="7609" y="5513"/>
                        <a:pt x="6525" y="4775"/>
                        <a:pt x="5930" y="5799"/>
                      </a:cubicBezTo>
                      <a:cubicBezTo>
                        <a:pt x="5263" y="6965"/>
                        <a:pt x="6227" y="8847"/>
                        <a:pt x="6037" y="10525"/>
                      </a:cubicBezTo>
                      <a:cubicBezTo>
                        <a:pt x="5882" y="11561"/>
                        <a:pt x="5632" y="12585"/>
                        <a:pt x="5263" y="13561"/>
                      </a:cubicBezTo>
                      <a:cubicBezTo>
                        <a:pt x="5287" y="13264"/>
                        <a:pt x="5334" y="12728"/>
                        <a:pt x="5334" y="12335"/>
                      </a:cubicBezTo>
                      <a:cubicBezTo>
                        <a:pt x="5358" y="10716"/>
                        <a:pt x="5334" y="9025"/>
                        <a:pt x="4977" y="7501"/>
                      </a:cubicBezTo>
                      <a:cubicBezTo>
                        <a:pt x="5001" y="7096"/>
                        <a:pt x="5049" y="6370"/>
                        <a:pt x="5096" y="5799"/>
                      </a:cubicBezTo>
                      <a:cubicBezTo>
                        <a:pt x="5215" y="4334"/>
                        <a:pt x="5513" y="2751"/>
                        <a:pt x="4870" y="1477"/>
                      </a:cubicBezTo>
                      <a:cubicBezTo>
                        <a:pt x="4751" y="1155"/>
                        <a:pt x="4572" y="857"/>
                        <a:pt x="4358" y="596"/>
                      </a:cubicBezTo>
                      <a:cubicBezTo>
                        <a:pt x="4060" y="226"/>
                        <a:pt x="3596" y="0"/>
                        <a:pt x="3167" y="143"/>
                      </a:cubicBezTo>
                      <a:cubicBezTo>
                        <a:pt x="1870" y="560"/>
                        <a:pt x="2024" y="2655"/>
                        <a:pt x="3156" y="4310"/>
                      </a:cubicBezTo>
                      <a:cubicBezTo>
                        <a:pt x="3870" y="5370"/>
                        <a:pt x="4501" y="6513"/>
                        <a:pt x="4787" y="7858"/>
                      </a:cubicBezTo>
                      <a:cubicBezTo>
                        <a:pt x="5120" y="9466"/>
                        <a:pt x="5144" y="11133"/>
                        <a:pt x="5144" y="12776"/>
                      </a:cubicBezTo>
                      <a:cubicBezTo>
                        <a:pt x="5084" y="12478"/>
                        <a:pt x="5013" y="12180"/>
                        <a:pt x="4906" y="11895"/>
                      </a:cubicBezTo>
                      <a:cubicBezTo>
                        <a:pt x="4513" y="10752"/>
                        <a:pt x="4418" y="10156"/>
                        <a:pt x="4203" y="9406"/>
                      </a:cubicBezTo>
                      <a:cubicBezTo>
                        <a:pt x="3810" y="8061"/>
                        <a:pt x="3406" y="6644"/>
                        <a:pt x="2286" y="5834"/>
                      </a:cubicBezTo>
                      <a:cubicBezTo>
                        <a:pt x="1536" y="5299"/>
                        <a:pt x="0" y="5763"/>
                        <a:pt x="584" y="7549"/>
                      </a:cubicBezTo>
                      <a:cubicBezTo>
                        <a:pt x="1227" y="9561"/>
                        <a:pt x="4239" y="9835"/>
                        <a:pt x="4763" y="12609"/>
                      </a:cubicBezTo>
                      <a:cubicBezTo>
                        <a:pt x="4894" y="13347"/>
                        <a:pt x="4906" y="14097"/>
                        <a:pt x="4787" y="14835"/>
                      </a:cubicBezTo>
                      <a:cubicBezTo>
                        <a:pt x="4775" y="14871"/>
                        <a:pt x="4763" y="14907"/>
                        <a:pt x="4751" y="14943"/>
                      </a:cubicBezTo>
                      <a:cubicBezTo>
                        <a:pt x="4751" y="14943"/>
                        <a:pt x="4394" y="15871"/>
                        <a:pt x="4203" y="16455"/>
                      </a:cubicBezTo>
                      <a:cubicBezTo>
                        <a:pt x="4168" y="16598"/>
                        <a:pt x="4120" y="16728"/>
                        <a:pt x="4084" y="16871"/>
                      </a:cubicBezTo>
                      <a:cubicBezTo>
                        <a:pt x="4037" y="17002"/>
                        <a:pt x="3989" y="17157"/>
                        <a:pt x="3941" y="17300"/>
                      </a:cubicBezTo>
                      <a:close/>
                      <a:moveTo>
                        <a:pt x="2489" y="2203"/>
                      </a:moveTo>
                      <a:cubicBezTo>
                        <a:pt x="2465" y="1917"/>
                        <a:pt x="2501" y="1619"/>
                        <a:pt x="2596" y="1358"/>
                      </a:cubicBezTo>
                      <a:cubicBezTo>
                        <a:pt x="2560" y="1512"/>
                        <a:pt x="2548" y="1679"/>
                        <a:pt x="2548" y="1846"/>
                      </a:cubicBezTo>
                      <a:cubicBezTo>
                        <a:pt x="2513" y="1965"/>
                        <a:pt x="2501" y="2084"/>
                        <a:pt x="2489" y="2203"/>
                      </a:cubicBezTo>
                      <a:close/>
                      <a:moveTo>
                        <a:pt x="2477" y="9311"/>
                      </a:moveTo>
                      <a:cubicBezTo>
                        <a:pt x="1929" y="8918"/>
                        <a:pt x="1405" y="8501"/>
                        <a:pt x="1048" y="7930"/>
                      </a:cubicBezTo>
                      <a:lnTo>
                        <a:pt x="1012" y="7858"/>
                      </a:lnTo>
                      <a:cubicBezTo>
                        <a:pt x="1358" y="8430"/>
                        <a:pt x="1941" y="8906"/>
                        <a:pt x="2465" y="9299"/>
                      </a:cubicBezTo>
                      <a:close/>
                      <a:moveTo>
                        <a:pt x="4180" y="10680"/>
                      </a:moveTo>
                      <a:lnTo>
                        <a:pt x="4156" y="10656"/>
                      </a:lnTo>
                      <a:lnTo>
                        <a:pt x="4168" y="1065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8" name="Google Shape;3678;p41"/>
                <p:cNvSpPr/>
                <p:nvPr/>
              </p:nvSpPr>
              <p:spPr>
                <a:xfrm>
                  <a:off x="9892183" y="1984678"/>
                  <a:ext cx="571407" cy="1075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26" h="18873" extrusionOk="0">
                      <a:moveTo>
                        <a:pt x="3251" y="4751"/>
                      </a:moveTo>
                      <a:cubicBezTo>
                        <a:pt x="3287" y="4097"/>
                        <a:pt x="3239" y="3454"/>
                        <a:pt x="3084" y="2811"/>
                      </a:cubicBezTo>
                      <a:cubicBezTo>
                        <a:pt x="2846" y="2001"/>
                        <a:pt x="2477" y="1215"/>
                        <a:pt x="2013" y="513"/>
                      </a:cubicBezTo>
                      <a:cubicBezTo>
                        <a:pt x="2013" y="513"/>
                        <a:pt x="1763" y="1"/>
                        <a:pt x="2322" y="1287"/>
                      </a:cubicBezTo>
                      <a:cubicBezTo>
                        <a:pt x="2786" y="2323"/>
                        <a:pt x="3132" y="3418"/>
                        <a:pt x="3156" y="4597"/>
                      </a:cubicBezTo>
                      <a:cubicBezTo>
                        <a:pt x="3156" y="4609"/>
                        <a:pt x="3191" y="4823"/>
                        <a:pt x="3251" y="4751"/>
                      </a:cubicBezTo>
                      <a:close/>
                      <a:moveTo>
                        <a:pt x="2703" y="3275"/>
                      </a:moveTo>
                      <a:cubicBezTo>
                        <a:pt x="2727" y="2882"/>
                        <a:pt x="2596" y="2799"/>
                        <a:pt x="2501" y="2608"/>
                      </a:cubicBezTo>
                      <a:cubicBezTo>
                        <a:pt x="2144" y="1775"/>
                        <a:pt x="2203" y="2239"/>
                        <a:pt x="2203" y="2239"/>
                      </a:cubicBezTo>
                      <a:cubicBezTo>
                        <a:pt x="2453" y="2727"/>
                        <a:pt x="2632" y="3418"/>
                        <a:pt x="2703" y="3275"/>
                      </a:cubicBezTo>
                      <a:close/>
                      <a:moveTo>
                        <a:pt x="7859" y="6252"/>
                      </a:moveTo>
                      <a:lnTo>
                        <a:pt x="7930" y="6097"/>
                      </a:lnTo>
                      <a:cubicBezTo>
                        <a:pt x="8347" y="5323"/>
                        <a:pt x="8859" y="4609"/>
                        <a:pt x="9263" y="3823"/>
                      </a:cubicBezTo>
                      <a:cubicBezTo>
                        <a:pt x="9263" y="3823"/>
                        <a:pt x="9263" y="3787"/>
                        <a:pt x="9156" y="3751"/>
                      </a:cubicBezTo>
                      <a:cubicBezTo>
                        <a:pt x="8668" y="4525"/>
                        <a:pt x="8132" y="5287"/>
                        <a:pt x="7751" y="6133"/>
                      </a:cubicBezTo>
                      <a:cubicBezTo>
                        <a:pt x="7751" y="6144"/>
                        <a:pt x="7656" y="6323"/>
                        <a:pt x="7847" y="6263"/>
                      </a:cubicBezTo>
                      <a:close/>
                      <a:moveTo>
                        <a:pt x="7049" y="8883"/>
                      </a:moveTo>
                      <a:cubicBezTo>
                        <a:pt x="7656" y="7121"/>
                        <a:pt x="8668" y="5525"/>
                        <a:pt x="10025" y="4228"/>
                      </a:cubicBezTo>
                      <a:lnTo>
                        <a:pt x="9978" y="4168"/>
                      </a:lnTo>
                      <a:cubicBezTo>
                        <a:pt x="8478" y="5359"/>
                        <a:pt x="7418" y="7002"/>
                        <a:pt x="6918" y="8847"/>
                      </a:cubicBezTo>
                      <a:cubicBezTo>
                        <a:pt x="6918" y="8847"/>
                        <a:pt x="6799" y="8847"/>
                        <a:pt x="7025" y="8930"/>
                      </a:cubicBezTo>
                      <a:cubicBezTo>
                        <a:pt x="7037" y="8919"/>
                        <a:pt x="7037" y="8907"/>
                        <a:pt x="7049" y="8895"/>
                      </a:cubicBezTo>
                      <a:close/>
                      <a:moveTo>
                        <a:pt x="2953" y="9323"/>
                      </a:moveTo>
                      <a:cubicBezTo>
                        <a:pt x="2953" y="9323"/>
                        <a:pt x="2751" y="8073"/>
                        <a:pt x="2536" y="7597"/>
                      </a:cubicBezTo>
                      <a:cubicBezTo>
                        <a:pt x="2382" y="7252"/>
                        <a:pt x="2203" y="6930"/>
                        <a:pt x="1989" y="6621"/>
                      </a:cubicBezTo>
                      <a:cubicBezTo>
                        <a:pt x="1572" y="5942"/>
                        <a:pt x="977" y="5382"/>
                        <a:pt x="274" y="5001"/>
                      </a:cubicBezTo>
                      <a:cubicBezTo>
                        <a:pt x="274" y="5001"/>
                        <a:pt x="0" y="4918"/>
                        <a:pt x="381" y="5204"/>
                      </a:cubicBezTo>
                      <a:cubicBezTo>
                        <a:pt x="1584" y="6168"/>
                        <a:pt x="2465" y="7645"/>
                        <a:pt x="2834" y="9264"/>
                      </a:cubicBezTo>
                      <a:cubicBezTo>
                        <a:pt x="2858" y="9300"/>
                        <a:pt x="2906" y="9335"/>
                        <a:pt x="2953" y="9323"/>
                      </a:cubicBezTo>
                      <a:close/>
                      <a:moveTo>
                        <a:pt x="2096" y="8097"/>
                      </a:moveTo>
                      <a:cubicBezTo>
                        <a:pt x="1786" y="7668"/>
                        <a:pt x="1417" y="7264"/>
                        <a:pt x="1024" y="6906"/>
                      </a:cubicBezTo>
                      <a:lnTo>
                        <a:pt x="941" y="6918"/>
                      </a:lnTo>
                      <a:cubicBezTo>
                        <a:pt x="1310" y="7299"/>
                        <a:pt x="1667" y="7692"/>
                        <a:pt x="2001" y="8109"/>
                      </a:cubicBezTo>
                      <a:cubicBezTo>
                        <a:pt x="2001" y="8109"/>
                        <a:pt x="2084" y="8192"/>
                        <a:pt x="2096" y="8109"/>
                      </a:cubicBezTo>
                      <a:close/>
                      <a:moveTo>
                        <a:pt x="4525" y="11657"/>
                      </a:moveTo>
                      <a:cubicBezTo>
                        <a:pt x="4632" y="11478"/>
                        <a:pt x="4715" y="11324"/>
                        <a:pt x="4727" y="11300"/>
                      </a:cubicBezTo>
                      <a:cubicBezTo>
                        <a:pt x="5418" y="9907"/>
                        <a:pt x="5751" y="8323"/>
                        <a:pt x="5811" y="6728"/>
                      </a:cubicBezTo>
                      <a:lnTo>
                        <a:pt x="5763" y="6692"/>
                      </a:lnTo>
                      <a:cubicBezTo>
                        <a:pt x="5632" y="8264"/>
                        <a:pt x="5251" y="9800"/>
                        <a:pt x="4632" y="11252"/>
                      </a:cubicBezTo>
                      <a:cubicBezTo>
                        <a:pt x="4560" y="11443"/>
                        <a:pt x="4430" y="11705"/>
                        <a:pt x="4525" y="11669"/>
                      </a:cubicBezTo>
                      <a:close/>
                      <a:moveTo>
                        <a:pt x="4977" y="9895"/>
                      </a:moveTo>
                      <a:cubicBezTo>
                        <a:pt x="5144" y="9311"/>
                        <a:pt x="5251" y="8716"/>
                        <a:pt x="5299" y="8109"/>
                      </a:cubicBezTo>
                      <a:lnTo>
                        <a:pt x="5168" y="8097"/>
                      </a:lnTo>
                      <a:cubicBezTo>
                        <a:pt x="5096" y="8692"/>
                        <a:pt x="5025" y="9288"/>
                        <a:pt x="4882" y="9883"/>
                      </a:cubicBezTo>
                      <a:cubicBezTo>
                        <a:pt x="4882" y="9871"/>
                        <a:pt x="4858" y="9978"/>
                        <a:pt x="4977" y="9907"/>
                      </a:cubicBezTo>
                      <a:close/>
                      <a:moveTo>
                        <a:pt x="7025" y="12383"/>
                      </a:moveTo>
                      <a:cubicBezTo>
                        <a:pt x="7549" y="12014"/>
                        <a:pt x="8097" y="11693"/>
                        <a:pt x="8668" y="11407"/>
                      </a:cubicBezTo>
                      <a:cubicBezTo>
                        <a:pt x="8716" y="11383"/>
                        <a:pt x="8859" y="11276"/>
                        <a:pt x="8632" y="11300"/>
                      </a:cubicBezTo>
                      <a:cubicBezTo>
                        <a:pt x="8311" y="11431"/>
                        <a:pt x="8001" y="11574"/>
                        <a:pt x="7716" y="11752"/>
                      </a:cubicBezTo>
                      <a:cubicBezTo>
                        <a:pt x="7251" y="12086"/>
                        <a:pt x="6668" y="12621"/>
                        <a:pt x="7025" y="12383"/>
                      </a:cubicBezTo>
                      <a:close/>
                      <a:moveTo>
                        <a:pt x="6739" y="12860"/>
                      </a:moveTo>
                      <a:cubicBezTo>
                        <a:pt x="7287" y="12645"/>
                        <a:pt x="6906" y="12800"/>
                        <a:pt x="7192" y="12693"/>
                      </a:cubicBezTo>
                      <a:cubicBezTo>
                        <a:pt x="7585" y="12562"/>
                        <a:pt x="8001" y="12443"/>
                        <a:pt x="8418" y="12359"/>
                      </a:cubicBezTo>
                      <a:cubicBezTo>
                        <a:pt x="8418" y="12359"/>
                        <a:pt x="8823" y="12086"/>
                        <a:pt x="7870" y="12288"/>
                      </a:cubicBezTo>
                      <a:cubicBezTo>
                        <a:pt x="7549" y="12371"/>
                        <a:pt x="7239" y="12479"/>
                        <a:pt x="6930" y="12609"/>
                      </a:cubicBezTo>
                      <a:cubicBezTo>
                        <a:pt x="6823" y="12681"/>
                        <a:pt x="6716" y="12764"/>
                        <a:pt x="6620" y="12860"/>
                      </a:cubicBezTo>
                      <a:cubicBezTo>
                        <a:pt x="6656" y="12871"/>
                        <a:pt x="6704" y="12883"/>
                        <a:pt x="6739" y="12871"/>
                      </a:cubicBezTo>
                      <a:close/>
                      <a:moveTo>
                        <a:pt x="1655" y="13943"/>
                      </a:moveTo>
                      <a:cubicBezTo>
                        <a:pt x="1953" y="14705"/>
                        <a:pt x="2132" y="15515"/>
                        <a:pt x="2155" y="16336"/>
                      </a:cubicBezTo>
                      <a:cubicBezTo>
                        <a:pt x="2167" y="17027"/>
                        <a:pt x="2263" y="16765"/>
                        <a:pt x="2263" y="16765"/>
                      </a:cubicBezTo>
                      <a:cubicBezTo>
                        <a:pt x="2405" y="16467"/>
                        <a:pt x="2370" y="16765"/>
                        <a:pt x="2346" y="16193"/>
                      </a:cubicBezTo>
                      <a:cubicBezTo>
                        <a:pt x="2322" y="15550"/>
                        <a:pt x="2179" y="14919"/>
                        <a:pt x="1929" y="14324"/>
                      </a:cubicBezTo>
                      <a:cubicBezTo>
                        <a:pt x="1810" y="14062"/>
                        <a:pt x="1596" y="13812"/>
                        <a:pt x="1655" y="13955"/>
                      </a:cubicBezTo>
                      <a:close/>
                      <a:moveTo>
                        <a:pt x="2036" y="16348"/>
                      </a:moveTo>
                      <a:cubicBezTo>
                        <a:pt x="2036" y="16348"/>
                        <a:pt x="1810" y="15610"/>
                        <a:pt x="1584" y="15062"/>
                      </a:cubicBezTo>
                      <a:lnTo>
                        <a:pt x="1501" y="15098"/>
                      </a:lnTo>
                      <a:cubicBezTo>
                        <a:pt x="1679" y="15503"/>
                        <a:pt x="1822" y="15908"/>
                        <a:pt x="1953" y="16336"/>
                      </a:cubicBezTo>
                      <a:cubicBezTo>
                        <a:pt x="1953" y="16336"/>
                        <a:pt x="1941" y="16384"/>
                        <a:pt x="2036" y="16360"/>
                      </a:cubicBezTo>
                      <a:close/>
                      <a:moveTo>
                        <a:pt x="3548" y="18313"/>
                      </a:moveTo>
                      <a:cubicBezTo>
                        <a:pt x="3548" y="18313"/>
                        <a:pt x="4239" y="17515"/>
                        <a:pt x="4584" y="17170"/>
                      </a:cubicBezTo>
                      <a:cubicBezTo>
                        <a:pt x="5108" y="16634"/>
                        <a:pt x="4715" y="16836"/>
                        <a:pt x="4715" y="16836"/>
                      </a:cubicBezTo>
                      <a:cubicBezTo>
                        <a:pt x="4120" y="17312"/>
                        <a:pt x="4263" y="17193"/>
                        <a:pt x="3882" y="17693"/>
                      </a:cubicBezTo>
                      <a:cubicBezTo>
                        <a:pt x="3739" y="17896"/>
                        <a:pt x="3632" y="18098"/>
                        <a:pt x="3548" y="18324"/>
                      </a:cubicBezTo>
                      <a:close/>
                      <a:moveTo>
                        <a:pt x="3370" y="18848"/>
                      </a:moveTo>
                      <a:cubicBezTo>
                        <a:pt x="4120" y="18253"/>
                        <a:pt x="4870" y="17670"/>
                        <a:pt x="5596" y="17039"/>
                      </a:cubicBezTo>
                      <a:lnTo>
                        <a:pt x="5644" y="16955"/>
                      </a:lnTo>
                      <a:lnTo>
                        <a:pt x="5573" y="16860"/>
                      </a:lnTo>
                      <a:cubicBezTo>
                        <a:pt x="4906" y="17384"/>
                        <a:pt x="4203" y="17848"/>
                        <a:pt x="3596" y="18444"/>
                      </a:cubicBezTo>
                      <a:lnTo>
                        <a:pt x="3275" y="18872"/>
                      </a:lnTo>
                      <a:cubicBezTo>
                        <a:pt x="3310" y="18872"/>
                        <a:pt x="3334" y="18860"/>
                        <a:pt x="3370" y="1884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79" name="Google Shape;3679;p41"/>
            <p:cNvGrpSpPr/>
            <p:nvPr/>
          </p:nvGrpSpPr>
          <p:grpSpPr>
            <a:xfrm rot="-3760372">
              <a:off x="569462" y="1962609"/>
              <a:ext cx="683859" cy="745742"/>
              <a:chOff x="6972675" y="1195125"/>
              <a:chExt cx="240125" cy="261850"/>
            </a:xfrm>
          </p:grpSpPr>
          <p:sp>
            <p:nvSpPr>
              <p:cNvPr id="3680" name="Google Shape;3680;p41"/>
              <p:cNvSpPr/>
              <p:nvPr/>
            </p:nvSpPr>
            <p:spPr>
              <a:xfrm>
                <a:off x="6972675" y="1354700"/>
                <a:ext cx="63900" cy="51350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2054" extrusionOk="0">
                    <a:moveTo>
                      <a:pt x="1277" y="120"/>
                    </a:moveTo>
                    <a:cubicBezTo>
                      <a:pt x="1600" y="120"/>
                      <a:pt x="1924" y="285"/>
                      <a:pt x="2091" y="626"/>
                    </a:cubicBezTo>
                    <a:cubicBezTo>
                      <a:pt x="2318" y="1078"/>
                      <a:pt x="2127" y="1626"/>
                      <a:pt x="1686" y="1852"/>
                    </a:cubicBezTo>
                    <a:cubicBezTo>
                      <a:pt x="1550" y="1918"/>
                      <a:pt x="1412" y="1948"/>
                      <a:pt x="1279" y="1948"/>
                    </a:cubicBezTo>
                    <a:cubicBezTo>
                      <a:pt x="690" y="1948"/>
                      <a:pt x="199" y="1366"/>
                      <a:pt x="413" y="745"/>
                    </a:cubicBezTo>
                    <a:cubicBezTo>
                      <a:pt x="545" y="333"/>
                      <a:pt x="911" y="120"/>
                      <a:pt x="1277" y="120"/>
                    </a:cubicBezTo>
                    <a:close/>
                    <a:moveTo>
                      <a:pt x="1273" y="0"/>
                    </a:moveTo>
                    <a:cubicBezTo>
                      <a:pt x="551" y="0"/>
                      <a:pt x="0" y="778"/>
                      <a:pt x="353" y="1483"/>
                    </a:cubicBezTo>
                    <a:cubicBezTo>
                      <a:pt x="531" y="1847"/>
                      <a:pt x="895" y="2054"/>
                      <a:pt x="1274" y="2054"/>
                    </a:cubicBezTo>
                    <a:cubicBezTo>
                      <a:pt x="1429" y="2054"/>
                      <a:pt x="1586" y="2020"/>
                      <a:pt x="1734" y="1947"/>
                    </a:cubicBezTo>
                    <a:cubicBezTo>
                      <a:pt x="2556" y="1542"/>
                      <a:pt x="2472" y="352"/>
                      <a:pt x="1603" y="54"/>
                    </a:cubicBezTo>
                    <a:cubicBezTo>
                      <a:pt x="1491" y="17"/>
                      <a:pt x="1380" y="0"/>
                      <a:pt x="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1" name="Google Shape;3681;p41"/>
              <p:cNvSpPr/>
              <p:nvPr/>
            </p:nvSpPr>
            <p:spPr>
              <a:xfrm>
                <a:off x="6981250" y="1371500"/>
                <a:ext cx="21925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609" extrusionOk="0">
                    <a:moveTo>
                      <a:pt x="450" y="1"/>
                    </a:moveTo>
                    <a:cubicBezTo>
                      <a:pt x="406" y="1"/>
                      <a:pt x="358" y="12"/>
                      <a:pt x="308" y="37"/>
                    </a:cubicBezTo>
                    <a:cubicBezTo>
                      <a:pt x="0" y="191"/>
                      <a:pt x="151" y="609"/>
                      <a:pt x="427" y="609"/>
                    </a:cubicBezTo>
                    <a:cubicBezTo>
                      <a:pt x="472" y="609"/>
                      <a:pt x="520" y="598"/>
                      <a:pt x="570" y="573"/>
                    </a:cubicBezTo>
                    <a:cubicBezTo>
                      <a:pt x="877" y="419"/>
                      <a:pt x="726" y="1"/>
                      <a:pt x="4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2" name="Google Shape;3682;p41"/>
              <p:cNvSpPr/>
              <p:nvPr/>
            </p:nvSpPr>
            <p:spPr>
              <a:xfrm>
                <a:off x="7129900" y="1309925"/>
                <a:ext cx="38550" cy="31100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244" extrusionOk="0">
                    <a:moveTo>
                      <a:pt x="770" y="64"/>
                    </a:moveTo>
                    <a:cubicBezTo>
                      <a:pt x="965" y="64"/>
                      <a:pt x="1162" y="163"/>
                      <a:pt x="1267" y="369"/>
                    </a:cubicBezTo>
                    <a:cubicBezTo>
                      <a:pt x="1398" y="643"/>
                      <a:pt x="1291" y="976"/>
                      <a:pt x="1017" y="1119"/>
                    </a:cubicBezTo>
                    <a:cubicBezTo>
                      <a:pt x="936" y="1158"/>
                      <a:pt x="852" y="1177"/>
                      <a:pt x="772" y="1177"/>
                    </a:cubicBezTo>
                    <a:cubicBezTo>
                      <a:pt x="418" y="1177"/>
                      <a:pt x="117" y="828"/>
                      <a:pt x="243" y="440"/>
                    </a:cubicBezTo>
                    <a:cubicBezTo>
                      <a:pt x="326" y="193"/>
                      <a:pt x="547" y="64"/>
                      <a:pt x="770" y="64"/>
                    </a:cubicBezTo>
                    <a:close/>
                    <a:moveTo>
                      <a:pt x="766" y="1"/>
                    </a:moveTo>
                    <a:cubicBezTo>
                      <a:pt x="332" y="1"/>
                      <a:pt x="1" y="471"/>
                      <a:pt x="208" y="904"/>
                    </a:cubicBezTo>
                    <a:cubicBezTo>
                      <a:pt x="318" y="1116"/>
                      <a:pt x="543" y="1244"/>
                      <a:pt x="770" y="1244"/>
                    </a:cubicBezTo>
                    <a:cubicBezTo>
                      <a:pt x="863" y="1244"/>
                      <a:pt x="955" y="1223"/>
                      <a:pt x="1041" y="1178"/>
                    </a:cubicBezTo>
                    <a:cubicBezTo>
                      <a:pt x="1541" y="928"/>
                      <a:pt x="1493" y="202"/>
                      <a:pt x="970" y="35"/>
                    </a:cubicBezTo>
                    <a:cubicBezTo>
                      <a:pt x="900" y="12"/>
                      <a:pt x="832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3" name="Google Shape;3683;p41"/>
              <p:cNvSpPr/>
              <p:nvPr/>
            </p:nvSpPr>
            <p:spPr>
              <a:xfrm>
                <a:off x="7136250" y="1320200"/>
                <a:ext cx="10750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58" extrusionOk="0">
                    <a:moveTo>
                      <a:pt x="219" y="0"/>
                    </a:moveTo>
                    <a:cubicBezTo>
                      <a:pt x="146" y="0"/>
                      <a:pt x="74" y="42"/>
                      <a:pt x="49" y="124"/>
                    </a:cubicBezTo>
                    <a:cubicBezTo>
                      <a:pt x="0" y="241"/>
                      <a:pt x="102" y="358"/>
                      <a:pt x="219" y="358"/>
                    </a:cubicBezTo>
                    <a:cubicBezTo>
                      <a:pt x="246" y="358"/>
                      <a:pt x="273" y="352"/>
                      <a:pt x="299" y="339"/>
                    </a:cubicBezTo>
                    <a:cubicBezTo>
                      <a:pt x="382" y="291"/>
                      <a:pt x="430" y="184"/>
                      <a:pt x="382" y="101"/>
                    </a:cubicBezTo>
                    <a:cubicBezTo>
                      <a:pt x="349" y="33"/>
                      <a:pt x="284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4" name="Google Shape;3684;p41"/>
              <p:cNvSpPr/>
              <p:nvPr/>
            </p:nvSpPr>
            <p:spPr>
              <a:xfrm>
                <a:off x="7181850" y="1262575"/>
                <a:ext cx="30950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993" extrusionOk="0">
                    <a:moveTo>
                      <a:pt x="619" y="50"/>
                    </a:moveTo>
                    <a:cubicBezTo>
                      <a:pt x="777" y="50"/>
                      <a:pt x="933" y="131"/>
                      <a:pt x="1011" y="298"/>
                    </a:cubicBezTo>
                    <a:cubicBezTo>
                      <a:pt x="1130" y="524"/>
                      <a:pt x="1035" y="786"/>
                      <a:pt x="820" y="905"/>
                    </a:cubicBezTo>
                    <a:lnTo>
                      <a:pt x="820" y="893"/>
                    </a:lnTo>
                    <a:cubicBezTo>
                      <a:pt x="754" y="927"/>
                      <a:pt x="685" y="942"/>
                      <a:pt x="620" y="942"/>
                    </a:cubicBezTo>
                    <a:cubicBezTo>
                      <a:pt x="334" y="942"/>
                      <a:pt x="93" y="658"/>
                      <a:pt x="189" y="358"/>
                    </a:cubicBezTo>
                    <a:cubicBezTo>
                      <a:pt x="259" y="155"/>
                      <a:pt x="440" y="50"/>
                      <a:pt x="619" y="50"/>
                    </a:cubicBezTo>
                    <a:close/>
                    <a:moveTo>
                      <a:pt x="619" y="0"/>
                    </a:moveTo>
                    <a:cubicBezTo>
                      <a:pt x="270" y="0"/>
                      <a:pt x="0" y="371"/>
                      <a:pt x="177" y="715"/>
                    </a:cubicBezTo>
                    <a:cubicBezTo>
                      <a:pt x="262" y="893"/>
                      <a:pt x="437" y="992"/>
                      <a:pt x="621" y="992"/>
                    </a:cubicBezTo>
                    <a:cubicBezTo>
                      <a:pt x="696" y="992"/>
                      <a:pt x="772" y="976"/>
                      <a:pt x="844" y="941"/>
                    </a:cubicBezTo>
                    <a:cubicBezTo>
                      <a:pt x="1237" y="751"/>
                      <a:pt x="1201" y="167"/>
                      <a:pt x="773" y="24"/>
                    </a:cubicBezTo>
                    <a:cubicBezTo>
                      <a:pt x="721" y="8"/>
                      <a:pt x="669" y="0"/>
                      <a:pt x="6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5" name="Google Shape;3685;p41"/>
              <p:cNvSpPr/>
              <p:nvPr/>
            </p:nvSpPr>
            <p:spPr>
              <a:xfrm>
                <a:off x="7187475" y="1270800"/>
                <a:ext cx="80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88" extrusionOk="0">
                    <a:moveTo>
                      <a:pt x="163" y="0"/>
                    </a:moveTo>
                    <a:cubicBezTo>
                      <a:pt x="141" y="0"/>
                      <a:pt x="117" y="6"/>
                      <a:pt x="95" y="17"/>
                    </a:cubicBezTo>
                    <a:cubicBezTo>
                      <a:pt x="24" y="52"/>
                      <a:pt x="0" y="136"/>
                      <a:pt x="36" y="207"/>
                    </a:cubicBezTo>
                    <a:cubicBezTo>
                      <a:pt x="63" y="261"/>
                      <a:pt x="116" y="288"/>
                      <a:pt x="171" y="288"/>
                    </a:cubicBezTo>
                    <a:cubicBezTo>
                      <a:pt x="190" y="288"/>
                      <a:pt x="208" y="285"/>
                      <a:pt x="226" y="279"/>
                    </a:cubicBezTo>
                    <a:cubicBezTo>
                      <a:pt x="298" y="231"/>
                      <a:pt x="322" y="148"/>
                      <a:pt x="286" y="76"/>
                    </a:cubicBezTo>
                    <a:cubicBezTo>
                      <a:pt x="261" y="27"/>
                      <a:pt x="214" y="0"/>
                      <a:pt x="1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6" name="Google Shape;3686;p41"/>
              <p:cNvSpPr/>
              <p:nvPr/>
            </p:nvSpPr>
            <p:spPr>
              <a:xfrm>
                <a:off x="7103950" y="1195125"/>
                <a:ext cx="49300" cy="39975"/>
              </a:xfrm>
              <a:custGeom>
                <a:avLst/>
                <a:gdLst/>
                <a:ahLst/>
                <a:cxnLst/>
                <a:rect l="l" t="t" r="r" b="b"/>
                <a:pathLst>
                  <a:path w="1972" h="1599" extrusionOk="0">
                    <a:moveTo>
                      <a:pt x="989" y="92"/>
                    </a:moveTo>
                    <a:cubicBezTo>
                      <a:pt x="1240" y="92"/>
                      <a:pt x="1492" y="221"/>
                      <a:pt x="1627" y="484"/>
                    </a:cubicBezTo>
                    <a:cubicBezTo>
                      <a:pt x="1793" y="841"/>
                      <a:pt x="1650" y="1258"/>
                      <a:pt x="1305" y="1436"/>
                    </a:cubicBezTo>
                    <a:cubicBezTo>
                      <a:pt x="1199" y="1487"/>
                      <a:pt x="1092" y="1510"/>
                      <a:pt x="989" y="1510"/>
                    </a:cubicBezTo>
                    <a:cubicBezTo>
                      <a:pt x="533" y="1510"/>
                      <a:pt x="152" y="1064"/>
                      <a:pt x="317" y="579"/>
                    </a:cubicBezTo>
                    <a:cubicBezTo>
                      <a:pt x="424" y="257"/>
                      <a:pt x="706" y="92"/>
                      <a:pt x="989" y="92"/>
                    </a:cubicBezTo>
                    <a:close/>
                    <a:moveTo>
                      <a:pt x="984" y="0"/>
                    </a:moveTo>
                    <a:cubicBezTo>
                      <a:pt x="424" y="0"/>
                      <a:pt x="0" y="602"/>
                      <a:pt x="269" y="1151"/>
                    </a:cubicBezTo>
                    <a:cubicBezTo>
                      <a:pt x="415" y="1433"/>
                      <a:pt x="702" y="1599"/>
                      <a:pt x="998" y="1599"/>
                    </a:cubicBezTo>
                    <a:cubicBezTo>
                      <a:pt x="1113" y="1599"/>
                      <a:pt x="1230" y="1573"/>
                      <a:pt x="1341" y="1520"/>
                    </a:cubicBezTo>
                    <a:cubicBezTo>
                      <a:pt x="1972" y="1198"/>
                      <a:pt x="1912" y="270"/>
                      <a:pt x="1246" y="43"/>
                    </a:cubicBezTo>
                    <a:cubicBezTo>
                      <a:pt x="1157" y="14"/>
                      <a:pt x="1069" y="0"/>
                      <a:pt x="9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7" name="Google Shape;3687;p41"/>
              <p:cNvSpPr/>
              <p:nvPr/>
            </p:nvSpPr>
            <p:spPr>
              <a:xfrm>
                <a:off x="7111900" y="1208325"/>
                <a:ext cx="14575" cy="11575"/>
              </a:xfrm>
              <a:custGeom>
                <a:avLst/>
                <a:gdLst/>
                <a:ahLst/>
                <a:cxnLst/>
                <a:rect l="l" t="t" r="r" b="b"/>
                <a:pathLst>
                  <a:path w="583" h="463" extrusionOk="0">
                    <a:moveTo>
                      <a:pt x="285" y="1"/>
                    </a:moveTo>
                    <a:cubicBezTo>
                      <a:pt x="121" y="1"/>
                      <a:pt x="0" y="173"/>
                      <a:pt x="82" y="337"/>
                    </a:cubicBezTo>
                    <a:cubicBezTo>
                      <a:pt x="126" y="416"/>
                      <a:pt x="209" y="463"/>
                      <a:pt x="297" y="463"/>
                    </a:cubicBezTo>
                    <a:cubicBezTo>
                      <a:pt x="328" y="463"/>
                      <a:pt x="361" y="457"/>
                      <a:pt x="392" y="444"/>
                    </a:cubicBezTo>
                    <a:cubicBezTo>
                      <a:pt x="582" y="349"/>
                      <a:pt x="559" y="75"/>
                      <a:pt x="368" y="15"/>
                    </a:cubicBezTo>
                    <a:cubicBezTo>
                      <a:pt x="340" y="5"/>
                      <a:pt x="311" y="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8" name="Google Shape;3688;p41"/>
              <p:cNvSpPr/>
              <p:nvPr/>
            </p:nvSpPr>
            <p:spPr>
              <a:xfrm>
                <a:off x="7106325" y="1405875"/>
                <a:ext cx="63300" cy="51100"/>
              </a:xfrm>
              <a:custGeom>
                <a:avLst/>
                <a:gdLst/>
                <a:ahLst/>
                <a:cxnLst/>
                <a:rect l="l" t="t" r="r" b="b"/>
                <a:pathLst>
                  <a:path w="2532" h="2044" extrusionOk="0">
                    <a:moveTo>
                      <a:pt x="1261" y="120"/>
                    </a:moveTo>
                    <a:cubicBezTo>
                      <a:pt x="1582" y="120"/>
                      <a:pt x="1906" y="285"/>
                      <a:pt x="2079" y="626"/>
                    </a:cubicBezTo>
                    <a:cubicBezTo>
                      <a:pt x="2294" y="1067"/>
                      <a:pt x="2115" y="1615"/>
                      <a:pt x="1663" y="1841"/>
                    </a:cubicBezTo>
                    <a:cubicBezTo>
                      <a:pt x="1529" y="1907"/>
                      <a:pt x="1393" y="1938"/>
                      <a:pt x="1262" y="1938"/>
                    </a:cubicBezTo>
                    <a:cubicBezTo>
                      <a:pt x="687" y="1938"/>
                      <a:pt x="197" y="1363"/>
                      <a:pt x="401" y="734"/>
                    </a:cubicBezTo>
                    <a:cubicBezTo>
                      <a:pt x="539" y="330"/>
                      <a:pt x="899" y="120"/>
                      <a:pt x="1261" y="120"/>
                    </a:cubicBezTo>
                    <a:close/>
                    <a:moveTo>
                      <a:pt x="1259" y="0"/>
                    </a:moveTo>
                    <a:cubicBezTo>
                      <a:pt x="540" y="0"/>
                      <a:pt x="1" y="769"/>
                      <a:pt x="353" y="1484"/>
                    </a:cubicBezTo>
                    <a:cubicBezTo>
                      <a:pt x="530" y="1838"/>
                      <a:pt x="887" y="2043"/>
                      <a:pt x="1258" y="2043"/>
                    </a:cubicBezTo>
                    <a:cubicBezTo>
                      <a:pt x="1410" y="2043"/>
                      <a:pt x="1565" y="2009"/>
                      <a:pt x="1710" y="1936"/>
                    </a:cubicBezTo>
                    <a:cubicBezTo>
                      <a:pt x="2532" y="1531"/>
                      <a:pt x="2448" y="353"/>
                      <a:pt x="1591" y="55"/>
                    </a:cubicBezTo>
                    <a:cubicBezTo>
                      <a:pt x="1478" y="18"/>
                      <a:pt x="1366" y="0"/>
                      <a:pt x="12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9" name="Google Shape;3689;p41"/>
              <p:cNvSpPr/>
              <p:nvPr/>
            </p:nvSpPr>
            <p:spPr>
              <a:xfrm>
                <a:off x="7116425" y="1422625"/>
                <a:ext cx="18675" cy="14850"/>
              </a:xfrm>
              <a:custGeom>
                <a:avLst/>
                <a:gdLst/>
                <a:ahLst/>
                <a:cxnLst/>
                <a:rect l="l" t="t" r="r" b="b"/>
                <a:pathLst>
                  <a:path w="747" h="594" extrusionOk="0">
                    <a:moveTo>
                      <a:pt x="373" y="0"/>
                    </a:moveTo>
                    <a:cubicBezTo>
                      <a:pt x="158" y="0"/>
                      <a:pt x="0" y="225"/>
                      <a:pt x="104" y="433"/>
                    </a:cubicBezTo>
                    <a:cubicBezTo>
                      <a:pt x="163" y="534"/>
                      <a:pt x="265" y="594"/>
                      <a:pt x="374" y="594"/>
                    </a:cubicBezTo>
                    <a:cubicBezTo>
                      <a:pt x="418" y="594"/>
                      <a:pt x="464" y="584"/>
                      <a:pt x="508" y="564"/>
                    </a:cubicBezTo>
                    <a:cubicBezTo>
                      <a:pt x="747" y="456"/>
                      <a:pt x="723" y="99"/>
                      <a:pt x="473" y="16"/>
                    </a:cubicBezTo>
                    <a:cubicBezTo>
                      <a:pt x="439" y="5"/>
                      <a:pt x="405" y="0"/>
                      <a:pt x="3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4" name="Google Shape;3694;p42"/>
          <p:cNvSpPr txBox="1">
            <a:spLocks noGrp="1"/>
          </p:cNvSpPr>
          <p:nvPr>
            <p:ph type="title"/>
          </p:nvPr>
        </p:nvSpPr>
        <p:spPr>
          <a:xfrm>
            <a:off x="2062950" y="2030975"/>
            <a:ext cx="5018100" cy="7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Merci pour votre attention</a:t>
            </a:r>
            <a:endParaRPr dirty="0"/>
          </a:p>
        </p:txBody>
      </p:sp>
      <p:sp>
        <p:nvSpPr>
          <p:cNvPr id="3696" name="Google Shape;3696;p42"/>
          <p:cNvSpPr txBox="1">
            <a:spLocks noGrp="1"/>
          </p:cNvSpPr>
          <p:nvPr>
            <p:ph type="subTitle" idx="1"/>
          </p:nvPr>
        </p:nvSpPr>
        <p:spPr>
          <a:xfrm>
            <a:off x="2062950" y="2895350"/>
            <a:ext cx="5018100" cy="4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Et pour l'organisation de l'événement! </a:t>
            </a:r>
            <a:endParaRPr dirty="0"/>
          </a:p>
        </p:txBody>
      </p:sp>
      <p:grpSp>
        <p:nvGrpSpPr>
          <p:cNvPr id="3697" name="Google Shape;3697;p42"/>
          <p:cNvGrpSpPr/>
          <p:nvPr/>
        </p:nvGrpSpPr>
        <p:grpSpPr>
          <a:xfrm flipH="1">
            <a:off x="5684330" y="2743190"/>
            <a:ext cx="3900530" cy="2828343"/>
            <a:chOff x="-586178" y="2743190"/>
            <a:chExt cx="3900530" cy="2828343"/>
          </a:xfrm>
        </p:grpSpPr>
        <p:grpSp>
          <p:nvGrpSpPr>
            <p:cNvPr id="3698" name="Google Shape;3698;p42"/>
            <p:cNvGrpSpPr/>
            <p:nvPr/>
          </p:nvGrpSpPr>
          <p:grpSpPr>
            <a:xfrm>
              <a:off x="-56627" y="2743190"/>
              <a:ext cx="1457793" cy="2135257"/>
              <a:chOff x="10311616" y="2258550"/>
              <a:chExt cx="1419744" cy="2079525"/>
            </a:xfrm>
          </p:grpSpPr>
          <p:sp>
            <p:nvSpPr>
              <p:cNvPr id="3699" name="Google Shape;3699;p42"/>
              <p:cNvSpPr/>
              <p:nvPr/>
            </p:nvSpPr>
            <p:spPr>
              <a:xfrm>
                <a:off x="10311616" y="2820083"/>
                <a:ext cx="362460" cy="1351967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16384" extrusionOk="0">
                    <a:moveTo>
                      <a:pt x="3430" y="1"/>
                    </a:moveTo>
                    <a:cubicBezTo>
                      <a:pt x="3096" y="13"/>
                      <a:pt x="2834" y="298"/>
                      <a:pt x="2846" y="620"/>
                    </a:cubicBezTo>
                    <a:cubicBezTo>
                      <a:pt x="2894" y="1930"/>
                      <a:pt x="2299" y="3215"/>
                      <a:pt x="1656" y="4382"/>
                    </a:cubicBezTo>
                    <a:cubicBezTo>
                      <a:pt x="917" y="5716"/>
                      <a:pt x="96" y="7085"/>
                      <a:pt x="48" y="8609"/>
                    </a:cubicBezTo>
                    <a:cubicBezTo>
                      <a:pt x="1" y="10026"/>
                      <a:pt x="655" y="11371"/>
                      <a:pt x="1382" y="12598"/>
                    </a:cubicBezTo>
                    <a:cubicBezTo>
                      <a:pt x="2120" y="13824"/>
                      <a:pt x="2941" y="15015"/>
                      <a:pt x="3322" y="16384"/>
                    </a:cubicBezTo>
                    <a:cubicBezTo>
                      <a:pt x="3930" y="16003"/>
                      <a:pt x="4180" y="15193"/>
                      <a:pt x="4084" y="14491"/>
                    </a:cubicBezTo>
                    <a:cubicBezTo>
                      <a:pt x="4001" y="13788"/>
                      <a:pt x="3644" y="13121"/>
                      <a:pt x="3239" y="12526"/>
                    </a:cubicBezTo>
                    <a:cubicBezTo>
                      <a:pt x="2846" y="11931"/>
                      <a:pt x="2406" y="11347"/>
                      <a:pt x="2120" y="10681"/>
                    </a:cubicBezTo>
                    <a:cubicBezTo>
                      <a:pt x="1620" y="9490"/>
                      <a:pt x="1691" y="8121"/>
                      <a:pt x="2120" y="6906"/>
                    </a:cubicBezTo>
                    <a:cubicBezTo>
                      <a:pt x="2549" y="5692"/>
                      <a:pt x="3311" y="4632"/>
                      <a:pt x="4180" y="3668"/>
                    </a:cubicBezTo>
                    <a:cubicBezTo>
                      <a:pt x="4549" y="3251"/>
                      <a:pt x="4942" y="2846"/>
                      <a:pt x="5156" y="2322"/>
                    </a:cubicBezTo>
                    <a:cubicBezTo>
                      <a:pt x="5347" y="1834"/>
                      <a:pt x="5216" y="1072"/>
                      <a:pt x="4882" y="644"/>
                    </a:cubicBezTo>
                    <a:cubicBezTo>
                      <a:pt x="4632" y="322"/>
                      <a:pt x="4251" y="36"/>
                      <a:pt x="34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0" name="Google Shape;3700;p42"/>
              <p:cNvSpPr/>
              <p:nvPr/>
            </p:nvSpPr>
            <p:spPr>
              <a:xfrm>
                <a:off x="10542434" y="2851523"/>
                <a:ext cx="126017" cy="160249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1942" extrusionOk="0">
                    <a:moveTo>
                      <a:pt x="263" y="1"/>
                    </a:moveTo>
                    <a:cubicBezTo>
                      <a:pt x="191" y="1"/>
                      <a:pt x="132" y="13"/>
                      <a:pt x="72" y="60"/>
                    </a:cubicBezTo>
                    <a:cubicBezTo>
                      <a:pt x="25" y="120"/>
                      <a:pt x="1" y="203"/>
                      <a:pt x="13" y="287"/>
                    </a:cubicBezTo>
                    <a:cubicBezTo>
                      <a:pt x="84" y="1060"/>
                      <a:pt x="620" y="1727"/>
                      <a:pt x="1370" y="1941"/>
                    </a:cubicBezTo>
                    <a:cubicBezTo>
                      <a:pt x="1858" y="1096"/>
                      <a:pt x="1251" y="25"/>
                      <a:pt x="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1" name="Google Shape;3701;p42"/>
              <p:cNvSpPr/>
              <p:nvPr/>
            </p:nvSpPr>
            <p:spPr>
              <a:xfrm>
                <a:off x="10518233" y="3013175"/>
                <a:ext cx="62229" cy="86066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043" extrusionOk="0">
                    <a:moveTo>
                      <a:pt x="240" y="0"/>
                    </a:moveTo>
                    <a:cubicBezTo>
                      <a:pt x="224" y="0"/>
                      <a:pt x="207" y="2"/>
                      <a:pt x="191" y="6"/>
                    </a:cubicBezTo>
                    <a:cubicBezTo>
                      <a:pt x="96" y="42"/>
                      <a:pt x="36" y="125"/>
                      <a:pt x="13" y="233"/>
                    </a:cubicBezTo>
                    <a:cubicBezTo>
                      <a:pt x="1" y="328"/>
                      <a:pt x="13" y="435"/>
                      <a:pt x="48" y="530"/>
                    </a:cubicBezTo>
                    <a:cubicBezTo>
                      <a:pt x="84" y="661"/>
                      <a:pt x="155" y="780"/>
                      <a:pt x="239" y="887"/>
                    </a:cubicBezTo>
                    <a:cubicBezTo>
                      <a:pt x="334" y="995"/>
                      <a:pt x="477" y="1042"/>
                      <a:pt x="608" y="1042"/>
                    </a:cubicBezTo>
                    <a:cubicBezTo>
                      <a:pt x="751" y="1030"/>
                      <a:pt x="870" y="923"/>
                      <a:pt x="905" y="792"/>
                    </a:cubicBezTo>
                    <a:cubicBezTo>
                      <a:pt x="917" y="673"/>
                      <a:pt x="882" y="554"/>
                      <a:pt x="798" y="471"/>
                    </a:cubicBezTo>
                    <a:cubicBezTo>
                      <a:pt x="655" y="268"/>
                      <a:pt x="667" y="185"/>
                      <a:pt x="429" y="137"/>
                    </a:cubicBezTo>
                    <a:cubicBezTo>
                      <a:pt x="400" y="48"/>
                      <a:pt x="321" y="0"/>
                      <a:pt x="240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2" name="Google Shape;3702;p42"/>
              <p:cNvSpPr/>
              <p:nvPr/>
            </p:nvSpPr>
            <p:spPr>
              <a:xfrm>
                <a:off x="10444006" y="3144461"/>
                <a:ext cx="71855" cy="73688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893" extrusionOk="0">
                    <a:moveTo>
                      <a:pt x="513" y="0"/>
                    </a:moveTo>
                    <a:cubicBezTo>
                      <a:pt x="449" y="0"/>
                      <a:pt x="384" y="12"/>
                      <a:pt x="322" y="35"/>
                    </a:cubicBezTo>
                    <a:cubicBezTo>
                      <a:pt x="95" y="142"/>
                      <a:pt x="0" y="404"/>
                      <a:pt x="107" y="630"/>
                    </a:cubicBezTo>
                    <a:cubicBezTo>
                      <a:pt x="203" y="797"/>
                      <a:pt x="381" y="892"/>
                      <a:pt x="560" y="892"/>
                    </a:cubicBezTo>
                    <a:cubicBezTo>
                      <a:pt x="568" y="892"/>
                      <a:pt x="576" y="892"/>
                      <a:pt x="584" y="892"/>
                    </a:cubicBezTo>
                    <a:cubicBezTo>
                      <a:pt x="800" y="892"/>
                      <a:pt x="991" y="741"/>
                      <a:pt x="1048" y="535"/>
                    </a:cubicBezTo>
                    <a:cubicBezTo>
                      <a:pt x="1060" y="427"/>
                      <a:pt x="1024" y="308"/>
                      <a:pt x="965" y="225"/>
                    </a:cubicBezTo>
                    <a:cubicBezTo>
                      <a:pt x="852" y="78"/>
                      <a:pt x="684" y="0"/>
                      <a:pt x="513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3" name="Google Shape;3703;p42"/>
              <p:cNvSpPr/>
              <p:nvPr/>
            </p:nvSpPr>
            <p:spPr>
              <a:xfrm>
                <a:off x="10387471" y="3280780"/>
                <a:ext cx="63042" cy="68159"/>
              </a:xfrm>
              <a:custGeom>
                <a:avLst/>
                <a:gdLst/>
                <a:ahLst/>
                <a:cxnLst/>
                <a:rect l="l" t="t" r="r" b="b"/>
                <a:pathLst>
                  <a:path w="930" h="826" extrusionOk="0">
                    <a:moveTo>
                      <a:pt x="562" y="1"/>
                    </a:moveTo>
                    <a:cubicBezTo>
                      <a:pt x="395" y="1"/>
                      <a:pt x="232" y="82"/>
                      <a:pt x="132" y="216"/>
                    </a:cubicBezTo>
                    <a:cubicBezTo>
                      <a:pt x="60" y="288"/>
                      <a:pt x="25" y="383"/>
                      <a:pt x="13" y="490"/>
                    </a:cubicBezTo>
                    <a:cubicBezTo>
                      <a:pt x="1" y="585"/>
                      <a:pt x="48" y="692"/>
                      <a:pt x="120" y="764"/>
                    </a:cubicBezTo>
                    <a:cubicBezTo>
                      <a:pt x="179" y="808"/>
                      <a:pt x="247" y="826"/>
                      <a:pt x="319" y="826"/>
                    </a:cubicBezTo>
                    <a:cubicBezTo>
                      <a:pt x="421" y="826"/>
                      <a:pt x="529" y="789"/>
                      <a:pt x="620" y="740"/>
                    </a:cubicBezTo>
                    <a:cubicBezTo>
                      <a:pt x="787" y="669"/>
                      <a:pt x="894" y="526"/>
                      <a:pt x="929" y="347"/>
                    </a:cubicBezTo>
                    <a:cubicBezTo>
                      <a:pt x="918" y="168"/>
                      <a:pt x="775" y="14"/>
                      <a:pt x="596" y="2"/>
                    </a:cubicBezTo>
                    <a:cubicBezTo>
                      <a:pt x="585" y="1"/>
                      <a:pt x="574" y="1"/>
                      <a:pt x="562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4" name="Google Shape;3704;p42"/>
              <p:cNvSpPr/>
              <p:nvPr/>
            </p:nvSpPr>
            <p:spPr>
              <a:xfrm>
                <a:off x="10344697" y="3413716"/>
                <a:ext cx="64669" cy="79217"/>
              </a:xfrm>
              <a:custGeom>
                <a:avLst/>
                <a:gdLst/>
                <a:ahLst/>
                <a:cxnLst/>
                <a:rect l="l" t="t" r="r" b="b"/>
                <a:pathLst>
                  <a:path w="954" h="960" extrusionOk="0">
                    <a:moveTo>
                      <a:pt x="703" y="1"/>
                    </a:moveTo>
                    <a:cubicBezTo>
                      <a:pt x="692" y="1"/>
                      <a:pt x="680" y="7"/>
                      <a:pt x="668" y="22"/>
                    </a:cubicBezTo>
                    <a:cubicBezTo>
                      <a:pt x="513" y="22"/>
                      <a:pt x="358" y="70"/>
                      <a:pt x="227" y="165"/>
                    </a:cubicBezTo>
                    <a:cubicBezTo>
                      <a:pt x="84" y="260"/>
                      <a:pt x="1" y="415"/>
                      <a:pt x="1" y="582"/>
                    </a:cubicBezTo>
                    <a:cubicBezTo>
                      <a:pt x="1" y="736"/>
                      <a:pt x="96" y="891"/>
                      <a:pt x="263" y="951"/>
                    </a:cubicBezTo>
                    <a:cubicBezTo>
                      <a:pt x="293" y="957"/>
                      <a:pt x="325" y="960"/>
                      <a:pt x="357" y="960"/>
                    </a:cubicBezTo>
                    <a:cubicBezTo>
                      <a:pt x="448" y="960"/>
                      <a:pt x="540" y="935"/>
                      <a:pt x="620" y="891"/>
                    </a:cubicBezTo>
                    <a:cubicBezTo>
                      <a:pt x="739" y="832"/>
                      <a:pt x="834" y="748"/>
                      <a:pt x="894" y="629"/>
                    </a:cubicBezTo>
                    <a:cubicBezTo>
                      <a:pt x="953" y="510"/>
                      <a:pt x="941" y="379"/>
                      <a:pt x="870" y="272"/>
                    </a:cubicBezTo>
                    <a:cubicBezTo>
                      <a:pt x="789" y="192"/>
                      <a:pt x="760" y="1"/>
                      <a:pt x="703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5" name="Google Shape;3705;p42"/>
              <p:cNvSpPr/>
              <p:nvPr/>
            </p:nvSpPr>
            <p:spPr>
              <a:xfrm>
                <a:off x="10347137" y="3544094"/>
                <a:ext cx="55721" cy="75834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19" extrusionOk="0">
                    <a:moveTo>
                      <a:pt x="453" y="1"/>
                    </a:moveTo>
                    <a:cubicBezTo>
                      <a:pt x="445" y="1"/>
                      <a:pt x="437" y="1"/>
                      <a:pt x="429" y="2"/>
                    </a:cubicBezTo>
                    <a:cubicBezTo>
                      <a:pt x="262" y="37"/>
                      <a:pt x="131" y="168"/>
                      <a:pt x="72" y="335"/>
                    </a:cubicBezTo>
                    <a:cubicBezTo>
                      <a:pt x="0" y="478"/>
                      <a:pt x="0" y="645"/>
                      <a:pt x="72" y="799"/>
                    </a:cubicBezTo>
                    <a:cubicBezTo>
                      <a:pt x="136" y="873"/>
                      <a:pt x="237" y="918"/>
                      <a:pt x="340" y="918"/>
                    </a:cubicBezTo>
                    <a:cubicBezTo>
                      <a:pt x="370" y="918"/>
                      <a:pt x="400" y="915"/>
                      <a:pt x="429" y="907"/>
                    </a:cubicBezTo>
                    <a:cubicBezTo>
                      <a:pt x="548" y="871"/>
                      <a:pt x="655" y="776"/>
                      <a:pt x="715" y="668"/>
                    </a:cubicBezTo>
                    <a:cubicBezTo>
                      <a:pt x="798" y="537"/>
                      <a:pt x="822" y="383"/>
                      <a:pt x="774" y="240"/>
                    </a:cubicBezTo>
                    <a:cubicBezTo>
                      <a:pt x="729" y="104"/>
                      <a:pt x="598" y="1"/>
                      <a:pt x="453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6" name="Google Shape;3706;p42"/>
              <p:cNvSpPr/>
              <p:nvPr/>
            </p:nvSpPr>
            <p:spPr>
              <a:xfrm>
                <a:off x="10373778" y="3687675"/>
                <a:ext cx="51722" cy="79794"/>
              </a:xfrm>
              <a:custGeom>
                <a:avLst/>
                <a:gdLst/>
                <a:ahLst/>
                <a:cxnLst/>
                <a:rect l="l" t="t" r="r" b="b"/>
                <a:pathLst>
                  <a:path w="763" h="967" extrusionOk="0">
                    <a:moveTo>
                      <a:pt x="436" y="1"/>
                    </a:moveTo>
                    <a:cubicBezTo>
                      <a:pt x="409" y="1"/>
                      <a:pt x="383" y="5"/>
                      <a:pt x="358" y="12"/>
                    </a:cubicBezTo>
                    <a:cubicBezTo>
                      <a:pt x="274" y="36"/>
                      <a:pt x="215" y="107"/>
                      <a:pt x="191" y="190"/>
                    </a:cubicBezTo>
                    <a:cubicBezTo>
                      <a:pt x="155" y="274"/>
                      <a:pt x="143" y="357"/>
                      <a:pt x="119" y="440"/>
                    </a:cubicBezTo>
                    <a:cubicBezTo>
                      <a:pt x="72" y="583"/>
                      <a:pt x="0" y="750"/>
                      <a:pt x="72" y="869"/>
                    </a:cubicBezTo>
                    <a:cubicBezTo>
                      <a:pt x="124" y="931"/>
                      <a:pt x="185" y="967"/>
                      <a:pt x="255" y="967"/>
                    </a:cubicBezTo>
                    <a:cubicBezTo>
                      <a:pt x="265" y="967"/>
                      <a:pt x="276" y="966"/>
                      <a:pt x="286" y="964"/>
                    </a:cubicBezTo>
                    <a:cubicBezTo>
                      <a:pt x="369" y="964"/>
                      <a:pt x="453" y="929"/>
                      <a:pt x="512" y="869"/>
                    </a:cubicBezTo>
                    <a:cubicBezTo>
                      <a:pt x="691" y="726"/>
                      <a:pt x="762" y="512"/>
                      <a:pt x="727" y="298"/>
                    </a:cubicBezTo>
                    <a:cubicBezTo>
                      <a:pt x="703" y="202"/>
                      <a:pt x="667" y="131"/>
                      <a:pt x="608" y="71"/>
                    </a:cubicBezTo>
                    <a:cubicBezTo>
                      <a:pt x="558" y="22"/>
                      <a:pt x="496" y="1"/>
                      <a:pt x="436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7" name="Google Shape;3707;p42"/>
              <p:cNvSpPr/>
              <p:nvPr/>
            </p:nvSpPr>
            <p:spPr>
              <a:xfrm>
                <a:off x="10409299" y="3781910"/>
                <a:ext cx="62975" cy="67087"/>
              </a:xfrm>
              <a:custGeom>
                <a:avLst/>
                <a:gdLst/>
                <a:ahLst/>
                <a:cxnLst/>
                <a:rect l="l" t="t" r="r" b="b"/>
                <a:pathLst>
                  <a:path w="929" h="813" extrusionOk="0">
                    <a:moveTo>
                      <a:pt x="715" y="1"/>
                    </a:moveTo>
                    <a:lnTo>
                      <a:pt x="715" y="1"/>
                    </a:lnTo>
                    <a:cubicBezTo>
                      <a:pt x="441" y="84"/>
                      <a:pt x="203" y="263"/>
                      <a:pt x="60" y="513"/>
                    </a:cubicBezTo>
                    <a:cubicBezTo>
                      <a:pt x="12" y="584"/>
                      <a:pt x="0" y="668"/>
                      <a:pt x="36" y="739"/>
                    </a:cubicBezTo>
                    <a:cubicBezTo>
                      <a:pt x="70" y="794"/>
                      <a:pt x="127" y="813"/>
                      <a:pt x="188" y="813"/>
                    </a:cubicBezTo>
                    <a:cubicBezTo>
                      <a:pt x="234" y="813"/>
                      <a:pt x="281" y="802"/>
                      <a:pt x="322" y="787"/>
                    </a:cubicBezTo>
                    <a:cubicBezTo>
                      <a:pt x="477" y="739"/>
                      <a:pt x="607" y="656"/>
                      <a:pt x="738" y="561"/>
                    </a:cubicBezTo>
                    <a:cubicBezTo>
                      <a:pt x="798" y="525"/>
                      <a:pt x="846" y="465"/>
                      <a:pt x="893" y="394"/>
                    </a:cubicBezTo>
                    <a:cubicBezTo>
                      <a:pt x="929" y="334"/>
                      <a:pt x="929" y="251"/>
                      <a:pt x="893" y="180"/>
                    </a:cubicBezTo>
                    <a:cubicBezTo>
                      <a:pt x="862" y="133"/>
                      <a:pt x="812" y="107"/>
                      <a:pt x="764" y="107"/>
                    </a:cubicBezTo>
                    <a:cubicBezTo>
                      <a:pt x="737" y="107"/>
                      <a:pt x="712" y="115"/>
                      <a:pt x="691" y="132"/>
                    </a:cubicBezTo>
                    <a:lnTo>
                      <a:pt x="715" y="1"/>
                    </a:ln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8" name="Google Shape;3708;p42"/>
              <p:cNvSpPr/>
              <p:nvPr/>
            </p:nvSpPr>
            <p:spPr>
              <a:xfrm>
                <a:off x="10454513" y="3873340"/>
                <a:ext cx="71855" cy="64776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785" extrusionOk="0">
                    <a:moveTo>
                      <a:pt x="857" y="0"/>
                    </a:moveTo>
                    <a:cubicBezTo>
                      <a:pt x="607" y="0"/>
                      <a:pt x="369" y="84"/>
                      <a:pt x="179" y="250"/>
                    </a:cubicBezTo>
                    <a:cubicBezTo>
                      <a:pt x="119" y="298"/>
                      <a:pt x="71" y="369"/>
                      <a:pt x="36" y="441"/>
                    </a:cubicBezTo>
                    <a:cubicBezTo>
                      <a:pt x="0" y="524"/>
                      <a:pt x="12" y="607"/>
                      <a:pt x="48" y="691"/>
                    </a:cubicBezTo>
                    <a:cubicBezTo>
                      <a:pt x="97" y="758"/>
                      <a:pt x="174" y="785"/>
                      <a:pt x="259" y="785"/>
                    </a:cubicBezTo>
                    <a:cubicBezTo>
                      <a:pt x="339" y="785"/>
                      <a:pt x="425" y="761"/>
                      <a:pt x="500" y="727"/>
                    </a:cubicBezTo>
                    <a:cubicBezTo>
                      <a:pt x="655" y="655"/>
                      <a:pt x="786" y="548"/>
                      <a:pt x="905" y="429"/>
                    </a:cubicBezTo>
                    <a:cubicBezTo>
                      <a:pt x="988" y="346"/>
                      <a:pt x="1060" y="215"/>
                      <a:pt x="1000" y="119"/>
                    </a:cubicBezTo>
                    <a:cubicBezTo>
                      <a:pt x="941" y="12"/>
                      <a:pt x="988" y="0"/>
                      <a:pt x="857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9" name="Google Shape;3709;p42"/>
              <p:cNvSpPr/>
              <p:nvPr/>
            </p:nvSpPr>
            <p:spPr>
              <a:xfrm>
                <a:off x="10494033" y="2258550"/>
                <a:ext cx="443940" cy="2037275"/>
              </a:xfrm>
              <a:custGeom>
                <a:avLst/>
                <a:gdLst/>
                <a:ahLst/>
                <a:cxnLst/>
                <a:rect l="l" t="t" r="r" b="b"/>
                <a:pathLst>
                  <a:path w="6549" h="24689" extrusionOk="0">
                    <a:moveTo>
                      <a:pt x="3614" y="0"/>
                    </a:moveTo>
                    <a:cubicBezTo>
                      <a:pt x="3381" y="0"/>
                      <a:pt x="3154" y="58"/>
                      <a:pt x="2953" y="186"/>
                    </a:cubicBezTo>
                    <a:cubicBezTo>
                      <a:pt x="2477" y="484"/>
                      <a:pt x="2275" y="1103"/>
                      <a:pt x="2298" y="1662"/>
                    </a:cubicBezTo>
                    <a:cubicBezTo>
                      <a:pt x="2334" y="2234"/>
                      <a:pt x="2548" y="2770"/>
                      <a:pt x="2715" y="3305"/>
                    </a:cubicBezTo>
                    <a:cubicBezTo>
                      <a:pt x="3620" y="6079"/>
                      <a:pt x="3596" y="9092"/>
                      <a:pt x="3096" y="11973"/>
                    </a:cubicBezTo>
                    <a:cubicBezTo>
                      <a:pt x="2584" y="14842"/>
                      <a:pt x="1620" y="17617"/>
                      <a:pt x="655" y="20367"/>
                    </a:cubicBezTo>
                    <a:cubicBezTo>
                      <a:pt x="322" y="21296"/>
                      <a:pt x="0" y="22296"/>
                      <a:pt x="250" y="23260"/>
                    </a:cubicBezTo>
                    <a:cubicBezTo>
                      <a:pt x="451" y="24024"/>
                      <a:pt x="1195" y="24688"/>
                      <a:pt x="1936" y="24688"/>
                    </a:cubicBezTo>
                    <a:cubicBezTo>
                      <a:pt x="2119" y="24688"/>
                      <a:pt x="2302" y="24648"/>
                      <a:pt x="2477" y="24558"/>
                    </a:cubicBezTo>
                    <a:cubicBezTo>
                      <a:pt x="1584" y="20843"/>
                      <a:pt x="2834" y="17009"/>
                      <a:pt x="4072" y="13402"/>
                    </a:cubicBezTo>
                    <a:cubicBezTo>
                      <a:pt x="5299" y="9794"/>
                      <a:pt x="6549" y="5937"/>
                      <a:pt x="5644" y="2234"/>
                    </a:cubicBezTo>
                    <a:cubicBezTo>
                      <a:pt x="5489" y="1591"/>
                      <a:pt x="5251" y="948"/>
                      <a:pt x="4775" y="484"/>
                    </a:cubicBezTo>
                    <a:cubicBezTo>
                      <a:pt x="4461" y="186"/>
                      <a:pt x="4030" y="0"/>
                      <a:pt x="36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42"/>
              <p:cNvSpPr/>
              <p:nvPr/>
            </p:nvSpPr>
            <p:spPr>
              <a:xfrm>
                <a:off x="10679636" y="2285533"/>
                <a:ext cx="129203" cy="13178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597" extrusionOk="0">
                    <a:moveTo>
                      <a:pt x="969" y="0"/>
                    </a:moveTo>
                    <a:cubicBezTo>
                      <a:pt x="855" y="0"/>
                      <a:pt x="741" y="20"/>
                      <a:pt x="632" y="61"/>
                    </a:cubicBezTo>
                    <a:cubicBezTo>
                      <a:pt x="334" y="157"/>
                      <a:pt x="120" y="407"/>
                      <a:pt x="60" y="704"/>
                    </a:cubicBezTo>
                    <a:cubicBezTo>
                      <a:pt x="1" y="1014"/>
                      <a:pt x="144" y="1311"/>
                      <a:pt x="406" y="1490"/>
                    </a:cubicBezTo>
                    <a:cubicBezTo>
                      <a:pt x="540" y="1560"/>
                      <a:pt x="691" y="1596"/>
                      <a:pt x="842" y="1596"/>
                    </a:cubicBezTo>
                    <a:cubicBezTo>
                      <a:pt x="974" y="1596"/>
                      <a:pt x="1106" y="1569"/>
                      <a:pt x="1227" y="1514"/>
                    </a:cubicBezTo>
                    <a:cubicBezTo>
                      <a:pt x="1418" y="1466"/>
                      <a:pt x="1572" y="1359"/>
                      <a:pt x="1703" y="1216"/>
                    </a:cubicBezTo>
                    <a:cubicBezTo>
                      <a:pt x="1834" y="1085"/>
                      <a:pt x="1906" y="895"/>
                      <a:pt x="1894" y="704"/>
                    </a:cubicBezTo>
                    <a:cubicBezTo>
                      <a:pt x="1846" y="466"/>
                      <a:pt x="1703" y="264"/>
                      <a:pt x="1501" y="157"/>
                    </a:cubicBezTo>
                    <a:cubicBezTo>
                      <a:pt x="1339" y="53"/>
                      <a:pt x="1154" y="0"/>
                      <a:pt x="9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1" name="Google Shape;3711;p42"/>
              <p:cNvSpPr/>
              <p:nvPr/>
            </p:nvSpPr>
            <p:spPr>
              <a:xfrm>
                <a:off x="10569617" y="3858487"/>
                <a:ext cx="59246" cy="52811"/>
              </a:xfrm>
              <a:custGeom>
                <a:avLst/>
                <a:gdLst/>
                <a:ahLst/>
                <a:cxnLst/>
                <a:rect l="l" t="t" r="r" b="b"/>
                <a:pathLst>
                  <a:path w="874" h="640" extrusionOk="0">
                    <a:moveTo>
                      <a:pt x="288" y="1"/>
                    </a:moveTo>
                    <a:cubicBezTo>
                      <a:pt x="240" y="1"/>
                      <a:pt x="193" y="4"/>
                      <a:pt x="147" y="14"/>
                    </a:cubicBezTo>
                    <a:cubicBezTo>
                      <a:pt x="0" y="308"/>
                      <a:pt x="224" y="639"/>
                      <a:pt x="533" y="639"/>
                    </a:cubicBezTo>
                    <a:cubicBezTo>
                      <a:pt x="574" y="639"/>
                      <a:pt x="616" y="633"/>
                      <a:pt x="659" y="621"/>
                    </a:cubicBezTo>
                    <a:cubicBezTo>
                      <a:pt x="707" y="609"/>
                      <a:pt x="743" y="585"/>
                      <a:pt x="779" y="561"/>
                    </a:cubicBezTo>
                    <a:cubicBezTo>
                      <a:pt x="862" y="466"/>
                      <a:pt x="874" y="323"/>
                      <a:pt x="814" y="216"/>
                    </a:cubicBezTo>
                    <a:cubicBezTo>
                      <a:pt x="743" y="109"/>
                      <a:pt x="636" y="37"/>
                      <a:pt x="517" y="25"/>
                    </a:cubicBezTo>
                    <a:cubicBezTo>
                      <a:pt x="443" y="11"/>
                      <a:pt x="365" y="1"/>
                      <a:pt x="288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2" name="Google Shape;3712;p42"/>
              <p:cNvSpPr/>
              <p:nvPr/>
            </p:nvSpPr>
            <p:spPr>
              <a:xfrm>
                <a:off x="10601341" y="3707479"/>
                <a:ext cx="57416" cy="72863"/>
              </a:xfrm>
              <a:custGeom>
                <a:avLst/>
                <a:gdLst/>
                <a:ahLst/>
                <a:cxnLst/>
                <a:rect l="l" t="t" r="r" b="b"/>
                <a:pathLst>
                  <a:path w="847" h="883" extrusionOk="0">
                    <a:moveTo>
                      <a:pt x="405" y="1"/>
                    </a:moveTo>
                    <a:cubicBezTo>
                      <a:pt x="336" y="1"/>
                      <a:pt x="267" y="19"/>
                      <a:pt x="203" y="58"/>
                    </a:cubicBezTo>
                    <a:cubicBezTo>
                      <a:pt x="120" y="165"/>
                      <a:pt x="72" y="272"/>
                      <a:pt x="37" y="391"/>
                    </a:cubicBezTo>
                    <a:cubicBezTo>
                      <a:pt x="1" y="522"/>
                      <a:pt x="25" y="653"/>
                      <a:pt x="120" y="748"/>
                    </a:cubicBezTo>
                    <a:cubicBezTo>
                      <a:pt x="180" y="796"/>
                      <a:pt x="251" y="843"/>
                      <a:pt x="334" y="855"/>
                    </a:cubicBezTo>
                    <a:cubicBezTo>
                      <a:pt x="376" y="873"/>
                      <a:pt x="424" y="882"/>
                      <a:pt x="471" y="882"/>
                    </a:cubicBezTo>
                    <a:cubicBezTo>
                      <a:pt x="519" y="882"/>
                      <a:pt x="566" y="873"/>
                      <a:pt x="608" y="855"/>
                    </a:cubicBezTo>
                    <a:cubicBezTo>
                      <a:pt x="656" y="832"/>
                      <a:pt x="703" y="784"/>
                      <a:pt x="727" y="736"/>
                    </a:cubicBezTo>
                    <a:cubicBezTo>
                      <a:pt x="846" y="570"/>
                      <a:pt x="846" y="343"/>
                      <a:pt x="727" y="177"/>
                    </a:cubicBezTo>
                    <a:cubicBezTo>
                      <a:pt x="651" y="62"/>
                      <a:pt x="529" y="1"/>
                      <a:pt x="405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3" name="Google Shape;3713;p42"/>
              <p:cNvSpPr/>
              <p:nvPr/>
            </p:nvSpPr>
            <p:spPr>
              <a:xfrm>
                <a:off x="10639302" y="3561175"/>
                <a:ext cx="54162" cy="6931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840" extrusionOk="0">
                    <a:moveTo>
                      <a:pt x="489" y="1"/>
                    </a:moveTo>
                    <a:cubicBezTo>
                      <a:pt x="465" y="1"/>
                      <a:pt x="441" y="3"/>
                      <a:pt x="417" y="9"/>
                    </a:cubicBezTo>
                    <a:cubicBezTo>
                      <a:pt x="262" y="45"/>
                      <a:pt x="143" y="140"/>
                      <a:pt x="84" y="295"/>
                    </a:cubicBezTo>
                    <a:cubicBezTo>
                      <a:pt x="1" y="461"/>
                      <a:pt x="12" y="711"/>
                      <a:pt x="179" y="807"/>
                    </a:cubicBezTo>
                    <a:cubicBezTo>
                      <a:pt x="233" y="828"/>
                      <a:pt x="289" y="840"/>
                      <a:pt x="344" y="840"/>
                    </a:cubicBezTo>
                    <a:cubicBezTo>
                      <a:pt x="411" y="840"/>
                      <a:pt x="477" y="822"/>
                      <a:pt x="536" y="783"/>
                    </a:cubicBezTo>
                    <a:cubicBezTo>
                      <a:pt x="632" y="700"/>
                      <a:pt x="715" y="604"/>
                      <a:pt x="751" y="485"/>
                    </a:cubicBezTo>
                    <a:cubicBezTo>
                      <a:pt x="786" y="402"/>
                      <a:pt x="798" y="295"/>
                      <a:pt x="786" y="211"/>
                    </a:cubicBezTo>
                    <a:cubicBezTo>
                      <a:pt x="736" y="81"/>
                      <a:pt x="618" y="1"/>
                      <a:pt x="489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4" name="Google Shape;3714;p42"/>
              <p:cNvSpPr/>
              <p:nvPr/>
            </p:nvSpPr>
            <p:spPr>
              <a:xfrm>
                <a:off x="10677263" y="3393747"/>
                <a:ext cx="59789" cy="76164"/>
              </a:xfrm>
              <a:custGeom>
                <a:avLst/>
                <a:gdLst/>
                <a:ahLst/>
                <a:cxnLst/>
                <a:rect l="l" t="t" r="r" b="b"/>
                <a:pathLst>
                  <a:path w="882" h="923" extrusionOk="0">
                    <a:moveTo>
                      <a:pt x="550" y="0"/>
                    </a:moveTo>
                    <a:cubicBezTo>
                      <a:pt x="431" y="0"/>
                      <a:pt x="315" y="59"/>
                      <a:pt x="238" y="157"/>
                    </a:cubicBezTo>
                    <a:cubicBezTo>
                      <a:pt x="167" y="264"/>
                      <a:pt x="107" y="383"/>
                      <a:pt x="72" y="502"/>
                    </a:cubicBezTo>
                    <a:cubicBezTo>
                      <a:pt x="24" y="633"/>
                      <a:pt x="0" y="800"/>
                      <a:pt x="107" y="883"/>
                    </a:cubicBezTo>
                    <a:cubicBezTo>
                      <a:pt x="149" y="911"/>
                      <a:pt x="191" y="923"/>
                      <a:pt x="233" y="923"/>
                    </a:cubicBezTo>
                    <a:cubicBezTo>
                      <a:pt x="262" y="923"/>
                      <a:pt x="292" y="917"/>
                      <a:pt x="322" y="907"/>
                    </a:cubicBezTo>
                    <a:cubicBezTo>
                      <a:pt x="738" y="812"/>
                      <a:pt x="881" y="312"/>
                      <a:pt x="584" y="2"/>
                    </a:cubicBezTo>
                    <a:cubicBezTo>
                      <a:pt x="572" y="1"/>
                      <a:pt x="561" y="0"/>
                      <a:pt x="550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5" name="Google Shape;3715;p42"/>
              <p:cNvSpPr/>
              <p:nvPr/>
            </p:nvSpPr>
            <p:spPr>
              <a:xfrm>
                <a:off x="10720037" y="3176477"/>
                <a:ext cx="62975" cy="114369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386" extrusionOk="0">
                    <a:moveTo>
                      <a:pt x="521" y="1"/>
                    </a:moveTo>
                    <a:cubicBezTo>
                      <a:pt x="325" y="1"/>
                      <a:pt x="137" y="127"/>
                      <a:pt x="72" y="313"/>
                    </a:cubicBezTo>
                    <a:cubicBezTo>
                      <a:pt x="12" y="528"/>
                      <a:pt x="0" y="742"/>
                      <a:pt x="36" y="956"/>
                    </a:cubicBezTo>
                    <a:cubicBezTo>
                      <a:pt x="48" y="1099"/>
                      <a:pt x="60" y="1254"/>
                      <a:pt x="84" y="1385"/>
                    </a:cubicBezTo>
                    <a:cubicBezTo>
                      <a:pt x="97" y="1386"/>
                      <a:pt x="110" y="1386"/>
                      <a:pt x="123" y="1386"/>
                    </a:cubicBezTo>
                    <a:cubicBezTo>
                      <a:pt x="347" y="1386"/>
                      <a:pt x="556" y="1291"/>
                      <a:pt x="703" y="1111"/>
                    </a:cubicBezTo>
                    <a:cubicBezTo>
                      <a:pt x="857" y="932"/>
                      <a:pt x="929" y="694"/>
                      <a:pt x="893" y="456"/>
                    </a:cubicBezTo>
                    <a:cubicBezTo>
                      <a:pt x="881" y="254"/>
                      <a:pt x="762" y="87"/>
                      <a:pt x="572" y="4"/>
                    </a:cubicBezTo>
                    <a:cubicBezTo>
                      <a:pt x="555" y="2"/>
                      <a:pt x="538" y="1"/>
                      <a:pt x="521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6" name="Google Shape;3716;p42"/>
              <p:cNvSpPr/>
              <p:nvPr/>
            </p:nvSpPr>
            <p:spPr>
              <a:xfrm>
                <a:off x="10748237" y="2980910"/>
                <a:ext cx="85277" cy="100506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1218" extrusionOk="0">
                    <a:moveTo>
                      <a:pt x="1103" y="0"/>
                    </a:moveTo>
                    <a:cubicBezTo>
                      <a:pt x="1094" y="0"/>
                      <a:pt x="1083" y="2"/>
                      <a:pt x="1072" y="4"/>
                    </a:cubicBezTo>
                    <a:cubicBezTo>
                      <a:pt x="858" y="28"/>
                      <a:pt x="644" y="100"/>
                      <a:pt x="453" y="195"/>
                    </a:cubicBezTo>
                    <a:cubicBezTo>
                      <a:pt x="251" y="290"/>
                      <a:pt x="108" y="457"/>
                      <a:pt x="49" y="671"/>
                    </a:cubicBezTo>
                    <a:cubicBezTo>
                      <a:pt x="1" y="885"/>
                      <a:pt x="120" y="1112"/>
                      <a:pt x="322" y="1195"/>
                    </a:cubicBezTo>
                    <a:cubicBezTo>
                      <a:pt x="364" y="1211"/>
                      <a:pt x="408" y="1218"/>
                      <a:pt x="451" y="1218"/>
                    </a:cubicBezTo>
                    <a:cubicBezTo>
                      <a:pt x="605" y="1218"/>
                      <a:pt x="761" y="1130"/>
                      <a:pt x="882" y="1028"/>
                    </a:cubicBezTo>
                    <a:cubicBezTo>
                      <a:pt x="1049" y="909"/>
                      <a:pt x="1168" y="743"/>
                      <a:pt x="1203" y="540"/>
                    </a:cubicBezTo>
                    <a:cubicBezTo>
                      <a:pt x="1215" y="349"/>
                      <a:pt x="1258" y="0"/>
                      <a:pt x="1103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7" name="Google Shape;3717;p42"/>
              <p:cNvSpPr/>
              <p:nvPr/>
            </p:nvSpPr>
            <p:spPr>
              <a:xfrm>
                <a:off x="10742611" y="2752914"/>
                <a:ext cx="123577" cy="158846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1925" extrusionOk="0">
                    <a:moveTo>
                      <a:pt x="1333" y="1"/>
                    </a:moveTo>
                    <a:cubicBezTo>
                      <a:pt x="1306" y="1"/>
                      <a:pt x="1279" y="2"/>
                      <a:pt x="1251" y="5"/>
                    </a:cubicBezTo>
                    <a:cubicBezTo>
                      <a:pt x="477" y="88"/>
                      <a:pt x="1" y="898"/>
                      <a:pt x="298" y="1624"/>
                    </a:cubicBezTo>
                    <a:cubicBezTo>
                      <a:pt x="334" y="1732"/>
                      <a:pt x="405" y="1827"/>
                      <a:pt x="513" y="1886"/>
                    </a:cubicBezTo>
                    <a:cubicBezTo>
                      <a:pt x="574" y="1912"/>
                      <a:pt x="643" y="1924"/>
                      <a:pt x="711" y="1924"/>
                    </a:cubicBezTo>
                    <a:cubicBezTo>
                      <a:pt x="801" y="1924"/>
                      <a:pt x="891" y="1903"/>
                      <a:pt x="965" y="1863"/>
                    </a:cubicBezTo>
                    <a:cubicBezTo>
                      <a:pt x="1477" y="1624"/>
                      <a:pt x="1798" y="1112"/>
                      <a:pt x="1798" y="553"/>
                    </a:cubicBezTo>
                    <a:cubicBezTo>
                      <a:pt x="1822" y="362"/>
                      <a:pt x="1739" y="172"/>
                      <a:pt x="1584" y="53"/>
                    </a:cubicBezTo>
                    <a:cubicBezTo>
                      <a:pt x="1502" y="16"/>
                      <a:pt x="1420" y="1"/>
                      <a:pt x="1333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8" name="Google Shape;3718;p42"/>
              <p:cNvSpPr/>
              <p:nvPr/>
            </p:nvSpPr>
            <p:spPr>
              <a:xfrm>
                <a:off x="10733663" y="2541751"/>
                <a:ext cx="134897" cy="163302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1979" extrusionOk="0">
                    <a:moveTo>
                      <a:pt x="1656" y="1"/>
                    </a:moveTo>
                    <a:cubicBezTo>
                      <a:pt x="1585" y="1"/>
                      <a:pt x="1510" y="13"/>
                      <a:pt x="1442" y="28"/>
                    </a:cubicBezTo>
                    <a:cubicBezTo>
                      <a:pt x="1109" y="88"/>
                      <a:pt x="799" y="219"/>
                      <a:pt x="514" y="409"/>
                    </a:cubicBezTo>
                    <a:cubicBezTo>
                      <a:pt x="240" y="612"/>
                      <a:pt x="61" y="921"/>
                      <a:pt x="49" y="1266"/>
                    </a:cubicBezTo>
                    <a:cubicBezTo>
                      <a:pt x="0" y="1659"/>
                      <a:pt x="315" y="1979"/>
                      <a:pt x="674" y="1979"/>
                    </a:cubicBezTo>
                    <a:cubicBezTo>
                      <a:pt x="751" y="1979"/>
                      <a:pt x="829" y="1964"/>
                      <a:pt x="906" y="1933"/>
                    </a:cubicBezTo>
                    <a:cubicBezTo>
                      <a:pt x="1204" y="1826"/>
                      <a:pt x="1454" y="1624"/>
                      <a:pt x="1609" y="1362"/>
                    </a:cubicBezTo>
                    <a:cubicBezTo>
                      <a:pt x="1764" y="1088"/>
                      <a:pt x="1871" y="802"/>
                      <a:pt x="1942" y="504"/>
                    </a:cubicBezTo>
                    <a:cubicBezTo>
                      <a:pt x="1990" y="373"/>
                      <a:pt x="1978" y="231"/>
                      <a:pt x="1918" y="111"/>
                    </a:cubicBezTo>
                    <a:cubicBezTo>
                      <a:pt x="1855" y="27"/>
                      <a:pt x="1759" y="1"/>
                      <a:pt x="1656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9" name="Google Shape;3719;p42"/>
              <p:cNvSpPr/>
              <p:nvPr/>
            </p:nvSpPr>
            <p:spPr>
              <a:xfrm>
                <a:off x="10696583" y="2428702"/>
                <a:ext cx="142150" cy="95390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1156" extrusionOk="0">
                    <a:moveTo>
                      <a:pt x="1850" y="1"/>
                    </a:moveTo>
                    <a:cubicBezTo>
                      <a:pt x="1778" y="1"/>
                      <a:pt x="1708" y="16"/>
                      <a:pt x="1644" y="53"/>
                    </a:cubicBezTo>
                    <a:lnTo>
                      <a:pt x="453" y="517"/>
                    </a:lnTo>
                    <a:cubicBezTo>
                      <a:pt x="370" y="553"/>
                      <a:pt x="275" y="588"/>
                      <a:pt x="203" y="660"/>
                    </a:cubicBezTo>
                    <a:cubicBezTo>
                      <a:pt x="1" y="791"/>
                      <a:pt x="72" y="1089"/>
                      <a:pt x="299" y="1136"/>
                    </a:cubicBezTo>
                    <a:cubicBezTo>
                      <a:pt x="361" y="1150"/>
                      <a:pt x="424" y="1156"/>
                      <a:pt x="487" y="1156"/>
                    </a:cubicBezTo>
                    <a:cubicBezTo>
                      <a:pt x="531" y="1156"/>
                      <a:pt x="576" y="1153"/>
                      <a:pt x="620" y="1148"/>
                    </a:cubicBezTo>
                    <a:cubicBezTo>
                      <a:pt x="870" y="1124"/>
                      <a:pt x="1120" y="1077"/>
                      <a:pt x="1358" y="993"/>
                    </a:cubicBezTo>
                    <a:cubicBezTo>
                      <a:pt x="1596" y="910"/>
                      <a:pt x="1799" y="767"/>
                      <a:pt x="1965" y="577"/>
                    </a:cubicBezTo>
                    <a:cubicBezTo>
                      <a:pt x="2037" y="493"/>
                      <a:pt x="2084" y="386"/>
                      <a:pt x="2084" y="267"/>
                    </a:cubicBezTo>
                    <a:cubicBezTo>
                      <a:pt x="2096" y="160"/>
                      <a:pt x="2025" y="53"/>
                      <a:pt x="1918" y="5"/>
                    </a:cubicBezTo>
                    <a:cubicBezTo>
                      <a:pt x="1895" y="2"/>
                      <a:pt x="1873" y="1"/>
                      <a:pt x="1850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0" name="Google Shape;3720;p42"/>
              <p:cNvSpPr/>
              <p:nvPr/>
            </p:nvSpPr>
            <p:spPr>
              <a:xfrm>
                <a:off x="10742611" y="2564608"/>
                <a:ext cx="712718" cy="1669742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20235" extrusionOk="0">
                    <a:moveTo>
                      <a:pt x="9346" y="1"/>
                    </a:moveTo>
                    <a:cubicBezTo>
                      <a:pt x="9334" y="1"/>
                      <a:pt x="9323" y="1"/>
                      <a:pt x="9311" y="1"/>
                    </a:cubicBezTo>
                    <a:cubicBezTo>
                      <a:pt x="8942" y="25"/>
                      <a:pt x="8573" y="120"/>
                      <a:pt x="8252" y="287"/>
                    </a:cubicBezTo>
                    <a:cubicBezTo>
                      <a:pt x="6132" y="1323"/>
                      <a:pt x="4692" y="3371"/>
                      <a:pt x="4442" y="5716"/>
                    </a:cubicBezTo>
                    <a:cubicBezTo>
                      <a:pt x="4323" y="6871"/>
                      <a:pt x="4513" y="8085"/>
                      <a:pt x="4061" y="9169"/>
                    </a:cubicBezTo>
                    <a:cubicBezTo>
                      <a:pt x="3572" y="10348"/>
                      <a:pt x="2429" y="11110"/>
                      <a:pt x="1679" y="12157"/>
                    </a:cubicBezTo>
                    <a:cubicBezTo>
                      <a:pt x="370" y="14015"/>
                      <a:pt x="513" y="16467"/>
                      <a:pt x="96" y="18706"/>
                    </a:cubicBezTo>
                    <a:cubicBezTo>
                      <a:pt x="24" y="18992"/>
                      <a:pt x="1" y="19301"/>
                      <a:pt x="36" y="19611"/>
                    </a:cubicBezTo>
                    <a:cubicBezTo>
                      <a:pt x="96" y="19908"/>
                      <a:pt x="322" y="20194"/>
                      <a:pt x="620" y="20230"/>
                    </a:cubicBezTo>
                    <a:cubicBezTo>
                      <a:pt x="643" y="20233"/>
                      <a:pt x="665" y="20234"/>
                      <a:pt x="688" y="20234"/>
                    </a:cubicBezTo>
                    <a:cubicBezTo>
                      <a:pt x="1016" y="20234"/>
                      <a:pt x="1292" y="19921"/>
                      <a:pt x="1370" y="19587"/>
                    </a:cubicBezTo>
                    <a:cubicBezTo>
                      <a:pt x="1441" y="19230"/>
                      <a:pt x="1346" y="18861"/>
                      <a:pt x="1286" y="18503"/>
                    </a:cubicBezTo>
                    <a:cubicBezTo>
                      <a:pt x="858" y="16158"/>
                      <a:pt x="1560" y="13753"/>
                      <a:pt x="3168" y="11991"/>
                    </a:cubicBezTo>
                    <a:cubicBezTo>
                      <a:pt x="3811" y="11300"/>
                      <a:pt x="4573" y="10741"/>
                      <a:pt x="5263" y="10098"/>
                    </a:cubicBezTo>
                    <a:cubicBezTo>
                      <a:pt x="5942" y="9455"/>
                      <a:pt x="6573" y="8705"/>
                      <a:pt x="6835" y="7800"/>
                    </a:cubicBezTo>
                    <a:cubicBezTo>
                      <a:pt x="7037" y="7050"/>
                      <a:pt x="6990" y="6264"/>
                      <a:pt x="7025" y="5490"/>
                    </a:cubicBezTo>
                    <a:cubicBezTo>
                      <a:pt x="7061" y="4716"/>
                      <a:pt x="7228" y="3894"/>
                      <a:pt x="7763" y="3335"/>
                    </a:cubicBezTo>
                    <a:cubicBezTo>
                      <a:pt x="8097" y="3002"/>
                      <a:pt x="8537" y="2811"/>
                      <a:pt x="8954" y="2597"/>
                    </a:cubicBezTo>
                    <a:cubicBezTo>
                      <a:pt x="9383" y="2382"/>
                      <a:pt x="9811" y="2156"/>
                      <a:pt x="10109" y="1787"/>
                    </a:cubicBezTo>
                    <a:cubicBezTo>
                      <a:pt x="10407" y="1418"/>
                      <a:pt x="10514" y="870"/>
                      <a:pt x="10252" y="477"/>
                    </a:cubicBezTo>
                    <a:cubicBezTo>
                      <a:pt x="10044" y="178"/>
                      <a:pt x="9703" y="1"/>
                      <a:pt x="93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1" name="Google Shape;3721;p42"/>
              <p:cNvSpPr/>
              <p:nvPr/>
            </p:nvSpPr>
            <p:spPr>
              <a:xfrm>
                <a:off x="11343074" y="2589034"/>
                <a:ext cx="82430" cy="133101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613" extrusionOk="0">
                    <a:moveTo>
                      <a:pt x="596" y="0"/>
                    </a:moveTo>
                    <a:cubicBezTo>
                      <a:pt x="506" y="0"/>
                      <a:pt x="416" y="24"/>
                      <a:pt x="334" y="74"/>
                    </a:cubicBezTo>
                    <a:cubicBezTo>
                      <a:pt x="167" y="193"/>
                      <a:pt x="60" y="372"/>
                      <a:pt x="48" y="574"/>
                    </a:cubicBezTo>
                    <a:cubicBezTo>
                      <a:pt x="1" y="789"/>
                      <a:pt x="13" y="1015"/>
                      <a:pt x="60" y="1229"/>
                    </a:cubicBezTo>
                    <a:cubicBezTo>
                      <a:pt x="53" y="1464"/>
                      <a:pt x="243" y="1612"/>
                      <a:pt x="437" y="1612"/>
                    </a:cubicBezTo>
                    <a:cubicBezTo>
                      <a:pt x="548" y="1612"/>
                      <a:pt x="661" y="1564"/>
                      <a:pt x="739" y="1455"/>
                    </a:cubicBezTo>
                    <a:cubicBezTo>
                      <a:pt x="929" y="1301"/>
                      <a:pt x="1072" y="1098"/>
                      <a:pt x="1144" y="860"/>
                    </a:cubicBezTo>
                    <a:cubicBezTo>
                      <a:pt x="1215" y="622"/>
                      <a:pt x="1156" y="372"/>
                      <a:pt x="989" y="181"/>
                    </a:cubicBezTo>
                    <a:cubicBezTo>
                      <a:pt x="886" y="64"/>
                      <a:pt x="742" y="0"/>
                      <a:pt x="5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2" name="Google Shape;3722;p42"/>
              <p:cNvSpPr/>
              <p:nvPr/>
            </p:nvSpPr>
            <p:spPr>
              <a:xfrm>
                <a:off x="11283353" y="2615192"/>
                <a:ext cx="54976" cy="138382"/>
              </a:xfrm>
              <a:custGeom>
                <a:avLst/>
                <a:gdLst/>
                <a:ahLst/>
                <a:cxnLst/>
                <a:rect l="l" t="t" r="r" b="b"/>
                <a:pathLst>
                  <a:path w="811" h="1677" extrusionOk="0">
                    <a:moveTo>
                      <a:pt x="435" y="1"/>
                    </a:moveTo>
                    <a:cubicBezTo>
                      <a:pt x="362" y="1"/>
                      <a:pt x="289" y="37"/>
                      <a:pt x="251" y="114"/>
                    </a:cubicBezTo>
                    <a:cubicBezTo>
                      <a:pt x="238" y="128"/>
                      <a:pt x="227" y="133"/>
                      <a:pt x="219" y="133"/>
                    </a:cubicBezTo>
                    <a:cubicBezTo>
                      <a:pt x="192" y="133"/>
                      <a:pt x="186" y="79"/>
                      <a:pt x="173" y="79"/>
                    </a:cubicBezTo>
                    <a:cubicBezTo>
                      <a:pt x="168" y="79"/>
                      <a:pt x="163" y="85"/>
                      <a:pt x="156" y="103"/>
                    </a:cubicBezTo>
                    <a:cubicBezTo>
                      <a:pt x="1" y="495"/>
                      <a:pt x="1" y="936"/>
                      <a:pt x="156" y="1341"/>
                    </a:cubicBezTo>
                    <a:cubicBezTo>
                      <a:pt x="191" y="1424"/>
                      <a:pt x="239" y="1507"/>
                      <a:pt x="298" y="1579"/>
                    </a:cubicBezTo>
                    <a:cubicBezTo>
                      <a:pt x="361" y="1641"/>
                      <a:pt x="441" y="1676"/>
                      <a:pt x="524" y="1676"/>
                    </a:cubicBezTo>
                    <a:cubicBezTo>
                      <a:pt x="536" y="1676"/>
                      <a:pt x="548" y="1676"/>
                      <a:pt x="560" y="1674"/>
                    </a:cubicBezTo>
                    <a:cubicBezTo>
                      <a:pt x="679" y="1638"/>
                      <a:pt x="763" y="1543"/>
                      <a:pt x="798" y="1424"/>
                    </a:cubicBezTo>
                    <a:cubicBezTo>
                      <a:pt x="810" y="1305"/>
                      <a:pt x="810" y="1186"/>
                      <a:pt x="798" y="1067"/>
                    </a:cubicBezTo>
                    <a:lnTo>
                      <a:pt x="691" y="364"/>
                    </a:lnTo>
                    <a:cubicBezTo>
                      <a:pt x="691" y="281"/>
                      <a:pt x="667" y="210"/>
                      <a:pt x="644" y="138"/>
                    </a:cubicBezTo>
                    <a:cubicBezTo>
                      <a:pt x="605" y="49"/>
                      <a:pt x="519" y="1"/>
                      <a:pt x="435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3" name="Google Shape;3723;p42"/>
              <p:cNvSpPr/>
              <p:nvPr/>
            </p:nvSpPr>
            <p:spPr>
              <a:xfrm>
                <a:off x="11200246" y="2706869"/>
                <a:ext cx="51722" cy="128232"/>
              </a:xfrm>
              <a:custGeom>
                <a:avLst/>
                <a:gdLst/>
                <a:ahLst/>
                <a:cxnLst/>
                <a:rect l="l" t="t" r="r" b="b"/>
                <a:pathLst>
                  <a:path w="763" h="1554" extrusionOk="0">
                    <a:moveTo>
                      <a:pt x="350" y="1"/>
                    </a:moveTo>
                    <a:cubicBezTo>
                      <a:pt x="337" y="1"/>
                      <a:pt x="323" y="2"/>
                      <a:pt x="310" y="4"/>
                    </a:cubicBezTo>
                    <a:cubicBezTo>
                      <a:pt x="239" y="39"/>
                      <a:pt x="179" y="99"/>
                      <a:pt x="155" y="182"/>
                    </a:cubicBezTo>
                    <a:cubicBezTo>
                      <a:pt x="0" y="539"/>
                      <a:pt x="0" y="956"/>
                      <a:pt x="155" y="1313"/>
                    </a:cubicBezTo>
                    <a:cubicBezTo>
                      <a:pt x="179" y="1420"/>
                      <a:pt x="262" y="1516"/>
                      <a:pt x="381" y="1551"/>
                    </a:cubicBezTo>
                    <a:cubicBezTo>
                      <a:pt x="392" y="1553"/>
                      <a:pt x="403" y="1554"/>
                      <a:pt x="414" y="1554"/>
                    </a:cubicBezTo>
                    <a:cubicBezTo>
                      <a:pt x="488" y="1554"/>
                      <a:pt x="568" y="1518"/>
                      <a:pt x="620" y="1456"/>
                    </a:cubicBezTo>
                    <a:cubicBezTo>
                      <a:pt x="667" y="1385"/>
                      <a:pt x="703" y="1301"/>
                      <a:pt x="727" y="1218"/>
                    </a:cubicBezTo>
                    <a:cubicBezTo>
                      <a:pt x="762" y="897"/>
                      <a:pt x="715" y="587"/>
                      <a:pt x="608" y="289"/>
                    </a:cubicBezTo>
                    <a:cubicBezTo>
                      <a:pt x="596" y="218"/>
                      <a:pt x="560" y="146"/>
                      <a:pt x="512" y="87"/>
                    </a:cubicBezTo>
                    <a:cubicBezTo>
                      <a:pt x="472" y="27"/>
                      <a:pt x="416" y="1"/>
                      <a:pt x="350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42"/>
              <p:cNvSpPr/>
              <p:nvPr/>
            </p:nvSpPr>
            <p:spPr>
              <a:xfrm>
                <a:off x="11112257" y="2824622"/>
                <a:ext cx="86429" cy="145066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758" extrusionOk="0">
                    <a:moveTo>
                      <a:pt x="350" y="1"/>
                    </a:moveTo>
                    <a:cubicBezTo>
                      <a:pt x="298" y="1"/>
                      <a:pt x="252" y="29"/>
                      <a:pt x="215" y="101"/>
                    </a:cubicBezTo>
                    <a:cubicBezTo>
                      <a:pt x="1" y="601"/>
                      <a:pt x="108" y="1184"/>
                      <a:pt x="513" y="1565"/>
                    </a:cubicBezTo>
                    <a:cubicBezTo>
                      <a:pt x="596" y="1648"/>
                      <a:pt x="703" y="1708"/>
                      <a:pt x="810" y="1744"/>
                    </a:cubicBezTo>
                    <a:cubicBezTo>
                      <a:pt x="841" y="1753"/>
                      <a:pt x="873" y="1757"/>
                      <a:pt x="905" y="1757"/>
                    </a:cubicBezTo>
                    <a:cubicBezTo>
                      <a:pt x="995" y="1757"/>
                      <a:pt x="1085" y="1722"/>
                      <a:pt x="1156" y="1660"/>
                    </a:cubicBezTo>
                    <a:cubicBezTo>
                      <a:pt x="1275" y="1541"/>
                      <a:pt x="1263" y="1339"/>
                      <a:pt x="1227" y="1172"/>
                    </a:cubicBezTo>
                    <a:cubicBezTo>
                      <a:pt x="1203" y="874"/>
                      <a:pt x="1060" y="589"/>
                      <a:pt x="858" y="374"/>
                    </a:cubicBezTo>
                    <a:cubicBezTo>
                      <a:pt x="690" y="233"/>
                      <a:pt x="497" y="1"/>
                      <a:pt x="350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42"/>
              <p:cNvSpPr/>
              <p:nvPr/>
            </p:nvSpPr>
            <p:spPr>
              <a:xfrm>
                <a:off x="11058976" y="3009709"/>
                <a:ext cx="145811" cy="131038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1588" extrusionOk="0">
                    <a:moveTo>
                      <a:pt x="96" y="1"/>
                    </a:moveTo>
                    <a:lnTo>
                      <a:pt x="96" y="1"/>
                    </a:lnTo>
                    <a:cubicBezTo>
                      <a:pt x="1" y="405"/>
                      <a:pt x="84" y="1132"/>
                      <a:pt x="406" y="1370"/>
                    </a:cubicBezTo>
                    <a:cubicBezTo>
                      <a:pt x="601" y="1520"/>
                      <a:pt x="819" y="1587"/>
                      <a:pt x="1032" y="1587"/>
                    </a:cubicBezTo>
                    <a:cubicBezTo>
                      <a:pt x="1612" y="1587"/>
                      <a:pt x="2151" y="1091"/>
                      <a:pt x="2072" y="429"/>
                    </a:cubicBezTo>
                    <a:lnTo>
                      <a:pt x="2072" y="429"/>
                    </a:lnTo>
                    <a:cubicBezTo>
                      <a:pt x="1843" y="542"/>
                      <a:pt x="1598" y="596"/>
                      <a:pt x="1355" y="596"/>
                    </a:cubicBezTo>
                    <a:cubicBezTo>
                      <a:pt x="879" y="596"/>
                      <a:pt x="412" y="387"/>
                      <a:pt x="96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42"/>
              <p:cNvSpPr/>
              <p:nvPr/>
            </p:nvSpPr>
            <p:spPr>
              <a:xfrm>
                <a:off x="11061416" y="3222275"/>
                <a:ext cx="100122" cy="87551"/>
              </a:xfrm>
              <a:custGeom>
                <a:avLst/>
                <a:gdLst/>
                <a:ahLst/>
                <a:cxnLst/>
                <a:rect l="l" t="t" r="r" b="b"/>
                <a:pathLst>
                  <a:path w="1477" h="1061" extrusionOk="0">
                    <a:moveTo>
                      <a:pt x="107" y="0"/>
                    </a:moveTo>
                    <a:cubicBezTo>
                      <a:pt x="95" y="0"/>
                      <a:pt x="83" y="3"/>
                      <a:pt x="72" y="8"/>
                    </a:cubicBezTo>
                    <a:cubicBezTo>
                      <a:pt x="36" y="44"/>
                      <a:pt x="12" y="92"/>
                      <a:pt x="24" y="139"/>
                    </a:cubicBezTo>
                    <a:cubicBezTo>
                      <a:pt x="1" y="318"/>
                      <a:pt x="12" y="496"/>
                      <a:pt x="60" y="675"/>
                    </a:cubicBezTo>
                    <a:cubicBezTo>
                      <a:pt x="108" y="854"/>
                      <a:pt x="239" y="985"/>
                      <a:pt x="405" y="1044"/>
                    </a:cubicBezTo>
                    <a:cubicBezTo>
                      <a:pt x="451" y="1056"/>
                      <a:pt x="497" y="1061"/>
                      <a:pt x="542" y="1061"/>
                    </a:cubicBezTo>
                    <a:cubicBezTo>
                      <a:pt x="639" y="1061"/>
                      <a:pt x="733" y="1037"/>
                      <a:pt x="822" y="997"/>
                    </a:cubicBezTo>
                    <a:cubicBezTo>
                      <a:pt x="1024" y="925"/>
                      <a:pt x="1191" y="794"/>
                      <a:pt x="1322" y="627"/>
                    </a:cubicBezTo>
                    <a:cubicBezTo>
                      <a:pt x="1453" y="461"/>
                      <a:pt x="1477" y="235"/>
                      <a:pt x="1394" y="32"/>
                    </a:cubicBezTo>
                    <a:lnTo>
                      <a:pt x="1394" y="32"/>
                    </a:lnTo>
                    <a:cubicBezTo>
                      <a:pt x="1217" y="154"/>
                      <a:pt x="1008" y="217"/>
                      <a:pt x="799" y="217"/>
                    </a:cubicBezTo>
                    <a:cubicBezTo>
                      <a:pt x="600" y="217"/>
                      <a:pt x="401" y="160"/>
                      <a:pt x="227" y="44"/>
                    </a:cubicBezTo>
                    <a:cubicBezTo>
                      <a:pt x="190" y="26"/>
                      <a:pt x="147" y="0"/>
                      <a:pt x="107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42"/>
              <p:cNvSpPr/>
              <p:nvPr/>
            </p:nvSpPr>
            <p:spPr>
              <a:xfrm>
                <a:off x="10998442" y="3363710"/>
                <a:ext cx="66771" cy="62383"/>
              </a:xfrm>
              <a:custGeom>
                <a:avLst/>
                <a:gdLst/>
                <a:ahLst/>
                <a:cxnLst/>
                <a:rect l="l" t="t" r="r" b="b"/>
                <a:pathLst>
                  <a:path w="985" h="756" extrusionOk="0">
                    <a:moveTo>
                      <a:pt x="488" y="0"/>
                    </a:moveTo>
                    <a:cubicBezTo>
                      <a:pt x="427" y="0"/>
                      <a:pt x="366" y="15"/>
                      <a:pt x="310" y="45"/>
                    </a:cubicBezTo>
                    <a:cubicBezTo>
                      <a:pt x="1" y="211"/>
                      <a:pt x="60" y="676"/>
                      <a:pt x="406" y="747"/>
                    </a:cubicBezTo>
                    <a:cubicBezTo>
                      <a:pt x="433" y="753"/>
                      <a:pt x="460" y="755"/>
                      <a:pt x="485" y="755"/>
                    </a:cubicBezTo>
                    <a:cubicBezTo>
                      <a:pt x="788" y="755"/>
                      <a:pt x="984" y="392"/>
                      <a:pt x="787" y="140"/>
                    </a:cubicBezTo>
                    <a:cubicBezTo>
                      <a:pt x="710" y="48"/>
                      <a:pt x="599" y="0"/>
                      <a:pt x="488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42"/>
              <p:cNvSpPr/>
              <p:nvPr/>
            </p:nvSpPr>
            <p:spPr>
              <a:xfrm>
                <a:off x="10932281" y="3466445"/>
                <a:ext cx="46909" cy="56607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6" extrusionOk="0">
                    <a:moveTo>
                      <a:pt x="477" y="0"/>
                    </a:moveTo>
                    <a:cubicBezTo>
                      <a:pt x="382" y="0"/>
                      <a:pt x="291" y="69"/>
                      <a:pt x="215" y="145"/>
                    </a:cubicBezTo>
                    <a:cubicBezTo>
                      <a:pt x="143" y="204"/>
                      <a:pt x="84" y="288"/>
                      <a:pt x="36" y="383"/>
                    </a:cubicBezTo>
                    <a:cubicBezTo>
                      <a:pt x="1" y="478"/>
                      <a:pt x="36" y="585"/>
                      <a:pt x="120" y="657"/>
                    </a:cubicBezTo>
                    <a:cubicBezTo>
                      <a:pt x="152" y="677"/>
                      <a:pt x="192" y="685"/>
                      <a:pt x="234" y="685"/>
                    </a:cubicBezTo>
                    <a:cubicBezTo>
                      <a:pt x="267" y="685"/>
                      <a:pt x="302" y="680"/>
                      <a:pt x="334" y="669"/>
                    </a:cubicBezTo>
                    <a:cubicBezTo>
                      <a:pt x="405" y="633"/>
                      <a:pt x="465" y="585"/>
                      <a:pt x="512" y="526"/>
                    </a:cubicBezTo>
                    <a:cubicBezTo>
                      <a:pt x="584" y="454"/>
                      <a:pt x="643" y="359"/>
                      <a:pt x="667" y="264"/>
                    </a:cubicBezTo>
                    <a:cubicBezTo>
                      <a:pt x="691" y="169"/>
                      <a:pt x="643" y="62"/>
                      <a:pt x="548" y="14"/>
                    </a:cubicBezTo>
                    <a:cubicBezTo>
                      <a:pt x="524" y="4"/>
                      <a:pt x="501" y="0"/>
                      <a:pt x="477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42"/>
              <p:cNvSpPr/>
              <p:nvPr/>
            </p:nvSpPr>
            <p:spPr>
              <a:xfrm>
                <a:off x="10853173" y="3574873"/>
                <a:ext cx="45282" cy="6254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758" extrusionOk="0">
                    <a:moveTo>
                      <a:pt x="497" y="1"/>
                    </a:moveTo>
                    <a:cubicBezTo>
                      <a:pt x="408" y="1"/>
                      <a:pt x="318" y="38"/>
                      <a:pt x="251" y="105"/>
                    </a:cubicBezTo>
                    <a:cubicBezTo>
                      <a:pt x="155" y="200"/>
                      <a:pt x="96" y="319"/>
                      <a:pt x="60" y="450"/>
                    </a:cubicBezTo>
                    <a:cubicBezTo>
                      <a:pt x="25" y="545"/>
                      <a:pt x="1" y="688"/>
                      <a:pt x="96" y="736"/>
                    </a:cubicBezTo>
                    <a:cubicBezTo>
                      <a:pt x="126" y="751"/>
                      <a:pt x="156" y="757"/>
                      <a:pt x="185" y="757"/>
                    </a:cubicBezTo>
                    <a:cubicBezTo>
                      <a:pt x="225" y="757"/>
                      <a:pt x="264" y="745"/>
                      <a:pt x="298" y="724"/>
                    </a:cubicBezTo>
                    <a:cubicBezTo>
                      <a:pt x="536" y="581"/>
                      <a:pt x="667" y="295"/>
                      <a:pt x="608" y="22"/>
                    </a:cubicBezTo>
                    <a:cubicBezTo>
                      <a:pt x="572" y="7"/>
                      <a:pt x="535" y="1"/>
                      <a:pt x="497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42"/>
              <p:cNvSpPr/>
              <p:nvPr/>
            </p:nvSpPr>
            <p:spPr>
              <a:xfrm>
                <a:off x="10804772" y="3695432"/>
                <a:ext cx="41215" cy="79877"/>
              </a:xfrm>
              <a:custGeom>
                <a:avLst/>
                <a:gdLst/>
                <a:ahLst/>
                <a:cxnLst/>
                <a:rect l="l" t="t" r="r" b="b"/>
                <a:pathLst>
                  <a:path w="608" h="968" extrusionOk="0">
                    <a:moveTo>
                      <a:pt x="376" y="1"/>
                    </a:moveTo>
                    <a:cubicBezTo>
                      <a:pt x="329" y="1"/>
                      <a:pt x="284" y="15"/>
                      <a:pt x="250" y="49"/>
                    </a:cubicBezTo>
                    <a:cubicBezTo>
                      <a:pt x="179" y="108"/>
                      <a:pt x="131" y="180"/>
                      <a:pt x="96" y="263"/>
                    </a:cubicBezTo>
                    <a:cubicBezTo>
                      <a:pt x="36" y="394"/>
                      <a:pt x="12" y="549"/>
                      <a:pt x="0" y="692"/>
                    </a:cubicBezTo>
                    <a:cubicBezTo>
                      <a:pt x="0" y="799"/>
                      <a:pt x="12" y="942"/>
                      <a:pt x="119" y="966"/>
                    </a:cubicBezTo>
                    <a:cubicBezTo>
                      <a:pt x="131" y="967"/>
                      <a:pt x="143" y="968"/>
                      <a:pt x="155" y="968"/>
                    </a:cubicBezTo>
                    <a:cubicBezTo>
                      <a:pt x="235" y="968"/>
                      <a:pt x="304" y="933"/>
                      <a:pt x="346" y="870"/>
                    </a:cubicBezTo>
                    <a:cubicBezTo>
                      <a:pt x="488" y="704"/>
                      <a:pt x="572" y="513"/>
                      <a:pt x="584" y="299"/>
                    </a:cubicBezTo>
                    <a:cubicBezTo>
                      <a:pt x="608" y="204"/>
                      <a:pt x="560" y="96"/>
                      <a:pt x="488" y="25"/>
                    </a:cubicBezTo>
                    <a:cubicBezTo>
                      <a:pt x="452" y="9"/>
                      <a:pt x="413" y="1"/>
                      <a:pt x="376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42"/>
              <p:cNvSpPr/>
              <p:nvPr/>
            </p:nvSpPr>
            <p:spPr>
              <a:xfrm>
                <a:off x="10788639" y="3845366"/>
                <a:ext cx="30708" cy="77236"/>
              </a:xfrm>
              <a:custGeom>
                <a:avLst/>
                <a:gdLst/>
                <a:ahLst/>
                <a:cxnLst/>
                <a:rect l="l" t="t" r="r" b="b"/>
                <a:pathLst>
                  <a:path w="453" h="936" extrusionOk="0">
                    <a:moveTo>
                      <a:pt x="294" y="0"/>
                    </a:moveTo>
                    <a:cubicBezTo>
                      <a:pt x="250" y="0"/>
                      <a:pt x="207" y="19"/>
                      <a:pt x="179" y="53"/>
                    </a:cubicBezTo>
                    <a:cubicBezTo>
                      <a:pt x="119" y="101"/>
                      <a:pt x="84" y="173"/>
                      <a:pt x="72" y="244"/>
                    </a:cubicBezTo>
                    <a:cubicBezTo>
                      <a:pt x="12" y="411"/>
                      <a:pt x="0" y="589"/>
                      <a:pt x="24" y="768"/>
                    </a:cubicBezTo>
                    <a:cubicBezTo>
                      <a:pt x="24" y="827"/>
                      <a:pt x="48" y="875"/>
                      <a:pt x="84" y="923"/>
                    </a:cubicBezTo>
                    <a:cubicBezTo>
                      <a:pt x="100" y="931"/>
                      <a:pt x="120" y="935"/>
                      <a:pt x="140" y="935"/>
                    </a:cubicBezTo>
                    <a:cubicBezTo>
                      <a:pt x="177" y="935"/>
                      <a:pt x="215" y="922"/>
                      <a:pt x="238" y="899"/>
                    </a:cubicBezTo>
                    <a:cubicBezTo>
                      <a:pt x="286" y="863"/>
                      <a:pt x="322" y="815"/>
                      <a:pt x="334" y="756"/>
                    </a:cubicBezTo>
                    <a:cubicBezTo>
                      <a:pt x="405" y="589"/>
                      <a:pt x="441" y="411"/>
                      <a:pt x="441" y="220"/>
                    </a:cubicBezTo>
                    <a:cubicBezTo>
                      <a:pt x="453" y="149"/>
                      <a:pt x="429" y="77"/>
                      <a:pt x="381" y="30"/>
                    </a:cubicBezTo>
                    <a:cubicBezTo>
                      <a:pt x="356" y="10"/>
                      <a:pt x="325" y="0"/>
                      <a:pt x="294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42"/>
              <p:cNvSpPr/>
              <p:nvPr/>
            </p:nvSpPr>
            <p:spPr>
              <a:xfrm>
                <a:off x="10948414" y="3119375"/>
                <a:ext cx="509355" cy="1116544"/>
              </a:xfrm>
              <a:custGeom>
                <a:avLst/>
                <a:gdLst/>
                <a:ahLst/>
                <a:cxnLst/>
                <a:rect l="l" t="t" r="r" b="b"/>
                <a:pathLst>
                  <a:path w="7514" h="13531" extrusionOk="0">
                    <a:moveTo>
                      <a:pt x="6391" y="1"/>
                    </a:moveTo>
                    <a:cubicBezTo>
                      <a:pt x="6003" y="1"/>
                      <a:pt x="5593" y="202"/>
                      <a:pt x="5347" y="517"/>
                    </a:cubicBezTo>
                    <a:cubicBezTo>
                      <a:pt x="4966" y="1017"/>
                      <a:pt x="4894" y="1672"/>
                      <a:pt x="4930" y="2291"/>
                    </a:cubicBezTo>
                    <a:cubicBezTo>
                      <a:pt x="4954" y="2922"/>
                      <a:pt x="5073" y="3541"/>
                      <a:pt x="4989" y="4160"/>
                    </a:cubicBezTo>
                    <a:cubicBezTo>
                      <a:pt x="4858" y="5172"/>
                      <a:pt x="4227" y="6065"/>
                      <a:pt x="3299" y="6518"/>
                    </a:cubicBezTo>
                    <a:cubicBezTo>
                      <a:pt x="2441" y="6935"/>
                      <a:pt x="1370" y="6970"/>
                      <a:pt x="703" y="7661"/>
                    </a:cubicBezTo>
                    <a:cubicBezTo>
                      <a:pt x="1" y="8387"/>
                      <a:pt x="72" y="9566"/>
                      <a:pt x="251" y="10554"/>
                    </a:cubicBezTo>
                    <a:cubicBezTo>
                      <a:pt x="429" y="11542"/>
                      <a:pt x="655" y="12638"/>
                      <a:pt x="167" y="13531"/>
                    </a:cubicBezTo>
                    <a:cubicBezTo>
                      <a:pt x="763" y="13507"/>
                      <a:pt x="1215" y="12947"/>
                      <a:pt x="1346" y="12376"/>
                    </a:cubicBezTo>
                    <a:cubicBezTo>
                      <a:pt x="1477" y="11804"/>
                      <a:pt x="1370" y="11197"/>
                      <a:pt x="1275" y="10614"/>
                    </a:cubicBezTo>
                    <a:cubicBezTo>
                      <a:pt x="1179" y="10030"/>
                      <a:pt x="1108" y="9411"/>
                      <a:pt x="1322" y="8851"/>
                    </a:cubicBezTo>
                    <a:cubicBezTo>
                      <a:pt x="1596" y="8149"/>
                      <a:pt x="2275" y="7685"/>
                      <a:pt x="2965" y="7387"/>
                    </a:cubicBezTo>
                    <a:cubicBezTo>
                      <a:pt x="3644" y="7089"/>
                      <a:pt x="4394" y="6911"/>
                      <a:pt x="5049" y="6530"/>
                    </a:cubicBezTo>
                    <a:cubicBezTo>
                      <a:pt x="6740" y="5565"/>
                      <a:pt x="7513" y="3446"/>
                      <a:pt x="7454" y="1493"/>
                    </a:cubicBezTo>
                    <a:cubicBezTo>
                      <a:pt x="7430" y="1017"/>
                      <a:pt x="7347" y="493"/>
                      <a:pt x="6978" y="196"/>
                    </a:cubicBezTo>
                    <a:cubicBezTo>
                      <a:pt x="6809" y="61"/>
                      <a:pt x="6603" y="1"/>
                      <a:pt x="63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42"/>
              <p:cNvSpPr/>
              <p:nvPr/>
            </p:nvSpPr>
            <p:spPr>
              <a:xfrm>
                <a:off x="11308367" y="3150649"/>
                <a:ext cx="118764" cy="120393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1459" extrusionOk="0">
                    <a:moveTo>
                      <a:pt x="1132" y="1"/>
                    </a:moveTo>
                    <a:cubicBezTo>
                      <a:pt x="947" y="1"/>
                      <a:pt x="750" y="67"/>
                      <a:pt x="584" y="150"/>
                    </a:cubicBezTo>
                    <a:cubicBezTo>
                      <a:pt x="406" y="233"/>
                      <a:pt x="251" y="364"/>
                      <a:pt x="144" y="519"/>
                    </a:cubicBezTo>
                    <a:cubicBezTo>
                      <a:pt x="25" y="686"/>
                      <a:pt x="1" y="900"/>
                      <a:pt x="84" y="1079"/>
                    </a:cubicBezTo>
                    <a:cubicBezTo>
                      <a:pt x="215" y="1317"/>
                      <a:pt x="513" y="1388"/>
                      <a:pt x="787" y="1424"/>
                    </a:cubicBezTo>
                    <a:cubicBezTo>
                      <a:pt x="895" y="1441"/>
                      <a:pt x="1009" y="1458"/>
                      <a:pt x="1121" y="1458"/>
                    </a:cubicBezTo>
                    <a:cubicBezTo>
                      <a:pt x="1242" y="1458"/>
                      <a:pt x="1360" y="1438"/>
                      <a:pt x="1465" y="1376"/>
                    </a:cubicBezTo>
                    <a:cubicBezTo>
                      <a:pt x="1656" y="1245"/>
                      <a:pt x="1751" y="960"/>
                      <a:pt x="1739" y="710"/>
                    </a:cubicBezTo>
                    <a:cubicBezTo>
                      <a:pt x="1751" y="483"/>
                      <a:pt x="1668" y="269"/>
                      <a:pt x="1501" y="126"/>
                    </a:cubicBezTo>
                    <a:cubicBezTo>
                      <a:pt x="1396" y="36"/>
                      <a:pt x="1267" y="1"/>
                      <a:pt x="11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42"/>
              <p:cNvSpPr/>
              <p:nvPr/>
            </p:nvSpPr>
            <p:spPr>
              <a:xfrm>
                <a:off x="10990375" y="4050340"/>
                <a:ext cx="45282" cy="69645"/>
              </a:xfrm>
              <a:custGeom>
                <a:avLst/>
                <a:gdLst/>
                <a:ahLst/>
                <a:cxnLst/>
                <a:rect l="l" t="t" r="r" b="b"/>
                <a:pathLst>
                  <a:path w="668" h="844" extrusionOk="0">
                    <a:moveTo>
                      <a:pt x="253" y="1"/>
                    </a:moveTo>
                    <a:cubicBezTo>
                      <a:pt x="201" y="1"/>
                      <a:pt x="151" y="23"/>
                      <a:pt x="108" y="58"/>
                    </a:cubicBezTo>
                    <a:cubicBezTo>
                      <a:pt x="25" y="177"/>
                      <a:pt x="1" y="332"/>
                      <a:pt x="72" y="451"/>
                    </a:cubicBezTo>
                    <a:cubicBezTo>
                      <a:pt x="132" y="582"/>
                      <a:pt x="167" y="713"/>
                      <a:pt x="191" y="844"/>
                    </a:cubicBezTo>
                    <a:cubicBezTo>
                      <a:pt x="513" y="784"/>
                      <a:pt x="668" y="403"/>
                      <a:pt x="477" y="129"/>
                    </a:cubicBezTo>
                    <a:cubicBezTo>
                      <a:pt x="441" y="70"/>
                      <a:pt x="382" y="34"/>
                      <a:pt x="310" y="10"/>
                    </a:cubicBezTo>
                    <a:cubicBezTo>
                      <a:pt x="291" y="4"/>
                      <a:pt x="272" y="1"/>
                      <a:pt x="253" y="1"/>
                    </a:cubicBezTo>
                    <a:close/>
                  </a:path>
                </a:pathLst>
              </a:custGeom>
              <a:solidFill>
                <a:srgbClr val="F58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42"/>
              <p:cNvSpPr/>
              <p:nvPr/>
            </p:nvSpPr>
            <p:spPr>
              <a:xfrm>
                <a:off x="10965361" y="3903376"/>
                <a:ext cx="48536" cy="84085"/>
              </a:xfrm>
              <a:custGeom>
                <a:avLst/>
                <a:gdLst/>
                <a:ahLst/>
                <a:cxnLst/>
                <a:rect l="l" t="t" r="r" b="b"/>
                <a:pathLst>
                  <a:path w="716" h="1019" extrusionOk="0">
                    <a:moveTo>
                      <a:pt x="332" y="0"/>
                    </a:moveTo>
                    <a:cubicBezTo>
                      <a:pt x="317" y="0"/>
                      <a:pt x="302" y="2"/>
                      <a:pt x="286" y="5"/>
                    </a:cubicBezTo>
                    <a:cubicBezTo>
                      <a:pt x="167" y="29"/>
                      <a:pt x="84" y="124"/>
                      <a:pt x="72" y="243"/>
                    </a:cubicBezTo>
                    <a:cubicBezTo>
                      <a:pt x="1" y="505"/>
                      <a:pt x="191" y="755"/>
                      <a:pt x="239" y="1017"/>
                    </a:cubicBezTo>
                    <a:cubicBezTo>
                      <a:pt x="248" y="1018"/>
                      <a:pt x="258" y="1018"/>
                      <a:pt x="267" y="1018"/>
                    </a:cubicBezTo>
                    <a:cubicBezTo>
                      <a:pt x="424" y="1018"/>
                      <a:pt x="577" y="925"/>
                      <a:pt x="656" y="779"/>
                    </a:cubicBezTo>
                    <a:cubicBezTo>
                      <a:pt x="715" y="613"/>
                      <a:pt x="715" y="434"/>
                      <a:pt x="656" y="279"/>
                    </a:cubicBezTo>
                    <a:cubicBezTo>
                      <a:pt x="591" y="140"/>
                      <a:pt x="469" y="0"/>
                      <a:pt x="332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42"/>
              <p:cNvSpPr/>
              <p:nvPr/>
            </p:nvSpPr>
            <p:spPr>
              <a:xfrm>
                <a:off x="10993629" y="3760703"/>
                <a:ext cx="49282" cy="61806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49" extrusionOk="0">
                    <a:moveTo>
                      <a:pt x="442" y="1"/>
                    </a:moveTo>
                    <a:cubicBezTo>
                      <a:pt x="312" y="1"/>
                      <a:pt x="173" y="90"/>
                      <a:pt x="96" y="210"/>
                    </a:cubicBezTo>
                    <a:cubicBezTo>
                      <a:pt x="36" y="294"/>
                      <a:pt x="0" y="401"/>
                      <a:pt x="12" y="508"/>
                    </a:cubicBezTo>
                    <a:cubicBezTo>
                      <a:pt x="24" y="615"/>
                      <a:pt x="96" y="710"/>
                      <a:pt x="203" y="746"/>
                    </a:cubicBezTo>
                    <a:cubicBezTo>
                      <a:pt x="222" y="748"/>
                      <a:pt x="240" y="749"/>
                      <a:pt x="258" y="749"/>
                    </a:cubicBezTo>
                    <a:cubicBezTo>
                      <a:pt x="355" y="749"/>
                      <a:pt x="442" y="721"/>
                      <a:pt x="512" y="651"/>
                    </a:cubicBezTo>
                    <a:cubicBezTo>
                      <a:pt x="608" y="579"/>
                      <a:pt x="679" y="472"/>
                      <a:pt x="703" y="353"/>
                    </a:cubicBezTo>
                    <a:cubicBezTo>
                      <a:pt x="727" y="246"/>
                      <a:pt x="679" y="115"/>
                      <a:pt x="584" y="44"/>
                    </a:cubicBezTo>
                    <a:cubicBezTo>
                      <a:pt x="541" y="14"/>
                      <a:pt x="492" y="1"/>
                      <a:pt x="442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42"/>
              <p:cNvSpPr/>
              <p:nvPr/>
            </p:nvSpPr>
            <p:spPr>
              <a:xfrm>
                <a:off x="11073550" y="3699970"/>
                <a:ext cx="48468" cy="37876"/>
              </a:xfrm>
              <a:custGeom>
                <a:avLst/>
                <a:gdLst/>
                <a:ahLst/>
                <a:cxnLst/>
                <a:rect l="l" t="t" r="r" b="b"/>
                <a:pathLst>
                  <a:path w="715" h="459" extrusionOk="0">
                    <a:moveTo>
                      <a:pt x="501" y="1"/>
                    </a:moveTo>
                    <a:cubicBezTo>
                      <a:pt x="386" y="1"/>
                      <a:pt x="269" y="35"/>
                      <a:pt x="167" y="101"/>
                    </a:cubicBezTo>
                    <a:cubicBezTo>
                      <a:pt x="72" y="161"/>
                      <a:pt x="0" y="303"/>
                      <a:pt x="72" y="399"/>
                    </a:cubicBezTo>
                    <a:cubicBezTo>
                      <a:pt x="107" y="434"/>
                      <a:pt x="155" y="446"/>
                      <a:pt x="203" y="458"/>
                    </a:cubicBezTo>
                    <a:cubicBezTo>
                      <a:pt x="210" y="459"/>
                      <a:pt x="218" y="459"/>
                      <a:pt x="226" y="459"/>
                    </a:cubicBezTo>
                    <a:cubicBezTo>
                      <a:pt x="467" y="459"/>
                      <a:pt x="680" y="284"/>
                      <a:pt x="714" y="41"/>
                    </a:cubicBezTo>
                    <a:cubicBezTo>
                      <a:pt x="646" y="14"/>
                      <a:pt x="574" y="1"/>
                      <a:pt x="501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42"/>
              <p:cNvSpPr/>
              <p:nvPr/>
            </p:nvSpPr>
            <p:spPr>
              <a:xfrm>
                <a:off x="11174419" y="3656813"/>
                <a:ext cx="44469" cy="32594"/>
              </a:xfrm>
              <a:custGeom>
                <a:avLst/>
                <a:gdLst/>
                <a:ahLst/>
                <a:cxnLst/>
                <a:rect l="l" t="t" r="r" b="b"/>
                <a:pathLst>
                  <a:path w="656" h="395" extrusionOk="0">
                    <a:moveTo>
                      <a:pt x="379" y="0"/>
                    </a:moveTo>
                    <a:cubicBezTo>
                      <a:pt x="306" y="0"/>
                      <a:pt x="236" y="22"/>
                      <a:pt x="179" y="64"/>
                    </a:cubicBezTo>
                    <a:cubicBezTo>
                      <a:pt x="72" y="136"/>
                      <a:pt x="0" y="255"/>
                      <a:pt x="0" y="374"/>
                    </a:cubicBezTo>
                    <a:cubicBezTo>
                      <a:pt x="63" y="387"/>
                      <a:pt x="127" y="394"/>
                      <a:pt x="192" y="394"/>
                    </a:cubicBezTo>
                    <a:cubicBezTo>
                      <a:pt x="299" y="394"/>
                      <a:pt x="408" y="375"/>
                      <a:pt x="512" y="338"/>
                    </a:cubicBezTo>
                    <a:cubicBezTo>
                      <a:pt x="584" y="303"/>
                      <a:pt x="655" y="255"/>
                      <a:pt x="655" y="172"/>
                    </a:cubicBezTo>
                    <a:cubicBezTo>
                      <a:pt x="643" y="100"/>
                      <a:pt x="596" y="41"/>
                      <a:pt x="524" y="29"/>
                    </a:cubicBezTo>
                    <a:cubicBezTo>
                      <a:pt x="477" y="10"/>
                      <a:pt x="427" y="0"/>
                      <a:pt x="379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42"/>
              <p:cNvSpPr/>
              <p:nvPr/>
            </p:nvSpPr>
            <p:spPr>
              <a:xfrm>
                <a:off x="11242206" y="3572645"/>
                <a:ext cx="86429" cy="74018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897" extrusionOk="0">
                    <a:moveTo>
                      <a:pt x="370" y="1"/>
                    </a:moveTo>
                    <a:lnTo>
                      <a:pt x="72" y="561"/>
                    </a:lnTo>
                    <a:cubicBezTo>
                      <a:pt x="24" y="620"/>
                      <a:pt x="1" y="703"/>
                      <a:pt x="24" y="775"/>
                    </a:cubicBezTo>
                    <a:cubicBezTo>
                      <a:pt x="55" y="866"/>
                      <a:pt x="154" y="897"/>
                      <a:pt x="248" y="897"/>
                    </a:cubicBezTo>
                    <a:cubicBezTo>
                      <a:pt x="265" y="897"/>
                      <a:pt x="282" y="896"/>
                      <a:pt x="298" y="894"/>
                    </a:cubicBezTo>
                    <a:cubicBezTo>
                      <a:pt x="318" y="895"/>
                      <a:pt x="338" y="895"/>
                      <a:pt x="358" y="895"/>
                    </a:cubicBezTo>
                    <a:cubicBezTo>
                      <a:pt x="574" y="895"/>
                      <a:pt x="779" y="836"/>
                      <a:pt x="965" y="727"/>
                    </a:cubicBezTo>
                    <a:cubicBezTo>
                      <a:pt x="1167" y="596"/>
                      <a:pt x="1274" y="358"/>
                      <a:pt x="1239" y="132"/>
                    </a:cubicBez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42"/>
              <p:cNvSpPr/>
              <p:nvPr/>
            </p:nvSpPr>
            <p:spPr>
              <a:xfrm>
                <a:off x="11292234" y="3442020"/>
                <a:ext cx="121950" cy="103807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1258" extrusionOk="0">
                    <a:moveTo>
                      <a:pt x="1799" y="0"/>
                    </a:moveTo>
                    <a:lnTo>
                      <a:pt x="1799" y="0"/>
                    </a:lnTo>
                    <a:cubicBezTo>
                      <a:pt x="1287" y="100"/>
                      <a:pt x="848" y="398"/>
                      <a:pt x="336" y="398"/>
                    </a:cubicBezTo>
                    <a:cubicBezTo>
                      <a:pt x="300" y="398"/>
                      <a:pt x="264" y="396"/>
                      <a:pt x="227" y="393"/>
                    </a:cubicBezTo>
                    <a:lnTo>
                      <a:pt x="60" y="905"/>
                    </a:lnTo>
                    <a:cubicBezTo>
                      <a:pt x="25" y="1001"/>
                      <a:pt x="1" y="1131"/>
                      <a:pt x="84" y="1203"/>
                    </a:cubicBezTo>
                    <a:cubicBezTo>
                      <a:pt x="132" y="1227"/>
                      <a:pt x="179" y="1239"/>
                      <a:pt x="227" y="1239"/>
                    </a:cubicBezTo>
                    <a:lnTo>
                      <a:pt x="620" y="1251"/>
                    </a:lnTo>
                    <a:cubicBezTo>
                      <a:pt x="665" y="1256"/>
                      <a:pt x="709" y="1258"/>
                      <a:pt x="754" y="1258"/>
                    </a:cubicBezTo>
                    <a:cubicBezTo>
                      <a:pt x="923" y="1258"/>
                      <a:pt x="1091" y="1224"/>
                      <a:pt x="1251" y="1167"/>
                    </a:cubicBezTo>
                    <a:cubicBezTo>
                      <a:pt x="1453" y="1060"/>
                      <a:pt x="1608" y="870"/>
                      <a:pt x="1668" y="655"/>
                    </a:cubicBezTo>
                    <a:cubicBezTo>
                      <a:pt x="1739" y="441"/>
                      <a:pt x="1787" y="227"/>
                      <a:pt x="1799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42"/>
              <p:cNvSpPr/>
              <p:nvPr/>
            </p:nvSpPr>
            <p:spPr>
              <a:xfrm>
                <a:off x="11304368" y="3315602"/>
                <a:ext cx="127576" cy="88541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073" extrusionOk="0">
                    <a:moveTo>
                      <a:pt x="1749" y="1"/>
                    </a:moveTo>
                    <a:cubicBezTo>
                      <a:pt x="1715" y="1"/>
                      <a:pt x="1683" y="6"/>
                      <a:pt x="1655" y="20"/>
                    </a:cubicBezTo>
                    <a:cubicBezTo>
                      <a:pt x="1313" y="153"/>
                      <a:pt x="950" y="219"/>
                      <a:pt x="583" y="219"/>
                    </a:cubicBezTo>
                    <a:cubicBezTo>
                      <a:pt x="389" y="219"/>
                      <a:pt x="194" y="200"/>
                      <a:pt x="0" y="163"/>
                    </a:cubicBezTo>
                    <a:lnTo>
                      <a:pt x="0" y="163"/>
                    </a:lnTo>
                    <a:cubicBezTo>
                      <a:pt x="36" y="318"/>
                      <a:pt x="48" y="473"/>
                      <a:pt x="48" y="628"/>
                    </a:cubicBezTo>
                    <a:cubicBezTo>
                      <a:pt x="36" y="782"/>
                      <a:pt x="119" y="937"/>
                      <a:pt x="250" y="1032"/>
                    </a:cubicBezTo>
                    <a:cubicBezTo>
                      <a:pt x="322" y="1059"/>
                      <a:pt x="400" y="1073"/>
                      <a:pt x="480" y="1073"/>
                    </a:cubicBezTo>
                    <a:cubicBezTo>
                      <a:pt x="506" y="1073"/>
                      <a:pt x="533" y="1071"/>
                      <a:pt x="560" y="1068"/>
                    </a:cubicBezTo>
                    <a:cubicBezTo>
                      <a:pt x="858" y="1068"/>
                      <a:pt x="1155" y="997"/>
                      <a:pt x="1441" y="878"/>
                    </a:cubicBezTo>
                    <a:cubicBezTo>
                      <a:pt x="1715" y="735"/>
                      <a:pt x="1881" y="449"/>
                      <a:pt x="1881" y="139"/>
                    </a:cubicBezTo>
                    <a:cubicBezTo>
                      <a:pt x="1881" y="92"/>
                      <a:pt x="1858" y="44"/>
                      <a:pt x="1822" y="8"/>
                    </a:cubicBezTo>
                    <a:cubicBezTo>
                      <a:pt x="1797" y="3"/>
                      <a:pt x="1773" y="1"/>
                      <a:pt x="1749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42"/>
              <p:cNvSpPr/>
              <p:nvPr/>
            </p:nvSpPr>
            <p:spPr>
              <a:xfrm>
                <a:off x="10996883" y="2870254"/>
                <a:ext cx="734478" cy="1467821"/>
              </a:xfrm>
              <a:custGeom>
                <a:avLst/>
                <a:gdLst/>
                <a:ahLst/>
                <a:cxnLst/>
                <a:rect l="l" t="t" r="r" b="b"/>
                <a:pathLst>
                  <a:path w="10835" h="17788" extrusionOk="0">
                    <a:moveTo>
                      <a:pt x="8602" y="1"/>
                    </a:moveTo>
                    <a:cubicBezTo>
                      <a:pt x="8279" y="1"/>
                      <a:pt x="7957" y="127"/>
                      <a:pt x="7775" y="393"/>
                    </a:cubicBezTo>
                    <a:cubicBezTo>
                      <a:pt x="7418" y="881"/>
                      <a:pt x="7691" y="1584"/>
                      <a:pt x="8072" y="2048"/>
                    </a:cubicBezTo>
                    <a:cubicBezTo>
                      <a:pt x="8453" y="2512"/>
                      <a:pt x="8965" y="2905"/>
                      <a:pt x="9168" y="3465"/>
                    </a:cubicBezTo>
                    <a:cubicBezTo>
                      <a:pt x="9430" y="4179"/>
                      <a:pt x="9156" y="4965"/>
                      <a:pt x="8834" y="5655"/>
                    </a:cubicBezTo>
                    <a:cubicBezTo>
                      <a:pt x="8525" y="6346"/>
                      <a:pt x="8156" y="7072"/>
                      <a:pt x="8263" y="7822"/>
                    </a:cubicBezTo>
                    <a:cubicBezTo>
                      <a:pt x="8358" y="8430"/>
                      <a:pt x="8751" y="8977"/>
                      <a:pt x="8763" y="9596"/>
                    </a:cubicBezTo>
                    <a:cubicBezTo>
                      <a:pt x="8799" y="10513"/>
                      <a:pt x="7977" y="11239"/>
                      <a:pt x="7132" y="11573"/>
                    </a:cubicBezTo>
                    <a:cubicBezTo>
                      <a:pt x="6287" y="11906"/>
                      <a:pt x="5334" y="11978"/>
                      <a:pt x="4501" y="12323"/>
                    </a:cubicBezTo>
                    <a:cubicBezTo>
                      <a:pt x="3655" y="12680"/>
                      <a:pt x="2869" y="13466"/>
                      <a:pt x="2965" y="14371"/>
                    </a:cubicBezTo>
                    <a:cubicBezTo>
                      <a:pt x="3012" y="14907"/>
                      <a:pt x="3346" y="15490"/>
                      <a:pt x="3048" y="15919"/>
                    </a:cubicBezTo>
                    <a:cubicBezTo>
                      <a:pt x="2774" y="16300"/>
                      <a:pt x="2215" y="16264"/>
                      <a:pt x="1750" y="16347"/>
                    </a:cubicBezTo>
                    <a:cubicBezTo>
                      <a:pt x="953" y="16478"/>
                      <a:pt x="286" y="17038"/>
                      <a:pt x="0" y="17788"/>
                    </a:cubicBezTo>
                    <a:cubicBezTo>
                      <a:pt x="214" y="17264"/>
                      <a:pt x="786" y="16954"/>
                      <a:pt x="1345" y="16823"/>
                    </a:cubicBezTo>
                    <a:cubicBezTo>
                      <a:pt x="1905" y="16693"/>
                      <a:pt x="2488" y="16681"/>
                      <a:pt x="3036" y="16502"/>
                    </a:cubicBezTo>
                    <a:cubicBezTo>
                      <a:pt x="3584" y="16335"/>
                      <a:pt x="4120" y="15942"/>
                      <a:pt x="4227" y="15383"/>
                    </a:cubicBezTo>
                    <a:cubicBezTo>
                      <a:pt x="4322" y="14895"/>
                      <a:pt x="4072" y="14407"/>
                      <a:pt x="4179" y="13918"/>
                    </a:cubicBezTo>
                    <a:cubicBezTo>
                      <a:pt x="4298" y="13335"/>
                      <a:pt x="4882" y="12966"/>
                      <a:pt x="5429" y="12740"/>
                    </a:cubicBezTo>
                    <a:cubicBezTo>
                      <a:pt x="6358" y="12359"/>
                      <a:pt x="7370" y="12180"/>
                      <a:pt x="8263" y="11716"/>
                    </a:cubicBezTo>
                    <a:cubicBezTo>
                      <a:pt x="9144" y="11251"/>
                      <a:pt x="9942" y="10394"/>
                      <a:pt x="9918" y="9394"/>
                    </a:cubicBezTo>
                    <a:cubicBezTo>
                      <a:pt x="9906" y="8811"/>
                      <a:pt x="9620" y="8275"/>
                      <a:pt x="9561" y="7691"/>
                    </a:cubicBezTo>
                    <a:cubicBezTo>
                      <a:pt x="9418" y="6465"/>
                      <a:pt x="10263" y="5358"/>
                      <a:pt x="10561" y="4155"/>
                    </a:cubicBezTo>
                    <a:cubicBezTo>
                      <a:pt x="10835" y="3060"/>
                      <a:pt x="10632" y="1905"/>
                      <a:pt x="10025" y="964"/>
                    </a:cubicBezTo>
                    <a:cubicBezTo>
                      <a:pt x="9799" y="560"/>
                      <a:pt x="9442" y="238"/>
                      <a:pt x="9013" y="71"/>
                    </a:cubicBezTo>
                    <a:cubicBezTo>
                      <a:pt x="8883" y="25"/>
                      <a:pt x="8742" y="1"/>
                      <a:pt x="860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42"/>
              <p:cNvSpPr/>
              <p:nvPr/>
            </p:nvSpPr>
            <p:spPr>
              <a:xfrm>
                <a:off x="11522237" y="2900621"/>
                <a:ext cx="102630" cy="121631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1474" extrusionOk="0">
                    <a:moveTo>
                      <a:pt x="863" y="0"/>
                    </a:moveTo>
                    <a:cubicBezTo>
                      <a:pt x="854" y="0"/>
                      <a:pt x="844" y="1"/>
                      <a:pt x="834" y="1"/>
                    </a:cubicBezTo>
                    <a:cubicBezTo>
                      <a:pt x="596" y="25"/>
                      <a:pt x="370" y="144"/>
                      <a:pt x="227" y="334"/>
                    </a:cubicBezTo>
                    <a:cubicBezTo>
                      <a:pt x="72" y="513"/>
                      <a:pt x="1" y="739"/>
                      <a:pt x="25" y="965"/>
                    </a:cubicBezTo>
                    <a:cubicBezTo>
                      <a:pt x="49" y="1192"/>
                      <a:pt x="203" y="1382"/>
                      <a:pt x="418" y="1454"/>
                    </a:cubicBezTo>
                    <a:cubicBezTo>
                      <a:pt x="465" y="1467"/>
                      <a:pt x="511" y="1474"/>
                      <a:pt x="558" y="1474"/>
                    </a:cubicBezTo>
                    <a:cubicBezTo>
                      <a:pt x="795" y="1474"/>
                      <a:pt x="1020" y="1309"/>
                      <a:pt x="1180" y="1120"/>
                    </a:cubicBezTo>
                    <a:cubicBezTo>
                      <a:pt x="1370" y="906"/>
                      <a:pt x="1513" y="620"/>
                      <a:pt x="1406" y="346"/>
                    </a:cubicBezTo>
                    <a:cubicBezTo>
                      <a:pt x="1314" y="140"/>
                      <a:pt x="1102" y="0"/>
                      <a:pt x="8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42"/>
              <p:cNvSpPr/>
              <p:nvPr/>
            </p:nvSpPr>
            <p:spPr>
              <a:xfrm>
                <a:off x="11611853" y="2985201"/>
                <a:ext cx="67855" cy="120888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1465" extrusionOk="0">
                    <a:moveTo>
                      <a:pt x="548" y="0"/>
                    </a:moveTo>
                    <a:cubicBezTo>
                      <a:pt x="346" y="286"/>
                      <a:pt x="179" y="595"/>
                      <a:pt x="60" y="941"/>
                    </a:cubicBezTo>
                    <a:cubicBezTo>
                      <a:pt x="1" y="1060"/>
                      <a:pt x="1" y="1214"/>
                      <a:pt x="60" y="1334"/>
                    </a:cubicBezTo>
                    <a:cubicBezTo>
                      <a:pt x="131" y="1420"/>
                      <a:pt x="228" y="1465"/>
                      <a:pt x="326" y="1465"/>
                    </a:cubicBezTo>
                    <a:cubicBezTo>
                      <a:pt x="377" y="1465"/>
                      <a:pt x="428" y="1453"/>
                      <a:pt x="477" y="1429"/>
                    </a:cubicBezTo>
                    <a:cubicBezTo>
                      <a:pt x="620" y="1357"/>
                      <a:pt x="727" y="1238"/>
                      <a:pt x="798" y="1107"/>
                    </a:cubicBezTo>
                    <a:cubicBezTo>
                      <a:pt x="929" y="917"/>
                      <a:pt x="1001" y="679"/>
                      <a:pt x="1001" y="441"/>
                    </a:cubicBezTo>
                    <a:cubicBezTo>
                      <a:pt x="977" y="202"/>
                      <a:pt x="786" y="12"/>
                      <a:pt x="548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42"/>
              <p:cNvSpPr/>
              <p:nvPr/>
            </p:nvSpPr>
            <p:spPr>
              <a:xfrm>
                <a:off x="11638493" y="3161789"/>
                <a:ext cx="53349" cy="80867"/>
              </a:xfrm>
              <a:custGeom>
                <a:avLst/>
                <a:gdLst/>
                <a:ahLst/>
                <a:cxnLst/>
                <a:rect l="l" t="t" r="r" b="b"/>
                <a:pathLst>
                  <a:path w="787" h="980" extrusionOk="0">
                    <a:moveTo>
                      <a:pt x="516" y="1"/>
                    </a:moveTo>
                    <a:cubicBezTo>
                      <a:pt x="354" y="1"/>
                      <a:pt x="234" y="167"/>
                      <a:pt x="155" y="301"/>
                    </a:cubicBezTo>
                    <a:cubicBezTo>
                      <a:pt x="84" y="408"/>
                      <a:pt x="36" y="527"/>
                      <a:pt x="12" y="658"/>
                    </a:cubicBezTo>
                    <a:cubicBezTo>
                      <a:pt x="0" y="777"/>
                      <a:pt x="60" y="908"/>
                      <a:pt x="179" y="968"/>
                    </a:cubicBezTo>
                    <a:cubicBezTo>
                      <a:pt x="203" y="976"/>
                      <a:pt x="227" y="980"/>
                      <a:pt x="250" y="980"/>
                    </a:cubicBezTo>
                    <a:cubicBezTo>
                      <a:pt x="392" y="980"/>
                      <a:pt x="526" y="840"/>
                      <a:pt x="608" y="718"/>
                    </a:cubicBezTo>
                    <a:cubicBezTo>
                      <a:pt x="703" y="598"/>
                      <a:pt x="751" y="467"/>
                      <a:pt x="774" y="325"/>
                    </a:cubicBezTo>
                    <a:cubicBezTo>
                      <a:pt x="786" y="182"/>
                      <a:pt x="691" y="39"/>
                      <a:pt x="548" y="3"/>
                    </a:cubicBezTo>
                    <a:cubicBezTo>
                      <a:pt x="537" y="2"/>
                      <a:pt x="527" y="1"/>
                      <a:pt x="516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42"/>
              <p:cNvSpPr/>
              <p:nvPr/>
            </p:nvSpPr>
            <p:spPr>
              <a:xfrm>
                <a:off x="11594092" y="3328888"/>
                <a:ext cx="54976" cy="8408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1019" extrusionOk="0">
                    <a:moveTo>
                      <a:pt x="584" y="0"/>
                    </a:moveTo>
                    <a:cubicBezTo>
                      <a:pt x="480" y="0"/>
                      <a:pt x="389" y="48"/>
                      <a:pt x="346" y="133"/>
                    </a:cubicBezTo>
                    <a:cubicBezTo>
                      <a:pt x="286" y="228"/>
                      <a:pt x="239" y="336"/>
                      <a:pt x="203" y="431"/>
                    </a:cubicBezTo>
                    <a:cubicBezTo>
                      <a:pt x="132" y="526"/>
                      <a:pt x="84" y="621"/>
                      <a:pt x="36" y="728"/>
                    </a:cubicBezTo>
                    <a:cubicBezTo>
                      <a:pt x="1" y="848"/>
                      <a:pt x="48" y="967"/>
                      <a:pt x="155" y="1014"/>
                    </a:cubicBezTo>
                    <a:cubicBezTo>
                      <a:pt x="172" y="1017"/>
                      <a:pt x="189" y="1019"/>
                      <a:pt x="206" y="1019"/>
                    </a:cubicBezTo>
                    <a:cubicBezTo>
                      <a:pt x="261" y="1019"/>
                      <a:pt x="315" y="1003"/>
                      <a:pt x="370" y="967"/>
                    </a:cubicBezTo>
                    <a:cubicBezTo>
                      <a:pt x="572" y="848"/>
                      <a:pt x="727" y="633"/>
                      <a:pt x="775" y="395"/>
                    </a:cubicBezTo>
                    <a:cubicBezTo>
                      <a:pt x="810" y="240"/>
                      <a:pt x="775" y="38"/>
                      <a:pt x="620" y="2"/>
                    </a:cubicBezTo>
                    <a:cubicBezTo>
                      <a:pt x="608" y="1"/>
                      <a:pt x="596" y="0"/>
                      <a:pt x="584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42"/>
              <p:cNvSpPr/>
              <p:nvPr/>
            </p:nvSpPr>
            <p:spPr>
              <a:xfrm>
                <a:off x="11569824" y="3527178"/>
                <a:ext cx="80328" cy="69562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843" extrusionOk="0">
                    <a:moveTo>
                      <a:pt x="611" y="1"/>
                    </a:moveTo>
                    <a:cubicBezTo>
                      <a:pt x="573" y="1"/>
                      <a:pt x="532" y="5"/>
                      <a:pt x="490" y="16"/>
                    </a:cubicBezTo>
                    <a:cubicBezTo>
                      <a:pt x="0" y="130"/>
                      <a:pt x="109" y="842"/>
                      <a:pt x="578" y="842"/>
                    </a:cubicBezTo>
                    <a:cubicBezTo>
                      <a:pt x="599" y="842"/>
                      <a:pt x="621" y="841"/>
                      <a:pt x="644" y="838"/>
                    </a:cubicBezTo>
                    <a:cubicBezTo>
                      <a:pt x="1184" y="761"/>
                      <a:pt x="1082" y="1"/>
                      <a:pt x="611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42"/>
              <p:cNvSpPr/>
              <p:nvPr/>
            </p:nvSpPr>
            <p:spPr>
              <a:xfrm>
                <a:off x="11590906" y="3704591"/>
                <a:ext cx="52468" cy="64694"/>
              </a:xfrm>
              <a:custGeom>
                <a:avLst/>
                <a:gdLst/>
                <a:ahLst/>
                <a:cxnLst/>
                <a:rect l="l" t="t" r="r" b="b"/>
                <a:pathLst>
                  <a:path w="774" h="784" extrusionOk="0">
                    <a:moveTo>
                      <a:pt x="610" y="0"/>
                    </a:moveTo>
                    <a:cubicBezTo>
                      <a:pt x="449" y="0"/>
                      <a:pt x="297" y="70"/>
                      <a:pt x="179" y="188"/>
                    </a:cubicBezTo>
                    <a:cubicBezTo>
                      <a:pt x="36" y="343"/>
                      <a:pt x="0" y="581"/>
                      <a:pt x="71" y="783"/>
                    </a:cubicBezTo>
                    <a:cubicBezTo>
                      <a:pt x="464" y="747"/>
                      <a:pt x="774" y="414"/>
                      <a:pt x="762" y="21"/>
                    </a:cubicBezTo>
                    <a:cubicBezTo>
                      <a:pt x="711" y="7"/>
                      <a:pt x="660" y="0"/>
                      <a:pt x="610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42"/>
              <p:cNvSpPr/>
              <p:nvPr/>
            </p:nvSpPr>
            <p:spPr>
              <a:xfrm>
                <a:off x="11482717" y="3806170"/>
                <a:ext cx="67042" cy="5784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701" extrusionOk="0">
                    <a:moveTo>
                      <a:pt x="788" y="0"/>
                    </a:moveTo>
                    <a:cubicBezTo>
                      <a:pt x="774" y="0"/>
                      <a:pt x="762" y="2"/>
                      <a:pt x="751" y="5"/>
                    </a:cubicBezTo>
                    <a:cubicBezTo>
                      <a:pt x="489" y="40"/>
                      <a:pt x="263" y="171"/>
                      <a:pt x="108" y="374"/>
                    </a:cubicBezTo>
                    <a:cubicBezTo>
                      <a:pt x="48" y="457"/>
                      <a:pt x="1" y="588"/>
                      <a:pt x="72" y="659"/>
                    </a:cubicBezTo>
                    <a:cubicBezTo>
                      <a:pt x="107" y="690"/>
                      <a:pt x="145" y="701"/>
                      <a:pt x="182" y="701"/>
                    </a:cubicBezTo>
                    <a:cubicBezTo>
                      <a:pt x="234" y="701"/>
                      <a:pt x="286" y="680"/>
                      <a:pt x="334" y="659"/>
                    </a:cubicBezTo>
                    <a:cubicBezTo>
                      <a:pt x="513" y="564"/>
                      <a:pt x="691" y="457"/>
                      <a:pt x="834" y="314"/>
                    </a:cubicBezTo>
                    <a:cubicBezTo>
                      <a:pt x="917" y="243"/>
                      <a:pt x="989" y="124"/>
                      <a:pt x="917" y="52"/>
                    </a:cubicBezTo>
                    <a:cubicBezTo>
                      <a:pt x="881" y="16"/>
                      <a:pt x="831" y="0"/>
                      <a:pt x="788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42"/>
              <p:cNvSpPr/>
              <p:nvPr/>
            </p:nvSpPr>
            <p:spPr>
              <a:xfrm>
                <a:off x="11356022" y="3866573"/>
                <a:ext cx="49282" cy="45137"/>
              </a:xfrm>
              <a:custGeom>
                <a:avLst/>
                <a:gdLst/>
                <a:ahLst/>
                <a:cxnLst/>
                <a:rect l="l" t="t" r="r" b="b"/>
                <a:pathLst>
                  <a:path w="727" h="547" extrusionOk="0">
                    <a:moveTo>
                      <a:pt x="710" y="0"/>
                    </a:moveTo>
                    <a:cubicBezTo>
                      <a:pt x="703" y="0"/>
                      <a:pt x="685" y="6"/>
                      <a:pt x="663" y="13"/>
                    </a:cubicBezTo>
                    <a:lnTo>
                      <a:pt x="663" y="13"/>
                    </a:lnTo>
                    <a:cubicBezTo>
                      <a:pt x="676" y="12"/>
                      <a:pt x="689" y="11"/>
                      <a:pt x="703" y="11"/>
                    </a:cubicBezTo>
                    <a:cubicBezTo>
                      <a:pt x="714" y="3"/>
                      <a:pt x="715" y="0"/>
                      <a:pt x="710" y="0"/>
                    </a:cubicBezTo>
                    <a:close/>
                    <a:moveTo>
                      <a:pt x="663" y="13"/>
                    </a:moveTo>
                    <a:lnTo>
                      <a:pt x="663" y="13"/>
                    </a:lnTo>
                    <a:cubicBezTo>
                      <a:pt x="359" y="40"/>
                      <a:pt x="103" y="238"/>
                      <a:pt x="0" y="535"/>
                    </a:cubicBezTo>
                    <a:cubicBezTo>
                      <a:pt x="45" y="543"/>
                      <a:pt x="90" y="546"/>
                      <a:pt x="136" y="546"/>
                    </a:cubicBezTo>
                    <a:cubicBezTo>
                      <a:pt x="296" y="546"/>
                      <a:pt x="457" y="499"/>
                      <a:pt x="596" y="416"/>
                    </a:cubicBezTo>
                    <a:cubicBezTo>
                      <a:pt x="667" y="380"/>
                      <a:pt x="727" y="308"/>
                      <a:pt x="727" y="225"/>
                    </a:cubicBezTo>
                    <a:cubicBezTo>
                      <a:pt x="716" y="138"/>
                      <a:pt x="635" y="81"/>
                      <a:pt x="558" y="81"/>
                    </a:cubicBezTo>
                    <a:cubicBezTo>
                      <a:pt x="550" y="81"/>
                      <a:pt x="543" y="81"/>
                      <a:pt x="536" y="82"/>
                    </a:cubicBezTo>
                    <a:cubicBezTo>
                      <a:pt x="532" y="83"/>
                      <a:pt x="529" y="83"/>
                      <a:pt x="526" y="83"/>
                    </a:cubicBezTo>
                    <a:cubicBezTo>
                      <a:pt x="490" y="83"/>
                      <a:pt x="596" y="37"/>
                      <a:pt x="663" y="13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42"/>
              <p:cNvSpPr/>
              <p:nvPr/>
            </p:nvSpPr>
            <p:spPr>
              <a:xfrm>
                <a:off x="11238952" y="3921943"/>
                <a:ext cx="55789" cy="78969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57" extrusionOk="0">
                    <a:moveTo>
                      <a:pt x="739" y="1"/>
                    </a:moveTo>
                    <a:cubicBezTo>
                      <a:pt x="730" y="1"/>
                      <a:pt x="712" y="6"/>
                      <a:pt x="680" y="18"/>
                    </a:cubicBezTo>
                    <a:cubicBezTo>
                      <a:pt x="370" y="138"/>
                      <a:pt x="132" y="388"/>
                      <a:pt x="25" y="709"/>
                    </a:cubicBezTo>
                    <a:cubicBezTo>
                      <a:pt x="1" y="792"/>
                      <a:pt x="1" y="888"/>
                      <a:pt x="60" y="935"/>
                    </a:cubicBezTo>
                    <a:cubicBezTo>
                      <a:pt x="90" y="950"/>
                      <a:pt x="120" y="957"/>
                      <a:pt x="148" y="957"/>
                    </a:cubicBezTo>
                    <a:cubicBezTo>
                      <a:pt x="188" y="957"/>
                      <a:pt x="223" y="944"/>
                      <a:pt x="251" y="923"/>
                    </a:cubicBezTo>
                    <a:cubicBezTo>
                      <a:pt x="572" y="769"/>
                      <a:pt x="787" y="459"/>
                      <a:pt x="822" y="102"/>
                    </a:cubicBezTo>
                    <a:cubicBezTo>
                      <a:pt x="691" y="74"/>
                      <a:pt x="775" y="1"/>
                      <a:pt x="739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42"/>
              <p:cNvSpPr/>
              <p:nvPr/>
            </p:nvSpPr>
            <p:spPr>
              <a:xfrm>
                <a:off x="11224446" y="4056282"/>
                <a:ext cx="36402" cy="71873"/>
              </a:xfrm>
              <a:custGeom>
                <a:avLst/>
                <a:gdLst/>
                <a:ahLst/>
                <a:cxnLst/>
                <a:rect l="l" t="t" r="r" b="b"/>
                <a:pathLst>
                  <a:path w="537" h="871" extrusionOk="0">
                    <a:moveTo>
                      <a:pt x="247" y="1"/>
                    </a:moveTo>
                    <a:cubicBezTo>
                      <a:pt x="225" y="1"/>
                      <a:pt x="202" y="4"/>
                      <a:pt x="179" y="10"/>
                    </a:cubicBezTo>
                    <a:cubicBezTo>
                      <a:pt x="84" y="57"/>
                      <a:pt x="12" y="164"/>
                      <a:pt x="24" y="284"/>
                    </a:cubicBezTo>
                    <a:cubicBezTo>
                      <a:pt x="1" y="415"/>
                      <a:pt x="24" y="557"/>
                      <a:pt x="84" y="688"/>
                    </a:cubicBezTo>
                    <a:cubicBezTo>
                      <a:pt x="127" y="774"/>
                      <a:pt x="199" y="870"/>
                      <a:pt x="292" y="870"/>
                    </a:cubicBezTo>
                    <a:cubicBezTo>
                      <a:pt x="302" y="870"/>
                      <a:pt x="312" y="869"/>
                      <a:pt x="322" y="867"/>
                    </a:cubicBezTo>
                    <a:cubicBezTo>
                      <a:pt x="465" y="855"/>
                      <a:pt x="501" y="688"/>
                      <a:pt x="513" y="545"/>
                    </a:cubicBezTo>
                    <a:cubicBezTo>
                      <a:pt x="536" y="426"/>
                      <a:pt x="536" y="295"/>
                      <a:pt x="489" y="176"/>
                    </a:cubicBezTo>
                    <a:cubicBezTo>
                      <a:pt x="449" y="68"/>
                      <a:pt x="353" y="1"/>
                      <a:pt x="247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42"/>
              <p:cNvSpPr/>
              <p:nvPr/>
            </p:nvSpPr>
            <p:spPr>
              <a:xfrm>
                <a:off x="11203635" y="4172962"/>
                <a:ext cx="33013" cy="40351"/>
              </a:xfrm>
              <a:custGeom>
                <a:avLst/>
                <a:gdLst/>
                <a:ahLst/>
                <a:cxnLst/>
                <a:rect l="l" t="t" r="r" b="b"/>
                <a:pathLst>
                  <a:path w="487" h="489" extrusionOk="0">
                    <a:moveTo>
                      <a:pt x="399" y="0"/>
                    </a:moveTo>
                    <a:cubicBezTo>
                      <a:pt x="147" y="0"/>
                      <a:pt x="1" y="279"/>
                      <a:pt x="129" y="489"/>
                    </a:cubicBezTo>
                    <a:cubicBezTo>
                      <a:pt x="355" y="453"/>
                      <a:pt x="486" y="215"/>
                      <a:pt x="415" y="1"/>
                    </a:cubicBezTo>
                    <a:cubicBezTo>
                      <a:pt x="409" y="0"/>
                      <a:pt x="404" y="0"/>
                      <a:pt x="399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54" name="Google Shape;3754;p42"/>
            <p:cNvGrpSpPr/>
            <p:nvPr/>
          </p:nvGrpSpPr>
          <p:grpSpPr>
            <a:xfrm>
              <a:off x="-586178" y="4476412"/>
              <a:ext cx="1781798" cy="1095122"/>
              <a:chOff x="9795888" y="3946533"/>
              <a:chExt cx="1735292" cy="1066539"/>
            </a:xfrm>
          </p:grpSpPr>
          <p:sp>
            <p:nvSpPr>
              <p:cNvPr id="3755" name="Google Shape;3755;p42"/>
              <p:cNvSpPr/>
              <p:nvPr/>
            </p:nvSpPr>
            <p:spPr>
              <a:xfrm>
                <a:off x="9795888" y="3946533"/>
                <a:ext cx="1634424" cy="825918"/>
              </a:xfrm>
              <a:custGeom>
                <a:avLst/>
                <a:gdLst/>
                <a:ahLst/>
                <a:cxnLst/>
                <a:rect l="l" t="t" r="r" b="b"/>
                <a:pathLst>
                  <a:path w="24111" h="10009" extrusionOk="0">
                    <a:moveTo>
                      <a:pt x="13546" y="0"/>
                    </a:moveTo>
                    <a:cubicBezTo>
                      <a:pt x="13436" y="0"/>
                      <a:pt x="13326" y="3"/>
                      <a:pt x="13216" y="6"/>
                    </a:cubicBezTo>
                    <a:cubicBezTo>
                      <a:pt x="8906" y="90"/>
                      <a:pt x="4727" y="1423"/>
                      <a:pt x="1167" y="3828"/>
                    </a:cubicBezTo>
                    <a:cubicBezTo>
                      <a:pt x="822" y="4066"/>
                      <a:pt x="465" y="4316"/>
                      <a:pt x="262" y="4685"/>
                    </a:cubicBezTo>
                    <a:cubicBezTo>
                      <a:pt x="1" y="5150"/>
                      <a:pt x="1" y="5721"/>
                      <a:pt x="274" y="6174"/>
                    </a:cubicBezTo>
                    <a:cubicBezTo>
                      <a:pt x="441" y="6436"/>
                      <a:pt x="679" y="6650"/>
                      <a:pt x="798" y="6936"/>
                    </a:cubicBezTo>
                    <a:cubicBezTo>
                      <a:pt x="882" y="7114"/>
                      <a:pt x="905" y="7305"/>
                      <a:pt x="989" y="7483"/>
                    </a:cubicBezTo>
                    <a:cubicBezTo>
                      <a:pt x="1132" y="7745"/>
                      <a:pt x="1334" y="7971"/>
                      <a:pt x="1584" y="8150"/>
                    </a:cubicBezTo>
                    <a:cubicBezTo>
                      <a:pt x="1953" y="8483"/>
                      <a:pt x="2382" y="8757"/>
                      <a:pt x="2846" y="8936"/>
                    </a:cubicBezTo>
                    <a:cubicBezTo>
                      <a:pt x="3055" y="9009"/>
                      <a:pt x="3277" y="9050"/>
                      <a:pt x="3496" y="9050"/>
                    </a:cubicBezTo>
                    <a:cubicBezTo>
                      <a:pt x="3777" y="9050"/>
                      <a:pt x="4053" y="8983"/>
                      <a:pt x="4287" y="8829"/>
                    </a:cubicBezTo>
                    <a:lnTo>
                      <a:pt x="4287" y="8829"/>
                    </a:lnTo>
                    <a:cubicBezTo>
                      <a:pt x="4227" y="9198"/>
                      <a:pt x="4489" y="9567"/>
                      <a:pt x="4823" y="9745"/>
                    </a:cubicBezTo>
                    <a:cubicBezTo>
                      <a:pt x="5168" y="9900"/>
                      <a:pt x="5537" y="9984"/>
                      <a:pt x="5918" y="9984"/>
                    </a:cubicBezTo>
                    <a:cubicBezTo>
                      <a:pt x="6250" y="10000"/>
                      <a:pt x="6583" y="10009"/>
                      <a:pt x="6914" y="10009"/>
                    </a:cubicBezTo>
                    <a:cubicBezTo>
                      <a:pt x="8721" y="10009"/>
                      <a:pt x="10512" y="9762"/>
                      <a:pt x="12252" y="9269"/>
                    </a:cubicBezTo>
                    <a:lnTo>
                      <a:pt x="12252" y="9269"/>
                    </a:lnTo>
                    <a:cubicBezTo>
                      <a:pt x="12157" y="9460"/>
                      <a:pt x="12276" y="9710"/>
                      <a:pt x="12466" y="9817"/>
                    </a:cubicBezTo>
                    <a:cubicBezTo>
                      <a:pt x="12633" y="9886"/>
                      <a:pt x="12809" y="9930"/>
                      <a:pt x="12992" y="9930"/>
                    </a:cubicBezTo>
                    <a:cubicBezTo>
                      <a:pt x="13031" y="9930"/>
                      <a:pt x="13070" y="9928"/>
                      <a:pt x="13109" y="9924"/>
                    </a:cubicBezTo>
                    <a:cubicBezTo>
                      <a:pt x="16860" y="9817"/>
                      <a:pt x="20491" y="8650"/>
                      <a:pt x="23599" y="6543"/>
                    </a:cubicBezTo>
                    <a:cubicBezTo>
                      <a:pt x="23837" y="6376"/>
                      <a:pt x="24099" y="6174"/>
                      <a:pt x="24111" y="5876"/>
                    </a:cubicBezTo>
                    <a:cubicBezTo>
                      <a:pt x="24111" y="5709"/>
                      <a:pt x="24063" y="5555"/>
                      <a:pt x="23980" y="5424"/>
                    </a:cubicBezTo>
                    <a:cubicBezTo>
                      <a:pt x="23789" y="5078"/>
                      <a:pt x="23539" y="4793"/>
                      <a:pt x="23230" y="4566"/>
                    </a:cubicBezTo>
                    <a:cubicBezTo>
                      <a:pt x="22635" y="4122"/>
                      <a:pt x="22041" y="3961"/>
                      <a:pt x="21455" y="3961"/>
                    </a:cubicBezTo>
                    <a:cubicBezTo>
                      <a:pt x="20972" y="3961"/>
                      <a:pt x="20495" y="4070"/>
                      <a:pt x="20027" y="4221"/>
                    </a:cubicBezTo>
                    <a:cubicBezTo>
                      <a:pt x="19945" y="4245"/>
                      <a:pt x="19863" y="4257"/>
                      <a:pt x="19782" y="4257"/>
                    </a:cubicBezTo>
                    <a:cubicBezTo>
                      <a:pt x="19429" y="4257"/>
                      <a:pt x="19110" y="4034"/>
                      <a:pt x="19003" y="3685"/>
                    </a:cubicBezTo>
                    <a:cubicBezTo>
                      <a:pt x="18670" y="2792"/>
                      <a:pt x="17836" y="2173"/>
                      <a:pt x="16884" y="2137"/>
                    </a:cubicBezTo>
                    <a:cubicBezTo>
                      <a:pt x="16562" y="2114"/>
                      <a:pt x="16288" y="1875"/>
                      <a:pt x="16229" y="1554"/>
                    </a:cubicBezTo>
                    <a:cubicBezTo>
                      <a:pt x="16110" y="1054"/>
                      <a:pt x="15788" y="625"/>
                      <a:pt x="15336" y="375"/>
                    </a:cubicBezTo>
                    <a:cubicBezTo>
                      <a:pt x="14800" y="72"/>
                      <a:pt x="14169" y="0"/>
                      <a:pt x="135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42"/>
              <p:cNvSpPr/>
              <p:nvPr/>
            </p:nvSpPr>
            <p:spPr>
              <a:xfrm>
                <a:off x="9800700" y="3958828"/>
                <a:ext cx="1730479" cy="1054244"/>
              </a:xfrm>
              <a:custGeom>
                <a:avLst/>
                <a:gdLst/>
                <a:ahLst/>
                <a:cxnLst/>
                <a:rect l="l" t="t" r="r" b="b"/>
                <a:pathLst>
                  <a:path w="25528" h="12776" extrusionOk="0">
                    <a:moveTo>
                      <a:pt x="14669" y="0"/>
                    </a:moveTo>
                    <a:cubicBezTo>
                      <a:pt x="14074" y="536"/>
                      <a:pt x="13265" y="822"/>
                      <a:pt x="12586" y="964"/>
                    </a:cubicBezTo>
                    <a:cubicBezTo>
                      <a:pt x="12229" y="1048"/>
                      <a:pt x="11848" y="1119"/>
                      <a:pt x="11479" y="1167"/>
                    </a:cubicBezTo>
                    <a:cubicBezTo>
                      <a:pt x="10740" y="1286"/>
                      <a:pt x="9990" y="1405"/>
                      <a:pt x="9276" y="1703"/>
                    </a:cubicBezTo>
                    <a:cubicBezTo>
                      <a:pt x="8776" y="1917"/>
                      <a:pt x="8300" y="2191"/>
                      <a:pt x="7847" y="2488"/>
                    </a:cubicBezTo>
                    <a:cubicBezTo>
                      <a:pt x="7371" y="2810"/>
                      <a:pt x="6883" y="3072"/>
                      <a:pt x="6359" y="3298"/>
                    </a:cubicBezTo>
                    <a:cubicBezTo>
                      <a:pt x="5537" y="3608"/>
                      <a:pt x="4644" y="3679"/>
                      <a:pt x="3775" y="3739"/>
                    </a:cubicBezTo>
                    <a:cubicBezTo>
                      <a:pt x="3478" y="3751"/>
                      <a:pt x="3192" y="3774"/>
                      <a:pt x="2906" y="3798"/>
                    </a:cubicBezTo>
                    <a:cubicBezTo>
                      <a:pt x="1668" y="3929"/>
                      <a:pt x="739" y="4251"/>
                      <a:pt x="84" y="4774"/>
                    </a:cubicBezTo>
                    <a:cubicBezTo>
                      <a:pt x="37" y="4905"/>
                      <a:pt x="1" y="5048"/>
                      <a:pt x="1" y="5203"/>
                    </a:cubicBezTo>
                    <a:cubicBezTo>
                      <a:pt x="608" y="4572"/>
                      <a:pt x="1573" y="4203"/>
                      <a:pt x="2930" y="4060"/>
                    </a:cubicBezTo>
                    <a:cubicBezTo>
                      <a:pt x="3216" y="4036"/>
                      <a:pt x="3501" y="4012"/>
                      <a:pt x="3787" y="4001"/>
                    </a:cubicBezTo>
                    <a:lnTo>
                      <a:pt x="3930" y="3989"/>
                    </a:lnTo>
                    <a:lnTo>
                      <a:pt x="3930" y="4584"/>
                    </a:lnTo>
                    <a:cubicBezTo>
                      <a:pt x="2811" y="5108"/>
                      <a:pt x="1751" y="6084"/>
                      <a:pt x="2096" y="7465"/>
                    </a:cubicBezTo>
                    <a:cubicBezTo>
                      <a:pt x="2204" y="7906"/>
                      <a:pt x="2442" y="8299"/>
                      <a:pt x="2775" y="8608"/>
                    </a:cubicBezTo>
                    <a:cubicBezTo>
                      <a:pt x="2894" y="8704"/>
                      <a:pt x="3001" y="8787"/>
                      <a:pt x="3120" y="8870"/>
                    </a:cubicBezTo>
                    <a:cubicBezTo>
                      <a:pt x="3549" y="9156"/>
                      <a:pt x="4025" y="9346"/>
                      <a:pt x="4537" y="9442"/>
                    </a:cubicBezTo>
                    <a:cubicBezTo>
                      <a:pt x="4924" y="9503"/>
                      <a:pt x="5318" y="9539"/>
                      <a:pt x="5708" y="9539"/>
                    </a:cubicBezTo>
                    <a:cubicBezTo>
                      <a:pt x="5846" y="9539"/>
                      <a:pt x="5984" y="9534"/>
                      <a:pt x="6121" y="9525"/>
                    </a:cubicBezTo>
                    <a:cubicBezTo>
                      <a:pt x="6382" y="9500"/>
                      <a:pt x="6644" y="9488"/>
                      <a:pt x="6904" y="9488"/>
                    </a:cubicBezTo>
                    <a:cubicBezTo>
                      <a:pt x="7129" y="9488"/>
                      <a:pt x="7352" y="9497"/>
                      <a:pt x="7573" y="9513"/>
                    </a:cubicBezTo>
                    <a:cubicBezTo>
                      <a:pt x="7264" y="9811"/>
                      <a:pt x="6990" y="10132"/>
                      <a:pt x="6740" y="10478"/>
                    </a:cubicBezTo>
                    <a:cubicBezTo>
                      <a:pt x="6359" y="11001"/>
                      <a:pt x="6026" y="11573"/>
                      <a:pt x="5728" y="12156"/>
                    </a:cubicBezTo>
                    <a:cubicBezTo>
                      <a:pt x="5633" y="12347"/>
                      <a:pt x="5537" y="12597"/>
                      <a:pt x="5656" y="12775"/>
                    </a:cubicBezTo>
                    <a:cubicBezTo>
                      <a:pt x="7478" y="11752"/>
                      <a:pt x="9669" y="11799"/>
                      <a:pt x="11741" y="11775"/>
                    </a:cubicBezTo>
                    <a:cubicBezTo>
                      <a:pt x="13824" y="11752"/>
                      <a:pt x="16062" y="11573"/>
                      <a:pt x="17646" y="10228"/>
                    </a:cubicBezTo>
                    <a:cubicBezTo>
                      <a:pt x="17801" y="10085"/>
                      <a:pt x="17967" y="9942"/>
                      <a:pt x="18146" y="9823"/>
                    </a:cubicBezTo>
                    <a:cubicBezTo>
                      <a:pt x="18348" y="9692"/>
                      <a:pt x="18563" y="9596"/>
                      <a:pt x="18777" y="9513"/>
                    </a:cubicBezTo>
                    <a:cubicBezTo>
                      <a:pt x="20515" y="8823"/>
                      <a:pt x="22325" y="8275"/>
                      <a:pt x="23944" y="7334"/>
                    </a:cubicBezTo>
                    <a:cubicBezTo>
                      <a:pt x="24480" y="7025"/>
                      <a:pt x="25016" y="6668"/>
                      <a:pt x="25361" y="6144"/>
                    </a:cubicBezTo>
                    <a:cubicBezTo>
                      <a:pt x="25445" y="6037"/>
                      <a:pt x="25492" y="5906"/>
                      <a:pt x="25504" y="5763"/>
                    </a:cubicBezTo>
                    <a:cubicBezTo>
                      <a:pt x="25528" y="5465"/>
                      <a:pt x="25218" y="5215"/>
                      <a:pt x="24921" y="5167"/>
                    </a:cubicBezTo>
                    <a:cubicBezTo>
                      <a:pt x="24866" y="5159"/>
                      <a:pt x="24811" y="5155"/>
                      <a:pt x="24755" y="5155"/>
                    </a:cubicBezTo>
                    <a:cubicBezTo>
                      <a:pt x="24506" y="5155"/>
                      <a:pt x="24249" y="5232"/>
                      <a:pt x="24016" y="5310"/>
                    </a:cubicBezTo>
                    <a:cubicBezTo>
                      <a:pt x="23837" y="5358"/>
                      <a:pt x="23671" y="5406"/>
                      <a:pt x="23504" y="5465"/>
                    </a:cubicBezTo>
                    <a:cubicBezTo>
                      <a:pt x="23587" y="5346"/>
                      <a:pt x="23659" y="5215"/>
                      <a:pt x="23706" y="5084"/>
                    </a:cubicBezTo>
                    <a:cubicBezTo>
                      <a:pt x="23706" y="5060"/>
                      <a:pt x="23718" y="5036"/>
                      <a:pt x="23718" y="5001"/>
                    </a:cubicBezTo>
                    <a:cubicBezTo>
                      <a:pt x="23647" y="4905"/>
                      <a:pt x="23563" y="4810"/>
                      <a:pt x="23480" y="4715"/>
                    </a:cubicBezTo>
                    <a:lnTo>
                      <a:pt x="23480" y="4715"/>
                    </a:lnTo>
                    <a:cubicBezTo>
                      <a:pt x="23492" y="4810"/>
                      <a:pt x="23492" y="4905"/>
                      <a:pt x="23456" y="5001"/>
                    </a:cubicBezTo>
                    <a:cubicBezTo>
                      <a:pt x="23397" y="5144"/>
                      <a:pt x="23313" y="5275"/>
                      <a:pt x="23218" y="5394"/>
                    </a:cubicBezTo>
                    <a:cubicBezTo>
                      <a:pt x="23171" y="5453"/>
                      <a:pt x="23111" y="5513"/>
                      <a:pt x="23051" y="5572"/>
                    </a:cubicBezTo>
                    <a:cubicBezTo>
                      <a:pt x="22837" y="5620"/>
                      <a:pt x="22611" y="5667"/>
                      <a:pt x="22373" y="5715"/>
                    </a:cubicBezTo>
                    <a:cubicBezTo>
                      <a:pt x="22468" y="5656"/>
                      <a:pt x="22551" y="5596"/>
                      <a:pt x="22635" y="5536"/>
                    </a:cubicBezTo>
                    <a:cubicBezTo>
                      <a:pt x="22944" y="5275"/>
                      <a:pt x="23111" y="5025"/>
                      <a:pt x="23159" y="4751"/>
                    </a:cubicBezTo>
                    <a:cubicBezTo>
                      <a:pt x="23171" y="4644"/>
                      <a:pt x="23171" y="4524"/>
                      <a:pt x="23147" y="4429"/>
                    </a:cubicBezTo>
                    <a:cubicBezTo>
                      <a:pt x="23028" y="4334"/>
                      <a:pt x="22909" y="4263"/>
                      <a:pt x="22778" y="4191"/>
                    </a:cubicBezTo>
                    <a:lnTo>
                      <a:pt x="22778" y="4191"/>
                    </a:lnTo>
                    <a:cubicBezTo>
                      <a:pt x="22873" y="4334"/>
                      <a:pt x="22920" y="4524"/>
                      <a:pt x="22897" y="4703"/>
                    </a:cubicBezTo>
                    <a:cubicBezTo>
                      <a:pt x="22873" y="4917"/>
                      <a:pt x="22730" y="5120"/>
                      <a:pt x="22468" y="5322"/>
                    </a:cubicBezTo>
                    <a:cubicBezTo>
                      <a:pt x="22301" y="5465"/>
                      <a:pt x="22111" y="5584"/>
                      <a:pt x="21920" y="5691"/>
                    </a:cubicBezTo>
                    <a:cubicBezTo>
                      <a:pt x="21514" y="5713"/>
                      <a:pt x="21099" y="5839"/>
                      <a:pt x="20691" y="5839"/>
                    </a:cubicBezTo>
                    <a:cubicBezTo>
                      <a:pt x="20644" y="5839"/>
                      <a:pt x="20598" y="5838"/>
                      <a:pt x="20551" y="5834"/>
                    </a:cubicBezTo>
                    <a:cubicBezTo>
                      <a:pt x="20265" y="5810"/>
                      <a:pt x="19992" y="5691"/>
                      <a:pt x="19801" y="5477"/>
                    </a:cubicBezTo>
                    <a:cubicBezTo>
                      <a:pt x="19609" y="5269"/>
                      <a:pt x="19347" y="5158"/>
                      <a:pt x="19080" y="5158"/>
                    </a:cubicBezTo>
                    <a:cubicBezTo>
                      <a:pt x="18950" y="5158"/>
                      <a:pt x="18819" y="5184"/>
                      <a:pt x="18694" y="5239"/>
                    </a:cubicBezTo>
                    <a:lnTo>
                      <a:pt x="15836" y="6429"/>
                    </a:lnTo>
                    <a:cubicBezTo>
                      <a:pt x="15122" y="6501"/>
                      <a:pt x="14396" y="6584"/>
                      <a:pt x="13693" y="6727"/>
                    </a:cubicBezTo>
                    <a:cubicBezTo>
                      <a:pt x="13943" y="6596"/>
                      <a:pt x="14181" y="6465"/>
                      <a:pt x="14419" y="6322"/>
                    </a:cubicBezTo>
                    <a:cubicBezTo>
                      <a:pt x="15015" y="5989"/>
                      <a:pt x="15646" y="5644"/>
                      <a:pt x="16313" y="5477"/>
                    </a:cubicBezTo>
                    <a:cubicBezTo>
                      <a:pt x="16610" y="5406"/>
                      <a:pt x="16920" y="5358"/>
                      <a:pt x="17229" y="5322"/>
                    </a:cubicBezTo>
                    <a:cubicBezTo>
                      <a:pt x="17741" y="5263"/>
                      <a:pt x="18253" y="5203"/>
                      <a:pt x="18741" y="4989"/>
                    </a:cubicBezTo>
                    <a:cubicBezTo>
                      <a:pt x="19134" y="4822"/>
                      <a:pt x="19444" y="4513"/>
                      <a:pt x="19622" y="4132"/>
                    </a:cubicBezTo>
                    <a:cubicBezTo>
                      <a:pt x="19527" y="4120"/>
                      <a:pt x="19444" y="4084"/>
                      <a:pt x="19361" y="4048"/>
                    </a:cubicBezTo>
                    <a:cubicBezTo>
                      <a:pt x="19218" y="4370"/>
                      <a:pt x="18944" y="4620"/>
                      <a:pt x="18622" y="4751"/>
                    </a:cubicBezTo>
                    <a:cubicBezTo>
                      <a:pt x="18182" y="4953"/>
                      <a:pt x="17706" y="5013"/>
                      <a:pt x="17194" y="5072"/>
                    </a:cubicBezTo>
                    <a:cubicBezTo>
                      <a:pt x="16872" y="5096"/>
                      <a:pt x="16563" y="5144"/>
                      <a:pt x="16241" y="5215"/>
                    </a:cubicBezTo>
                    <a:cubicBezTo>
                      <a:pt x="15539" y="5382"/>
                      <a:pt x="14896" y="5751"/>
                      <a:pt x="14265" y="6108"/>
                    </a:cubicBezTo>
                    <a:cubicBezTo>
                      <a:pt x="13800" y="6382"/>
                      <a:pt x="13312" y="6620"/>
                      <a:pt x="12800" y="6822"/>
                    </a:cubicBezTo>
                    <a:cubicBezTo>
                      <a:pt x="12669" y="6656"/>
                      <a:pt x="12586" y="6453"/>
                      <a:pt x="12598" y="6239"/>
                    </a:cubicBezTo>
                    <a:cubicBezTo>
                      <a:pt x="12657" y="6227"/>
                      <a:pt x="12729" y="6215"/>
                      <a:pt x="12788" y="6191"/>
                    </a:cubicBezTo>
                    <a:cubicBezTo>
                      <a:pt x="13050" y="6096"/>
                      <a:pt x="13300" y="5977"/>
                      <a:pt x="13550" y="5846"/>
                    </a:cubicBezTo>
                    <a:cubicBezTo>
                      <a:pt x="13788" y="5727"/>
                      <a:pt x="14038" y="5620"/>
                      <a:pt x="14288" y="5525"/>
                    </a:cubicBezTo>
                    <a:cubicBezTo>
                      <a:pt x="14431" y="5477"/>
                      <a:pt x="14586" y="5429"/>
                      <a:pt x="14717" y="5394"/>
                    </a:cubicBezTo>
                    <a:cubicBezTo>
                      <a:pt x="15158" y="5286"/>
                      <a:pt x="15574" y="5108"/>
                      <a:pt x="15943" y="4846"/>
                    </a:cubicBezTo>
                    <a:cubicBezTo>
                      <a:pt x="16110" y="4739"/>
                      <a:pt x="16289" y="4632"/>
                      <a:pt x="16479" y="4548"/>
                    </a:cubicBezTo>
                    <a:cubicBezTo>
                      <a:pt x="16753" y="4441"/>
                      <a:pt x="17051" y="4370"/>
                      <a:pt x="17348" y="4322"/>
                    </a:cubicBezTo>
                    <a:lnTo>
                      <a:pt x="17622" y="4274"/>
                    </a:lnTo>
                    <a:cubicBezTo>
                      <a:pt x="17991" y="4203"/>
                      <a:pt x="18444" y="4072"/>
                      <a:pt x="18777" y="3751"/>
                    </a:cubicBezTo>
                    <a:cubicBezTo>
                      <a:pt x="18837" y="3703"/>
                      <a:pt x="18884" y="3643"/>
                      <a:pt x="18932" y="3584"/>
                    </a:cubicBezTo>
                    <a:cubicBezTo>
                      <a:pt x="18932" y="3584"/>
                      <a:pt x="18920" y="3572"/>
                      <a:pt x="18920" y="3560"/>
                    </a:cubicBezTo>
                    <a:cubicBezTo>
                      <a:pt x="18884" y="3465"/>
                      <a:pt x="18837" y="3370"/>
                      <a:pt x="18801" y="3286"/>
                    </a:cubicBezTo>
                    <a:cubicBezTo>
                      <a:pt x="18753" y="3393"/>
                      <a:pt x="18682" y="3489"/>
                      <a:pt x="18599" y="3572"/>
                    </a:cubicBezTo>
                    <a:cubicBezTo>
                      <a:pt x="18325" y="3846"/>
                      <a:pt x="17908" y="3953"/>
                      <a:pt x="17575" y="4012"/>
                    </a:cubicBezTo>
                    <a:lnTo>
                      <a:pt x="17313" y="4060"/>
                    </a:lnTo>
                    <a:cubicBezTo>
                      <a:pt x="16991" y="4108"/>
                      <a:pt x="16670" y="4191"/>
                      <a:pt x="16372" y="4310"/>
                    </a:cubicBezTo>
                    <a:cubicBezTo>
                      <a:pt x="16182" y="4393"/>
                      <a:pt x="15991" y="4513"/>
                      <a:pt x="15812" y="4632"/>
                    </a:cubicBezTo>
                    <a:cubicBezTo>
                      <a:pt x="15658" y="4739"/>
                      <a:pt x="15491" y="4822"/>
                      <a:pt x="15324" y="4905"/>
                    </a:cubicBezTo>
                    <a:cubicBezTo>
                      <a:pt x="15110" y="5001"/>
                      <a:pt x="14884" y="5084"/>
                      <a:pt x="14658" y="5144"/>
                    </a:cubicBezTo>
                    <a:cubicBezTo>
                      <a:pt x="14503" y="5179"/>
                      <a:pt x="14348" y="5227"/>
                      <a:pt x="14205" y="5275"/>
                    </a:cubicBezTo>
                    <a:cubicBezTo>
                      <a:pt x="13943" y="5370"/>
                      <a:pt x="13681" y="5489"/>
                      <a:pt x="13443" y="5620"/>
                    </a:cubicBezTo>
                    <a:cubicBezTo>
                      <a:pt x="13205" y="5739"/>
                      <a:pt x="12967" y="5846"/>
                      <a:pt x="12717" y="5941"/>
                    </a:cubicBezTo>
                    <a:cubicBezTo>
                      <a:pt x="12491" y="5906"/>
                      <a:pt x="12312" y="5751"/>
                      <a:pt x="12252" y="5525"/>
                    </a:cubicBezTo>
                    <a:lnTo>
                      <a:pt x="12348" y="5525"/>
                    </a:lnTo>
                    <a:cubicBezTo>
                      <a:pt x="12967" y="5513"/>
                      <a:pt x="13586" y="5382"/>
                      <a:pt x="14146" y="5132"/>
                    </a:cubicBezTo>
                    <a:cubicBezTo>
                      <a:pt x="14538" y="4977"/>
                      <a:pt x="14908" y="4786"/>
                      <a:pt x="15277" y="4608"/>
                    </a:cubicBezTo>
                    <a:cubicBezTo>
                      <a:pt x="15693" y="4382"/>
                      <a:pt x="16110" y="4191"/>
                      <a:pt x="16539" y="4024"/>
                    </a:cubicBezTo>
                    <a:lnTo>
                      <a:pt x="16801" y="3929"/>
                    </a:lnTo>
                    <a:cubicBezTo>
                      <a:pt x="17158" y="3822"/>
                      <a:pt x="17491" y="3655"/>
                      <a:pt x="17801" y="3453"/>
                    </a:cubicBezTo>
                    <a:cubicBezTo>
                      <a:pt x="18063" y="3262"/>
                      <a:pt x="18253" y="2989"/>
                      <a:pt x="18348" y="2691"/>
                    </a:cubicBezTo>
                    <a:cubicBezTo>
                      <a:pt x="18289" y="2619"/>
                      <a:pt x="18229" y="2560"/>
                      <a:pt x="18158" y="2512"/>
                    </a:cubicBezTo>
                    <a:lnTo>
                      <a:pt x="18134" y="2488"/>
                    </a:lnTo>
                    <a:cubicBezTo>
                      <a:pt x="18075" y="2786"/>
                      <a:pt x="17908" y="3060"/>
                      <a:pt x="17646" y="3239"/>
                    </a:cubicBezTo>
                    <a:cubicBezTo>
                      <a:pt x="17360" y="3429"/>
                      <a:pt x="17051" y="3572"/>
                      <a:pt x="16717" y="3679"/>
                    </a:cubicBezTo>
                    <a:lnTo>
                      <a:pt x="16455" y="3774"/>
                    </a:lnTo>
                    <a:cubicBezTo>
                      <a:pt x="16015" y="3953"/>
                      <a:pt x="15586" y="4143"/>
                      <a:pt x="15158" y="4370"/>
                    </a:cubicBezTo>
                    <a:cubicBezTo>
                      <a:pt x="14800" y="4548"/>
                      <a:pt x="14431" y="4739"/>
                      <a:pt x="14050" y="4894"/>
                    </a:cubicBezTo>
                    <a:cubicBezTo>
                      <a:pt x="13491" y="5133"/>
                      <a:pt x="12899" y="5263"/>
                      <a:pt x="12285" y="5263"/>
                    </a:cubicBezTo>
                    <a:cubicBezTo>
                      <a:pt x="12259" y="5263"/>
                      <a:pt x="12232" y="5263"/>
                      <a:pt x="12205" y="5263"/>
                    </a:cubicBezTo>
                    <a:cubicBezTo>
                      <a:pt x="12205" y="5191"/>
                      <a:pt x="12217" y="5120"/>
                      <a:pt x="12241" y="5048"/>
                    </a:cubicBezTo>
                    <a:cubicBezTo>
                      <a:pt x="12360" y="4679"/>
                      <a:pt x="12681" y="4417"/>
                      <a:pt x="12979" y="4179"/>
                    </a:cubicBezTo>
                    <a:lnTo>
                      <a:pt x="14467" y="3012"/>
                    </a:lnTo>
                    <a:cubicBezTo>
                      <a:pt x="14729" y="2810"/>
                      <a:pt x="15015" y="2488"/>
                      <a:pt x="14884" y="2203"/>
                    </a:cubicBezTo>
                    <a:cubicBezTo>
                      <a:pt x="15193" y="2096"/>
                      <a:pt x="15491" y="1953"/>
                      <a:pt x="15765" y="1774"/>
                    </a:cubicBezTo>
                    <a:cubicBezTo>
                      <a:pt x="15908" y="1691"/>
                      <a:pt x="16039" y="1584"/>
                      <a:pt x="16146" y="1453"/>
                    </a:cubicBezTo>
                    <a:lnTo>
                      <a:pt x="16134" y="1417"/>
                    </a:lnTo>
                    <a:cubicBezTo>
                      <a:pt x="16122" y="1322"/>
                      <a:pt x="16086" y="1226"/>
                      <a:pt x="16051" y="1119"/>
                    </a:cubicBezTo>
                    <a:cubicBezTo>
                      <a:pt x="15943" y="1298"/>
                      <a:pt x="15801" y="1441"/>
                      <a:pt x="15622" y="1548"/>
                    </a:cubicBezTo>
                    <a:cubicBezTo>
                      <a:pt x="15324" y="1738"/>
                      <a:pt x="15003" y="1881"/>
                      <a:pt x="14669" y="2000"/>
                    </a:cubicBezTo>
                    <a:cubicBezTo>
                      <a:pt x="14550" y="1951"/>
                      <a:pt x="14423" y="1926"/>
                      <a:pt x="14294" y="1926"/>
                    </a:cubicBezTo>
                    <a:cubicBezTo>
                      <a:pt x="14269" y="1926"/>
                      <a:pt x="14243" y="1927"/>
                      <a:pt x="14217" y="1929"/>
                    </a:cubicBezTo>
                    <a:cubicBezTo>
                      <a:pt x="12776" y="1965"/>
                      <a:pt x="11407" y="2369"/>
                      <a:pt x="10038" y="2858"/>
                    </a:cubicBezTo>
                    <a:lnTo>
                      <a:pt x="10074" y="2810"/>
                    </a:lnTo>
                    <a:cubicBezTo>
                      <a:pt x="10121" y="2739"/>
                      <a:pt x="10169" y="2679"/>
                      <a:pt x="10228" y="2619"/>
                    </a:cubicBezTo>
                    <a:cubicBezTo>
                      <a:pt x="10550" y="2227"/>
                      <a:pt x="11050" y="2024"/>
                      <a:pt x="11502" y="1869"/>
                    </a:cubicBezTo>
                    <a:cubicBezTo>
                      <a:pt x="12485" y="1546"/>
                      <a:pt x="13519" y="1379"/>
                      <a:pt x="14557" y="1379"/>
                    </a:cubicBezTo>
                    <a:cubicBezTo>
                      <a:pt x="14626" y="1379"/>
                      <a:pt x="14695" y="1380"/>
                      <a:pt x="14765" y="1381"/>
                    </a:cubicBezTo>
                    <a:lnTo>
                      <a:pt x="14812" y="1381"/>
                    </a:lnTo>
                    <a:cubicBezTo>
                      <a:pt x="14844" y="1383"/>
                      <a:pt x="14876" y="1384"/>
                      <a:pt x="14907" y="1384"/>
                    </a:cubicBezTo>
                    <a:cubicBezTo>
                      <a:pt x="15054" y="1384"/>
                      <a:pt x="15201" y="1363"/>
                      <a:pt x="15348" y="1334"/>
                    </a:cubicBezTo>
                    <a:cubicBezTo>
                      <a:pt x="15574" y="1286"/>
                      <a:pt x="15765" y="1143"/>
                      <a:pt x="15872" y="941"/>
                    </a:cubicBezTo>
                    <a:cubicBezTo>
                      <a:pt x="15884" y="905"/>
                      <a:pt x="15884" y="869"/>
                      <a:pt x="15896" y="822"/>
                    </a:cubicBezTo>
                    <a:cubicBezTo>
                      <a:pt x="15801" y="691"/>
                      <a:pt x="15693" y="572"/>
                      <a:pt x="15574" y="464"/>
                    </a:cubicBezTo>
                    <a:lnTo>
                      <a:pt x="15551" y="512"/>
                    </a:lnTo>
                    <a:cubicBezTo>
                      <a:pt x="15646" y="583"/>
                      <a:pt x="15681" y="714"/>
                      <a:pt x="15634" y="834"/>
                    </a:cubicBezTo>
                    <a:cubicBezTo>
                      <a:pt x="15562" y="964"/>
                      <a:pt x="15431" y="1048"/>
                      <a:pt x="15289" y="1084"/>
                    </a:cubicBezTo>
                    <a:cubicBezTo>
                      <a:pt x="15172" y="1110"/>
                      <a:pt x="15050" y="1124"/>
                      <a:pt x="14930" y="1124"/>
                    </a:cubicBezTo>
                    <a:cubicBezTo>
                      <a:pt x="14890" y="1124"/>
                      <a:pt x="14851" y="1122"/>
                      <a:pt x="14812" y="1119"/>
                    </a:cubicBezTo>
                    <a:lnTo>
                      <a:pt x="14765" y="1119"/>
                    </a:lnTo>
                    <a:cubicBezTo>
                      <a:pt x="14698" y="1118"/>
                      <a:pt x="14631" y="1117"/>
                      <a:pt x="14564" y="1117"/>
                    </a:cubicBezTo>
                    <a:cubicBezTo>
                      <a:pt x="13500" y="1117"/>
                      <a:pt x="12439" y="1295"/>
                      <a:pt x="11419" y="1631"/>
                    </a:cubicBezTo>
                    <a:cubicBezTo>
                      <a:pt x="10931" y="1786"/>
                      <a:pt x="10395" y="2000"/>
                      <a:pt x="10026" y="2441"/>
                    </a:cubicBezTo>
                    <a:cubicBezTo>
                      <a:pt x="9966" y="2512"/>
                      <a:pt x="9919" y="2584"/>
                      <a:pt x="9871" y="2655"/>
                    </a:cubicBezTo>
                    <a:cubicBezTo>
                      <a:pt x="9800" y="2774"/>
                      <a:pt x="9716" y="2881"/>
                      <a:pt x="9609" y="2965"/>
                    </a:cubicBezTo>
                    <a:cubicBezTo>
                      <a:pt x="9562" y="3012"/>
                      <a:pt x="9502" y="3048"/>
                      <a:pt x="9443" y="3084"/>
                    </a:cubicBezTo>
                    <a:cubicBezTo>
                      <a:pt x="8097" y="3584"/>
                      <a:pt x="6740" y="4120"/>
                      <a:pt x="5347" y="4393"/>
                    </a:cubicBezTo>
                    <a:cubicBezTo>
                      <a:pt x="5179" y="4439"/>
                      <a:pt x="5006" y="4461"/>
                      <a:pt x="4835" y="4461"/>
                    </a:cubicBezTo>
                    <a:cubicBezTo>
                      <a:pt x="4739" y="4461"/>
                      <a:pt x="4643" y="4454"/>
                      <a:pt x="4549" y="4441"/>
                    </a:cubicBezTo>
                    <a:cubicBezTo>
                      <a:pt x="4287" y="4393"/>
                      <a:pt x="4073" y="4227"/>
                      <a:pt x="3966" y="3989"/>
                    </a:cubicBezTo>
                    <a:cubicBezTo>
                      <a:pt x="4799" y="3929"/>
                      <a:pt x="5656" y="3858"/>
                      <a:pt x="6454" y="3548"/>
                    </a:cubicBezTo>
                    <a:cubicBezTo>
                      <a:pt x="6990" y="3322"/>
                      <a:pt x="7502" y="3036"/>
                      <a:pt x="7990" y="2715"/>
                    </a:cubicBezTo>
                    <a:cubicBezTo>
                      <a:pt x="8431" y="2417"/>
                      <a:pt x="8907" y="2155"/>
                      <a:pt x="9383" y="1941"/>
                    </a:cubicBezTo>
                    <a:cubicBezTo>
                      <a:pt x="10062" y="1667"/>
                      <a:pt x="10800" y="1548"/>
                      <a:pt x="11526" y="1429"/>
                    </a:cubicBezTo>
                    <a:cubicBezTo>
                      <a:pt x="11895" y="1369"/>
                      <a:pt x="12276" y="1310"/>
                      <a:pt x="12657" y="1226"/>
                    </a:cubicBezTo>
                    <a:cubicBezTo>
                      <a:pt x="13395" y="1060"/>
                      <a:pt x="14312" y="738"/>
                      <a:pt x="14955" y="95"/>
                    </a:cubicBezTo>
                    <a:cubicBezTo>
                      <a:pt x="14872" y="60"/>
                      <a:pt x="14777" y="24"/>
                      <a:pt x="146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42"/>
              <p:cNvSpPr/>
              <p:nvPr/>
            </p:nvSpPr>
            <p:spPr>
              <a:xfrm>
                <a:off x="10216375" y="4227011"/>
                <a:ext cx="443195" cy="262406"/>
              </a:xfrm>
              <a:custGeom>
                <a:avLst/>
                <a:gdLst/>
                <a:ahLst/>
                <a:cxnLst/>
                <a:rect l="l" t="t" r="r" b="b"/>
                <a:pathLst>
                  <a:path w="6538" h="3180" extrusionOk="0">
                    <a:moveTo>
                      <a:pt x="6454" y="0"/>
                    </a:moveTo>
                    <a:lnTo>
                      <a:pt x="6454" y="0"/>
                    </a:lnTo>
                    <a:cubicBezTo>
                      <a:pt x="4477" y="1179"/>
                      <a:pt x="2275" y="1965"/>
                      <a:pt x="1" y="2298"/>
                    </a:cubicBezTo>
                    <a:cubicBezTo>
                      <a:pt x="429" y="2572"/>
                      <a:pt x="894" y="2810"/>
                      <a:pt x="1370" y="3001"/>
                    </a:cubicBezTo>
                    <a:cubicBezTo>
                      <a:pt x="1678" y="3121"/>
                      <a:pt x="2000" y="3180"/>
                      <a:pt x="2324" y="3180"/>
                    </a:cubicBezTo>
                    <a:cubicBezTo>
                      <a:pt x="2514" y="3180"/>
                      <a:pt x="2705" y="3159"/>
                      <a:pt x="2894" y="3120"/>
                    </a:cubicBezTo>
                    <a:cubicBezTo>
                      <a:pt x="3430" y="2977"/>
                      <a:pt x="3870" y="2632"/>
                      <a:pt x="4299" y="2286"/>
                    </a:cubicBezTo>
                    <a:lnTo>
                      <a:pt x="6085" y="858"/>
                    </a:lnTo>
                    <a:cubicBezTo>
                      <a:pt x="6228" y="751"/>
                      <a:pt x="6347" y="632"/>
                      <a:pt x="6442" y="489"/>
                    </a:cubicBezTo>
                    <a:cubicBezTo>
                      <a:pt x="6537" y="334"/>
                      <a:pt x="6537" y="155"/>
                      <a:pt x="64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42"/>
              <p:cNvSpPr/>
              <p:nvPr/>
            </p:nvSpPr>
            <p:spPr>
              <a:xfrm>
                <a:off x="10425432" y="4558237"/>
                <a:ext cx="830532" cy="234762"/>
              </a:xfrm>
              <a:custGeom>
                <a:avLst/>
                <a:gdLst/>
                <a:ahLst/>
                <a:cxnLst/>
                <a:rect l="l" t="t" r="r" b="b"/>
                <a:pathLst>
                  <a:path w="12252" h="2845" extrusionOk="0">
                    <a:moveTo>
                      <a:pt x="11846" y="1"/>
                    </a:moveTo>
                    <a:cubicBezTo>
                      <a:pt x="11277" y="1"/>
                      <a:pt x="10668" y="398"/>
                      <a:pt x="10085" y="398"/>
                    </a:cubicBezTo>
                    <a:cubicBezTo>
                      <a:pt x="9968" y="398"/>
                      <a:pt x="9853" y="382"/>
                      <a:pt x="9740" y="344"/>
                    </a:cubicBezTo>
                    <a:cubicBezTo>
                      <a:pt x="9537" y="273"/>
                      <a:pt x="9347" y="130"/>
                      <a:pt x="9144" y="58"/>
                    </a:cubicBezTo>
                    <a:cubicBezTo>
                      <a:pt x="9036" y="22"/>
                      <a:pt x="8923" y="8"/>
                      <a:pt x="8808" y="8"/>
                    </a:cubicBezTo>
                    <a:cubicBezTo>
                      <a:pt x="8584" y="8"/>
                      <a:pt x="8353" y="63"/>
                      <a:pt x="8132" y="118"/>
                    </a:cubicBezTo>
                    <a:cubicBezTo>
                      <a:pt x="6525" y="511"/>
                      <a:pt x="4941" y="975"/>
                      <a:pt x="3370" y="1499"/>
                    </a:cubicBezTo>
                    <a:cubicBezTo>
                      <a:pt x="2790" y="1684"/>
                      <a:pt x="2178" y="1881"/>
                      <a:pt x="1576" y="1881"/>
                    </a:cubicBezTo>
                    <a:cubicBezTo>
                      <a:pt x="1363" y="1881"/>
                      <a:pt x="1150" y="1856"/>
                      <a:pt x="941" y="1797"/>
                    </a:cubicBezTo>
                    <a:cubicBezTo>
                      <a:pt x="822" y="1975"/>
                      <a:pt x="572" y="2035"/>
                      <a:pt x="381" y="2130"/>
                    </a:cubicBezTo>
                    <a:cubicBezTo>
                      <a:pt x="179" y="2225"/>
                      <a:pt x="0" y="2463"/>
                      <a:pt x="119" y="2654"/>
                    </a:cubicBezTo>
                    <a:cubicBezTo>
                      <a:pt x="203" y="2785"/>
                      <a:pt x="381" y="2821"/>
                      <a:pt x="536" y="2821"/>
                    </a:cubicBezTo>
                    <a:cubicBezTo>
                      <a:pt x="878" y="2837"/>
                      <a:pt x="1220" y="2845"/>
                      <a:pt x="1561" y="2845"/>
                    </a:cubicBezTo>
                    <a:cubicBezTo>
                      <a:pt x="5296" y="2845"/>
                      <a:pt x="8979" y="1893"/>
                      <a:pt x="12252" y="82"/>
                    </a:cubicBezTo>
                    <a:cubicBezTo>
                      <a:pt x="12120" y="24"/>
                      <a:pt x="11984" y="1"/>
                      <a:pt x="118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59" name="Google Shape;3759;p42"/>
            <p:cNvGrpSpPr/>
            <p:nvPr/>
          </p:nvGrpSpPr>
          <p:grpSpPr>
            <a:xfrm>
              <a:off x="998063" y="3812225"/>
              <a:ext cx="755322" cy="1541761"/>
              <a:chOff x="9819575" y="1901925"/>
              <a:chExt cx="755322" cy="1541761"/>
            </a:xfrm>
          </p:grpSpPr>
          <p:sp>
            <p:nvSpPr>
              <p:cNvPr id="3760" name="Google Shape;3760;p42"/>
              <p:cNvSpPr/>
              <p:nvPr/>
            </p:nvSpPr>
            <p:spPr>
              <a:xfrm>
                <a:off x="9819575" y="1901925"/>
                <a:ext cx="755322" cy="1541761"/>
              </a:xfrm>
              <a:custGeom>
                <a:avLst/>
                <a:gdLst/>
                <a:ahLst/>
                <a:cxnLst/>
                <a:rect l="l" t="t" r="r" b="b"/>
                <a:pathLst>
                  <a:path w="13253" h="27052" extrusionOk="0">
                    <a:moveTo>
                      <a:pt x="3941" y="17300"/>
                    </a:moveTo>
                    <a:cubicBezTo>
                      <a:pt x="4120" y="15990"/>
                      <a:pt x="4180" y="14752"/>
                      <a:pt x="3298" y="13847"/>
                    </a:cubicBezTo>
                    <a:cubicBezTo>
                      <a:pt x="3096" y="13645"/>
                      <a:pt x="2810" y="13502"/>
                      <a:pt x="2548" y="13573"/>
                    </a:cubicBezTo>
                    <a:cubicBezTo>
                      <a:pt x="1655" y="13835"/>
                      <a:pt x="1560" y="15443"/>
                      <a:pt x="2120" y="16812"/>
                    </a:cubicBezTo>
                    <a:cubicBezTo>
                      <a:pt x="2584" y="17967"/>
                      <a:pt x="3108" y="19062"/>
                      <a:pt x="3310" y="20336"/>
                    </a:cubicBezTo>
                    <a:cubicBezTo>
                      <a:pt x="3322" y="20455"/>
                      <a:pt x="3429" y="21229"/>
                      <a:pt x="3513" y="21658"/>
                    </a:cubicBezTo>
                    <a:cubicBezTo>
                      <a:pt x="3715" y="22765"/>
                      <a:pt x="3810" y="22860"/>
                      <a:pt x="3977" y="23253"/>
                    </a:cubicBezTo>
                    <a:cubicBezTo>
                      <a:pt x="4680" y="24920"/>
                      <a:pt x="6144" y="25992"/>
                      <a:pt x="7501" y="27015"/>
                    </a:cubicBezTo>
                    <a:cubicBezTo>
                      <a:pt x="7525" y="27039"/>
                      <a:pt x="7573" y="27051"/>
                      <a:pt x="7620" y="27051"/>
                    </a:cubicBezTo>
                    <a:cubicBezTo>
                      <a:pt x="7549" y="26611"/>
                      <a:pt x="6501" y="26122"/>
                      <a:pt x="5799" y="25468"/>
                    </a:cubicBezTo>
                    <a:cubicBezTo>
                      <a:pt x="5168" y="24884"/>
                      <a:pt x="4644" y="24194"/>
                      <a:pt x="4275" y="23420"/>
                    </a:cubicBezTo>
                    <a:cubicBezTo>
                      <a:pt x="4096" y="22717"/>
                      <a:pt x="3977" y="21967"/>
                      <a:pt x="4572" y="21039"/>
                    </a:cubicBezTo>
                    <a:cubicBezTo>
                      <a:pt x="5834" y="19074"/>
                      <a:pt x="8918" y="19050"/>
                      <a:pt x="9002" y="17133"/>
                    </a:cubicBezTo>
                    <a:cubicBezTo>
                      <a:pt x="9002" y="16717"/>
                      <a:pt x="8882" y="16312"/>
                      <a:pt x="8632" y="15990"/>
                    </a:cubicBezTo>
                    <a:cubicBezTo>
                      <a:pt x="8585" y="15907"/>
                      <a:pt x="8525" y="15847"/>
                      <a:pt x="8454" y="15788"/>
                    </a:cubicBezTo>
                    <a:cubicBezTo>
                      <a:pt x="7990" y="15324"/>
                      <a:pt x="7287" y="15240"/>
                      <a:pt x="6644" y="16169"/>
                    </a:cubicBezTo>
                    <a:cubicBezTo>
                      <a:pt x="5965" y="17157"/>
                      <a:pt x="5370" y="17967"/>
                      <a:pt x="4334" y="19348"/>
                    </a:cubicBezTo>
                    <a:cubicBezTo>
                      <a:pt x="4180" y="19550"/>
                      <a:pt x="4060" y="19788"/>
                      <a:pt x="3977" y="20038"/>
                    </a:cubicBezTo>
                    <a:cubicBezTo>
                      <a:pt x="4001" y="19800"/>
                      <a:pt x="4037" y="19574"/>
                      <a:pt x="4084" y="19348"/>
                    </a:cubicBezTo>
                    <a:cubicBezTo>
                      <a:pt x="4287" y="18455"/>
                      <a:pt x="4572" y="17562"/>
                      <a:pt x="4811" y="16657"/>
                    </a:cubicBezTo>
                    <a:cubicBezTo>
                      <a:pt x="5644" y="15419"/>
                      <a:pt x="6858" y="14538"/>
                      <a:pt x="8359" y="14454"/>
                    </a:cubicBezTo>
                    <a:cubicBezTo>
                      <a:pt x="9549" y="14395"/>
                      <a:pt x="10859" y="14419"/>
                      <a:pt x="11669" y="13502"/>
                    </a:cubicBezTo>
                    <a:cubicBezTo>
                      <a:pt x="11954" y="13180"/>
                      <a:pt x="12157" y="12704"/>
                      <a:pt x="11978" y="12264"/>
                    </a:cubicBezTo>
                    <a:cubicBezTo>
                      <a:pt x="11538" y="11216"/>
                      <a:pt x="10145" y="11549"/>
                      <a:pt x="9514" y="12097"/>
                    </a:cubicBezTo>
                    <a:cubicBezTo>
                      <a:pt x="9299" y="12287"/>
                      <a:pt x="9097" y="12490"/>
                      <a:pt x="8906" y="12704"/>
                    </a:cubicBezTo>
                    <a:cubicBezTo>
                      <a:pt x="8490" y="13085"/>
                      <a:pt x="8049" y="13442"/>
                      <a:pt x="7597" y="13776"/>
                    </a:cubicBezTo>
                    <a:cubicBezTo>
                      <a:pt x="7597" y="13776"/>
                      <a:pt x="5644" y="15121"/>
                      <a:pt x="5013" y="15859"/>
                    </a:cubicBezTo>
                    <a:cubicBezTo>
                      <a:pt x="5049" y="15693"/>
                      <a:pt x="5072" y="15514"/>
                      <a:pt x="5108" y="15347"/>
                    </a:cubicBezTo>
                    <a:lnTo>
                      <a:pt x="5168" y="15276"/>
                    </a:lnTo>
                    <a:cubicBezTo>
                      <a:pt x="6239" y="13621"/>
                      <a:pt x="7573" y="12168"/>
                      <a:pt x="8263" y="10216"/>
                    </a:cubicBezTo>
                    <a:cubicBezTo>
                      <a:pt x="9609" y="8585"/>
                      <a:pt x="11990" y="8096"/>
                      <a:pt x="12800" y="6049"/>
                    </a:cubicBezTo>
                    <a:cubicBezTo>
                      <a:pt x="13252" y="4918"/>
                      <a:pt x="13157" y="3334"/>
                      <a:pt x="12097" y="2703"/>
                    </a:cubicBezTo>
                    <a:cubicBezTo>
                      <a:pt x="10942" y="2012"/>
                      <a:pt x="9728" y="3417"/>
                      <a:pt x="9168" y="5358"/>
                    </a:cubicBezTo>
                    <a:cubicBezTo>
                      <a:pt x="8644" y="7156"/>
                      <a:pt x="8311" y="9001"/>
                      <a:pt x="7585" y="10716"/>
                    </a:cubicBezTo>
                    <a:cubicBezTo>
                      <a:pt x="7585" y="10716"/>
                      <a:pt x="7192" y="11394"/>
                      <a:pt x="7013" y="11787"/>
                    </a:cubicBezTo>
                    <a:cubicBezTo>
                      <a:pt x="6549" y="12811"/>
                      <a:pt x="5870" y="13680"/>
                      <a:pt x="5263" y="14633"/>
                    </a:cubicBezTo>
                    <a:cubicBezTo>
                      <a:pt x="5418" y="14240"/>
                      <a:pt x="5561" y="13847"/>
                      <a:pt x="5704" y="13454"/>
                    </a:cubicBezTo>
                    <a:cubicBezTo>
                      <a:pt x="5704" y="13454"/>
                      <a:pt x="6025" y="12907"/>
                      <a:pt x="6251" y="12549"/>
                    </a:cubicBezTo>
                    <a:cubicBezTo>
                      <a:pt x="7335" y="10728"/>
                      <a:pt x="8692" y="8692"/>
                      <a:pt x="7930" y="6442"/>
                    </a:cubicBezTo>
                    <a:cubicBezTo>
                      <a:pt x="7609" y="5513"/>
                      <a:pt x="6525" y="4775"/>
                      <a:pt x="5930" y="5799"/>
                    </a:cubicBezTo>
                    <a:cubicBezTo>
                      <a:pt x="5263" y="6965"/>
                      <a:pt x="6227" y="8847"/>
                      <a:pt x="6037" y="10525"/>
                    </a:cubicBezTo>
                    <a:cubicBezTo>
                      <a:pt x="5882" y="11561"/>
                      <a:pt x="5632" y="12585"/>
                      <a:pt x="5263" y="13561"/>
                    </a:cubicBezTo>
                    <a:cubicBezTo>
                      <a:pt x="5287" y="13264"/>
                      <a:pt x="5334" y="12728"/>
                      <a:pt x="5334" y="12335"/>
                    </a:cubicBezTo>
                    <a:cubicBezTo>
                      <a:pt x="5358" y="10716"/>
                      <a:pt x="5334" y="9025"/>
                      <a:pt x="4977" y="7501"/>
                    </a:cubicBezTo>
                    <a:cubicBezTo>
                      <a:pt x="5001" y="7096"/>
                      <a:pt x="5049" y="6370"/>
                      <a:pt x="5096" y="5799"/>
                    </a:cubicBezTo>
                    <a:cubicBezTo>
                      <a:pt x="5215" y="4334"/>
                      <a:pt x="5513" y="2751"/>
                      <a:pt x="4870" y="1477"/>
                    </a:cubicBezTo>
                    <a:cubicBezTo>
                      <a:pt x="4751" y="1155"/>
                      <a:pt x="4572" y="857"/>
                      <a:pt x="4358" y="596"/>
                    </a:cubicBezTo>
                    <a:cubicBezTo>
                      <a:pt x="4060" y="226"/>
                      <a:pt x="3596" y="0"/>
                      <a:pt x="3167" y="143"/>
                    </a:cubicBezTo>
                    <a:cubicBezTo>
                      <a:pt x="1870" y="560"/>
                      <a:pt x="2024" y="2655"/>
                      <a:pt x="3156" y="4310"/>
                    </a:cubicBezTo>
                    <a:cubicBezTo>
                      <a:pt x="3870" y="5370"/>
                      <a:pt x="4501" y="6513"/>
                      <a:pt x="4787" y="7858"/>
                    </a:cubicBezTo>
                    <a:cubicBezTo>
                      <a:pt x="5120" y="9466"/>
                      <a:pt x="5144" y="11133"/>
                      <a:pt x="5144" y="12776"/>
                    </a:cubicBezTo>
                    <a:cubicBezTo>
                      <a:pt x="5084" y="12478"/>
                      <a:pt x="5013" y="12180"/>
                      <a:pt x="4906" y="11895"/>
                    </a:cubicBezTo>
                    <a:cubicBezTo>
                      <a:pt x="4513" y="10752"/>
                      <a:pt x="4418" y="10156"/>
                      <a:pt x="4203" y="9406"/>
                    </a:cubicBezTo>
                    <a:cubicBezTo>
                      <a:pt x="3810" y="8061"/>
                      <a:pt x="3406" y="6644"/>
                      <a:pt x="2286" y="5834"/>
                    </a:cubicBezTo>
                    <a:cubicBezTo>
                      <a:pt x="1536" y="5299"/>
                      <a:pt x="0" y="5763"/>
                      <a:pt x="584" y="7549"/>
                    </a:cubicBezTo>
                    <a:cubicBezTo>
                      <a:pt x="1227" y="9561"/>
                      <a:pt x="4239" y="9835"/>
                      <a:pt x="4763" y="12609"/>
                    </a:cubicBezTo>
                    <a:cubicBezTo>
                      <a:pt x="4894" y="13347"/>
                      <a:pt x="4906" y="14097"/>
                      <a:pt x="4787" y="14835"/>
                    </a:cubicBezTo>
                    <a:cubicBezTo>
                      <a:pt x="4775" y="14871"/>
                      <a:pt x="4763" y="14907"/>
                      <a:pt x="4751" y="14943"/>
                    </a:cubicBezTo>
                    <a:cubicBezTo>
                      <a:pt x="4751" y="14943"/>
                      <a:pt x="4394" y="15871"/>
                      <a:pt x="4203" y="16455"/>
                    </a:cubicBezTo>
                    <a:cubicBezTo>
                      <a:pt x="4168" y="16598"/>
                      <a:pt x="4120" y="16728"/>
                      <a:pt x="4084" y="16871"/>
                    </a:cubicBezTo>
                    <a:cubicBezTo>
                      <a:pt x="4037" y="17002"/>
                      <a:pt x="3989" y="17157"/>
                      <a:pt x="3941" y="17300"/>
                    </a:cubicBezTo>
                    <a:close/>
                    <a:moveTo>
                      <a:pt x="2489" y="2203"/>
                    </a:moveTo>
                    <a:cubicBezTo>
                      <a:pt x="2465" y="1917"/>
                      <a:pt x="2501" y="1619"/>
                      <a:pt x="2596" y="1358"/>
                    </a:cubicBezTo>
                    <a:cubicBezTo>
                      <a:pt x="2560" y="1512"/>
                      <a:pt x="2548" y="1679"/>
                      <a:pt x="2548" y="1846"/>
                    </a:cubicBezTo>
                    <a:cubicBezTo>
                      <a:pt x="2513" y="1965"/>
                      <a:pt x="2501" y="2084"/>
                      <a:pt x="2489" y="2203"/>
                    </a:cubicBezTo>
                    <a:close/>
                    <a:moveTo>
                      <a:pt x="2477" y="9311"/>
                    </a:moveTo>
                    <a:cubicBezTo>
                      <a:pt x="1929" y="8918"/>
                      <a:pt x="1405" y="8501"/>
                      <a:pt x="1048" y="7930"/>
                    </a:cubicBezTo>
                    <a:lnTo>
                      <a:pt x="1012" y="7858"/>
                    </a:lnTo>
                    <a:cubicBezTo>
                      <a:pt x="1358" y="8430"/>
                      <a:pt x="1941" y="8906"/>
                      <a:pt x="2465" y="9299"/>
                    </a:cubicBezTo>
                    <a:close/>
                    <a:moveTo>
                      <a:pt x="4180" y="10680"/>
                    </a:moveTo>
                    <a:lnTo>
                      <a:pt x="4156" y="10656"/>
                    </a:lnTo>
                    <a:lnTo>
                      <a:pt x="4168" y="1065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42"/>
              <p:cNvSpPr/>
              <p:nvPr/>
            </p:nvSpPr>
            <p:spPr>
              <a:xfrm>
                <a:off x="9892183" y="1984678"/>
                <a:ext cx="571407" cy="1075619"/>
              </a:xfrm>
              <a:custGeom>
                <a:avLst/>
                <a:gdLst/>
                <a:ahLst/>
                <a:cxnLst/>
                <a:rect l="l" t="t" r="r" b="b"/>
                <a:pathLst>
                  <a:path w="10026" h="18873" extrusionOk="0">
                    <a:moveTo>
                      <a:pt x="3251" y="4751"/>
                    </a:moveTo>
                    <a:cubicBezTo>
                      <a:pt x="3287" y="4097"/>
                      <a:pt x="3239" y="3454"/>
                      <a:pt x="3084" y="2811"/>
                    </a:cubicBezTo>
                    <a:cubicBezTo>
                      <a:pt x="2846" y="2001"/>
                      <a:pt x="2477" y="1215"/>
                      <a:pt x="2013" y="513"/>
                    </a:cubicBezTo>
                    <a:cubicBezTo>
                      <a:pt x="2013" y="513"/>
                      <a:pt x="1763" y="1"/>
                      <a:pt x="2322" y="1287"/>
                    </a:cubicBezTo>
                    <a:cubicBezTo>
                      <a:pt x="2786" y="2323"/>
                      <a:pt x="3132" y="3418"/>
                      <a:pt x="3156" y="4597"/>
                    </a:cubicBezTo>
                    <a:cubicBezTo>
                      <a:pt x="3156" y="4609"/>
                      <a:pt x="3191" y="4823"/>
                      <a:pt x="3251" y="4751"/>
                    </a:cubicBezTo>
                    <a:close/>
                    <a:moveTo>
                      <a:pt x="2703" y="3275"/>
                    </a:moveTo>
                    <a:cubicBezTo>
                      <a:pt x="2727" y="2882"/>
                      <a:pt x="2596" y="2799"/>
                      <a:pt x="2501" y="2608"/>
                    </a:cubicBezTo>
                    <a:cubicBezTo>
                      <a:pt x="2144" y="1775"/>
                      <a:pt x="2203" y="2239"/>
                      <a:pt x="2203" y="2239"/>
                    </a:cubicBezTo>
                    <a:cubicBezTo>
                      <a:pt x="2453" y="2727"/>
                      <a:pt x="2632" y="3418"/>
                      <a:pt x="2703" y="3275"/>
                    </a:cubicBezTo>
                    <a:close/>
                    <a:moveTo>
                      <a:pt x="7859" y="6252"/>
                    </a:moveTo>
                    <a:lnTo>
                      <a:pt x="7930" y="6097"/>
                    </a:lnTo>
                    <a:cubicBezTo>
                      <a:pt x="8347" y="5323"/>
                      <a:pt x="8859" y="4609"/>
                      <a:pt x="9263" y="3823"/>
                    </a:cubicBezTo>
                    <a:cubicBezTo>
                      <a:pt x="9263" y="3823"/>
                      <a:pt x="9263" y="3787"/>
                      <a:pt x="9156" y="3751"/>
                    </a:cubicBezTo>
                    <a:cubicBezTo>
                      <a:pt x="8668" y="4525"/>
                      <a:pt x="8132" y="5287"/>
                      <a:pt x="7751" y="6133"/>
                    </a:cubicBezTo>
                    <a:cubicBezTo>
                      <a:pt x="7751" y="6144"/>
                      <a:pt x="7656" y="6323"/>
                      <a:pt x="7847" y="6263"/>
                    </a:cubicBezTo>
                    <a:close/>
                    <a:moveTo>
                      <a:pt x="7049" y="8883"/>
                    </a:moveTo>
                    <a:cubicBezTo>
                      <a:pt x="7656" y="7121"/>
                      <a:pt x="8668" y="5525"/>
                      <a:pt x="10025" y="4228"/>
                    </a:cubicBezTo>
                    <a:lnTo>
                      <a:pt x="9978" y="4168"/>
                    </a:lnTo>
                    <a:cubicBezTo>
                      <a:pt x="8478" y="5359"/>
                      <a:pt x="7418" y="7002"/>
                      <a:pt x="6918" y="8847"/>
                    </a:cubicBezTo>
                    <a:cubicBezTo>
                      <a:pt x="6918" y="8847"/>
                      <a:pt x="6799" y="8847"/>
                      <a:pt x="7025" y="8930"/>
                    </a:cubicBezTo>
                    <a:cubicBezTo>
                      <a:pt x="7037" y="8919"/>
                      <a:pt x="7037" y="8907"/>
                      <a:pt x="7049" y="8895"/>
                    </a:cubicBezTo>
                    <a:close/>
                    <a:moveTo>
                      <a:pt x="2953" y="9323"/>
                    </a:moveTo>
                    <a:cubicBezTo>
                      <a:pt x="2953" y="9323"/>
                      <a:pt x="2751" y="8073"/>
                      <a:pt x="2536" y="7597"/>
                    </a:cubicBezTo>
                    <a:cubicBezTo>
                      <a:pt x="2382" y="7252"/>
                      <a:pt x="2203" y="6930"/>
                      <a:pt x="1989" y="6621"/>
                    </a:cubicBezTo>
                    <a:cubicBezTo>
                      <a:pt x="1572" y="5942"/>
                      <a:pt x="977" y="5382"/>
                      <a:pt x="274" y="5001"/>
                    </a:cubicBezTo>
                    <a:cubicBezTo>
                      <a:pt x="274" y="5001"/>
                      <a:pt x="0" y="4918"/>
                      <a:pt x="381" y="5204"/>
                    </a:cubicBezTo>
                    <a:cubicBezTo>
                      <a:pt x="1584" y="6168"/>
                      <a:pt x="2465" y="7645"/>
                      <a:pt x="2834" y="9264"/>
                    </a:cubicBezTo>
                    <a:cubicBezTo>
                      <a:pt x="2858" y="9300"/>
                      <a:pt x="2906" y="9335"/>
                      <a:pt x="2953" y="9323"/>
                    </a:cubicBezTo>
                    <a:close/>
                    <a:moveTo>
                      <a:pt x="2096" y="8097"/>
                    </a:moveTo>
                    <a:cubicBezTo>
                      <a:pt x="1786" y="7668"/>
                      <a:pt x="1417" y="7264"/>
                      <a:pt x="1024" y="6906"/>
                    </a:cubicBezTo>
                    <a:lnTo>
                      <a:pt x="941" y="6918"/>
                    </a:lnTo>
                    <a:cubicBezTo>
                      <a:pt x="1310" y="7299"/>
                      <a:pt x="1667" y="7692"/>
                      <a:pt x="2001" y="8109"/>
                    </a:cubicBezTo>
                    <a:cubicBezTo>
                      <a:pt x="2001" y="8109"/>
                      <a:pt x="2084" y="8192"/>
                      <a:pt x="2096" y="8109"/>
                    </a:cubicBezTo>
                    <a:close/>
                    <a:moveTo>
                      <a:pt x="4525" y="11657"/>
                    </a:moveTo>
                    <a:cubicBezTo>
                      <a:pt x="4632" y="11478"/>
                      <a:pt x="4715" y="11324"/>
                      <a:pt x="4727" y="11300"/>
                    </a:cubicBezTo>
                    <a:cubicBezTo>
                      <a:pt x="5418" y="9907"/>
                      <a:pt x="5751" y="8323"/>
                      <a:pt x="5811" y="6728"/>
                    </a:cubicBezTo>
                    <a:lnTo>
                      <a:pt x="5763" y="6692"/>
                    </a:lnTo>
                    <a:cubicBezTo>
                      <a:pt x="5632" y="8264"/>
                      <a:pt x="5251" y="9800"/>
                      <a:pt x="4632" y="11252"/>
                    </a:cubicBezTo>
                    <a:cubicBezTo>
                      <a:pt x="4560" y="11443"/>
                      <a:pt x="4430" y="11705"/>
                      <a:pt x="4525" y="11669"/>
                    </a:cubicBezTo>
                    <a:close/>
                    <a:moveTo>
                      <a:pt x="4977" y="9895"/>
                    </a:moveTo>
                    <a:cubicBezTo>
                      <a:pt x="5144" y="9311"/>
                      <a:pt x="5251" y="8716"/>
                      <a:pt x="5299" y="8109"/>
                    </a:cubicBezTo>
                    <a:lnTo>
                      <a:pt x="5168" y="8097"/>
                    </a:lnTo>
                    <a:cubicBezTo>
                      <a:pt x="5096" y="8692"/>
                      <a:pt x="5025" y="9288"/>
                      <a:pt x="4882" y="9883"/>
                    </a:cubicBezTo>
                    <a:cubicBezTo>
                      <a:pt x="4882" y="9871"/>
                      <a:pt x="4858" y="9978"/>
                      <a:pt x="4977" y="9907"/>
                    </a:cubicBezTo>
                    <a:close/>
                    <a:moveTo>
                      <a:pt x="7025" y="12383"/>
                    </a:moveTo>
                    <a:cubicBezTo>
                      <a:pt x="7549" y="12014"/>
                      <a:pt x="8097" y="11693"/>
                      <a:pt x="8668" y="11407"/>
                    </a:cubicBezTo>
                    <a:cubicBezTo>
                      <a:pt x="8716" y="11383"/>
                      <a:pt x="8859" y="11276"/>
                      <a:pt x="8632" y="11300"/>
                    </a:cubicBezTo>
                    <a:cubicBezTo>
                      <a:pt x="8311" y="11431"/>
                      <a:pt x="8001" y="11574"/>
                      <a:pt x="7716" y="11752"/>
                    </a:cubicBezTo>
                    <a:cubicBezTo>
                      <a:pt x="7251" y="12086"/>
                      <a:pt x="6668" y="12621"/>
                      <a:pt x="7025" y="12383"/>
                    </a:cubicBezTo>
                    <a:close/>
                    <a:moveTo>
                      <a:pt x="6739" y="12860"/>
                    </a:moveTo>
                    <a:cubicBezTo>
                      <a:pt x="7287" y="12645"/>
                      <a:pt x="6906" y="12800"/>
                      <a:pt x="7192" y="12693"/>
                    </a:cubicBezTo>
                    <a:cubicBezTo>
                      <a:pt x="7585" y="12562"/>
                      <a:pt x="8001" y="12443"/>
                      <a:pt x="8418" y="12359"/>
                    </a:cubicBezTo>
                    <a:cubicBezTo>
                      <a:pt x="8418" y="12359"/>
                      <a:pt x="8823" y="12086"/>
                      <a:pt x="7870" y="12288"/>
                    </a:cubicBezTo>
                    <a:cubicBezTo>
                      <a:pt x="7549" y="12371"/>
                      <a:pt x="7239" y="12479"/>
                      <a:pt x="6930" y="12609"/>
                    </a:cubicBezTo>
                    <a:cubicBezTo>
                      <a:pt x="6823" y="12681"/>
                      <a:pt x="6716" y="12764"/>
                      <a:pt x="6620" y="12860"/>
                    </a:cubicBezTo>
                    <a:cubicBezTo>
                      <a:pt x="6656" y="12871"/>
                      <a:pt x="6704" y="12883"/>
                      <a:pt x="6739" y="12871"/>
                    </a:cubicBezTo>
                    <a:close/>
                    <a:moveTo>
                      <a:pt x="1655" y="13943"/>
                    </a:moveTo>
                    <a:cubicBezTo>
                      <a:pt x="1953" y="14705"/>
                      <a:pt x="2132" y="15515"/>
                      <a:pt x="2155" y="16336"/>
                    </a:cubicBezTo>
                    <a:cubicBezTo>
                      <a:pt x="2167" y="17027"/>
                      <a:pt x="2263" y="16765"/>
                      <a:pt x="2263" y="16765"/>
                    </a:cubicBezTo>
                    <a:cubicBezTo>
                      <a:pt x="2405" y="16467"/>
                      <a:pt x="2370" y="16765"/>
                      <a:pt x="2346" y="16193"/>
                    </a:cubicBezTo>
                    <a:cubicBezTo>
                      <a:pt x="2322" y="15550"/>
                      <a:pt x="2179" y="14919"/>
                      <a:pt x="1929" y="14324"/>
                    </a:cubicBezTo>
                    <a:cubicBezTo>
                      <a:pt x="1810" y="14062"/>
                      <a:pt x="1596" y="13812"/>
                      <a:pt x="1655" y="13955"/>
                    </a:cubicBezTo>
                    <a:close/>
                    <a:moveTo>
                      <a:pt x="2036" y="16348"/>
                    </a:moveTo>
                    <a:cubicBezTo>
                      <a:pt x="2036" y="16348"/>
                      <a:pt x="1810" y="15610"/>
                      <a:pt x="1584" y="15062"/>
                    </a:cubicBezTo>
                    <a:lnTo>
                      <a:pt x="1501" y="15098"/>
                    </a:lnTo>
                    <a:cubicBezTo>
                      <a:pt x="1679" y="15503"/>
                      <a:pt x="1822" y="15908"/>
                      <a:pt x="1953" y="16336"/>
                    </a:cubicBezTo>
                    <a:cubicBezTo>
                      <a:pt x="1953" y="16336"/>
                      <a:pt x="1941" y="16384"/>
                      <a:pt x="2036" y="16360"/>
                    </a:cubicBezTo>
                    <a:close/>
                    <a:moveTo>
                      <a:pt x="3548" y="18313"/>
                    </a:moveTo>
                    <a:cubicBezTo>
                      <a:pt x="3548" y="18313"/>
                      <a:pt x="4239" y="17515"/>
                      <a:pt x="4584" y="17170"/>
                    </a:cubicBezTo>
                    <a:cubicBezTo>
                      <a:pt x="5108" y="16634"/>
                      <a:pt x="4715" y="16836"/>
                      <a:pt x="4715" y="16836"/>
                    </a:cubicBezTo>
                    <a:cubicBezTo>
                      <a:pt x="4120" y="17312"/>
                      <a:pt x="4263" y="17193"/>
                      <a:pt x="3882" y="17693"/>
                    </a:cubicBezTo>
                    <a:cubicBezTo>
                      <a:pt x="3739" y="17896"/>
                      <a:pt x="3632" y="18098"/>
                      <a:pt x="3548" y="18324"/>
                    </a:cubicBezTo>
                    <a:close/>
                    <a:moveTo>
                      <a:pt x="3370" y="18848"/>
                    </a:moveTo>
                    <a:cubicBezTo>
                      <a:pt x="4120" y="18253"/>
                      <a:pt x="4870" y="17670"/>
                      <a:pt x="5596" y="17039"/>
                    </a:cubicBezTo>
                    <a:lnTo>
                      <a:pt x="5644" y="16955"/>
                    </a:lnTo>
                    <a:lnTo>
                      <a:pt x="5573" y="16860"/>
                    </a:lnTo>
                    <a:cubicBezTo>
                      <a:pt x="4906" y="17384"/>
                      <a:pt x="4203" y="17848"/>
                      <a:pt x="3596" y="18444"/>
                    </a:cubicBezTo>
                    <a:lnTo>
                      <a:pt x="3275" y="18872"/>
                    </a:lnTo>
                    <a:cubicBezTo>
                      <a:pt x="3310" y="18872"/>
                      <a:pt x="3334" y="18860"/>
                      <a:pt x="3370" y="188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62" name="Google Shape;3762;p42"/>
            <p:cNvGrpSpPr/>
            <p:nvPr/>
          </p:nvGrpSpPr>
          <p:grpSpPr>
            <a:xfrm>
              <a:off x="1483331" y="3845113"/>
              <a:ext cx="1831022" cy="1517790"/>
              <a:chOff x="1692881" y="3926201"/>
              <a:chExt cx="1831022" cy="1517790"/>
            </a:xfrm>
          </p:grpSpPr>
          <p:sp>
            <p:nvSpPr>
              <p:cNvPr id="3763" name="Google Shape;3763;p42"/>
              <p:cNvSpPr/>
              <p:nvPr/>
            </p:nvSpPr>
            <p:spPr>
              <a:xfrm rot="707710">
                <a:off x="2261749" y="4112096"/>
                <a:ext cx="1149338" cy="1222523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4990" extrusionOk="0">
                    <a:moveTo>
                      <a:pt x="10569" y="1"/>
                    </a:moveTo>
                    <a:cubicBezTo>
                      <a:pt x="10413" y="1"/>
                      <a:pt x="10259" y="218"/>
                      <a:pt x="10384" y="396"/>
                    </a:cubicBezTo>
                    <a:cubicBezTo>
                      <a:pt x="11408" y="1873"/>
                      <a:pt x="12551" y="3266"/>
                      <a:pt x="13789" y="4587"/>
                    </a:cubicBezTo>
                    <a:cubicBezTo>
                      <a:pt x="13777" y="5278"/>
                      <a:pt x="13801" y="5968"/>
                      <a:pt x="13860" y="6671"/>
                    </a:cubicBezTo>
                    <a:cubicBezTo>
                      <a:pt x="13848" y="6706"/>
                      <a:pt x="13836" y="6742"/>
                      <a:pt x="13848" y="6778"/>
                    </a:cubicBezTo>
                    <a:lnTo>
                      <a:pt x="13884" y="6968"/>
                    </a:lnTo>
                    <a:cubicBezTo>
                      <a:pt x="13432" y="7659"/>
                      <a:pt x="13003" y="8349"/>
                      <a:pt x="12610" y="9076"/>
                    </a:cubicBezTo>
                    <a:cubicBezTo>
                      <a:pt x="12562" y="8385"/>
                      <a:pt x="12491" y="7695"/>
                      <a:pt x="12408" y="7016"/>
                    </a:cubicBezTo>
                    <a:cubicBezTo>
                      <a:pt x="12398" y="6889"/>
                      <a:pt x="12310" y="6834"/>
                      <a:pt x="12215" y="6834"/>
                    </a:cubicBezTo>
                    <a:cubicBezTo>
                      <a:pt x="12087" y="6834"/>
                      <a:pt x="11947" y="6935"/>
                      <a:pt x="11967" y="7099"/>
                    </a:cubicBezTo>
                    <a:cubicBezTo>
                      <a:pt x="12027" y="7635"/>
                      <a:pt x="12074" y="8171"/>
                      <a:pt x="12110" y="8683"/>
                    </a:cubicBezTo>
                    <a:cubicBezTo>
                      <a:pt x="11705" y="7885"/>
                      <a:pt x="11467" y="7016"/>
                      <a:pt x="11146" y="6171"/>
                    </a:cubicBezTo>
                    <a:cubicBezTo>
                      <a:pt x="10705" y="5016"/>
                      <a:pt x="10134" y="3920"/>
                      <a:pt x="9443" y="2896"/>
                    </a:cubicBezTo>
                    <a:cubicBezTo>
                      <a:pt x="9394" y="2821"/>
                      <a:pt x="9319" y="2790"/>
                      <a:pt x="9244" y="2790"/>
                    </a:cubicBezTo>
                    <a:cubicBezTo>
                      <a:pt x="9083" y="2790"/>
                      <a:pt x="8924" y="2936"/>
                      <a:pt x="9038" y="3099"/>
                    </a:cubicBezTo>
                    <a:cubicBezTo>
                      <a:pt x="9872" y="4385"/>
                      <a:pt x="10538" y="5766"/>
                      <a:pt x="11027" y="7206"/>
                    </a:cubicBezTo>
                    <a:cubicBezTo>
                      <a:pt x="11324" y="8076"/>
                      <a:pt x="11634" y="8885"/>
                      <a:pt x="12158" y="9647"/>
                    </a:cubicBezTo>
                    <a:cubicBezTo>
                      <a:pt x="12181" y="11112"/>
                      <a:pt x="11991" y="12505"/>
                      <a:pt x="11360" y="13898"/>
                    </a:cubicBezTo>
                    <a:cubicBezTo>
                      <a:pt x="11134" y="13398"/>
                      <a:pt x="10919" y="12910"/>
                      <a:pt x="10693" y="12421"/>
                    </a:cubicBezTo>
                    <a:lnTo>
                      <a:pt x="10693" y="12386"/>
                    </a:lnTo>
                    <a:cubicBezTo>
                      <a:pt x="10622" y="10778"/>
                      <a:pt x="10491" y="9171"/>
                      <a:pt x="10300" y="7576"/>
                    </a:cubicBezTo>
                    <a:cubicBezTo>
                      <a:pt x="10290" y="7450"/>
                      <a:pt x="10204" y="7394"/>
                      <a:pt x="10110" y="7394"/>
                    </a:cubicBezTo>
                    <a:cubicBezTo>
                      <a:pt x="9982" y="7394"/>
                      <a:pt x="9839" y="7499"/>
                      <a:pt x="9860" y="7671"/>
                    </a:cubicBezTo>
                    <a:cubicBezTo>
                      <a:pt x="9991" y="8838"/>
                      <a:pt x="10098" y="10016"/>
                      <a:pt x="10169" y="11195"/>
                    </a:cubicBezTo>
                    <a:cubicBezTo>
                      <a:pt x="9407" y="9326"/>
                      <a:pt x="8788" y="7409"/>
                      <a:pt x="8538" y="5373"/>
                    </a:cubicBezTo>
                    <a:cubicBezTo>
                      <a:pt x="8523" y="5247"/>
                      <a:pt x="8434" y="5192"/>
                      <a:pt x="8338" y="5192"/>
                    </a:cubicBezTo>
                    <a:cubicBezTo>
                      <a:pt x="8208" y="5192"/>
                      <a:pt x="8065" y="5296"/>
                      <a:pt x="8086" y="5468"/>
                    </a:cubicBezTo>
                    <a:cubicBezTo>
                      <a:pt x="8264" y="6766"/>
                      <a:pt x="8562" y="8040"/>
                      <a:pt x="8979" y="9290"/>
                    </a:cubicBezTo>
                    <a:cubicBezTo>
                      <a:pt x="7586" y="8147"/>
                      <a:pt x="6264" y="6909"/>
                      <a:pt x="5038" y="5575"/>
                    </a:cubicBezTo>
                    <a:cubicBezTo>
                      <a:pt x="4989" y="5521"/>
                      <a:pt x="4932" y="5498"/>
                      <a:pt x="4878" y="5498"/>
                    </a:cubicBezTo>
                    <a:cubicBezTo>
                      <a:pt x="4706" y="5498"/>
                      <a:pt x="4551" y="5722"/>
                      <a:pt x="4704" y="5885"/>
                    </a:cubicBezTo>
                    <a:cubicBezTo>
                      <a:pt x="6109" y="7409"/>
                      <a:pt x="7633" y="8826"/>
                      <a:pt x="9264" y="10112"/>
                    </a:cubicBezTo>
                    <a:cubicBezTo>
                      <a:pt x="9800" y="11552"/>
                      <a:pt x="10431" y="12969"/>
                      <a:pt x="11086" y="14374"/>
                    </a:cubicBezTo>
                    <a:cubicBezTo>
                      <a:pt x="11098" y="14386"/>
                      <a:pt x="11110" y="14398"/>
                      <a:pt x="11110" y="14410"/>
                    </a:cubicBezTo>
                    <a:cubicBezTo>
                      <a:pt x="11015" y="14612"/>
                      <a:pt x="10896" y="14803"/>
                      <a:pt x="10777" y="15005"/>
                    </a:cubicBezTo>
                    <a:cubicBezTo>
                      <a:pt x="10384" y="15612"/>
                      <a:pt x="9979" y="16196"/>
                      <a:pt x="9634" y="16803"/>
                    </a:cubicBezTo>
                    <a:cubicBezTo>
                      <a:pt x="9562" y="15743"/>
                      <a:pt x="9503" y="14767"/>
                      <a:pt x="9122" y="13731"/>
                    </a:cubicBezTo>
                    <a:cubicBezTo>
                      <a:pt x="8610" y="12386"/>
                      <a:pt x="7812" y="11171"/>
                      <a:pt x="7014" y="9993"/>
                    </a:cubicBezTo>
                    <a:cubicBezTo>
                      <a:pt x="6964" y="9912"/>
                      <a:pt x="6887" y="9878"/>
                      <a:pt x="6811" y="9878"/>
                    </a:cubicBezTo>
                    <a:cubicBezTo>
                      <a:pt x="6651" y="9878"/>
                      <a:pt x="6496" y="10026"/>
                      <a:pt x="6609" y="10195"/>
                    </a:cubicBezTo>
                    <a:cubicBezTo>
                      <a:pt x="7324" y="11255"/>
                      <a:pt x="8038" y="12338"/>
                      <a:pt x="8538" y="13517"/>
                    </a:cubicBezTo>
                    <a:cubicBezTo>
                      <a:pt x="8824" y="14207"/>
                      <a:pt x="9002" y="14934"/>
                      <a:pt x="9074" y="15672"/>
                    </a:cubicBezTo>
                    <a:cubicBezTo>
                      <a:pt x="8598" y="15124"/>
                      <a:pt x="8181" y="14529"/>
                      <a:pt x="7812" y="13886"/>
                    </a:cubicBezTo>
                    <a:cubicBezTo>
                      <a:pt x="7766" y="13806"/>
                      <a:pt x="7693" y="13772"/>
                      <a:pt x="7620" y="13772"/>
                    </a:cubicBezTo>
                    <a:cubicBezTo>
                      <a:pt x="7465" y="13772"/>
                      <a:pt x="7310" y="13922"/>
                      <a:pt x="7407" y="14100"/>
                    </a:cubicBezTo>
                    <a:cubicBezTo>
                      <a:pt x="7848" y="14886"/>
                      <a:pt x="8383" y="15624"/>
                      <a:pt x="9002" y="16303"/>
                    </a:cubicBezTo>
                    <a:cubicBezTo>
                      <a:pt x="9038" y="16339"/>
                      <a:pt x="9086" y="16374"/>
                      <a:pt x="9145" y="16374"/>
                    </a:cubicBezTo>
                    <a:cubicBezTo>
                      <a:pt x="9169" y="16731"/>
                      <a:pt x="9193" y="17101"/>
                      <a:pt x="9229" y="17470"/>
                    </a:cubicBezTo>
                    <a:cubicBezTo>
                      <a:pt x="9229" y="17493"/>
                      <a:pt x="9229" y="17517"/>
                      <a:pt x="9253" y="17541"/>
                    </a:cubicBezTo>
                    <a:cubicBezTo>
                      <a:pt x="8979" y="18089"/>
                      <a:pt x="8800" y="18672"/>
                      <a:pt x="8717" y="19268"/>
                    </a:cubicBezTo>
                    <a:cubicBezTo>
                      <a:pt x="7776" y="17482"/>
                      <a:pt x="7026" y="15612"/>
                      <a:pt x="6443" y="13672"/>
                    </a:cubicBezTo>
                    <a:cubicBezTo>
                      <a:pt x="6443" y="13636"/>
                      <a:pt x="6431" y="13600"/>
                      <a:pt x="6419" y="13564"/>
                    </a:cubicBezTo>
                    <a:cubicBezTo>
                      <a:pt x="5931" y="11909"/>
                      <a:pt x="5573" y="10219"/>
                      <a:pt x="5359" y="8492"/>
                    </a:cubicBezTo>
                    <a:cubicBezTo>
                      <a:pt x="5344" y="8369"/>
                      <a:pt x="5257" y="8315"/>
                      <a:pt x="5163" y="8315"/>
                    </a:cubicBezTo>
                    <a:cubicBezTo>
                      <a:pt x="5031" y="8315"/>
                      <a:pt x="4886" y="8421"/>
                      <a:pt x="4907" y="8588"/>
                    </a:cubicBezTo>
                    <a:cubicBezTo>
                      <a:pt x="5073" y="9981"/>
                      <a:pt x="5347" y="11362"/>
                      <a:pt x="5693" y="12719"/>
                    </a:cubicBezTo>
                    <a:cubicBezTo>
                      <a:pt x="4228" y="10790"/>
                      <a:pt x="3430" y="8492"/>
                      <a:pt x="2776" y="6171"/>
                    </a:cubicBezTo>
                    <a:cubicBezTo>
                      <a:pt x="2740" y="6050"/>
                      <a:pt x="2641" y="5997"/>
                      <a:pt x="2545" y="5997"/>
                    </a:cubicBezTo>
                    <a:cubicBezTo>
                      <a:pt x="2413" y="5997"/>
                      <a:pt x="2287" y="6096"/>
                      <a:pt x="2335" y="6254"/>
                    </a:cubicBezTo>
                    <a:cubicBezTo>
                      <a:pt x="3097" y="8969"/>
                      <a:pt x="4061" y="11671"/>
                      <a:pt x="5990" y="13779"/>
                    </a:cubicBezTo>
                    <a:cubicBezTo>
                      <a:pt x="6728" y="16243"/>
                      <a:pt x="7752" y="18613"/>
                      <a:pt x="9062" y="20839"/>
                    </a:cubicBezTo>
                    <a:cubicBezTo>
                      <a:pt x="8693" y="20387"/>
                      <a:pt x="8145" y="19827"/>
                      <a:pt x="8026" y="19720"/>
                    </a:cubicBezTo>
                    <a:cubicBezTo>
                      <a:pt x="7633" y="19363"/>
                      <a:pt x="7240" y="18982"/>
                      <a:pt x="6871" y="18601"/>
                    </a:cubicBezTo>
                    <a:cubicBezTo>
                      <a:pt x="6705" y="18410"/>
                      <a:pt x="6538" y="18232"/>
                      <a:pt x="6383" y="18041"/>
                    </a:cubicBezTo>
                    <a:cubicBezTo>
                      <a:pt x="6383" y="18005"/>
                      <a:pt x="6371" y="17970"/>
                      <a:pt x="6359" y="17934"/>
                    </a:cubicBezTo>
                    <a:cubicBezTo>
                      <a:pt x="5526" y="16339"/>
                      <a:pt x="4788" y="14779"/>
                      <a:pt x="4466" y="12981"/>
                    </a:cubicBezTo>
                    <a:cubicBezTo>
                      <a:pt x="4441" y="12857"/>
                      <a:pt x="4349" y="12803"/>
                      <a:pt x="4253" y="12803"/>
                    </a:cubicBezTo>
                    <a:cubicBezTo>
                      <a:pt x="4119" y="12803"/>
                      <a:pt x="3979" y="12909"/>
                      <a:pt x="4014" y="13076"/>
                    </a:cubicBezTo>
                    <a:cubicBezTo>
                      <a:pt x="4240" y="14219"/>
                      <a:pt x="4597" y="15327"/>
                      <a:pt x="5085" y="16374"/>
                    </a:cubicBezTo>
                    <a:lnTo>
                      <a:pt x="4895" y="16112"/>
                    </a:lnTo>
                    <a:cubicBezTo>
                      <a:pt x="3502" y="14184"/>
                      <a:pt x="2144" y="12219"/>
                      <a:pt x="775" y="10266"/>
                    </a:cubicBezTo>
                    <a:cubicBezTo>
                      <a:pt x="733" y="10206"/>
                      <a:pt x="679" y="10181"/>
                      <a:pt x="625" y="10181"/>
                    </a:cubicBezTo>
                    <a:cubicBezTo>
                      <a:pt x="466" y="10181"/>
                      <a:pt x="306" y="10398"/>
                      <a:pt x="430" y="10576"/>
                    </a:cubicBezTo>
                    <a:cubicBezTo>
                      <a:pt x="2014" y="12814"/>
                      <a:pt x="3538" y="15112"/>
                      <a:pt x="5192" y="17291"/>
                    </a:cubicBezTo>
                    <a:cubicBezTo>
                      <a:pt x="5812" y="18089"/>
                      <a:pt x="6478" y="18851"/>
                      <a:pt x="7205" y="19553"/>
                    </a:cubicBezTo>
                    <a:cubicBezTo>
                      <a:pt x="6776" y="19363"/>
                      <a:pt x="6324" y="19208"/>
                      <a:pt x="5871" y="19077"/>
                    </a:cubicBezTo>
                    <a:cubicBezTo>
                      <a:pt x="5859" y="19065"/>
                      <a:pt x="5847" y="19053"/>
                      <a:pt x="5835" y="19041"/>
                    </a:cubicBezTo>
                    <a:cubicBezTo>
                      <a:pt x="4192" y="17815"/>
                      <a:pt x="2335" y="16886"/>
                      <a:pt x="299" y="16553"/>
                    </a:cubicBezTo>
                    <a:cubicBezTo>
                      <a:pt x="281" y="16549"/>
                      <a:pt x="264" y="16548"/>
                      <a:pt x="248" y="16548"/>
                    </a:cubicBezTo>
                    <a:cubicBezTo>
                      <a:pt x="1" y="16548"/>
                      <a:pt x="7" y="16961"/>
                      <a:pt x="275" y="17005"/>
                    </a:cubicBezTo>
                    <a:cubicBezTo>
                      <a:pt x="1883" y="17279"/>
                      <a:pt x="3371" y="17946"/>
                      <a:pt x="4716" y="18827"/>
                    </a:cubicBezTo>
                    <a:cubicBezTo>
                      <a:pt x="3793" y="18684"/>
                      <a:pt x="2862" y="18614"/>
                      <a:pt x="1931" y="18614"/>
                    </a:cubicBezTo>
                    <a:cubicBezTo>
                      <a:pt x="1625" y="18614"/>
                      <a:pt x="1319" y="18622"/>
                      <a:pt x="1013" y="18636"/>
                    </a:cubicBezTo>
                    <a:cubicBezTo>
                      <a:pt x="719" y="18636"/>
                      <a:pt x="693" y="19089"/>
                      <a:pt x="978" y="19089"/>
                    </a:cubicBezTo>
                    <a:cubicBezTo>
                      <a:pt x="982" y="19089"/>
                      <a:pt x="986" y="19089"/>
                      <a:pt x="990" y="19089"/>
                    </a:cubicBezTo>
                    <a:cubicBezTo>
                      <a:pt x="1293" y="19080"/>
                      <a:pt x="1598" y="19075"/>
                      <a:pt x="1902" y="19075"/>
                    </a:cubicBezTo>
                    <a:cubicBezTo>
                      <a:pt x="4044" y="19075"/>
                      <a:pt x="6183" y="19341"/>
                      <a:pt x="8038" y="20530"/>
                    </a:cubicBezTo>
                    <a:cubicBezTo>
                      <a:pt x="8076" y="20552"/>
                      <a:pt x="8114" y="20560"/>
                      <a:pt x="8154" y="20560"/>
                    </a:cubicBezTo>
                    <a:cubicBezTo>
                      <a:pt x="8178" y="20560"/>
                      <a:pt x="8202" y="20558"/>
                      <a:pt x="8229" y="20553"/>
                    </a:cubicBezTo>
                    <a:cubicBezTo>
                      <a:pt x="8586" y="20911"/>
                      <a:pt x="8991" y="21280"/>
                      <a:pt x="9372" y="21387"/>
                    </a:cubicBezTo>
                    <a:lnTo>
                      <a:pt x="9407" y="21387"/>
                    </a:lnTo>
                    <a:cubicBezTo>
                      <a:pt x="10157" y="22613"/>
                      <a:pt x="10991" y="23792"/>
                      <a:pt x="11908" y="24911"/>
                    </a:cubicBezTo>
                    <a:cubicBezTo>
                      <a:pt x="11952" y="24967"/>
                      <a:pt x="12006" y="24990"/>
                      <a:pt x="12059" y="24990"/>
                    </a:cubicBezTo>
                    <a:cubicBezTo>
                      <a:pt x="12224" y="24990"/>
                      <a:pt x="12385" y="24772"/>
                      <a:pt x="12241" y="24601"/>
                    </a:cubicBezTo>
                    <a:cubicBezTo>
                      <a:pt x="12205" y="24554"/>
                      <a:pt x="12158" y="24494"/>
                      <a:pt x="12110" y="24435"/>
                    </a:cubicBezTo>
                    <a:cubicBezTo>
                      <a:pt x="12003" y="22518"/>
                      <a:pt x="13813" y="21494"/>
                      <a:pt x="14956" y="20149"/>
                    </a:cubicBezTo>
                    <a:cubicBezTo>
                      <a:pt x="16658" y="20077"/>
                      <a:pt x="18349" y="19875"/>
                      <a:pt x="20016" y="19541"/>
                    </a:cubicBezTo>
                    <a:cubicBezTo>
                      <a:pt x="20266" y="19462"/>
                      <a:pt x="20201" y="19099"/>
                      <a:pt x="19955" y="19099"/>
                    </a:cubicBezTo>
                    <a:cubicBezTo>
                      <a:pt x="19944" y="19099"/>
                      <a:pt x="19932" y="19099"/>
                      <a:pt x="19921" y="19101"/>
                    </a:cubicBezTo>
                    <a:cubicBezTo>
                      <a:pt x="18397" y="19398"/>
                      <a:pt x="16861" y="19589"/>
                      <a:pt x="15301" y="19672"/>
                    </a:cubicBezTo>
                    <a:cubicBezTo>
                      <a:pt x="15420" y="19518"/>
                      <a:pt x="15515" y="19351"/>
                      <a:pt x="15599" y="19184"/>
                    </a:cubicBezTo>
                    <a:cubicBezTo>
                      <a:pt x="18682" y="19006"/>
                      <a:pt x="21349" y="17577"/>
                      <a:pt x="23338" y="15243"/>
                    </a:cubicBezTo>
                    <a:cubicBezTo>
                      <a:pt x="23493" y="15069"/>
                      <a:pt x="23346" y="14824"/>
                      <a:pt x="23182" y="14824"/>
                    </a:cubicBezTo>
                    <a:cubicBezTo>
                      <a:pt x="23134" y="14824"/>
                      <a:pt x="23084" y="14846"/>
                      <a:pt x="23040" y="14898"/>
                    </a:cubicBezTo>
                    <a:cubicBezTo>
                      <a:pt x="21647" y="16541"/>
                      <a:pt x="19909" y="17732"/>
                      <a:pt x="17920" y="18327"/>
                    </a:cubicBezTo>
                    <a:cubicBezTo>
                      <a:pt x="19563" y="17386"/>
                      <a:pt x="21016" y="15850"/>
                      <a:pt x="21802" y="14398"/>
                    </a:cubicBezTo>
                    <a:cubicBezTo>
                      <a:pt x="21902" y="14214"/>
                      <a:pt x="21739" y="14037"/>
                      <a:pt x="21583" y="14037"/>
                    </a:cubicBezTo>
                    <a:cubicBezTo>
                      <a:pt x="21517" y="14037"/>
                      <a:pt x="21452" y="14069"/>
                      <a:pt x="21409" y="14148"/>
                    </a:cubicBezTo>
                    <a:cubicBezTo>
                      <a:pt x="20671" y="15458"/>
                      <a:pt x="19647" y="16589"/>
                      <a:pt x="18408" y="17458"/>
                    </a:cubicBezTo>
                    <a:cubicBezTo>
                      <a:pt x="18670" y="16839"/>
                      <a:pt x="18873" y="16208"/>
                      <a:pt x="19194" y="15612"/>
                    </a:cubicBezTo>
                    <a:cubicBezTo>
                      <a:pt x="19294" y="15429"/>
                      <a:pt x="19132" y="15251"/>
                      <a:pt x="18976" y="15251"/>
                    </a:cubicBezTo>
                    <a:cubicBezTo>
                      <a:pt x="18909" y="15251"/>
                      <a:pt x="18844" y="15284"/>
                      <a:pt x="18801" y="15362"/>
                    </a:cubicBezTo>
                    <a:cubicBezTo>
                      <a:pt x="18408" y="16100"/>
                      <a:pt x="18170" y="16898"/>
                      <a:pt x="17837" y="17648"/>
                    </a:cubicBezTo>
                    <a:cubicBezTo>
                      <a:pt x="17801" y="17708"/>
                      <a:pt x="17801" y="17779"/>
                      <a:pt x="17837" y="17839"/>
                    </a:cubicBezTo>
                    <a:cubicBezTo>
                      <a:pt x="17230" y="18208"/>
                      <a:pt x="16575" y="18482"/>
                      <a:pt x="15884" y="18660"/>
                    </a:cubicBezTo>
                    <a:cubicBezTo>
                      <a:pt x="16325" y="17779"/>
                      <a:pt x="16694" y="16851"/>
                      <a:pt x="17265" y="16041"/>
                    </a:cubicBezTo>
                    <a:cubicBezTo>
                      <a:pt x="18182" y="14767"/>
                      <a:pt x="19682" y="14124"/>
                      <a:pt x="20575" y="12838"/>
                    </a:cubicBezTo>
                    <a:cubicBezTo>
                      <a:pt x="21230" y="11898"/>
                      <a:pt x="21456" y="10838"/>
                      <a:pt x="21433" y="9707"/>
                    </a:cubicBezTo>
                    <a:cubicBezTo>
                      <a:pt x="21433" y="9552"/>
                      <a:pt x="21307" y="9471"/>
                      <a:pt x="21188" y="9471"/>
                    </a:cubicBezTo>
                    <a:cubicBezTo>
                      <a:pt x="21078" y="9471"/>
                      <a:pt x="20974" y="9540"/>
                      <a:pt x="20980" y="9683"/>
                    </a:cubicBezTo>
                    <a:cubicBezTo>
                      <a:pt x="21016" y="11564"/>
                      <a:pt x="20206" y="12564"/>
                      <a:pt x="19099" y="13576"/>
                    </a:cubicBezTo>
                    <a:cubicBezTo>
                      <a:pt x="18611" y="11814"/>
                      <a:pt x="18385" y="9981"/>
                      <a:pt x="18456" y="8159"/>
                    </a:cubicBezTo>
                    <a:cubicBezTo>
                      <a:pt x="18456" y="8004"/>
                      <a:pt x="18334" y="7923"/>
                      <a:pt x="18215" y="7923"/>
                    </a:cubicBezTo>
                    <a:cubicBezTo>
                      <a:pt x="18105" y="7923"/>
                      <a:pt x="17997" y="7992"/>
                      <a:pt x="17992" y="8135"/>
                    </a:cubicBezTo>
                    <a:cubicBezTo>
                      <a:pt x="17920" y="10088"/>
                      <a:pt x="18170" y="12040"/>
                      <a:pt x="18718" y="13922"/>
                    </a:cubicBezTo>
                    <a:cubicBezTo>
                      <a:pt x="18456" y="14148"/>
                      <a:pt x="18194" y="14386"/>
                      <a:pt x="17908" y="14648"/>
                    </a:cubicBezTo>
                    <a:cubicBezTo>
                      <a:pt x="17432" y="15100"/>
                      <a:pt x="17003" y="15624"/>
                      <a:pt x="16670" y="16196"/>
                    </a:cubicBezTo>
                    <a:lnTo>
                      <a:pt x="16634" y="15910"/>
                    </a:lnTo>
                    <a:cubicBezTo>
                      <a:pt x="17539" y="14707"/>
                      <a:pt x="17635" y="13267"/>
                      <a:pt x="17765" y="11802"/>
                    </a:cubicBezTo>
                    <a:cubicBezTo>
                      <a:pt x="17778" y="11648"/>
                      <a:pt x="17661" y="11567"/>
                      <a:pt x="17542" y="11567"/>
                    </a:cubicBezTo>
                    <a:cubicBezTo>
                      <a:pt x="17431" y="11567"/>
                      <a:pt x="17318" y="11636"/>
                      <a:pt x="17301" y="11778"/>
                    </a:cubicBezTo>
                    <a:cubicBezTo>
                      <a:pt x="17194" y="12981"/>
                      <a:pt x="17123" y="14160"/>
                      <a:pt x="16551" y="15207"/>
                    </a:cubicBezTo>
                    <a:cubicBezTo>
                      <a:pt x="16313" y="12814"/>
                      <a:pt x="16372" y="10409"/>
                      <a:pt x="16730" y="8040"/>
                    </a:cubicBezTo>
                    <a:cubicBezTo>
                      <a:pt x="16748" y="7885"/>
                      <a:pt x="16635" y="7804"/>
                      <a:pt x="16515" y="7804"/>
                    </a:cubicBezTo>
                    <a:cubicBezTo>
                      <a:pt x="16404" y="7804"/>
                      <a:pt x="16288" y="7873"/>
                      <a:pt x="16265" y="8016"/>
                    </a:cubicBezTo>
                    <a:cubicBezTo>
                      <a:pt x="15956" y="10088"/>
                      <a:pt x="15872" y="12207"/>
                      <a:pt x="16015" y="14303"/>
                    </a:cubicBezTo>
                    <a:cubicBezTo>
                      <a:pt x="15194" y="13088"/>
                      <a:pt x="14551" y="11767"/>
                      <a:pt x="14110" y="10362"/>
                    </a:cubicBezTo>
                    <a:cubicBezTo>
                      <a:pt x="14076" y="10248"/>
                      <a:pt x="13977" y="10198"/>
                      <a:pt x="13881" y="10198"/>
                    </a:cubicBezTo>
                    <a:cubicBezTo>
                      <a:pt x="13745" y="10198"/>
                      <a:pt x="13614" y="10297"/>
                      <a:pt x="13670" y="10457"/>
                    </a:cubicBezTo>
                    <a:cubicBezTo>
                      <a:pt x="14217" y="12159"/>
                      <a:pt x="14968" y="13767"/>
                      <a:pt x="16087" y="15160"/>
                    </a:cubicBezTo>
                    <a:cubicBezTo>
                      <a:pt x="16111" y="15386"/>
                      <a:pt x="16122" y="15600"/>
                      <a:pt x="16158" y="15815"/>
                    </a:cubicBezTo>
                    <a:cubicBezTo>
                      <a:pt x="16134" y="15862"/>
                      <a:pt x="16146" y="15922"/>
                      <a:pt x="16170" y="15969"/>
                    </a:cubicBezTo>
                    <a:cubicBezTo>
                      <a:pt x="16206" y="16220"/>
                      <a:pt x="16230" y="16458"/>
                      <a:pt x="16265" y="16708"/>
                    </a:cubicBezTo>
                    <a:cubicBezTo>
                      <a:pt x="16277" y="16743"/>
                      <a:pt x="16289" y="16779"/>
                      <a:pt x="16313" y="16803"/>
                    </a:cubicBezTo>
                    <a:cubicBezTo>
                      <a:pt x="16146" y="17112"/>
                      <a:pt x="15980" y="17434"/>
                      <a:pt x="15825" y="17767"/>
                    </a:cubicBezTo>
                    <a:cubicBezTo>
                      <a:pt x="15468" y="18470"/>
                      <a:pt x="15027" y="19137"/>
                      <a:pt x="14515" y="19744"/>
                    </a:cubicBezTo>
                    <a:cubicBezTo>
                      <a:pt x="14372" y="19232"/>
                      <a:pt x="14408" y="18446"/>
                      <a:pt x="14396" y="18065"/>
                    </a:cubicBezTo>
                    <a:cubicBezTo>
                      <a:pt x="14384" y="17613"/>
                      <a:pt x="14384" y="17172"/>
                      <a:pt x="14396" y="16720"/>
                    </a:cubicBezTo>
                    <a:cubicBezTo>
                      <a:pt x="14420" y="15719"/>
                      <a:pt x="14515" y="14707"/>
                      <a:pt x="14598" y="13695"/>
                    </a:cubicBezTo>
                    <a:cubicBezTo>
                      <a:pt x="14611" y="13542"/>
                      <a:pt x="14496" y="13465"/>
                      <a:pt x="14380" y="13465"/>
                    </a:cubicBezTo>
                    <a:cubicBezTo>
                      <a:pt x="14270" y="13465"/>
                      <a:pt x="14158" y="13533"/>
                      <a:pt x="14146" y="13672"/>
                    </a:cubicBezTo>
                    <a:cubicBezTo>
                      <a:pt x="14039" y="14910"/>
                      <a:pt x="13932" y="16136"/>
                      <a:pt x="13932" y="17374"/>
                    </a:cubicBezTo>
                    <a:cubicBezTo>
                      <a:pt x="13932" y="17791"/>
                      <a:pt x="13896" y="18410"/>
                      <a:pt x="13932" y="19006"/>
                    </a:cubicBezTo>
                    <a:cubicBezTo>
                      <a:pt x="13122" y="18410"/>
                      <a:pt x="12384" y="17720"/>
                      <a:pt x="11741" y="16946"/>
                    </a:cubicBezTo>
                    <a:cubicBezTo>
                      <a:pt x="11694" y="16890"/>
                      <a:pt x="11638" y="16867"/>
                      <a:pt x="11584" y="16867"/>
                    </a:cubicBezTo>
                    <a:cubicBezTo>
                      <a:pt x="11417" y="16867"/>
                      <a:pt x="11261" y="17085"/>
                      <a:pt x="11396" y="17255"/>
                    </a:cubicBezTo>
                    <a:cubicBezTo>
                      <a:pt x="12158" y="18160"/>
                      <a:pt x="13039" y="18970"/>
                      <a:pt x="14003" y="19637"/>
                    </a:cubicBezTo>
                    <a:cubicBezTo>
                      <a:pt x="14039" y="19815"/>
                      <a:pt x="14098" y="19982"/>
                      <a:pt x="14182" y="20149"/>
                    </a:cubicBezTo>
                    <a:cubicBezTo>
                      <a:pt x="13682" y="20720"/>
                      <a:pt x="13158" y="21268"/>
                      <a:pt x="12634" y="21899"/>
                    </a:cubicBezTo>
                    <a:cubicBezTo>
                      <a:pt x="12110" y="22518"/>
                      <a:pt x="11741" y="23125"/>
                      <a:pt x="11669" y="23887"/>
                    </a:cubicBezTo>
                    <a:cubicBezTo>
                      <a:pt x="10729" y="22673"/>
                      <a:pt x="9884" y="21387"/>
                      <a:pt x="9133" y="20041"/>
                    </a:cubicBezTo>
                    <a:cubicBezTo>
                      <a:pt x="9098" y="17291"/>
                      <a:pt x="11443" y="15577"/>
                      <a:pt x="12265" y="13100"/>
                    </a:cubicBezTo>
                    <a:cubicBezTo>
                      <a:pt x="12574" y="12100"/>
                      <a:pt x="12717" y="11052"/>
                      <a:pt x="12670" y="10004"/>
                    </a:cubicBezTo>
                    <a:cubicBezTo>
                      <a:pt x="13717" y="7957"/>
                      <a:pt x="15003" y="6040"/>
                      <a:pt x="16503" y="4313"/>
                    </a:cubicBezTo>
                    <a:cubicBezTo>
                      <a:pt x="16650" y="4139"/>
                      <a:pt x="16500" y="3894"/>
                      <a:pt x="16337" y="3894"/>
                    </a:cubicBezTo>
                    <a:cubicBezTo>
                      <a:pt x="16288" y="3894"/>
                      <a:pt x="16238" y="3916"/>
                      <a:pt x="16194" y="3968"/>
                    </a:cubicBezTo>
                    <a:cubicBezTo>
                      <a:pt x="15515" y="4730"/>
                      <a:pt x="14884" y="5540"/>
                      <a:pt x="14301" y="6373"/>
                    </a:cubicBezTo>
                    <a:cubicBezTo>
                      <a:pt x="14194" y="4920"/>
                      <a:pt x="14182" y="3456"/>
                      <a:pt x="14694" y="2075"/>
                    </a:cubicBezTo>
                    <a:cubicBezTo>
                      <a:pt x="14760" y="1904"/>
                      <a:pt x="14615" y="1785"/>
                      <a:pt x="14470" y="1785"/>
                    </a:cubicBezTo>
                    <a:cubicBezTo>
                      <a:pt x="14381" y="1785"/>
                      <a:pt x="14294" y="1829"/>
                      <a:pt x="14253" y="1932"/>
                    </a:cubicBezTo>
                    <a:cubicBezTo>
                      <a:pt x="14027" y="2587"/>
                      <a:pt x="13884" y="3254"/>
                      <a:pt x="13825" y="3944"/>
                    </a:cubicBezTo>
                    <a:cubicBezTo>
                      <a:pt x="12705" y="2730"/>
                      <a:pt x="11669" y="1444"/>
                      <a:pt x="10717" y="87"/>
                    </a:cubicBezTo>
                    <a:cubicBezTo>
                      <a:pt x="10675" y="26"/>
                      <a:pt x="10622" y="1"/>
                      <a:pt x="105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42"/>
              <p:cNvSpPr/>
              <p:nvPr/>
            </p:nvSpPr>
            <p:spPr>
              <a:xfrm rot="707710">
                <a:off x="1807151" y="4054511"/>
                <a:ext cx="1385672" cy="1261170"/>
              </a:xfrm>
              <a:custGeom>
                <a:avLst/>
                <a:gdLst/>
                <a:ahLst/>
                <a:cxnLst/>
                <a:rect l="l" t="t" r="r" b="b"/>
                <a:pathLst>
                  <a:path w="28325" h="25780" extrusionOk="0">
                    <a:moveTo>
                      <a:pt x="8080" y="0"/>
                    </a:moveTo>
                    <a:cubicBezTo>
                      <a:pt x="7931" y="0"/>
                      <a:pt x="7772" y="158"/>
                      <a:pt x="7844" y="342"/>
                    </a:cubicBezTo>
                    <a:cubicBezTo>
                      <a:pt x="8296" y="1401"/>
                      <a:pt x="8618" y="2520"/>
                      <a:pt x="8808" y="3663"/>
                    </a:cubicBezTo>
                    <a:cubicBezTo>
                      <a:pt x="8654" y="3556"/>
                      <a:pt x="8511" y="3437"/>
                      <a:pt x="8356" y="3330"/>
                    </a:cubicBezTo>
                    <a:cubicBezTo>
                      <a:pt x="7796" y="2913"/>
                      <a:pt x="7368" y="2354"/>
                      <a:pt x="7130" y="1699"/>
                    </a:cubicBezTo>
                    <a:cubicBezTo>
                      <a:pt x="7046" y="1449"/>
                      <a:pt x="6915" y="1223"/>
                      <a:pt x="6737" y="1032"/>
                    </a:cubicBezTo>
                    <a:cubicBezTo>
                      <a:pt x="6690" y="977"/>
                      <a:pt x="6633" y="953"/>
                      <a:pt x="6578" y="953"/>
                    </a:cubicBezTo>
                    <a:cubicBezTo>
                      <a:pt x="6409" y="953"/>
                      <a:pt x="6248" y="1171"/>
                      <a:pt x="6391" y="1342"/>
                    </a:cubicBezTo>
                    <a:cubicBezTo>
                      <a:pt x="6760" y="1782"/>
                      <a:pt x="6784" y="2390"/>
                      <a:pt x="7130" y="2842"/>
                    </a:cubicBezTo>
                    <a:cubicBezTo>
                      <a:pt x="7320" y="3080"/>
                      <a:pt x="7546" y="3282"/>
                      <a:pt x="7796" y="3473"/>
                    </a:cubicBezTo>
                    <a:cubicBezTo>
                      <a:pt x="8630" y="4128"/>
                      <a:pt x="9523" y="4723"/>
                      <a:pt x="10451" y="5259"/>
                    </a:cubicBezTo>
                    <a:cubicBezTo>
                      <a:pt x="10463" y="5271"/>
                      <a:pt x="10487" y="5271"/>
                      <a:pt x="10511" y="5283"/>
                    </a:cubicBezTo>
                    <a:cubicBezTo>
                      <a:pt x="10559" y="5449"/>
                      <a:pt x="10618" y="5616"/>
                      <a:pt x="10678" y="5771"/>
                    </a:cubicBezTo>
                    <a:cubicBezTo>
                      <a:pt x="11166" y="6973"/>
                      <a:pt x="12178" y="7438"/>
                      <a:pt x="12952" y="8414"/>
                    </a:cubicBezTo>
                    <a:cubicBezTo>
                      <a:pt x="13880" y="9569"/>
                      <a:pt x="14083" y="11152"/>
                      <a:pt x="14916" y="12379"/>
                    </a:cubicBezTo>
                    <a:cubicBezTo>
                      <a:pt x="15642" y="13462"/>
                      <a:pt x="16631" y="14331"/>
                      <a:pt x="17631" y="15165"/>
                    </a:cubicBezTo>
                    <a:cubicBezTo>
                      <a:pt x="17643" y="15177"/>
                      <a:pt x="17667" y="15189"/>
                      <a:pt x="17690" y="15201"/>
                    </a:cubicBezTo>
                    <a:cubicBezTo>
                      <a:pt x="18202" y="16629"/>
                      <a:pt x="18631" y="18094"/>
                      <a:pt x="19024" y="19570"/>
                    </a:cubicBezTo>
                    <a:cubicBezTo>
                      <a:pt x="17107" y="18106"/>
                      <a:pt x="15916" y="16034"/>
                      <a:pt x="15321" y="13689"/>
                    </a:cubicBezTo>
                    <a:cubicBezTo>
                      <a:pt x="15291" y="13569"/>
                      <a:pt x="15194" y="13516"/>
                      <a:pt x="15098" y="13516"/>
                    </a:cubicBezTo>
                    <a:cubicBezTo>
                      <a:pt x="14965" y="13516"/>
                      <a:pt x="14832" y="13618"/>
                      <a:pt x="14880" y="13784"/>
                    </a:cubicBezTo>
                    <a:cubicBezTo>
                      <a:pt x="15523" y="16391"/>
                      <a:pt x="16893" y="18689"/>
                      <a:pt x="19131" y="20225"/>
                    </a:cubicBezTo>
                    <a:cubicBezTo>
                      <a:pt x="19143" y="20237"/>
                      <a:pt x="19167" y="20249"/>
                      <a:pt x="19191" y="20249"/>
                    </a:cubicBezTo>
                    <a:cubicBezTo>
                      <a:pt x="19274" y="20594"/>
                      <a:pt x="19369" y="20951"/>
                      <a:pt x="19452" y="21297"/>
                    </a:cubicBezTo>
                    <a:cubicBezTo>
                      <a:pt x="17964" y="20487"/>
                      <a:pt x="16619" y="19439"/>
                      <a:pt x="15476" y="18201"/>
                    </a:cubicBezTo>
                    <a:cubicBezTo>
                      <a:pt x="14369" y="15653"/>
                      <a:pt x="13571" y="12986"/>
                      <a:pt x="13106" y="10248"/>
                    </a:cubicBezTo>
                    <a:cubicBezTo>
                      <a:pt x="13086" y="10122"/>
                      <a:pt x="12994" y="10066"/>
                      <a:pt x="12898" y="10066"/>
                    </a:cubicBezTo>
                    <a:cubicBezTo>
                      <a:pt x="12766" y="10066"/>
                      <a:pt x="12626" y="10171"/>
                      <a:pt x="12654" y="10343"/>
                    </a:cubicBezTo>
                    <a:cubicBezTo>
                      <a:pt x="13059" y="12676"/>
                      <a:pt x="13690" y="14951"/>
                      <a:pt x="14559" y="17153"/>
                    </a:cubicBezTo>
                    <a:cubicBezTo>
                      <a:pt x="14083" y="16594"/>
                      <a:pt x="13642" y="16010"/>
                      <a:pt x="13214" y="15415"/>
                    </a:cubicBezTo>
                    <a:cubicBezTo>
                      <a:pt x="13333" y="15332"/>
                      <a:pt x="13368" y="15177"/>
                      <a:pt x="13273" y="15058"/>
                    </a:cubicBezTo>
                    <a:cubicBezTo>
                      <a:pt x="11618" y="12915"/>
                      <a:pt x="11321" y="10295"/>
                      <a:pt x="11094" y="7664"/>
                    </a:cubicBezTo>
                    <a:cubicBezTo>
                      <a:pt x="11079" y="7540"/>
                      <a:pt x="10995" y="7486"/>
                      <a:pt x="10902" y="7486"/>
                    </a:cubicBezTo>
                    <a:cubicBezTo>
                      <a:pt x="10772" y="7486"/>
                      <a:pt x="10628" y="7592"/>
                      <a:pt x="10642" y="7759"/>
                    </a:cubicBezTo>
                    <a:cubicBezTo>
                      <a:pt x="10809" y="9628"/>
                      <a:pt x="11023" y="11462"/>
                      <a:pt x="11690" y="13153"/>
                    </a:cubicBezTo>
                    <a:cubicBezTo>
                      <a:pt x="11571" y="12974"/>
                      <a:pt x="11451" y="12784"/>
                      <a:pt x="11332" y="12605"/>
                    </a:cubicBezTo>
                    <a:cubicBezTo>
                      <a:pt x="11059" y="12176"/>
                      <a:pt x="10785" y="11760"/>
                      <a:pt x="10511" y="11343"/>
                    </a:cubicBezTo>
                    <a:cubicBezTo>
                      <a:pt x="10499" y="11295"/>
                      <a:pt x="10475" y="11248"/>
                      <a:pt x="10428" y="11224"/>
                    </a:cubicBezTo>
                    <a:cubicBezTo>
                      <a:pt x="10189" y="10855"/>
                      <a:pt x="9939" y="10486"/>
                      <a:pt x="9701" y="10129"/>
                    </a:cubicBezTo>
                    <a:cubicBezTo>
                      <a:pt x="9689" y="10105"/>
                      <a:pt x="9689" y="10081"/>
                      <a:pt x="9677" y="10069"/>
                    </a:cubicBezTo>
                    <a:cubicBezTo>
                      <a:pt x="8904" y="8712"/>
                      <a:pt x="8808" y="7200"/>
                      <a:pt x="9118" y="5699"/>
                    </a:cubicBezTo>
                    <a:cubicBezTo>
                      <a:pt x="9155" y="5523"/>
                      <a:pt x="9000" y="5401"/>
                      <a:pt x="8863" y="5401"/>
                    </a:cubicBezTo>
                    <a:cubicBezTo>
                      <a:pt x="8778" y="5401"/>
                      <a:pt x="8700" y="5447"/>
                      <a:pt x="8677" y="5557"/>
                    </a:cubicBezTo>
                    <a:cubicBezTo>
                      <a:pt x="8463" y="6557"/>
                      <a:pt x="8439" y="7593"/>
                      <a:pt x="8642" y="8605"/>
                    </a:cubicBezTo>
                    <a:cubicBezTo>
                      <a:pt x="7451" y="6926"/>
                      <a:pt x="6201" y="5271"/>
                      <a:pt x="4891" y="3663"/>
                    </a:cubicBezTo>
                    <a:cubicBezTo>
                      <a:pt x="4844" y="3608"/>
                      <a:pt x="4789" y="3585"/>
                      <a:pt x="4734" y="3585"/>
                    </a:cubicBezTo>
                    <a:cubicBezTo>
                      <a:pt x="4568" y="3585"/>
                      <a:pt x="4414" y="3802"/>
                      <a:pt x="4558" y="3973"/>
                    </a:cubicBezTo>
                    <a:cubicBezTo>
                      <a:pt x="4689" y="4140"/>
                      <a:pt x="4832" y="4318"/>
                      <a:pt x="4963" y="4497"/>
                    </a:cubicBezTo>
                    <a:cubicBezTo>
                      <a:pt x="3891" y="3925"/>
                      <a:pt x="2748" y="3485"/>
                      <a:pt x="1581" y="3199"/>
                    </a:cubicBezTo>
                    <a:cubicBezTo>
                      <a:pt x="1559" y="3194"/>
                      <a:pt x="1538" y="3191"/>
                      <a:pt x="1518" y="3191"/>
                    </a:cubicBezTo>
                    <a:cubicBezTo>
                      <a:pt x="1276" y="3191"/>
                      <a:pt x="1174" y="3562"/>
                      <a:pt x="1438" y="3628"/>
                    </a:cubicBezTo>
                    <a:cubicBezTo>
                      <a:pt x="2891" y="3997"/>
                      <a:pt x="4296" y="4580"/>
                      <a:pt x="5570" y="5366"/>
                    </a:cubicBezTo>
                    <a:cubicBezTo>
                      <a:pt x="5606" y="5378"/>
                      <a:pt x="5641" y="5390"/>
                      <a:pt x="5677" y="5402"/>
                    </a:cubicBezTo>
                    <a:cubicBezTo>
                      <a:pt x="5998" y="5818"/>
                      <a:pt x="6320" y="6235"/>
                      <a:pt x="6629" y="6652"/>
                    </a:cubicBezTo>
                    <a:cubicBezTo>
                      <a:pt x="5117" y="5699"/>
                      <a:pt x="3450" y="5033"/>
                      <a:pt x="1700" y="4699"/>
                    </a:cubicBezTo>
                    <a:cubicBezTo>
                      <a:pt x="1686" y="4697"/>
                      <a:pt x="1672" y="4696"/>
                      <a:pt x="1659" y="4696"/>
                    </a:cubicBezTo>
                    <a:cubicBezTo>
                      <a:pt x="1402" y="4696"/>
                      <a:pt x="1405" y="5118"/>
                      <a:pt x="1676" y="5164"/>
                    </a:cubicBezTo>
                    <a:cubicBezTo>
                      <a:pt x="3665" y="5521"/>
                      <a:pt x="5939" y="6533"/>
                      <a:pt x="7475" y="7843"/>
                    </a:cubicBezTo>
                    <a:cubicBezTo>
                      <a:pt x="7487" y="7843"/>
                      <a:pt x="7487" y="7854"/>
                      <a:pt x="7499" y="7854"/>
                    </a:cubicBezTo>
                    <a:cubicBezTo>
                      <a:pt x="7892" y="8414"/>
                      <a:pt x="8284" y="8974"/>
                      <a:pt x="8665" y="9533"/>
                    </a:cubicBezTo>
                    <a:cubicBezTo>
                      <a:pt x="8082" y="9533"/>
                      <a:pt x="7499" y="9509"/>
                      <a:pt x="6927" y="9462"/>
                    </a:cubicBezTo>
                    <a:cubicBezTo>
                      <a:pt x="4879" y="8045"/>
                      <a:pt x="2808" y="6688"/>
                      <a:pt x="307" y="6271"/>
                    </a:cubicBezTo>
                    <a:cubicBezTo>
                      <a:pt x="293" y="6269"/>
                      <a:pt x="279" y="6268"/>
                      <a:pt x="266" y="6268"/>
                    </a:cubicBezTo>
                    <a:cubicBezTo>
                      <a:pt x="8" y="6268"/>
                      <a:pt x="0" y="6690"/>
                      <a:pt x="283" y="6735"/>
                    </a:cubicBezTo>
                    <a:cubicBezTo>
                      <a:pt x="2415" y="7081"/>
                      <a:pt x="4224" y="8176"/>
                      <a:pt x="5975" y="9367"/>
                    </a:cubicBezTo>
                    <a:cubicBezTo>
                      <a:pt x="4165" y="9152"/>
                      <a:pt x="2379" y="8712"/>
                      <a:pt x="676" y="8081"/>
                    </a:cubicBezTo>
                    <a:cubicBezTo>
                      <a:pt x="646" y="8069"/>
                      <a:pt x="617" y="8064"/>
                      <a:pt x="590" y="8064"/>
                    </a:cubicBezTo>
                    <a:cubicBezTo>
                      <a:pt x="367" y="8064"/>
                      <a:pt x="289" y="8426"/>
                      <a:pt x="533" y="8521"/>
                    </a:cubicBezTo>
                    <a:cubicBezTo>
                      <a:pt x="3164" y="9499"/>
                      <a:pt x="5966" y="10010"/>
                      <a:pt x="8772" y="10010"/>
                    </a:cubicBezTo>
                    <a:cubicBezTo>
                      <a:pt x="8835" y="10010"/>
                      <a:pt x="8899" y="10010"/>
                      <a:pt x="8963" y="10009"/>
                    </a:cubicBezTo>
                    <a:lnTo>
                      <a:pt x="8987" y="10009"/>
                    </a:lnTo>
                    <a:cubicBezTo>
                      <a:pt x="9261" y="10402"/>
                      <a:pt x="9523" y="10795"/>
                      <a:pt x="9797" y="11188"/>
                    </a:cubicBezTo>
                    <a:cubicBezTo>
                      <a:pt x="9110" y="11134"/>
                      <a:pt x="8443" y="10969"/>
                      <a:pt x="7769" y="10969"/>
                    </a:cubicBezTo>
                    <a:cubicBezTo>
                      <a:pt x="7707" y="10969"/>
                      <a:pt x="7644" y="10971"/>
                      <a:pt x="7582" y="10974"/>
                    </a:cubicBezTo>
                    <a:cubicBezTo>
                      <a:pt x="7288" y="10986"/>
                      <a:pt x="7261" y="11438"/>
                      <a:pt x="7547" y="11438"/>
                    </a:cubicBezTo>
                    <a:cubicBezTo>
                      <a:pt x="7551" y="11438"/>
                      <a:pt x="7554" y="11438"/>
                      <a:pt x="7558" y="11438"/>
                    </a:cubicBezTo>
                    <a:cubicBezTo>
                      <a:pt x="7630" y="11434"/>
                      <a:pt x="7701" y="11432"/>
                      <a:pt x="7772" y="11432"/>
                    </a:cubicBezTo>
                    <a:cubicBezTo>
                      <a:pt x="8554" y="11432"/>
                      <a:pt x="9320" y="11653"/>
                      <a:pt x="10106" y="11653"/>
                    </a:cubicBezTo>
                    <a:cubicBezTo>
                      <a:pt x="10713" y="12557"/>
                      <a:pt x="11321" y="13462"/>
                      <a:pt x="11928" y="14379"/>
                    </a:cubicBezTo>
                    <a:cubicBezTo>
                      <a:pt x="10797" y="13629"/>
                      <a:pt x="9558" y="13057"/>
                      <a:pt x="8273" y="12641"/>
                    </a:cubicBezTo>
                    <a:lnTo>
                      <a:pt x="8249" y="12617"/>
                    </a:lnTo>
                    <a:cubicBezTo>
                      <a:pt x="7141" y="11819"/>
                      <a:pt x="5879" y="11117"/>
                      <a:pt x="4546" y="10807"/>
                    </a:cubicBezTo>
                    <a:cubicBezTo>
                      <a:pt x="4525" y="10802"/>
                      <a:pt x="4504" y="10799"/>
                      <a:pt x="4484" y="10799"/>
                    </a:cubicBezTo>
                    <a:cubicBezTo>
                      <a:pt x="4241" y="10799"/>
                      <a:pt x="4139" y="11182"/>
                      <a:pt x="4403" y="11248"/>
                    </a:cubicBezTo>
                    <a:cubicBezTo>
                      <a:pt x="5272" y="11462"/>
                      <a:pt x="6117" y="11819"/>
                      <a:pt x="6879" y="12284"/>
                    </a:cubicBezTo>
                    <a:cubicBezTo>
                      <a:pt x="6368" y="12176"/>
                      <a:pt x="5844" y="12093"/>
                      <a:pt x="5308" y="12034"/>
                    </a:cubicBezTo>
                    <a:cubicBezTo>
                      <a:pt x="5297" y="12032"/>
                      <a:pt x="5286" y="12032"/>
                      <a:pt x="5275" y="12032"/>
                    </a:cubicBezTo>
                    <a:cubicBezTo>
                      <a:pt x="5010" y="12032"/>
                      <a:pt x="5009" y="12452"/>
                      <a:pt x="5284" y="12486"/>
                    </a:cubicBezTo>
                    <a:cubicBezTo>
                      <a:pt x="7951" y="12772"/>
                      <a:pt x="10487" y="13784"/>
                      <a:pt x="12606" y="15427"/>
                    </a:cubicBezTo>
                    <a:cubicBezTo>
                      <a:pt x="12630" y="15427"/>
                      <a:pt x="12642" y="15439"/>
                      <a:pt x="12654" y="15451"/>
                    </a:cubicBezTo>
                    <a:cubicBezTo>
                      <a:pt x="13404" y="16510"/>
                      <a:pt x="14226" y="17522"/>
                      <a:pt x="15107" y="18475"/>
                    </a:cubicBezTo>
                    <a:cubicBezTo>
                      <a:pt x="15119" y="18499"/>
                      <a:pt x="15142" y="18522"/>
                      <a:pt x="15166" y="18534"/>
                    </a:cubicBezTo>
                    <a:cubicBezTo>
                      <a:pt x="15369" y="18749"/>
                      <a:pt x="15583" y="18963"/>
                      <a:pt x="15797" y="19177"/>
                    </a:cubicBezTo>
                    <a:cubicBezTo>
                      <a:pt x="14821" y="18868"/>
                      <a:pt x="13821" y="18642"/>
                      <a:pt x="12797" y="18522"/>
                    </a:cubicBezTo>
                    <a:cubicBezTo>
                      <a:pt x="12785" y="18475"/>
                      <a:pt x="12773" y="18439"/>
                      <a:pt x="12737" y="18415"/>
                    </a:cubicBezTo>
                    <a:cubicBezTo>
                      <a:pt x="12166" y="17880"/>
                      <a:pt x="11571" y="17379"/>
                      <a:pt x="10951" y="16903"/>
                    </a:cubicBezTo>
                    <a:cubicBezTo>
                      <a:pt x="11070" y="16832"/>
                      <a:pt x="11094" y="16665"/>
                      <a:pt x="11011" y="16558"/>
                    </a:cubicBezTo>
                    <a:cubicBezTo>
                      <a:pt x="10213" y="15570"/>
                      <a:pt x="9392" y="14701"/>
                      <a:pt x="8284" y="14034"/>
                    </a:cubicBezTo>
                    <a:cubicBezTo>
                      <a:pt x="8244" y="14008"/>
                      <a:pt x="8203" y="13998"/>
                      <a:pt x="8164" y="13998"/>
                    </a:cubicBezTo>
                    <a:cubicBezTo>
                      <a:pt x="7966" y="13998"/>
                      <a:pt x="7827" y="14285"/>
                      <a:pt x="8046" y="14415"/>
                    </a:cubicBezTo>
                    <a:cubicBezTo>
                      <a:pt x="8904" y="14951"/>
                      <a:pt x="9666" y="15629"/>
                      <a:pt x="10297" y="16415"/>
                    </a:cubicBezTo>
                    <a:cubicBezTo>
                      <a:pt x="9118" y="15582"/>
                      <a:pt x="7868" y="14867"/>
                      <a:pt x="6546" y="14272"/>
                    </a:cubicBezTo>
                    <a:cubicBezTo>
                      <a:pt x="6515" y="14258"/>
                      <a:pt x="6486" y="14252"/>
                      <a:pt x="6459" y="14252"/>
                    </a:cubicBezTo>
                    <a:cubicBezTo>
                      <a:pt x="6256" y="14252"/>
                      <a:pt x="6173" y="14607"/>
                      <a:pt x="6415" y="14712"/>
                    </a:cubicBezTo>
                    <a:cubicBezTo>
                      <a:pt x="8463" y="15629"/>
                      <a:pt x="10368" y="16879"/>
                      <a:pt x="12035" y="18391"/>
                    </a:cubicBezTo>
                    <a:cubicBezTo>
                      <a:pt x="9808" y="18010"/>
                      <a:pt x="7868" y="17344"/>
                      <a:pt x="5987" y="15951"/>
                    </a:cubicBezTo>
                    <a:cubicBezTo>
                      <a:pt x="5943" y="15918"/>
                      <a:pt x="5900" y="15904"/>
                      <a:pt x="5859" y="15904"/>
                    </a:cubicBezTo>
                    <a:cubicBezTo>
                      <a:pt x="5677" y="15904"/>
                      <a:pt x="5554" y="16186"/>
                      <a:pt x="5748" y="16332"/>
                    </a:cubicBezTo>
                    <a:cubicBezTo>
                      <a:pt x="7284" y="17510"/>
                      <a:pt x="9070" y="18308"/>
                      <a:pt x="10963" y="18689"/>
                    </a:cubicBezTo>
                    <a:cubicBezTo>
                      <a:pt x="12106" y="18915"/>
                      <a:pt x="13285" y="19023"/>
                      <a:pt x="14416" y="19273"/>
                    </a:cubicBezTo>
                    <a:cubicBezTo>
                      <a:pt x="12666" y="20035"/>
                      <a:pt x="10773" y="20451"/>
                      <a:pt x="8856" y="20499"/>
                    </a:cubicBezTo>
                    <a:cubicBezTo>
                      <a:pt x="8558" y="20499"/>
                      <a:pt x="8534" y="20963"/>
                      <a:pt x="8832" y="20963"/>
                    </a:cubicBezTo>
                    <a:cubicBezTo>
                      <a:pt x="11023" y="20904"/>
                      <a:pt x="13166" y="20392"/>
                      <a:pt x="15142" y="19439"/>
                    </a:cubicBezTo>
                    <a:cubicBezTo>
                      <a:pt x="15762" y="19618"/>
                      <a:pt x="16357" y="19856"/>
                      <a:pt x="16928" y="20177"/>
                    </a:cubicBezTo>
                    <a:cubicBezTo>
                      <a:pt x="16928" y="20177"/>
                      <a:pt x="16940" y="20189"/>
                      <a:pt x="16952" y="20189"/>
                    </a:cubicBezTo>
                    <a:cubicBezTo>
                      <a:pt x="17762" y="20844"/>
                      <a:pt x="18655" y="21416"/>
                      <a:pt x="19595" y="21880"/>
                    </a:cubicBezTo>
                    <a:cubicBezTo>
                      <a:pt x="19714" y="22392"/>
                      <a:pt x="19833" y="22916"/>
                      <a:pt x="19953" y="23428"/>
                    </a:cubicBezTo>
                    <a:lnTo>
                      <a:pt x="17714" y="21832"/>
                    </a:lnTo>
                    <a:cubicBezTo>
                      <a:pt x="17672" y="21801"/>
                      <a:pt x="17629" y="21787"/>
                      <a:pt x="17589" y="21787"/>
                    </a:cubicBezTo>
                    <a:cubicBezTo>
                      <a:pt x="17402" y="21787"/>
                      <a:pt x="17268" y="22078"/>
                      <a:pt x="17464" y="22225"/>
                    </a:cubicBezTo>
                    <a:lnTo>
                      <a:pt x="20107" y="24106"/>
                    </a:lnTo>
                    <a:lnTo>
                      <a:pt x="20131" y="24178"/>
                    </a:lnTo>
                    <a:cubicBezTo>
                      <a:pt x="19479" y="24384"/>
                      <a:pt x="18807" y="24485"/>
                      <a:pt x="18131" y="24485"/>
                    </a:cubicBezTo>
                    <a:cubicBezTo>
                      <a:pt x="17870" y="24485"/>
                      <a:pt x="17607" y="24470"/>
                      <a:pt x="17345" y="24440"/>
                    </a:cubicBezTo>
                    <a:cubicBezTo>
                      <a:pt x="17036" y="23106"/>
                      <a:pt x="16512" y="21832"/>
                      <a:pt x="15797" y="20666"/>
                    </a:cubicBezTo>
                    <a:cubicBezTo>
                      <a:pt x="15751" y="20585"/>
                      <a:pt x="15676" y="20551"/>
                      <a:pt x="15602" y="20551"/>
                    </a:cubicBezTo>
                    <a:cubicBezTo>
                      <a:pt x="15445" y="20551"/>
                      <a:pt x="15288" y="20699"/>
                      <a:pt x="15392" y="20868"/>
                    </a:cubicBezTo>
                    <a:cubicBezTo>
                      <a:pt x="15976" y="21832"/>
                      <a:pt x="16440" y="22868"/>
                      <a:pt x="16750" y="23952"/>
                    </a:cubicBezTo>
                    <a:cubicBezTo>
                      <a:pt x="15559" y="22940"/>
                      <a:pt x="14261" y="22059"/>
                      <a:pt x="12880" y="21344"/>
                    </a:cubicBezTo>
                    <a:cubicBezTo>
                      <a:pt x="12843" y="21326"/>
                      <a:pt x="12806" y="21317"/>
                      <a:pt x="12770" y="21317"/>
                    </a:cubicBezTo>
                    <a:cubicBezTo>
                      <a:pt x="12557" y="21317"/>
                      <a:pt x="12406" y="21615"/>
                      <a:pt x="12630" y="21737"/>
                    </a:cubicBezTo>
                    <a:cubicBezTo>
                      <a:pt x="13964" y="22428"/>
                      <a:pt x="15202" y="23261"/>
                      <a:pt x="16345" y="24226"/>
                    </a:cubicBezTo>
                    <a:cubicBezTo>
                      <a:pt x="16281" y="24226"/>
                      <a:pt x="16213" y="24220"/>
                      <a:pt x="16142" y="24220"/>
                    </a:cubicBezTo>
                    <a:cubicBezTo>
                      <a:pt x="16107" y="24220"/>
                      <a:pt x="16071" y="24222"/>
                      <a:pt x="16035" y="24226"/>
                    </a:cubicBezTo>
                    <a:cubicBezTo>
                      <a:pt x="13920" y="23743"/>
                      <a:pt x="11814" y="22786"/>
                      <a:pt x="9635" y="22786"/>
                    </a:cubicBezTo>
                    <a:cubicBezTo>
                      <a:pt x="9447" y="22786"/>
                      <a:pt x="9259" y="22794"/>
                      <a:pt x="9070" y="22809"/>
                    </a:cubicBezTo>
                    <a:cubicBezTo>
                      <a:pt x="8780" y="22832"/>
                      <a:pt x="8863" y="23262"/>
                      <a:pt x="9143" y="23262"/>
                    </a:cubicBezTo>
                    <a:cubicBezTo>
                      <a:pt x="9150" y="23262"/>
                      <a:pt x="9158" y="23262"/>
                      <a:pt x="9165" y="23261"/>
                    </a:cubicBezTo>
                    <a:cubicBezTo>
                      <a:pt x="9364" y="23245"/>
                      <a:pt x="9561" y="23237"/>
                      <a:pt x="9757" y="23237"/>
                    </a:cubicBezTo>
                    <a:cubicBezTo>
                      <a:pt x="11567" y="23237"/>
                      <a:pt x="13307" y="23886"/>
                      <a:pt x="15047" y="24380"/>
                    </a:cubicBezTo>
                    <a:cubicBezTo>
                      <a:pt x="14547" y="24511"/>
                      <a:pt x="14047" y="24690"/>
                      <a:pt x="13547" y="24833"/>
                    </a:cubicBezTo>
                    <a:cubicBezTo>
                      <a:pt x="12952" y="24999"/>
                      <a:pt x="12333" y="25118"/>
                      <a:pt x="11725" y="25190"/>
                    </a:cubicBezTo>
                    <a:cubicBezTo>
                      <a:pt x="11422" y="25221"/>
                      <a:pt x="10875" y="25303"/>
                      <a:pt x="10379" y="25303"/>
                    </a:cubicBezTo>
                    <a:cubicBezTo>
                      <a:pt x="10116" y="25303"/>
                      <a:pt x="9867" y="25280"/>
                      <a:pt x="9677" y="25214"/>
                    </a:cubicBezTo>
                    <a:lnTo>
                      <a:pt x="9666" y="25190"/>
                    </a:lnTo>
                    <a:lnTo>
                      <a:pt x="9642" y="25166"/>
                    </a:lnTo>
                    <a:cubicBezTo>
                      <a:pt x="9596" y="25114"/>
                      <a:pt x="9532" y="25087"/>
                      <a:pt x="9468" y="25087"/>
                    </a:cubicBezTo>
                    <a:cubicBezTo>
                      <a:pt x="9416" y="25087"/>
                      <a:pt x="9363" y="25105"/>
                      <a:pt x="9320" y="25142"/>
                    </a:cubicBezTo>
                    <a:lnTo>
                      <a:pt x="9273" y="25178"/>
                    </a:lnTo>
                    <a:cubicBezTo>
                      <a:pt x="9165" y="25285"/>
                      <a:pt x="9177" y="25464"/>
                      <a:pt x="9296" y="25547"/>
                    </a:cubicBezTo>
                    <a:cubicBezTo>
                      <a:pt x="9591" y="25720"/>
                      <a:pt x="10000" y="25779"/>
                      <a:pt x="10439" y="25779"/>
                    </a:cubicBezTo>
                    <a:cubicBezTo>
                      <a:pt x="11115" y="25779"/>
                      <a:pt x="11862" y="25639"/>
                      <a:pt x="12368" y="25559"/>
                    </a:cubicBezTo>
                    <a:cubicBezTo>
                      <a:pt x="13584" y="25366"/>
                      <a:pt x="14843" y="24685"/>
                      <a:pt x="16093" y="24685"/>
                    </a:cubicBezTo>
                    <a:cubicBezTo>
                      <a:pt x="16153" y="24685"/>
                      <a:pt x="16213" y="24687"/>
                      <a:pt x="16274" y="24690"/>
                    </a:cubicBezTo>
                    <a:cubicBezTo>
                      <a:pt x="16938" y="24831"/>
                      <a:pt x="17610" y="24925"/>
                      <a:pt x="18291" y="24925"/>
                    </a:cubicBezTo>
                    <a:cubicBezTo>
                      <a:pt x="18927" y="24925"/>
                      <a:pt x="19571" y="24843"/>
                      <a:pt x="20226" y="24642"/>
                    </a:cubicBezTo>
                    <a:cubicBezTo>
                      <a:pt x="20286" y="24904"/>
                      <a:pt x="20345" y="25166"/>
                      <a:pt x="20417" y="25428"/>
                    </a:cubicBezTo>
                    <a:cubicBezTo>
                      <a:pt x="20442" y="25554"/>
                      <a:pt x="20537" y="25609"/>
                      <a:pt x="20633" y="25609"/>
                    </a:cubicBezTo>
                    <a:cubicBezTo>
                      <a:pt x="20765" y="25609"/>
                      <a:pt x="20899" y="25505"/>
                      <a:pt x="20857" y="25333"/>
                    </a:cubicBezTo>
                    <a:lnTo>
                      <a:pt x="20548" y="23987"/>
                    </a:lnTo>
                    <a:cubicBezTo>
                      <a:pt x="20548" y="23952"/>
                      <a:pt x="20548" y="23916"/>
                      <a:pt x="20524" y="23892"/>
                    </a:cubicBezTo>
                    <a:cubicBezTo>
                      <a:pt x="20203" y="22475"/>
                      <a:pt x="19869" y="21058"/>
                      <a:pt x="19488" y="19642"/>
                    </a:cubicBezTo>
                    <a:cubicBezTo>
                      <a:pt x="19703" y="18689"/>
                      <a:pt x="20072" y="17772"/>
                      <a:pt x="20584" y="16927"/>
                    </a:cubicBezTo>
                    <a:cubicBezTo>
                      <a:pt x="22560" y="15522"/>
                      <a:pt x="24417" y="14105"/>
                      <a:pt x="25751" y="12045"/>
                    </a:cubicBezTo>
                    <a:cubicBezTo>
                      <a:pt x="25868" y="11862"/>
                      <a:pt x="25716" y="11684"/>
                      <a:pt x="25557" y="11684"/>
                    </a:cubicBezTo>
                    <a:cubicBezTo>
                      <a:pt x="25489" y="11684"/>
                      <a:pt x="25420" y="11717"/>
                      <a:pt x="25370" y="11795"/>
                    </a:cubicBezTo>
                    <a:cubicBezTo>
                      <a:pt x="24286" y="13450"/>
                      <a:pt x="22858" y="14689"/>
                      <a:pt x="21310" y="15832"/>
                    </a:cubicBezTo>
                    <a:cubicBezTo>
                      <a:pt x="21465" y="15641"/>
                      <a:pt x="21608" y="15439"/>
                      <a:pt x="21774" y="15236"/>
                    </a:cubicBezTo>
                    <a:cubicBezTo>
                      <a:pt x="22286" y="14641"/>
                      <a:pt x="22762" y="14070"/>
                      <a:pt x="23072" y="13379"/>
                    </a:cubicBezTo>
                    <a:cubicBezTo>
                      <a:pt x="23155" y="13367"/>
                      <a:pt x="23227" y="13319"/>
                      <a:pt x="23262" y="13236"/>
                    </a:cubicBezTo>
                    <a:cubicBezTo>
                      <a:pt x="24489" y="10557"/>
                      <a:pt x="26144" y="8093"/>
                      <a:pt x="28168" y="5949"/>
                    </a:cubicBezTo>
                    <a:cubicBezTo>
                      <a:pt x="28324" y="5784"/>
                      <a:pt x="28182" y="5547"/>
                      <a:pt x="28010" y="5547"/>
                    </a:cubicBezTo>
                    <a:cubicBezTo>
                      <a:pt x="27960" y="5547"/>
                      <a:pt x="27907" y="5567"/>
                      <a:pt x="27858" y="5616"/>
                    </a:cubicBezTo>
                    <a:cubicBezTo>
                      <a:pt x="26132" y="7450"/>
                      <a:pt x="24656" y="9521"/>
                      <a:pt x="23489" y="11748"/>
                    </a:cubicBezTo>
                    <a:cubicBezTo>
                      <a:pt x="23596" y="10795"/>
                      <a:pt x="23548" y="9819"/>
                      <a:pt x="23834" y="8878"/>
                    </a:cubicBezTo>
                    <a:cubicBezTo>
                      <a:pt x="24334" y="7235"/>
                      <a:pt x="25239" y="5664"/>
                      <a:pt x="25953" y="4116"/>
                    </a:cubicBezTo>
                    <a:cubicBezTo>
                      <a:pt x="26035" y="3946"/>
                      <a:pt x="25896" y="3831"/>
                      <a:pt x="25747" y="3831"/>
                    </a:cubicBezTo>
                    <a:cubicBezTo>
                      <a:pt x="25657" y="3831"/>
                      <a:pt x="25562" y="3874"/>
                      <a:pt x="25513" y="3973"/>
                    </a:cubicBezTo>
                    <a:cubicBezTo>
                      <a:pt x="24798" y="5533"/>
                      <a:pt x="23894" y="7104"/>
                      <a:pt x="23393" y="8747"/>
                    </a:cubicBezTo>
                    <a:cubicBezTo>
                      <a:pt x="23012" y="10009"/>
                      <a:pt x="23215" y="11343"/>
                      <a:pt x="22881" y="12605"/>
                    </a:cubicBezTo>
                    <a:cubicBezTo>
                      <a:pt x="22691" y="13248"/>
                      <a:pt x="22370" y="13843"/>
                      <a:pt x="21941" y="14355"/>
                    </a:cubicBezTo>
                    <a:cubicBezTo>
                      <a:pt x="21631" y="12974"/>
                      <a:pt x="21596" y="11557"/>
                      <a:pt x="21846" y="10164"/>
                    </a:cubicBezTo>
                    <a:cubicBezTo>
                      <a:pt x="21875" y="9988"/>
                      <a:pt x="21718" y="9866"/>
                      <a:pt x="21583" y="9866"/>
                    </a:cubicBezTo>
                    <a:cubicBezTo>
                      <a:pt x="21499" y="9866"/>
                      <a:pt x="21423" y="9912"/>
                      <a:pt x="21405" y="10021"/>
                    </a:cubicBezTo>
                    <a:cubicBezTo>
                      <a:pt x="21107" y="11617"/>
                      <a:pt x="21167" y="13248"/>
                      <a:pt x="21572" y="14808"/>
                    </a:cubicBezTo>
                    <a:cubicBezTo>
                      <a:pt x="21167" y="15260"/>
                      <a:pt x="20786" y="15736"/>
                      <a:pt x="20441" y="16236"/>
                    </a:cubicBezTo>
                    <a:cubicBezTo>
                      <a:pt x="20345" y="16379"/>
                      <a:pt x="20250" y="16534"/>
                      <a:pt x="20167" y="16689"/>
                    </a:cubicBezTo>
                    <a:cubicBezTo>
                      <a:pt x="20143" y="16713"/>
                      <a:pt x="20131" y="16737"/>
                      <a:pt x="20119" y="16772"/>
                    </a:cubicBezTo>
                    <a:cubicBezTo>
                      <a:pt x="19762" y="17403"/>
                      <a:pt x="19476" y="18070"/>
                      <a:pt x="19262" y="18761"/>
                    </a:cubicBezTo>
                    <a:cubicBezTo>
                      <a:pt x="19000" y="17808"/>
                      <a:pt x="18714" y="16867"/>
                      <a:pt x="18405" y="15939"/>
                    </a:cubicBezTo>
                    <a:cubicBezTo>
                      <a:pt x="18417" y="15927"/>
                      <a:pt x="18417" y="15915"/>
                      <a:pt x="18429" y="15903"/>
                    </a:cubicBezTo>
                    <a:cubicBezTo>
                      <a:pt x="18917" y="14355"/>
                      <a:pt x="19452" y="12688"/>
                      <a:pt x="19631" y="11033"/>
                    </a:cubicBezTo>
                    <a:lnTo>
                      <a:pt x="19643" y="11033"/>
                    </a:lnTo>
                    <a:cubicBezTo>
                      <a:pt x="21643" y="9283"/>
                      <a:pt x="22655" y="7081"/>
                      <a:pt x="23524" y="4616"/>
                    </a:cubicBezTo>
                    <a:cubicBezTo>
                      <a:pt x="23583" y="4440"/>
                      <a:pt x="23438" y="4323"/>
                      <a:pt x="23296" y="4323"/>
                    </a:cubicBezTo>
                    <a:cubicBezTo>
                      <a:pt x="23208" y="4323"/>
                      <a:pt x="23120" y="4368"/>
                      <a:pt x="23084" y="4473"/>
                    </a:cubicBezTo>
                    <a:cubicBezTo>
                      <a:pt x="22751" y="5449"/>
                      <a:pt x="22358" y="6402"/>
                      <a:pt x="21893" y="7319"/>
                    </a:cubicBezTo>
                    <a:cubicBezTo>
                      <a:pt x="20917" y="5366"/>
                      <a:pt x="21977" y="3032"/>
                      <a:pt x="22822" y="1235"/>
                    </a:cubicBezTo>
                    <a:cubicBezTo>
                      <a:pt x="22914" y="1051"/>
                      <a:pt x="22748" y="874"/>
                      <a:pt x="22600" y="874"/>
                    </a:cubicBezTo>
                    <a:cubicBezTo>
                      <a:pt x="22537" y="874"/>
                      <a:pt x="22477" y="906"/>
                      <a:pt x="22441" y="985"/>
                    </a:cubicBezTo>
                    <a:cubicBezTo>
                      <a:pt x="21500" y="2985"/>
                      <a:pt x="20357" y="5557"/>
                      <a:pt x="21572" y="7700"/>
                    </a:cubicBezTo>
                    <a:cubicBezTo>
                      <a:pt x="21596" y="7735"/>
                      <a:pt x="21619" y="7759"/>
                      <a:pt x="21643" y="7783"/>
                    </a:cubicBezTo>
                    <a:cubicBezTo>
                      <a:pt x="21119" y="8736"/>
                      <a:pt x="20465" y="9605"/>
                      <a:pt x="19679" y="10367"/>
                    </a:cubicBezTo>
                    <a:cubicBezTo>
                      <a:pt x="19691" y="10093"/>
                      <a:pt x="19691" y="9807"/>
                      <a:pt x="19679" y="9533"/>
                    </a:cubicBezTo>
                    <a:cubicBezTo>
                      <a:pt x="19655" y="9140"/>
                      <a:pt x="19619" y="8736"/>
                      <a:pt x="19572" y="8343"/>
                    </a:cubicBezTo>
                    <a:cubicBezTo>
                      <a:pt x="19572" y="8331"/>
                      <a:pt x="19572" y="8331"/>
                      <a:pt x="19572" y="8331"/>
                    </a:cubicBezTo>
                    <a:cubicBezTo>
                      <a:pt x="19500" y="7807"/>
                      <a:pt x="19417" y="7283"/>
                      <a:pt x="19310" y="6759"/>
                    </a:cubicBezTo>
                    <a:cubicBezTo>
                      <a:pt x="19536" y="5866"/>
                      <a:pt x="20143" y="5092"/>
                      <a:pt x="20476" y="4235"/>
                    </a:cubicBezTo>
                    <a:cubicBezTo>
                      <a:pt x="20929" y="3080"/>
                      <a:pt x="21143" y="1866"/>
                      <a:pt x="21369" y="663"/>
                    </a:cubicBezTo>
                    <a:cubicBezTo>
                      <a:pt x="21406" y="486"/>
                      <a:pt x="21252" y="364"/>
                      <a:pt x="21118" y="364"/>
                    </a:cubicBezTo>
                    <a:cubicBezTo>
                      <a:pt x="21034" y="364"/>
                      <a:pt x="20959" y="411"/>
                      <a:pt x="20941" y="520"/>
                    </a:cubicBezTo>
                    <a:cubicBezTo>
                      <a:pt x="20715" y="1723"/>
                      <a:pt x="20500" y="2949"/>
                      <a:pt x="20048" y="4092"/>
                    </a:cubicBezTo>
                    <a:cubicBezTo>
                      <a:pt x="19798" y="4723"/>
                      <a:pt x="19405" y="5307"/>
                      <a:pt x="19119" y="5926"/>
                    </a:cubicBezTo>
                    <a:cubicBezTo>
                      <a:pt x="19095" y="5818"/>
                      <a:pt x="19060" y="5699"/>
                      <a:pt x="19036" y="5580"/>
                    </a:cubicBezTo>
                    <a:cubicBezTo>
                      <a:pt x="19048" y="5568"/>
                      <a:pt x="19060" y="5545"/>
                      <a:pt x="19071" y="5533"/>
                    </a:cubicBezTo>
                    <a:cubicBezTo>
                      <a:pt x="19726" y="3961"/>
                      <a:pt x="20024" y="2270"/>
                      <a:pt x="19964" y="580"/>
                    </a:cubicBezTo>
                    <a:cubicBezTo>
                      <a:pt x="19958" y="425"/>
                      <a:pt x="19830" y="344"/>
                      <a:pt x="19709" y="344"/>
                    </a:cubicBezTo>
                    <a:cubicBezTo>
                      <a:pt x="19598" y="344"/>
                      <a:pt x="19494" y="413"/>
                      <a:pt x="19500" y="556"/>
                    </a:cubicBezTo>
                    <a:cubicBezTo>
                      <a:pt x="19560" y="2009"/>
                      <a:pt x="19333" y="3461"/>
                      <a:pt x="18845" y="4830"/>
                    </a:cubicBezTo>
                    <a:cubicBezTo>
                      <a:pt x="18607" y="3961"/>
                      <a:pt x="18357" y="3092"/>
                      <a:pt x="18131" y="2247"/>
                    </a:cubicBezTo>
                    <a:cubicBezTo>
                      <a:pt x="18096" y="2131"/>
                      <a:pt x="17995" y="2079"/>
                      <a:pt x="17896" y="2079"/>
                    </a:cubicBezTo>
                    <a:cubicBezTo>
                      <a:pt x="17761" y="2079"/>
                      <a:pt x="17630" y="2177"/>
                      <a:pt x="17678" y="2342"/>
                    </a:cubicBezTo>
                    <a:cubicBezTo>
                      <a:pt x="18131" y="3949"/>
                      <a:pt x="18583" y="5592"/>
                      <a:pt x="18893" y="7247"/>
                    </a:cubicBezTo>
                    <a:cubicBezTo>
                      <a:pt x="17667" y="5211"/>
                      <a:pt x="16785" y="2985"/>
                      <a:pt x="16297" y="651"/>
                    </a:cubicBezTo>
                    <a:cubicBezTo>
                      <a:pt x="16262" y="542"/>
                      <a:pt x="16173" y="492"/>
                      <a:pt x="16084" y="492"/>
                    </a:cubicBezTo>
                    <a:cubicBezTo>
                      <a:pt x="15960" y="492"/>
                      <a:pt x="15836" y="587"/>
                      <a:pt x="15857" y="746"/>
                    </a:cubicBezTo>
                    <a:cubicBezTo>
                      <a:pt x="16428" y="3473"/>
                      <a:pt x="17524" y="6069"/>
                      <a:pt x="19095" y="8378"/>
                    </a:cubicBezTo>
                    <a:cubicBezTo>
                      <a:pt x="19107" y="8509"/>
                      <a:pt x="19131" y="8640"/>
                      <a:pt x="19143" y="8771"/>
                    </a:cubicBezTo>
                    <a:cubicBezTo>
                      <a:pt x="19238" y="9581"/>
                      <a:pt x="19238" y="10414"/>
                      <a:pt x="19119" y="11224"/>
                    </a:cubicBezTo>
                    <a:cubicBezTo>
                      <a:pt x="18738" y="10795"/>
                      <a:pt x="18417" y="10033"/>
                      <a:pt x="18179" y="9628"/>
                    </a:cubicBezTo>
                    <a:cubicBezTo>
                      <a:pt x="17905" y="9164"/>
                      <a:pt x="17643" y="8688"/>
                      <a:pt x="17381" y="8212"/>
                    </a:cubicBezTo>
                    <a:cubicBezTo>
                      <a:pt x="16785" y="7104"/>
                      <a:pt x="16238" y="5961"/>
                      <a:pt x="15726" y="4806"/>
                    </a:cubicBezTo>
                    <a:cubicBezTo>
                      <a:pt x="15687" y="4717"/>
                      <a:pt x="15617" y="4679"/>
                      <a:pt x="15545" y="4679"/>
                    </a:cubicBezTo>
                    <a:cubicBezTo>
                      <a:pt x="15398" y="4679"/>
                      <a:pt x="15241" y="4837"/>
                      <a:pt x="15321" y="5021"/>
                    </a:cubicBezTo>
                    <a:cubicBezTo>
                      <a:pt x="15809" y="6140"/>
                      <a:pt x="16345" y="7235"/>
                      <a:pt x="16916" y="8307"/>
                    </a:cubicBezTo>
                    <a:cubicBezTo>
                      <a:pt x="16357" y="8128"/>
                      <a:pt x="15857" y="7819"/>
                      <a:pt x="15452" y="7402"/>
                    </a:cubicBezTo>
                    <a:cubicBezTo>
                      <a:pt x="15404" y="7351"/>
                      <a:pt x="15348" y="7330"/>
                      <a:pt x="15293" y="7330"/>
                    </a:cubicBezTo>
                    <a:cubicBezTo>
                      <a:pt x="15117" y="7330"/>
                      <a:pt x="14955" y="7548"/>
                      <a:pt x="15119" y="7712"/>
                    </a:cubicBezTo>
                    <a:cubicBezTo>
                      <a:pt x="15678" y="8295"/>
                      <a:pt x="16404" y="8700"/>
                      <a:pt x="17202" y="8866"/>
                    </a:cubicBezTo>
                    <a:lnTo>
                      <a:pt x="17226" y="8866"/>
                    </a:lnTo>
                    <a:cubicBezTo>
                      <a:pt x="17274" y="8950"/>
                      <a:pt x="17321" y="9045"/>
                      <a:pt x="17381" y="9128"/>
                    </a:cubicBezTo>
                    <a:cubicBezTo>
                      <a:pt x="17786" y="9855"/>
                      <a:pt x="18333" y="11248"/>
                      <a:pt x="19060" y="11772"/>
                    </a:cubicBezTo>
                    <a:cubicBezTo>
                      <a:pt x="18833" y="12938"/>
                      <a:pt x="18548" y="14093"/>
                      <a:pt x="18179" y="15213"/>
                    </a:cubicBezTo>
                    <a:cubicBezTo>
                      <a:pt x="18071" y="14939"/>
                      <a:pt x="17976" y="14653"/>
                      <a:pt x="17881" y="14367"/>
                    </a:cubicBezTo>
                    <a:cubicBezTo>
                      <a:pt x="17166" y="12522"/>
                      <a:pt x="16321" y="10724"/>
                      <a:pt x="15345" y="9009"/>
                    </a:cubicBezTo>
                    <a:cubicBezTo>
                      <a:pt x="14178" y="6926"/>
                      <a:pt x="13821" y="5092"/>
                      <a:pt x="13845" y="2711"/>
                    </a:cubicBezTo>
                    <a:cubicBezTo>
                      <a:pt x="13845" y="2558"/>
                      <a:pt x="13721" y="2480"/>
                      <a:pt x="13602" y="2480"/>
                    </a:cubicBezTo>
                    <a:cubicBezTo>
                      <a:pt x="13489" y="2480"/>
                      <a:pt x="13380" y="2549"/>
                      <a:pt x="13380" y="2687"/>
                    </a:cubicBezTo>
                    <a:cubicBezTo>
                      <a:pt x="13368" y="4342"/>
                      <a:pt x="13392" y="5985"/>
                      <a:pt x="14047" y="7521"/>
                    </a:cubicBezTo>
                    <a:cubicBezTo>
                      <a:pt x="14059" y="7545"/>
                      <a:pt x="14071" y="7569"/>
                      <a:pt x="14071" y="7581"/>
                    </a:cubicBezTo>
                    <a:cubicBezTo>
                      <a:pt x="12642" y="5771"/>
                      <a:pt x="12249" y="3413"/>
                      <a:pt x="12047" y="1092"/>
                    </a:cubicBezTo>
                    <a:cubicBezTo>
                      <a:pt x="12032" y="966"/>
                      <a:pt x="11945" y="910"/>
                      <a:pt x="11851" y="910"/>
                    </a:cubicBezTo>
                    <a:cubicBezTo>
                      <a:pt x="11722" y="910"/>
                      <a:pt x="11581" y="1015"/>
                      <a:pt x="11594" y="1187"/>
                    </a:cubicBezTo>
                    <a:cubicBezTo>
                      <a:pt x="11856" y="4080"/>
                      <a:pt x="12428" y="6914"/>
                      <a:pt x="14702" y="8890"/>
                    </a:cubicBezTo>
                    <a:cubicBezTo>
                      <a:pt x="15369" y="10164"/>
                      <a:pt x="16143" y="11403"/>
                      <a:pt x="16726" y="12736"/>
                    </a:cubicBezTo>
                    <a:cubicBezTo>
                      <a:pt x="16952" y="13272"/>
                      <a:pt x="17166" y="13808"/>
                      <a:pt x="17381" y="14343"/>
                    </a:cubicBezTo>
                    <a:cubicBezTo>
                      <a:pt x="16309" y="13415"/>
                      <a:pt x="15333" y="12403"/>
                      <a:pt x="14714" y="11093"/>
                    </a:cubicBezTo>
                    <a:cubicBezTo>
                      <a:pt x="14309" y="10260"/>
                      <a:pt x="14130" y="9319"/>
                      <a:pt x="13618" y="8545"/>
                    </a:cubicBezTo>
                    <a:cubicBezTo>
                      <a:pt x="12773" y="7259"/>
                      <a:pt x="11380" y="6688"/>
                      <a:pt x="10951" y="5092"/>
                    </a:cubicBezTo>
                    <a:cubicBezTo>
                      <a:pt x="10666" y="4056"/>
                      <a:pt x="10630" y="2937"/>
                      <a:pt x="10511" y="1878"/>
                    </a:cubicBezTo>
                    <a:cubicBezTo>
                      <a:pt x="10496" y="1752"/>
                      <a:pt x="10409" y="1696"/>
                      <a:pt x="10316" y="1696"/>
                    </a:cubicBezTo>
                    <a:cubicBezTo>
                      <a:pt x="10188" y="1696"/>
                      <a:pt x="10050" y="1801"/>
                      <a:pt x="10070" y="1973"/>
                    </a:cubicBezTo>
                    <a:cubicBezTo>
                      <a:pt x="10166" y="2842"/>
                      <a:pt x="10201" y="3783"/>
                      <a:pt x="10368" y="4675"/>
                    </a:cubicBezTo>
                    <a:cubicBezTo>
                      <a:pt x="10011" y="4461"/>
                      <a:pt x="9666" y="4247"/>
                      <a:pt x="9320" y="4021"/>
                    </a:cubicBezTo>
                    <a:cubicBezTo>
                      <a:pt x="9320" y="4009"/>
                      <a:pt x="9320" y="4009"/>
                      <a:pt x="9320" y="3997"/>
                    </a:cubicBezTo>
                    <a:cubicBezTo>
                      <a:pt x="9142" y="2663"/>
                      <a:pt x="8784" y="1366"/>
                      <a:pt x="8261" y="127"/>
                    </a:cubicBezTo>
                    <a:cubicBezTo>
                      <a:pt x="8222" y="38"/>
                      <a:pt x="8152" y="0"/>
                      <a:pt x="80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65" name="Google Shape;3765;p42"/>
          <p:cNvGrpSpPr/>
          <p:nvPr/>
        </p:nvGrpSpPr>
        <p:grpSpPr>
          <a:xfrm flipH="1">
            <a:off x="-721987" y="2983817"/>
            <a:ext cx="3508898" cy="2491092"/>
            <a:chOff x="6075963" y="2994792"/>
            <a:chExt cx="3508898" cy="2491092"/>
          </a:xfrm>
        </p:grpSpPr>
        <p:grpSp>
          <p:nvGrpSpPr>
            <p:cNvPr id="3766" name="Google Shape;3766;p42"/>
            <p:cNvGrpSpPr/>
            <p:nvPr/>
          </p:nvGrpSpPr>
          <p:grpSpPr>
            <a:xfrm>
              <a:off x="8145932" y="2994792"/>
              <a:ext cx="944385" cy="1541707"/>
              <a:chOff x="3263625" y="1215725"/>
              <a:chExt cx="552175" cy="901425"/>
            </a:xfrm>
          </p:grpSpPr>
          <p:sp>
            <p:nvSpPr>
              <p:cNvPr id="3767" name="Google Shape;3767;p42"/>
              <p:cNvSpPr/>
              <p:nvPr/>
            </p:nvSpPr>
            <p:spPr>
              <a:xfrm>
                <a:off x="3532125" y="1215725"/>
                <a:ext cx="283675" cy="775525"/>
              </a:xfrm>
              <a:custGeom>
                <a:avLst/>
                <a:gdLst/>
                <a:ahLst/>
                <a:cxnLst/>
                <a:rect l="l" t="t" r="r" b="b"/>
                <a:pathLst>
                  <a:path w="11347" h="31021" extrusionOk="0">
                    <a:moveTo>
                      <a:pt x="6497" y="1"/>
                    </a:moveTo>
                    <a:cubicBezTo>
                      <a:pt x="6494" y="1"/>
                      <a:pt x="6492" y="2"/>
                      <a:pt x="6489" y="5"/>
                    </a:cubicBezTo>
                    <a:cubicBezTo>
                      <a:pt x="4941" y="1564"/>
                      <a:pt x="4156" y="3708"/>
                      <a:pt x="4310" y="5886"/>
                    </a:cubicBezTo>
                    <a:cubicBezTo>
                      <a:pt x="4394" y="6922"/>
                      <a:pt x="4810" y="7827"/>
                      <a:pt x="4691" y="8923"/>
                    </a:cubicBezTo>
                    <a:cubicBezTo>
                      <a:pt x="4501" y="10887"/>
                      <a:pt x="2572" y="12471"/>
                      <a:pt x="2298" y="14578"/>
                    </a:cubicBezTo>
                    <a:cubicBezTo>
                      <a:pt x="2108" y="16138"/>
                      <a:pt x="3084" y="16650"/>
                      <a:pt x="3179" y="17936"/>
                    </a:cubicBezTo>
                    <a:cubicBezTo>
                      <a:pt x="3263" y="19043"/>
                      <a:pt x="2084" y="20364"/>
                      <a:pt x="1881" y="21531"/>
                    </a:cubicBezTo>
                    <a:cubicBezTo>
                      <a:pt x="1679" y="22650"/>
                      <a:pt x="2227" y="23543"/>
                      <a:pt x="2310" y="24555"/>
                    </a:cubicBezTo>
                    <a:cubicBezTo>
                      <a:pt x="2536" y="27425"/>
                      <a:pt x="0" y="31020"/>
                      <a:pt x="0" y="31020"/>
                    </a:cubicBezTo>
                    <a:cubicBezTo>
                      <a:pt x="1655" y="28735"/>
                      <a:pt x="5060" y="27163"/>
                      <a:pt x="6870" y="25317"/>
                    </a:cubicBezTo>
                    <a:cubicBezTo>
                      <a:pt x="7942" y="24210"/>
                      <a:pt x="9216" y="22639"/>
                      <a:pt x="9430" y="20995"/>
                    </a:cubicBezTo>
                    <a:cubicBezTo>
                      <a:pt x="9561" y="20019"/>
                      <a:pt x="9263" y="19102"/>
                      <a:pt x="9597" y="18102"/>
                    </a:cubicBezTo>
                    <a:cubicBezTo>
                      <a:pt x="10109" y="16531"/>
                      <a:pt x="11156" y="15280"/>
                      <a:pt x="11264" y="13578"/>
                    </a:cubicBezTo>
                    <a:cubicBezTo>
                      <a:pt x="11347" y="12125"/>
                      <a:pt x="10371" y="11732"/>
                      <a:pt x="10037" y="10613"/>
                    </a:cubicBezTo>
                    <a:cubicBezTo>
                      <a:pt x="9656" y="9339"/>
                      <a:pt x="10442" y="7660"/>
                      <a:pt x="10085" y="6410"/>
                    </a:cubicBezTo>
                    <a:cubicBezTo>
                      <a:pt x="9835" y="5553"/>
                      <a:pt x="8620" y="4255"/>
                      <a:pt x="7846" y="3398"/>
                    </a:cubicBezTo>
                    <a:cubicBezTo>
                      <a:pt x="6974" y="2444"/>
                      <a:pt x="6613" y="1"/>
                      <a:pt x="64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42"/>
              <p:cNvSpPr/>
              <p:nvPr/>
            </p:nvSpPr>
            <p:spPr>
              <a:xfrm>
                <a:off x="3518425" y="1232800"/>
                <a:ext cx="295900" cy="775125"/>
              </a:xfrm>
              <a:custGeom>
                <a:avLst/>
                <a:gdLst/>
                <a:ahLst/>
                <a:cxnLst/>
                <a:rect l="l" t="t" r="r" b="b"/>
                <a:pathLst>
                  <a:path w="11836" h="31005" extrusionOk="0">
                    <a:moveTo>
                      <a:pt x="7978" y="17014"/>
                    </a:moveTo>
                    <a:cubicBezTo>
                      <a:pt x="8097" y="16776"/>
                      <a:pt x="8240" y="16538"/>
                      <a:pt x="8406" y="16312"/>
                    </a:cubicBezTo>
                    <a:cubicBezTo>
                      <a:pt x="8787" y="15776"/>
                      <a:pt x="9228" y="15276"/>
                      <a:pt x="9704" y="14812"/>
                    </a:cubicBezTo>
                    <a:cubicBezTo>
                      <a:pt x="10323" y="14157"/>
                      <a:pt x="10978" y="13538"/>
                      <a:pt x="11562" y="12847"/>
                    </a:cubicBezTo>
                    <a:cubicBezTo>
                      <a:pt x="11657" y="12740"/>
                      <a:pt x="11752" y="12621"/>
                      <a:pt x="11835" y="12502"/>
                    </a:cubicBezTo>
                    <a:cubicBezTo>
                      <a:pt x="11835" y="12419"/>
                      <a:pt x="11823" y="12347"/>
                      <a:pt x="11800" y="12264"/>
                    </a:cubicBezTo>
                    <a:cubicBezTo>
                      <a:pt x="11681" y="12395"/>
                      <a:pt x="11562" y="12526"/>
                      <a:pt x="11431" y="12669"/>
                    </a:cubicBezTo>
                    <a:cubicBezTo>
                      <a:pt x="10823" y="13324"/>
                      <a:pt x="10192" y="13955"/>
                      <a:pt x="9561" y="14597"/>
                    </a:cubicBezTo>
                    <a:cubicBezTo>
                      <a:pt x="9073" y="15086"/>
                      <a:pt x="8633" y="15621"/>
                      <a:pt x="8252" y="16205"/>
                    </a:cubicBezTo>
                    <a:lnTo>
                      <a:pt x="8168" y="16348"/>
                    </a:lnTo>
                    <a:cubicBezTo>
                      <a:pt x="8359" y="15752"/>
                      <a:pt x="8609" y="15157"/>
                      <a:pt x="8787" y="14550"/>
                    </a:cubicBezTo>
                    <a:cubicBezTo>
                      <a:pt x="8871" y="14276"/>
                      <a:pt x="8930" y="13990"/>
                      <a:pt x="8966" y="13705"/>
                    </a:cubicBezTo>
                    <a:cubicBezTo>
                      <a:pt x="9037" y="13609"/>
                      <a:pt x="9109" y="13514"/>
                      <a:pt x="9168" y="13419"/>
                    </a:cubicBezTo>
                    <a:cubicBezTo>
                      <a:pt x="9514" y="12943"/>
                      <a:pt x="9883" y="12502"/>
                      <a:pt x="10252" y="12014"/>
                    </a:cubicBezTo>
                    <a:cubicBezTo>
                      <a:pt x="10526" y="11645"/>
                      <a:pt x="10800" y="11264"/>
                      <a:pt x="11061" y="10871"/>
                    </a:cubicBezTo>
                    <a:cubicBezTo>
                      <a:pt x="11014" y="10811"/>
                      <a:pt x="10978" y="10740"/>
                      <a:pt x="10931" y="10680"/>
                    </a:cubicBezTo>
                    <a:cubicBezTo>
                      <a:pt x="10895" y="10740"/>
                      <a:pt x="10859" y="10799"/>
                      <a:pt x="10823" y="10847"/>
                    </a:cubicBezTo>
                    <a:cubicBezTo>
                      <a:pt x="10585" y="11192"/>
                      <a:pt x="10347" y="11538"/>
                      <a:pt x="10097" y="11859"/>
                    </a:cubicBezTo>
                    <a:cubicBezTo>
                      <a:pt x="9728" y="12371"/>
                      <a:pt x="9347" y="12835"/>
                      <a:pt x="9014" y="13335"/>
                    </a:cubicBezTo>
                    <a:lnTo>
                      <a:pt x="9014" y="13252"/>
                    </a:lnTo>
                    <a:cubicBezTo>
                      <a:pt x="9026" y="12859"/>
                      <a:pt x="8990" y="12466"/>
                      <a:pt x="8906" y="12085"/>
                    </a:cubicBezTo>
                    <a:cubicBezTo>
                      <a:pt x="8883" y="11942"/>
                      <a:pt x="8835" y="11788"/>
                      <a:pt x="8799" y="11645"/>
                    </a:cubicBezTo>
                    <a:cubicBezTo>
                      <a:pt x="8883" y="11454"/>
                      <a:pt x="8930" y="11240"/>
                      <a:pt x="9014" y="11049"/>
                    </a:cubicBezTo>
                    <a:cubicBezTo>
                      <a:pt x="9430" y="10073"/>
                      <a:pt x="10073" y="9168"/>
                      <a:pt x="10585" y="8216"/>
                    </a:cubicBezTo>
                    <a:cubicBezTo>
                      <a:pt x="10609" y="8061"/>
                      <a:pt x="10633" y="7918"/>
                      <a:pt x="10645" y="7775"/>
                    </a:cubicBezTo>
                    <a:cubicBezTo>
                      <a:pt x="10550" y="7954"/>
                      <a:pt x="10442" y="8132"/>
                      <a:pt x="10335" y="8299"/>
                    </a:cubicBezTo>
                    <a:cubicBezTo>
                      <a:pt x="9930" y="8954"/>
                      <a:pt x="9490" y="9597"/>
                      <a:pt x="9121" y="10264"/>
                    </a:cubicBezTo>
                    <a:cubicBezTo>
                      <a:pt x="8942" y="10573"/>
                      <a:pt x="8799" y="10907"/>
                      <a:pt x="8680" y="11240"/>
                    </a:cubicBezTo>
                    <a:cubicBezTo>
                      <a:pt x="8502" y="10776"/>
                      <a:pt x="8394" y="10287"/>
                      <a:pt x="8347" y="9799"/>
                    </a:cubicBezTo>
                    <a:cubicBezTo>
                      <a:pt x="8335" y="9668"/>
                      <a:pt x="8335" y="9537"/>
                      <a:pt x="8347" y="9418"/>
                    </a:cubicBezTo>
                    <a:cubicBezTo>
                      <a:pt x="8454" y="9228"/>
                      <a:pt x="8561" y="9049"/>
                      <a:pt x="8668" y="8859"/>
                    </a:cubicBezTo>
                    <a:cubicBezTo>
                      <a:pt x="9121" y="8132"/>
                      <a:pt x="9633" y="7430"/>
                      <a:pt x="10061" y="6680"/>
                    </a:cubicBezTo>
                    <a:cubicBezTo>
                      <a:pt x="10264" y="6323"/>
                      <a:pt x="10442" y="5954"/>
                      <a:pt x="10585" y="5573"/>
                    </a:cubicBezTo>
                    <a:cubicBezTo>
                      <a:pt x="10561" y="5513"/>
                      <a:pt x="10526" y="5453"/>
                      <a:pt x="10502" y="5394"/>
                    </a:cubicBezTo>
                    <a:cubicBezTo>
                      <a:pt x="10299" y="5823"/>
                      <a:pt x="10061" y="6239"/>
                      <a:pt x="9799" y="6632"/>
                    </a:cubicBezTo>
                    <a:cubicBezTo>
                      <a:pt x="9347" y="7347"/>
                      <a:pt x="8835" y="8037"/>
                      <a:pt x="8454" y="8787"/>
                    </a:cubicBezTo>
                    <a:cubicBezTo>
                      <a:pt x="8430" y="8823"/>
                      <a:pt x="8418" y="8859"/>
                      <a:pt x="8406" y="8894"/>
                    </a:cubicBezTo>
                    <a:cubicBezTo>
                      <a:pt x="8502" y="8287"/>
                      <a:pt x="8692" y="7656"/>
                      <a:pt x="8752" y="7061"/>
                    </a:cubicBezTo>
                    <a:cubicBezTo>
                      <a:pt x="8764" y="6977"/>
                      <a:pt x="8764" y="6894"/>
                      <a:pt x="8764" y="6811"/>
                    </a:cubicBezTo>
                    <a:cubicBezTo>
                      <a:pt x="9037" y="6239"/>
                      <a:pt x="9264" y="5644"/>
                      <a:pt x="9430" y="5025"/>
                    </a:cubicBezTo>
                    <a:cubicBezTo>
                      <a:pt x="9514" y="4739"/>
                      <a:pt x="9585" y="4441"/>
                      <a:pt x="9633" y="4156"/>
                    </a:cubicBezTo>
                    <a:cubicBezTo>
                      <a:pt x="9561" y="4060"/>
                      <a:pt x="9490" y="3965"/>
                      <a:pt x="9407" y="3882"/>
                    </a:cubicBezTo>
                    <a:lnTo>
                      <a:pt x="9395" y="3929"/>
                    </a:lnTo>
                    <a:cubicBezTo>
                      <a:pt x="9335" y="4287"/>
                      <a:pt x="9264" y="4656"/>
                      <a:pt x="9168" y="5013"/>
                    </a:cubicBezTo>
                    <a:cubicBezTo>
                      <a:pt x="9049" y="5442"/>
                      <a:pt x="8906" y="5858"/>
                      <a:pt x="8752" y="6287"/>
                    </a:cubicBezTo>
                    <a:cubicBezTo>
                      <a:pt x="8692" y="5834"/>
                      <a:pt x="8394" y="5418"/>
                      <a:pt x="8073" y="4834"/>
                    </a:cubicBezTo>
                    <a:cubicBezTo>
                      <a:pt x="8109" y="4834"/>
                      <a:pt x="8133" y="4811"/>
                      <a:pt x="8156" y="4775"/>
                    </a:cubicBezTo>
                    <a:cubicBezTo>
                      <a:pt x="8347" y="4513"/>
                      <a:pt x="8371" y="4168"/>
                      <a:pt x="8454" y="3870"/>
                    </a:cubicBezTo>
                    <a:cubicBezTo>
                      <a:pt x="8525" y="3584"/>
                      <a:pt x="8585" y="3298"/>
                      <a:pt x="8633" y="3001"/>
                    </a:cubicBezTo>
                    <a:lnTo>
                      <a:pt x="8442" y="2786"/>
                    </a:lnTo>
                    <a:lnTo>
                      <a:pt x="8442" y="2786"/>
                    </a:lnTo>
                    <a:cubicBezTo>
                      <a:pt x="8406" y="2882"/>
                      <a:pt x="8383" y="2965"/>
                      <a:pt x="8359" y="3048"/>
                    </a:cubicBezTo>
                    <a:cubicBezTo>
                      <a:pt x="8228" y="3560"/>
                      <a:pt x="8085" y="4049"/>
                      <a:pt x="7930" y="4572"/>
                    </a:cubicBezTo>
                    <a:cubicBezTo>
                      <a:pt x="7644" y="4025"/>
                      <a:pt x="7418" y="3453"/>
                      <a:pt x="7287" y="2846"/>
                    </a:cubicBezTo>
                    <a:cubicBezTo>
                      <a:pt x="7085" y="1941"/>
                      <a:pt x="7025" y="1012"/>
                      <a:pt x="7109" y="84"/>
                    </a:cubicBezTo>
                    <a:cubicBezTo>
                      <a:pt x="7109" y="36"/>
                      <a:pt x="7073" y="0"/>
                      <a:pt x="7037" y="12"/>
                    </a:cubicBezTo>
                    <a:cubicBezTo>
                      <a:pt x="6990" y="24"/>
                      <a:pt x="6954" y="72"/>
                      <a:pt x="6954" y="120"/>
                    </a:cubicBezTo>
                    <a:cubicBezTo>
                      <a:pt x="6847" y="1048"/>
                      <a:pt x="6870" y="2001"/>
                      <a:pt x="7013" y="2929"/>
                    </a:cubicBezTo>
                    <a:cubicBezTo>
                      <a:pt x="6894" y="2775"/>
                      <a:pt x="6763" y="2632"/>
                      <a:pt x="6632" y="2477"/>
                    </a:cubicBezTo>
                    <a:cubicBezTo>
                      <a:pt x="6370" y="2203"/>
                      <a:pt x="6108" y="1941"/>
                      <a:pt x="5870" y="1632"/>
                    </a:cubicBezTo>
                    <a:cubicBezTo>
                      <a:pt x="5811" y="1536"/>
                      <a:pt x="5751" y="1441"/>
                      <a:pt x="5692" y="1346"/>
                    </a:cubicBezTo>
                    <a:cubicBezTo>
                      <a:pt x="5656" y="1417"/>
                      <a:pt x="5620" y="1489"/>
                      <a:pt x="5585" y="1548"/>
                    </a:cubicBezTo>
                    <a:cubicBezTo>
                      <a:pt x="5739" y="1834"/>
                      <a:pt x="5918" y="2096"/>
                      <a:pt x="6132" y="2334"/>
                    </a:cubicBezTo>
                    <a:cubicBezTo>
                      <a:pt x="6335" y="2596"/>
                      <a:pt x="6561" y="2834"/>
                      <a:pt x="6811" y="3048"/>
                    </a:cubicBezTo>
                    <a:cubicBezTo>
                      <a:pt x="6894" y="3132"/>
                      <a:pt x="6990" y="3215"/>
                      <a:pt x="7085" y="3287"/>
                    </a:cubicBezTo>
                    <a:cubicBezTo>
                      <a:pt x="7478" y="4977"/>
                      <a:pt x="8299" y="5715"/>
                      <a:pt x="8359" y="6525"/>
                    </a:cubicBezTo>
                    <a:cubicBezTo>
                      <a:pt x="8359" y="6632"/>
                      <a:pt x="8359" y="6739"/>
                      <a:pt x="8359" y="6858"/>
                    </a:cubicBezTo>
                    <a:cubicBezTo>
                      <a:pt x="8228" y="6620"/>
                      <a:pt x="8085" y="6406"/>
                      <a:pt x="7906" y="6204"/>
                    </a:cubicBezTo>
                    <a:cubicBezTo>
                      <a:pt x="7478" y="5751"/>
                      <a:pt x="6978" y="5382"/>
                      <a:pt x="6418" y="5096"/>
                    </a:cubicBezTo>
                    <a:cubicBezTo>
                      <a:pt x="6001" y="4930"/>
                      <a:pt x="5597" y="4751"/>
                      <a:pt x="5204" y="4537"/>
                    </a:cubicBezTo>
                    <a:cubicBezTo>
                      <a:pt x="5096" y="4477"/>
                      <a:pt x="4989" y="4406"/>
                      <a:pt x="4894" y="4322"/>
                    </a:cubicBezTo>
                    <a:cubicBezTo>
                      <a:pt x="4894" y="4406"/>
                      <a:pt x="4894" y="4489"/>
                      <a:pt x="4882" y="4561"/>
                    </a:cubicBezTo>
                    <a:cubicBezTo>
                      <a:pt x="4942" y="4620"/>
                      <a:pt x="5013" y="4680"/>
                      <a:pt x="5073" y="4739"/>
                    </a:cubicBezTo>
                    <a:cubicBezTo>
                      <a:pt x="5442" y="5001"/>
                      <a:pt x="5823" y="5239"/>
                      <a:pt x="6228" y="5453"/>
                    </a:cubicBezTo>
                    <a:cubicBezTo>
                      <a:pt x="6775" y="5704"/>
                      <a:pt x="7275" y="6037"/>
                      <a:pt x="7728" y="6442"/>
                    </a:cubicBezTo>
                    <a:cubicBezTo>
                      <a:pt x="7954" y="6644"/>
                      <a:pt x="8156" y="6882"/>
                      <a:pt x="8323" y="7132"/>
                    </a:cubicBezTo>
                    <a:cubicBezTo>
                      <a:pt x="8240" y="7799"/>
                      <a:pt x="8013" y="8501"/>
                      <a:pt x="7918" y="9168"/>
                    </a:cubicBezTo>
                    <a:cubicBezTo>
                      <a:pt x="7847" y="9061"/>
                      <a:pt x="7775" y="8942"/>
                      <a:pt x="7704" y="8835"/>
                    </a:cubicBezTo>
                    <a:cubicBezTo>
                      <a:pt x="7454" y="8490"/>
                      <a:pt x="7168" y="8180"/>
                      <a:pt x="6835" y="7918"/>
                    </a:cubicBezTo>
                    <a:cubicBezTo>
                      <a:pt x="6347" y="7573"/>
                      <a:pt x="5823" y="7287"/>
                      <a:pt x="5358" y="6918"/>
                    </a:cubicBezTo>
                    <a:cubicBezTo>
                      <a:pt x="5287" y="6858"/>
                      <a:pt x="5216" y="6799"/>
                      <a:pt x="5156" y="6739"/>
                    </a:cubicBezTo>
                    <a:cubicBezTo>
                      <a:pt x="5180" y="6870"/>
                      <a:pt x="5204" y="7001"/>
                      <a:pt x="5216" y="7120"/>
                    </a:cubicBezTo>
                    <a:cubicBezTo>
                      <a:pt x="5656" y="7537"/>
                      <a:pt x="6156" y="7859"/>
                      <a:pt x="6620" y="8251"/>
                    </a:cubicBezTo>
                    <a:cubicBezTo>
                      <a:pt x="6870" y="8442"/>
                      <a:pt x="7109" y="8668"/>
                      <a:pt x="7323" y="8894"/>
                    </a:cubicBezTo>
                    <a:cubicBezTo>
                      <a:pt x="7513" y="9109"/>
                      <a:pt x="7704" y="9335"/>
                      <a:pt x="7871" y="9573"/>
                    </a:cubicBezTo>
                    <a:cubicBezTo>
                      <a:pt x="7859" y="9716"/>
                      <a:pt x="7859" y="9859"/>
                      <a:pt x="7871" y="10002"/>
                    </a:cubicBezTo>
                    <a:cubicBezTo>
                      <a:pt x="7918" y="10811"/>
                      <a:pt x="8192" y="11454"/>
                      <a:pt x="8359" y="12169"/>
                    </a:cubicBezTo>
                    <a:cubicBezTo>
                      <a:pt x="8252" y="11978"/>
                      <a:pt x="8121" y="11788"/>
                      <a:pt x="7966" y="11621"/>
                    </a:cubicBezTo>
                    <a:cubicBezTo>
                      <a:pt x="7359" y="10918"/>
                      <a:pt x="6513" y="10466"/>
                      <a:pt x="5692" y="10025"/>
                    </a:cubicBezTo>
                    <a:cubicBezTo>
                      <a:pt x="5430" y="9871"/>
                      <a:pt x="5168" y="9752"/>
                      <a:pt x="4918" y="9597"/>
                    </a:cubicBezTo>
                    <a:cubicBezTo>
                      <a:pt x="4882" y="9692"/>
                      <a:pt x="4835" y="9787"/>
                      <a:pt x="4787" y="9883"/>
                    </a:cubicBezTo>
                    <a:cubicBezTo>
                      <a:pt x="5013" y="10073"/>
                      <a:pt x="5239" y="10240"/>
                      <a:pt x="5489" y="10395"/>
                    </a:cubicBezTo>
                    <a:cubicBezTo>
                      <a:pt x="6275" y="10871"/>
                      <a:pt x="7144" y="11228"/>
                      <a:pt x="7775" y="11871"/>
                    </a:cubicBezTo>
                    <a:cubicBezTo>
                      <a:pt x="8073" y="12157"/>
                      <a:pt x="8311" y="12514"/>
                      <a:pt x="8478" y="12895"/>
                    </a:cubicBezTo>
                    <a:cubicBezTo>
                      <a:pt x="8490" y="13073"/>
                      <a:pt x="8490" y="13240"/>
                      <a:pt x="8478" y="13407"/>
                    </a:cubicBezTo>
                    <a:cubicBezTo>
                      <a:pt x="8454" y="13788"/>
                      <a:pt x="8383" y="14157"/>
                      <a:pt x="8264" y="14514"/>
                    </a:cubicBezTo>
                    <a:cubicBezTo>
                      <a:pt x="8168" y="14824"/>
                      <a:pt x="8061" y="15121"/>
                      <a:pt x="7942" y="15431"/>
                    </a:cubicBezTo>
                    <a:cubicBezTo>
                      <a:pt x="7942" y="15407"/>
                      <a:pt x="7930" y="15395"/>
                      <a:pt x="7918" y="15371"/>
                    </a:cubicBezTo>
                    <a:cubicBezTo>
                      <a:pt x="7740" y="15002"/>
                      <a:pt x="7525" y="14657"/>
                      <a:pt x="7275" y="14324"/>
                    </a:cubicBezTo>
                    <a:cubicBezTo>
                      <a:pt x="7061" y="14014"/>
                      <a:pt x="6823" y="13716"/>
                      <a:pt x="6561" y="13431"/>
                    </a:cubicBezTo>
                    <a:cubicBezTo>
                      <a:pt x="6299" y="13169"/>
                      <a:pt x="6001" y="12931"/>
                      <a:pt x="5680" y="12728"/>
                    </a:cubicBezTo>
                    <a:cubicBezTo>
                      <a:pt x="5049" y="12359"/>
                      <a:pt x="4382" y="12050"/>
                      <a:pt x="3787" y="11633"/>
                    </a:cubicBezTo>
                    <a:cubicBezTo>
                      <a:pt x="3739" y="11704"/>
                      <a:pt x="3703" y="11788"/>
                      <a:pt x="3656" y="11859"/>
                    </a:cubicBezTo>
                    <a:cubicBezTo>
                      <a:pt x="4239" y="12300"/>
                      <a:pt x="4906" y="12597"/>
                      <a:pt x="5525" y="13002"/>
                    </a:cubicBezTo>
                    <a:cubicBezTo>
                      <a:pt x="5835" y="13193"/>
                      <a:pt x="6108" y="13431"/>
                      <a:pt x="6359" y="13693"/>
                    </a:cubicBezTo>
                    <a:cubicBezTo>
                      <a:pt x="6609" y="13966"/>
                      <a:pt x="6847" y="14252"/>
                      <a:pt x="7073" y="14562"/>
                    </a:cubicBezTo>
                    <a:cubicBezTo>
                      <a:pt x="7323" y="14871"/>
                      <a:pt x="7537" y="15193"/>
                      <a:pt x="7728" y="15538"/>
                    </a:cubicBezTo>
                    <a:cubicBezTo>
                      <a:pt x="7763" y="15621"/>
                      <a:pt x="7787" y="15693"/>
                      <a:pt x="7811" y="15776"/>
                    </a:cubicBezTo>
                    <a:cubicBezTo>
                      <a:pt x="7609" y="16300"/>
                      <a:pt x="7442" y="16824"/>
                      <a:pt x="7335" y="17372"/>
                    </a:cubicBezTo>
                    <a:cubicBezTo>
                      <a:pt x="7287" y="17598"/>
                      <a:pt x="7251" y="17824"/>
                      <a:pt x="7228" y="18050"/>
                    </a:cubicBezTo>
                    <a:cubicBezTo>
                      <a:pt x="7037" y="17753"/>
                      <a:pt x="6811" y="17479"/>
                      <a:pt x="6561" y="17253"/>
                    </a:cubicBezTo>
                    <a:cubicBezTo>
                      <a:pt x="6216" y="16943"/>
                      <a:pt x="5823" y="16681"/>
                      <a:pt x="5394" y="16491"/>
                    </a:cubicBezTo>
                    <a:cubicBezTo>
                      <a:pt x="4823" y="16217"/>
                      <a:pt x="4203" y="16014"/>
                      <a:pt x="3632" y="15752"/>
                    </a:cubicBezTo>
                    <a:cubicBezTo>
                      <a:pt x="3453" y="15681"/>
                      <a:pt x="3275" y="15598"/>
                      <a:pt x="3108" y="15514"/>
                    </a:cubicBezTo>
                    <a:cubicBezTo>
                      <a:pt x="3144" y="15621"/>
                      <a:pt x="3191" y="15717"/>
                      <a:pt x="3251" y="15824"/>
                    </a:cubicBezTo>
                    <a:cubicBezTo>
                      <a:pt x="4275" y="16419"/>
                      <a:pt x="5501" y="16645"/>
                      <a:pt x="6382" y="17491"/>
                    </a:cubicBezTo>
                    <a:cubicBezTo>
                      <a:pt x="6620" y="17717"/>
                      <a:pt x="6847" y="17979"/>
                      <a:pt x="7025" y="18253"/>
                    </a:cubicBezTo>
                    <a:cubicBezTo>
                      <a:pt x="7085" y="18348"/>
                      <a:pt x="7121" y="18443"/>
                      <a:pt x="7156" y="18550"/>
                    </a:cubicBezTo>
                    <a:cubicBezTo>
                      <a:pt x="7073" y="19324"/>
                      <a:pt x="7049" y="20039"/>
                      <a:pt x="6930" y="20789"/>
                    </a:cubicBezTo>
                    <a:cubicBezTo>
                      <a:pt x="6918" y="20860"/>
                      <a:pt x="6906" y="20943"/>
                      <a:pt x="6894" y="21027"/>
                    </a:cubicBezTo>
                    <a:cubicBezTo>
                      <a:pt x="6680" y="20634"/>
                      <a:pt x="6394" y="20289"/>
                      <a:pt x="6049" y="20015"/>
                    </a:cubicBezTo>
                    <a:cubicBezTo>
                      <a:pt x="5263" y="19384"/>
                      <a:pt x="4323" y="19038"/>
                      <a:pt x="3477" y="18527"/>
                    </a:cubicBezTo>
                    <a:cubicBezTo>
                      <a:pt x="3441" y="18610"/>
                      <a:pt x="3406" y="18693"/>
                      <a:pt x="3370" y="18765"/>
                    </a:cubicBezTo>
                    <a:cubicBezTo>
                      <a:pt x="4180" y="19289"/>
                      <a:pt x="5120" y="19622"/>
                      <a:pt x="5882" y="20253"/>
                    </a:cubicBezTo>
                    <a:cubicBezTo>
                      <a:pt x="6168" y="20479"/>
                      <a:pt x="6406" y="20741"/>
                      <a:pt x="6620" y="21039"/>
                    </a:cubicBezTo>
                    <a:cubicBezTo>
                      <a:pt x="6692" y="21146"/>
                      <a:pt x="6751" y="21265"/>
                      <a:pt x="6811" y="21384"/>
                    </a:cubicBezTo>
                    <a:cubicBezTo>
                      <a:pt x="6704" y="21896"/>
                      <a:pt x="6525" y="22384"/>
                      <a:pt x="6299" y="22848"/>
                    </a:cubicBezTo>
                    <a:cubicBezTo>
                      <a:pt x="6144" y="23146"/>
                      <a:pt x="6001" y="23444"/>
                      <a:pt x="5823" y="23730"/>
                    </a:cubicBezTo>
                    <a:cubicBezTo>
                      <a:pt x="5799" y="23432"/>
                      <a:pt x="5692" y="23158"/>
                      <a:pt x="5525" y="22920"/>
                    </a:cubicBezTo>
                    <a:cubicBezTo>
                      <a:pt x="5370" y="22694"/>
                      <a:pt x="5168" y="22503"/>
                      <a:pt x="4930" y="22348"/>
                    </a:cubicBezTo>
                    <a:cubicBezTo>
                      <a:pt x="4584" y="22158"/>
                      <a:pt x="4227" y="22003"/>
                      <a:pt x="3846" y="21896"/>
                    </a:cubicBezTo>
                    <a:lnTo>
                      <a:pt x="3215" y="21705"/>
                    </a:lnTo>
                    <a:lnTo>
                      <a:pt x="2406" y="21372"/>
                    </a:lnTo>
                    <a:lnTo>
                      <a:pt x="2406" y="21563"/>
                    </a:lnTo>
                    <a:lnTo>
                      <a:pt x="3072" y="21991"/>
                    </a:lnTo>
                    <a:lnTo>
                      <a:pt x="3680" y="22253"/>
                    </a:lnTo>
                    <a:cubicBezTo>
                      <a:pt x="4037" y="22384"/>
                      <a:pt x="4382" y="22539"/>
                      <a:pt x="4715" y="22729"/>
                    </a:cubicBezTo>
                    <a:cubicBezTo>
                      <a:pt x="4930" y="22848"/>
                      <a:pt x="5132" y="22991"/>
                      <a:pt x="5311" y="23170"/>
                    </a:cubicBezTo>
                    <a:cubicBezTo>
                      <a:pt x="5501" y="23396"/>
                      <a:pt x="5632" y="23670"/>
                      <a:pt x="5668" y="23968"/>
                    </a:cubicBezTo>
                    <a:cubicBezTo>
                      <a:pt x="5358" y="24456"/>
                      <a:pt x="5025" y="24932"/>
                      <a:pt x="4656" y="25385"/>
                    </a:cubicBezTo>
                    <a:cubicBezTo>
                      <a:pt x="4537" y="25539"/>
                      <a:pt x="4418" y="25682"/>
                      <a:pt x="4299" y="25825"/>
                    </a:cubicBezTo>
                    <a:cubicBezTo>
                      <a:pt x="4346" y="25480"/>
                      <a:pt x="4239" y="25146"/>
                      <a:pt x="3989" y="24908"/>
                    </a:cubicBezTo>
                    <a:cubicBezTo>
                      <a:pt x="3703" y="24623"/>
                      <a:pt x="3251" y="24468"/>
                      <a:pt x="2882" y="24337"/>
                    </a:cubicBezTo>
                    <a:cubicBezTo>
                      <a:pt x="2882" y="24444"/>
                      <a:pt x="2882" y="24539"/>
                      <a:pt x="2870" y="24634"/>
                    </a:cubicBezTo>
                    <a:cubicBezTo>
                      <a:pt x="3191" y="24777"/>
                      <a:pt x="3537" y="24932"/>
                      <a:pt x="3763" y="25194"/>
                    </a:cubicBezTo>
                    <a:cubicBezTo>
                      <a:pt x="3965" y="25420"/>
                      <a:pt x="4073" y="25718"/>
                      <a:pt x="3918" y="26182"/>
                    </a:cubicBezTo>
                    <a:cubicBezTo>
                      <a:pt x="3894" y="26230"/>
                      <a:pt x="3870" y="26277"/>
                      <a:pt x="3858" y="26325"/>
                    </a:cubicBezTo>
                    <a:cubicBezTo>
                      <a:pt x="2537" y="27837"/>
                      <a:pt x="1096" y="29254"/>
                      <a:pt x="24" y="30909"/>
                    </a:cubicBezTo>
                    <a:cubicBezTo>
                      <a:pt x="1" y="30933"/>
                      <a:pt x="1" y="30969"/>
                      <a:pt x="24" y="30992"/>
                    </a:cubicBezTo>
                    <a:cubicBezTo>
                      <a:pt x="48" y="31004"/>
                      <a:pt x="72" y="30992"/>
                      <a:pt x="96" y="30969"/>
                    </a:cubicBezTo>
                    <a:cubicBezTo>
                      <a:pt x="1084" y="29576"/>
                      <a:pt x="2346" y="28385"/>
                      <a:pt x="3561" y="27159"/>
                    </a:cubicBezTo>
                    <a:cubicBezTo>
                      <a:pt x="3596" y="27135"/>
                      <a:pt x="3632" y="27123"/>
                      <a:pt x="3668" y="27099"/>
                    </a:cubicBezTo>
                    <a:cubicBezTo>
                      <a:pt x="4108" y="26766"/>
                      <a:pt x="4561" y="26468"/>
                      <a:pt x="5037" y="26194"/>
                    </a:cubicBezTo>
                    <a:cubicBezTo>
                      <a:pt x="5454" y="25968"/>
                      <a:pt x="5870" y="25777"/>
                      <a:pt x="6287" y="25587"/>
                    </a:cubicBezTo>
                    <a:lnTo>
                      <a:pt x="6585" y="25444"/>
                    </a:lnTo>
                    <a:cubicBezTo>
                      <a:pt x="6811" y="25265"/>
                      <a:pt x="7013" y="25075"/>
                      <a:pt x="7216" y="24896"/>
                    </a:cubicBezTo>
                    <a:cubicBezTo>
                      <a:pt x="6894" y="25015"/>
                      <a:pt x="6585" y="25134"/>
                      <a:pt x="6263" y="25265"/>
                    </a:cubicBezTo>
                    <a:cubicBezTo>
                      <a:pt x="5823" y="25456"/>
                      <a:pt x="5406" y="25658"/>
                      <a:pt x="4989" y="25885"/>
                    </a:cubicBezTo>
                    <a:cubicBezTo>
                      <a:pt x="4846" y="25980"/>
                      <a:pt x="4680" y="26063"/>
                      <a:pt x="4525" y="26158"/>
                    </a:cubicBezTo>
                    <a:cubicBezTo>
                      <a:pt x="4656" y="26016"/>
                      <a:pt x="4799" y="25873"/>
                      <a:pt x="4930" y="25730"/>
                    </a:cubicBezTo>
                    <a:cubicBezTo>
                      <a:pt x="5358" y="25242"/>
                      <a:pt x="5751" y="24742"/>
                      <a:pt x="6132" y="24206"/>
                    </a:cubicBezTo>
                    <a:cubicBezTo>
                      <a:pt x="6228" y="24122"/>
                      <a:pt x="6335" y="24027"/>
                      <a:pt x="6442" y="23944"/>
                    </a:cubicBezTo>
                    <a:cubicBezTo>
                      <a:pt x="6918" y="23551"/>
                      <a:pt x="7430" y="23182"/>
                      <a:pt x="7906" y="22860"/>
                    </a:cubicBezTo>
                    <a:cubicBezTo>
                      <a:pt x="8502" y="22420"/>
                      <a:pt x="9085" y="22003"/>
                      <a:pt x="9657" y="21539"/>
                    </a:cubicBezTo>
                    <a:cubicBezTo>
                      <a:pt x="9716" y="21408"/>
                      <a:pt x="9764" y="21277"/>
                      <a:pt x="9811" y="21134"/>
                    </a:cubicBezTo>
                    <a:cubicBezTo>
                      <a:pt x="9156" y="21634"/>
                      <a:pt x="8490" y="22122"/>
                      <a:pt x="7823" y="22598"/>
                    </a:cubicBezTo>
                    <a:cubicBezTo>
                      <a:pt x="7406" y="22908"/>
                      <a:pt x="6942" y="23253"/>
                      <a:pt x="6513" y="23622"/>
                    </a:cubicBezTo>
                    <a:cubicBezTo>
                      <a:pt x="6620" y="23456"/>
                      <a:pt x="6728" y="23289"/>
                      <a:pt x="6823" y="23110"/>
                    </a:cubicBezTo>
                    <a:cubicBezTo>
                      <a:pt x="7025" y="22729"/>
                      <a:pt x="7204" y="22337"/>
                      <a:pt x="7335" y="21932"/>
                    </a:cubicBezTo>
                    <a:lnTo>
                      <a:pt x="7347" y="21908"/>
                    </a:lnTo>
                    <a:cubicBezTo>
                      <a:pt x="7525" y="21658"/>
                      <a:pt x="7692" y="21396"/>
                      <a:pt x="7883" y="21170"/>
                    </a:cubicBezTo>
                    <a:cubicBezTo>
                      <a:pt x="8264" y="20729"/>
                      <a:pt x="8668" y="20312"/>
                      <a:pt x="9085" y="19920"/>
                    </a:cubicBezTo>
                    <a:cubicBezTo>
                      <a:pt x="9395" y="19610"/>
                      <a:pt x="9704" y="19300"/>
                      <a:pt x="9990" y="18979"/>
                    </a:cubicBezTo>
                    <a:lnTo>
                      <a:pt x="9990" y="18586"/>
                    </a:lnTo>
                    <a:lnTo>
                      <a:pt x="9907" y="18669"/>
                    </a:lnTo>
                    <a:cubicBezTo>
                      <a:pt x="9585" y="19003"/>
                      <a:pt x="9264" y="19324"/>
                      <a:pt x="8930" y="19634"/>
                    </a:cubicBezTo>
                    <a:cubicBezTo>
                      <a:pt x="8502" y="20051"/>
                      <a:pt x="8085" y="20491"/>
                      <a:pt x="7704" y="20955"/>
                    </a:cubicBezTo>
                    <a:cubicBezTo>
                      <a:pt x="7656" y="21027"/>
                      <a:pt x="7609" y="21098"/>
                      <a:pt x="7561" y="21158"/>
                    </a:cubicBezTo>
                    <a:cubicBezTo>
                      <a:pt x="7680" y="20551"/>
                      <a:pt x="7740" y="19931"/>
                      <a:pt x="7740" y="19324"/>
                    </a:cubicBezTo>
                    <a:lnTo>
                      <a:pt x="7763" y="19300"/>
                    </a:lnTo>
                    <a:cubicBezTo>
                      <a:pt x="8109" y="18800"/>
                      <a:pt x="8406" y="18288"/>
                      <a:pt x="8787" y="17836"/>
                    </a:cubicBezTo>
                    <a:cubicBezTo>
                      <a:pt x="9180" y="17384"/>
                      <a:pt x="9621" y="16931"/>
                      <a:pt x="10061" y="16491"/>
                    </a:cubicBezTo>
                    <a:cubicBezTo>
                      <a:pt x="10383" y="16169"/>
                      <a:pt x="10716" y="15836"/>
                      <a:pt x="11026" y="15502"/>
                    </a:cubicBezTo>
                    <a:cubicBezTo>
                      <a:pt x="11085" y="15371"/>
                      <a:pt x="11157" y="15228"/>
                      <a:pt x="11216" y="15086"/>
                    </a:cubicBezTo>
                    <a:cubicBezTo>
                      <a:pt x="10811" y="15490"/>
                      <a:pt x="10371" y="15883"/>
                      <a:pt x="9942" y="16276"/>
                    </a:cubicBezTo>
                    <a:cubicBezTo>
                      <a:pt x="9478" y="16705"/>
                      <a:pt x="9037" y="17157"/>
                      <a:pt x="8633" y="17634"/>
                    </a:cubicBezTo>
                    <a:cubicBezTo>
                      <a:pt x="8299" y="17991"/>
                      <a:pt x="8013" y="18384"/>
                      <a:pt x="7763" y="18800"/>
                    </a:cubicBezTo>
                    <a:cubicBezTo>
                      <a:pt x="7775" y="18300"/>
                      <a:pt x="7823" y="17788"/>
                      <a:pt x="7894" y="17288"/>
                    </a:cubicBezTo>
                    <a:cubicBezTo>
                      <a:pt x="7930" y="17205"/>
                      <a:pt x="7954" y="17110"/>
                      <a:pt x="7978" y="170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42"/>
              <p:cNvSpPr/>
              <p:nvPr/>
            </p:nvSpPr>
            <p:spPr>
              <a:xfrm>
                <a:off x="3523775" y="1898050"/>
                <a:ext cx="59875" cy="100150"/>
              </a:xfrm>
              <a:custGeom>
                <a:avLst/>
                <a:gdLst/>
                <a:ahLst/>
                <a:cxnLst/>
                <a:rect l="l" t="t" r="r" b="b"/>
                <a:pathLst>
                  <a:path w="2395" h="4006" extrusionOk="0">
                    <a:moveTo>
                      <a:pt x="2394" y="1"/>
                    </a:moveTo>
                    <a:cubicBezTo>
                      <a:pt x="2180" y="251"/>
                      <a:pt x="1954" y="513"/>
                      <a:pt x="1739" y="775"/>
                    </a:cubicBezTo>
                    <a:cubicBezTo>
                      <a:pt x="1442" y="1144"/>
                      <a:pt x="1156" y="1525"/>
                      <a:pt x="906" y="1930"/>
                    </a:cubicBezTo>
                    <a:cubicBezTo>
                      <a:pt x="715" y="2204"/>
                      <a:pt x="549" y="2501"/>
                      <a:pt x="394" y="2799"/>
                    </a:cubicBezTo>
                    <a:cubicBezTo>
                      <a:pt x="394" y="2846"/>
                      <a:pt x="394" y="2894"/>
                      <a:pt x="394" y="2942"/>
                    </a:cubicBezTo>
                    <a:cubicBezTo>
                      <a:pt x="370" y="3025"/>
                      <a:pt x="334" y="3096"/>
                      <a:pt x="299" y="3168"/>
                    </a:cubicBezTo>
                    <a:cubicBezTo>
                      <a:pt x="299" y="3204"/>
                      <a:pt x="275" y="3227"/>
                      <a:pt x="239" y="3227"/>
                    </a:cubicBezTo>
                    <a:cubicBezTo>
                      <a:pt x="227" y="3216"/>
                      <a:pt x="227" y="3216"/>
                      <a:pt x="215" y="3204"/>
                    </a:cubicBezTo>
                    <a:cubicBezTo>
                      <a:pt x="179" y="3287"/>
                      <a:pt x="144" y="3370"/>
                      <a:pt x="120" y="3454"/>
                    </a:cubicBezTo>
                    <a:cubicBezTo>
                      <a:pt x="72" y="3608"/>
                      <a:pt x="49" y="3751"/>
                      <a:pt x="13" y="3906"/>
                    </a:cubicBezTo>
                    <a:cubicBezTo>
                      <a:pt x="1" y="3942"/>
                      <a:pt x="13" y="3978"/>
                      <a:pt x="37" y="4001"/>
                    </a:cubicBezTo>
                    <a:cubicBezTo>
                      <a:pt x="43" y="4004"/>
                      <a:pt x="49" y="4006"/>
                      <a:pt x="54" y="4006"/>
                    </a:cubicBezTo>
                    <a:cubicBezTo>
                      <a:pt x="72" y="4006"/>
                      <a:pt x="87" y="3992"/>
                      <a:pt x="96" y="3966"/>
                    </a:cubicBezTo>
                    <a:cubicBezTo>
                      <a:pt x="168" y="3835"/>
                      <a:pt x="251" y="3739"/>
                      <a:pt x="310" y="3608"/>
                    </a:cubicBezTo>
                    <a:cubicBezTo>
                      <a:pt x="537" y="3108"/>
                      <a:pt x="799" y="2632"/>
                      <a:pt x="1096" y="2168"/>
                    </a:cubicBezTo>
                    <a:cubicBezTo>
                      <a:pt x="1346" y="1775"/>
                      <a:pt x="1620" y="1406"/>
                      <a:pt x="1906" y="1049"/>
                    </a:cubicBezTo>
                    <a:lnTo>
                      <a:pt x="2096" y="787"/>
                    </a:lnTo>
                    <a:cubicBezTo>
                      <a:pt x="2215" y="525"/>
                      <a:pt x="2311" y="263"/>
                      <a:pt x="2394" y="1"/>
                    </a:cubicBezTo>
                    <a:close/>
                  </a:path>
                </a:pathLst>
              </a:custGeom>
              <a:solidFill>
                <a:srgbClr val="F7E6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42"/>
              <p:cNvSpPr/>
              <p:nvPr/>
            </p:nvSpPr>
            <p:spPr>
              <a:xfrm>
                <a:off x="3544325" y="1903725"/>
                <a:ext cx="21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84" h="219" extrusionOk="0">
                    <a:moveTo>
                      <a:pt x="36" y="0"/>
                    </a:moveTo>
                    <a:cubicBezTo>
                      <a:pt x="24" y="60"/>
                      <a:pt x="12" y="119"/>
                      <a:pt x="0" y="179"/>
                    </a:cubicBezTo>
                    <a:cubicBezTo>
                      <a:pt x="9" y="205"/>
                      <a:pt x="25" y="219"/>
                      <a:pt x="42" y="219"/>
                    </a:cubicBezTo>
                    <a:cubicBezTo>
                      <a:pt x="48" y="219"/>
                      <a:pt x="54" y="217"/>
                      <a:pt x="60" y="214"/>
                    </a:cubicBezTo>
                    <a:cubicBezTo>
                      <a:pt x="84" y="191"/>
                      <a:pt x="84" y="155"/>
                      <a:pt x="84" y="131"/>
                    </a:cubicBezTo>
                    <a:cubicBezTo>
                      <a:pt x="72" y="83"/>
                      <a:pt x="60" y="48"/>
                      <a:pt x="36" y="0"/>
                    </a:cubicBezTo>
                    <a:close/>
                  </a:path>
                </a:pathLst>
              </a:custGeom>
              <a:solidFill>
                <a:srgbClr val="F7E6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42"/>
              <p:cNvSpPr/>
              <p:nvPr/>
            </p:nvSpPr>
            <p:spPr>
              <a:xfrm>
                <a:off x="3263625" y="1336500"/>
                <a:ext cx="342050" cy="761025"/>
              </a:xfrm>
              <a:custGeom>
                <a:avLst/>
                <a:gdLst/>
                <a:ahLst/>
                <a:cxnLst/>
                <a:rect l="l" t="t" r="r" b="b"/>
                <a:pathLst>
                  <a:path w="13682" h="30441" extrusionOk="0">
                    <a:moveTo>
                      <a:pt x="630" y="1"/>
                    </a:moveTo>
                    <a:cubicBezTo>
                      <a:pt x="625" y="1"/>
                      <a:pt x="622" y="3"/>
                      <a:pt x="620" y="8"/>
                    </a:cubicBezTo>
                    <a:cubicBezTo>
                      <a:pt x="1" y="2103"/>
                      <a:pt x="310" y="4377"/>
                      <a:pt x="1477" y="6223"/>
                    </a:cubicBezTo>
                    <a:cubicBezTo>
                      <a:pt x="2037" y="7104"/>
                      <a:pt x="2823" y="7711"/>
                      <a:pt x="3239" y="8723"/>
                    </a:cubicBezTo>
                    <a:cubicBezTo>
                      <a:pt x="4001" y="10545"/>
                      <a:pt x="3037" y="12855"/>
                      <a:pt x="3787" y="14843"/>
                    </a:cubicBezTo>
                    <a:cubicBezTo>
                      <a:pt x="4347" y="16307"/>
                      <a:pt x="5454" y="16307"/>
                      <a:pt x="6144" y="17391"/>
                    </a:cubicBezTo>
                    <a:cubicBezTo>
                      <a:pt x="6740" y="18331"/>
                      <a:pt x="6311" y="20046"/>
                      <a:pt x="6692" y="21165"/>
                    </a:cubicBezTo>
                    <a:cubicBezTo>
                      <a:pt x="7049" y="22249"/>
                      <a:pt x="7942" y="22784"/>
                      <a:pt x="8490" y="23642"/>
                    </a:cubicBezTo>
                    <a:cubicBezTo>
                      <a:pt x="10038" y="26082"/>
                      <a:pt x="9502" y="30440"/>
                      <a:pt x="9502" y="30440"/>
                    </a:cubicBezTo>
                    <a:cubicBezTo>
                      <a:pt x="9883" y="27642"/>
                      <a:pt x="12157" y="24654"/>
                      <a:pt x="12871" y="22165"/>
                    </a:cubicBezTo>
                    <a:cubicBezTo>
                      <a:pt x="13300" y="20689"/>
                      <a:pt x="13681" y="18712"/>
                      <a:pt x="13098" y="17153"/>
                    </a:cubicBezTo>
                    <a:cubicBezTo>
                      <a:pt x="12752" y="16224"/>
                      <a:pt x="12062" y="15557"/>
                      <a:pt x="11883" y="14521"/>
                    </a:cubicBezTo>
                    <a:cubicBezTo>
                      <a:pt x="11598" y="12878"/>
                      <a:pt x="11919" y="11295"/>
                      <a:pt x="11217" y="9747"/>
                    </a:cubicBezTo>
                    <a:cubicBezTo>
                      <a:pt x="10621" y="8414"/>
                      <a:pt x="9562" y="8544"/>
                      <a:pt x="8740" y="7699"/>
                    </a:cubicBezTo>
                    <a:cubicBezTo>
                      <a:pt x="7811" y="6747"/>
                      <a:pt x="7704" y="4901"/>
                      <a:pt x="6811" y="3972"/>
                    </a:cubicBezTo>
                    <a:cubicBezTo>
                      <a:pt x="6192" y="3341"/>
                      <a:pt x="4501" y="2758"/>
                      <a:pt x="3430" y="2365"/>
                    </a:cubicBezTo>
                    <a:cubicBezTo>
                      <a:pt x="2221" y="1939"/>
                      <a:pt x="768" y="1"/>
                      <a:pt x="63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42"/>
              <p:cNvSpPr/>
              <p:nvPr/>
            </p:nvSpPr>
            <p:spPr>
              <a:xfrm>
                <a:off x="3271675" y="1350075"/>
                <a:ext cx="326850" cy="767075"/>
              </a:xfrm>
              <a:custGeom>
                <a:avLst/>
                <a:gdLst/>
                <a:ahLst/>
                <a:cxnLst/>
                <a:rect l="l" t="t" r="r" b="b"/>
                <a:pathLst>
                  <a:path w="13074" h="30683" extrusionOk="0">
                    <a:moveTo>
                      <a:pt x="12990" y="17384"/>
                    </a:moveTo>
                    <a:cubicBezTo>
                      <a:pt x="12657" y="18122"/>
                      <a:pt x="12299" y="18872"/>
                      <a:pt x="11930" y="19610"/>
                    </a:cubicBezTo>
                    <a:cubicBezTo>
                      <a:pt x="11716" y="20086"/>
                      <a:pt x="11466" y="20586"/>
                      <a:pt x="11264" y="21122"/>
                    </a:cubicBezTo>
                    <a:cubicBezTo>
                      <a:pt x="11276" y="20920"/>
                      <a:pt x="11287" y="20729"/>
                      <a:pt x="11287" y="20527"/>
                    </a:cubicBezTo>
                    <a:cubicBezTo>
                      <a:pt x="11287" y="20098"/>
                      <a:pt x="11264" y="19670"/>
                      <a:pt x="11192" y="19241"/>
                    </a:cubicBezTo>
                    <a:cubicBezTo>
                      <a:pt x="11192" y="19229"/>
                      <a:pt x="11192" y="19229"/>
                      <a:pt x="11192" y="19217"/>
                    </a:cubicBezTo>
                    <a:cubicBezTo>
                      <a:pt x="11228" y="18908"/>
                      <a:pt x="11252" y="18610"/>
                      <a:pt x="11311" y="18300"/>
                    </a:cubicBezTo>
                    <a:cubicBezTo>
                      <a:pt x="11430" y="17741"/>
                      <a:pt x="11597" y="17181"/>
                      <a:pt x="11787" y="16645"/>
                    </a:cubicBezTo>
                    <a:cubicBezTo>
                      <a:pt x="11907" y="16217"/>
                      <a:pt x="12026" y="15800"/>
                      <a:pt x="12145" y="15383"/>
                    </a:cubicBezTo>
                    <a:cubicBezTo>
                      <a:pt x="12073" y="15264"/>
                      <a:pt x="12014" y="15145"/>
                      <a:pt x="11954" y="15038"/>
                    </a:cubicBezTo>
                    <a:cubicBezTo>
                      <a:pt x="11942" y="15074"/>
                      <a:pt x="11930" y="15121"/>
                      <a:pt x="11907" y="15157"/>
                    </a:cubicBezTo>
                    <a:cubicBezTo>
                      <a:pt x="11787" y="15598"/>
                      <a:pt x="11657" y="16026"/>
                      <a:pt x="11514" y="16467"/>
                    </a:cubicBezTo>
                    <a:cubicBezTo>
                      <a:pt x="11311" y="17038"/>
                      <a:pt x="11156" y="17622"/>
                      <a:pt x="11049" y="18205"/>
                    </a:cubicBezTo>
                    <a:cubicBezTo>
                      <a:pt x="11037" y="18288"/>
                      <a:pt x="11025" y="18372"/>
                      <a:pt x="11014" y="18455"/>
                    </a:cubicBezTo>
                    <a:cubicBezTo>
                      <a:pt x="10823" y="17860"/>
                      <a:pt x="10585" y="17288"/>
                      <a:pt x="10311" y="16741"/>
                    </a:cubicBezTo>
                    <a:lnTo>
                      <a:pt x="10311" y="16717"/>
                    </a:lnTo>
                    <a:cubicBezTo>
                      <a:pt x="10383" y="16122"/>
                      <a:pt x="10394" y="15526"/>
                      <a:pt x="10525" y="14943"/>
                    </a:cubicBezTo>
                    <a:cubicBezTo>
                      <a:pt x="10656" y="14359"/>
                      <a:pt x="10835" y="13752"/>
                      <a:pt x="11014" y="13157"/>
                    </a:cubicBezTo>
                    <a:cubicBezTo>
                      <a:pt x="11145" y="12704"/>
                      <a:pt x="11276" y="12264"/>
                      <a:pt x="11395" y="11823"/>
                    </a:cubicBezTo>
                    <a:cubicBezTo>
                      <a:pt x="11395" y="11680"/>
                      <a:pt x="11383" y="11526"/>
                      <a:pt x="11371" y="11371"/>
                    </a:cubicBezTo>
                    <a:cubicBezTo>
                      <a:pt x="11204" y="11919"/>
                      <a:pt x="11002" y="12466"/>
                      <a:pt x="10811" y="13026"/>
                    </a:cubicBezTo>
                    <a:cubicBezTo>
                      <a:pt x="10597" y="13609"/>
                      <a:pt x="10430" y="14217"/>
                      <a:pt x="10287" y="14824"/>
                    </a:cubicBezTo>
                    <a:cubicBezTo>
                      <a:pt x="10168" y="15300"/>
                      <a:pt x="10097" y="15776"/>
                      <a:pt x="10073" y="16264"/>
                    </a:cubicBezTo>
                    <a:cubicBezTo>
                      <a:pt x="9847" y="15812"/>
                      <a:pt x="9644" y="15348"/>
                      <a:pt x="9478" y="14871"/>
                    </a:cubicBezTo>
                    <a:cubicBezTo>
                      <a:pt x="9454" y="14788"/>
                      <a:pt x="9430" y="14693"/>
                      <a:pt x="9406" y="14609"/>
                    </a:cubicBezTo>
                    <a:cubicBezTo>
                      <a:pt x="9394" y="14336"/>
                      <a:pt x="9406" y="14062"/>
                      <a:pt x="9442" y="13788"/>
                    </a:cubicBezTo>
                    <a:cubicBezTo>
                      <a:pt x="9537" y="13133"/>
                      <a:pt x="9680" y="12478"/>
                      <a:pt x="9894" y="11847"/>
                    </a:cubicBezTo>
                    <a:cubicBezTo>
                      <a:pt x="10121" y="10978"/>
                      <a:pt x="10406" y="10133"/>
                      <a:pt x="10609" y="9240"/>
                    </a:cubicBezTo>
                    <a:cubicBezTo>
                      <a:pt x="10633" y="9097"/>
                      <a:pt x="10656" y="8954"/>
                      <a:pt x="10692" y="8811"/>
                    </a:cubicBezTo>
                    <a:cubicBezTo>
                      <a:pt x="10644" y="8740"/>
                      <a:pt x="10585" y="8680"/>
                      <a:pt x="10537" y="8609"/>
                    </a:cubicBezTo>
                    <a:cubicBezTo>
                      <a:pt x="10490" y="8787"/>
                      <a:pt x="10454" y="8966"/>
                      <a:pt x="10406" y="9144"/>
                    </a:cubicBezTo>
                    <a:cubicBezTo>
                      <a:pt x="10180" y="10014"/>
                      <a:pt x="9906" y="10859"/>
                      <a:pt x="9656" y="11728"/>
                    </a:cubicBezTo>
                    <a:cubicBezTo>
                      <a:pt x="9466" y="12383"/>
                      <a:pt x="9323" y="13062"/>
                      <a:pt x="9251" y="13752"/>
                    </a:cubicBezTo>
                    <a:lnTo>
                      <a:pt x="9251" y="13919"/>
                    </a:lnTo>
                    <a:cubicBezTo>
                      <a:pt x="9144" y="13300"/>
                      <a:pt x="9085" y="12657"/>
                      <a:pt x="8954" y="12050"/>
                    </a:cubicBezTo>
                    <a:cubicBezTo>
                      <a:pt x="8894" y="11764"/>
                      <a:pt x="8823" y="11490"/>
                      <a:pt x="8716" y="11216"/>
                    </a:cubicBezTo>
                    <a:cubicBezTo>
                      <a:pt x="8739" y="11097"/>
                      <a:pt x="8751" y="10978"/>
                      <a:pt x="8763" y="10871"/>
                    </a:cubicBezTo>
                    <a:cubicBezTo>
                      <a:pt x="8847" y="10287"/>
                      <a:pt x="8966" y="9716"/>
                      <a:pt x="9061" y="9121"/>
                    </a:cubicBezTo>
                    <a:cubicBezTo>
                      <a:pt x="9132" y="8656"/>
                      <a:pt x="9192" y="8192"/>
                      <a:pt x="9240" y="7728"/>
                    </a:cubicBezTo>
                    <a:lnTo>
                      <a:pt x="9037" y="7620"/>
                    </a:lnTo>
                    <a:lnTo>
                      <a:pt x="9013" y="7823"/>
                    </a:lnTo>
                    <a:cubicBezTo>
                      <a:pt x="8966" y="8240"/>
                      <a:pt x="8918" y="8644"/>
                      <a:pt x="8847" y="9061"/>
                    </a:cubicBezTo>
                    <a:cubicBezTo>
                      <a:pt x="8763" y="9680"/>
                      <a:pt x="8656" y="10264"/>
                      <a:pt x="8585" y="10859"/>
                    </a:cubicBezTo>
                    <a:lnTo>
                      <a:pt x="8549" y="10788"/>
                    </a:lnTo>
                    <a:cubicBezTo>
                      <a:pt x="8382" y="10442"/>
                      <a:pt x="8168" y="10109"/>
                      <a:pt x="7918" y="9811"/>
                    </a:cubicBezTo>
                    <a:cubicBezTo>
                      <a:pt x="7811" y="9692"/>
                      <a:pt x="7704" y="9585"/>
                      <a:pt x="7596" y="9466"/>
                    </a:cubicBezTo>
                    <a:cubicBezTo>
                      <a:pt x="7596" y="9252"/>
                      <a:pt x="7537" y="9049"/>
                      <a:pt x="7513" y="8835"/>
                    </a:cubicBezTo>
                    <a:cubicBezTo>
                      <a:pt x="7418" y="7787"/>
                      <a:pt x="7573" y="6680"/>
                      <a:pt x="7573" y="5596"/>
                    </a:cubicBezTo>
                    <a:cubicBezTo>
                      <a:pt x="7525" y="5454"/>
                      <a:pt x="7466" y="5323"/>
                      <a:pt x="7418" y="5180"/>
                    </a:cubicBezTo>
                    <a:cubicBezTo>
                      <a:pt x="7418" y="5382"/>
                      <a:pt x="7406" y="5585"/>
                      <a:pt x="7394" y="5787"/>
                    </a:cubicBezTo>
                    <a:cubicBezTo>
                      <a:pt x="7346" y="6561"/>
                      <a:pt x="7239" y="7335"/>
                      <a:pt x="7239" y="8097"/>
                    </a:cubicBezTo>
                    <a:cubicBezTo>
                      <a:pt x="7239" y="8454"/>
                      <a:pt x="7251" y="8811"/>
                      <a:pt x="7311" y="9168"/>
                    </a:cubicBezTo>
                    <a:cubicBezTo>
                      <a:pt x="6930" y="8835"/>
                      <a:pt x="6608" y="8466"/>
                      <a:pt x="6334" y="8049"/>
                    </a:cubicBezTo>
                    <a:cubicBezTo>
                      <a:pt x="6263" y="7942"/>
                      <a:pt x="6203" y="7835"/>
                      <a:pt x="6144" y="7716"/>
                    </a:cubicBezTo>
                    <a:cubicBezTo>
                      <a:pt x="6144" y="7501"/>
                      <a:pt x="6168" y="7287"/>
                      <a:pt x="6180" y="7073"/>
                    </a:cubicBezTo>
                    <a:cubicBezTo>
                      <a:pt x="6227" y="6216"/>
                      <a:pt x="6346" y="5358"/>
                      <a:pt x="6370" y="4501"/>
                    </a:cubicBezTo>
                    <a:cubicBezTo>
                      <a:pt x="6382" y="4084"/>
                      <a:pt x="6370" y="3680"/>
                      <a:pt x="6323" y="3263"/>
                    </a:cubicBezTo>
                    <a:cubicBezTo>
                      <a:pt x="6263" y="3227"/>
                      <a:pt x="6215" y="3191"/>
                      <a:pt x="6156" y="3156"/>
                    </a:cubicBezTo>
                    <a:cubicBezTo>
                      <a:pt x="6180" y="3632"/>
                      <a:pt x="6168" y="4108"/>
                      <a:pt x="6120" y="4584"/>
                    </a:cubicBezTo>
                    <a:cubicBezTo>
                      <a:pt x="6061" y="5418"/>
                      <a:pt x="5942" y="6263"/>
                      <a:pt x="5953" y="7109"/>
                    </a:cubicBezTo>
                    <a:lnTo>
                      <a:pt x="5953" y="7216"/>
                    </a:lnTo>
                    <a:cubicBezTo>
                      <a:pt x="5751" y="6632"/>
                      <a:pt x="5620" y="6001"/>
                      <a:pt x="5394" y="5442"/>
                    </a:cubicBezTo>
                    <a:cubicBezTo>
                      <a:pt x="5370" y="5370"/>
                      <a:pt x="5334" y="5299"/>
                      <a:pt x="5299" y="5215"/>
                    </a:cubicBezTo>
                    <a:cubicBezTo>
                      <a:pt x="5263" y="4584"/>
                      <a:pt x="5180" y="3953"/>
                      <a:pt x="5049" y="3334"/>
                    </a:cubicBezTo>
                    <a:cubicBezTo>
                      <a:pt x="4977" y="3037"/>
                      <a:pt x="4906" y="2739"/>
                      <a:pt x="4810" y="2465"/>
                    </a:cubicBezTo>
                    <a:cubicBezTo>
                      <a:pt x="4703" y="2417"/>
                      <a:pt x="4584" y="2370"/>
                      <a:pt x="4477" y="2322"/>
                    </a:cubicBezTo>
                    <a:lnTo>
                      <a:pt x="4489" y="2370"/>
                    </a:lnTo>
                    <a:cubicBezTo>
                      <a:pt x="4608" y="2727"/>
                      <a:pt x="4715" y="3072"/>
                      <a:pt x="4799" y="3441"/>
                    </a:cubicBezTo>
                    <a:cubicBezTo>
                      <a:pt x="4894" y="3870"/>
                      <a:pt x="4977" y="4311"/>
                      <a:pt x="5037" y="4751"/>
                    </a:cubicBezTo>
                    <a:cubicBezTo>
                      <a:pt x="4763" y="4394"/>
                      <a:pt x="4310" y="4156"/>
                      <a:pt x="3751" y="3799"/>
                    </a:cubicBezTo>
                    <a:cubicBezTo>
                      <a:pt x="3775" y="3775"/>
                      <a:pt x="3786" y="3751"/>
                      <a:pt x="3798" y="3715"/>
                    </a:cubicBezTo>
                    <a:cubicBezTo>
                      <a:pt x="3846" y="3382"/>
                      <a:pt x="3703" y="3072"/>
                      <a:pt x="3632" y="2775"/>
                    </a:cubicBezTo>
                    <a:cubicBezTo>
                      <a:pt x="3572" y="2489"/>
                      <a:pt x="3489" y="2203"/>
                      <a:pt x="3382" y="1917"/>
                    </a:cubicBezTo>
                    <a:lnTo>
                      <a:pt x="3108" y="1822"/>
                    </a:lnTo>
                    <a:lnTo>
                      <a:pt x="3108" y="1822"/>
                    </a:lnTo>
                    <a:cubicBezTo>
                      <a:pt x="3132" y="1917"/>
                      <a:pt x="3144" y="2001"/>
                      <a:pt x="3167" y="2096"/>
                    </a:cubicBezTo>
                    <a:cubicBezTo>
                      <a:pt x="3286" y="2608"/>
                      <a:pt x="3394" y="3096"/>
                      <a:pt x="3501" y="3632"/>
                    </a:cubicBezTo>
                    <a:cubicBezTo>
                      <a:pt x="2989" y="3287"/>
                      <a:pt x="2524" y="2882"/>
                      <a:pt x="2120" y="2417"/>
                    </a:cubicBezTo>
                    <a:cubicBezTo>
                      <a:pt x="1524" y="1703"/>
                      <a:pt x="1024" y="917"/>
                      <a:pt x="655" y="60"/>
                    </a:cubicBezTo>
                    <a:cubicBezTo>
                      <a:pt x="643" y="24"/>
                      <a:pt x="596" y="0"/>
                      <a:pt x="572" y="36"/>
                    </a:cubicBezTo>
                    <a:cubicBezTo>
                      <a:pt x="536" y="72"/>
                      <a:pt x="524" y="120"/>
                      <a:pt x="548" y="167"/>
                    </a:cubicBezTo>
                    <a:cubicBezTo>
                      <a:pt x="893" y="1048"/>
                      <a:pt x="1346" y="1870"/>
                      <a:pt x="1929" y="2632"/>
                    </a:cubicBezTo>
                    <a:cubicBezTo>
                      <a:pt x="1739" y="2560"/>
                      <a:pt x="1560" y="2477"/>
                      <a:pt x="1370" y="2417"/>
                    </a:cubicBezTo>
                    <a:cubicBezTo>
                      <a:pt x="1012" y="2286"/>
                      <a:pt x="655" y="2179"/>
                      <a:pt x="298" y="2025"/>
                    </a:cubicBezTo>
                    <a:cubicBezTo>
                      <a:pt x="203" y="1977"/>
                      <a:pt x="107" y="1917"/>
                      <a:pt x="0" y="1870"/>
                    </a:cubicBezTo>
                    <a:cubicBezTo>
                      <a:pt x="0" y="1941"/>
                      <a:pt x="12" y="2025"/>
                      <a:pt x="12" y="2084"/>
                    </a:cubicBezTo>
                    <a:cubicBezTo>
                      <a:pt x="286" y="2263"/>
                      <a:pt x="560" y="2417"/>
                      <a:pt x="858" y="2537"/>
                    </a:cubicBezTo>
                    <a:cubicBezTo>
                      <a:pt x="1167" y="2656"/>
                      <a:pt x="1477" y="2763"/>
                      <a:pt x="1798" y="2846"/>
                    </a:cubicBezTo>
                    <a:cubicBezTo>
                      <a:pt x="1917" y="2870"/>
                      <a:pt x="2036" y="2894"/>
                      <a:pt x="2155" y="2918"/>
                    </a:cubicBezTo>
                    <a:cubicBezTo>
                      <a:pt x="3286" y="4227"/>
                      <a:pt x="4358" y="4501"/>
                      <a:pt x="4799" y="5180"/>
                    </a:cubicBezTo>
                    <a:cubicBezTo>
                      <a:pt x="4846" y="5263"/>
                      <a:pt x="4894" y="5358"/>
                      <a:pt x="4941" y="5454"/>
                    </a:cubicBezTo>
                    <a:cubicBezTo>
                      <a:pt x="4727" y="5311"/>
                      <a:pt x="4501" y="5192"/>
                      <a:pt x="4251" y="5096"/>
                    </a:cubicBezTo>
                    <a:cubicBezTo>
                      <a:pt x="3656" y="4906"/>
                      <a:pt x="3036" y="4811"/>
                      <a:pt x="2417" y="4823"/>
                    </a:cubicBezTo>
                    <a:cubicBezTo>
                      <a:pt x="1977" y="4882"/>
                      <a:pt x="1524" y="4906"/>
                      <a:pt x="1084" y="4906"/>
                    </a:cubicBezTo>
                    <a:cubicBezTo>
                      <a:pt x="953" y="4906"/>
                      <a:pt x="834" y="4882"/>
                      <a:pt x="703" y="4870"/>
                    </a:cubicBezTo>
                    <a:cubicBezTo>
                      <a:pt x="738" y="4942"/>
                      <a:pt x="774" y="5013"/>
                      <a:pt x="810" y="5084"/>
                    </a:cubicBezTo>
                    <a:cubicBezTo>
                      <a:pt x="893" y="5108"/>
                      <a:pt x="977" y="5132"/>
                      <a:pt x="1060" y="5144"/>
                    </a:cubicBezTo>
                    <a:cubicBezTo>
                      <a:pt x="1512" y="5204"/>
                      <a:pt x="1965" y="5227"/>
                      <a:pt x="2417" y="5239"/>
                    </a:cubicBezTo>
                    <a:cubicBezTo>
                      <a:pt x="3013" y="5204"/>
                      <a:pt x="3620" y="5251"/>
                      <a:pt x="4203" y="5394"/>
                    </a:cubicBezTo>
                    <a:cubicBezTo>
                      <a:pt x="4501" y="5477"/>
                      <a:pt x="4787" y="5585"/>
                      <a:pt x="5060" y="5727"/>
                    </a:cubicBezTo>
                    <a:cubicBezTo>
                      <a:pt x="5310" y="6358"/>
                      <a:pt x="5430" y="7073"/>
                      <a:pt x="5656" y="7716"/>
                    </a:cubicBezTo>
                    <a:cubicBezTo>
                      <a:pt x="5537" y="7644"/>
                      <a:pt x="5430" y="7573"/>
                      <a:pt x="5310" y="7513"/>
                    </a:cubicBezTo>
                    <a:cubicBezTo>
                      <a:pt x="4929" y="7323"/>
                      <a:pt x="4537" y="7192"/>
                      <a:pt x="4120" y="7120"/>
                    </a:cubicBezTo>
                    <a:cubicBezTo>
                      <a:pt x="3525" y="7037"/>
                      <a:pt x="2929" y="7037"/>
                      <a:pt x="2346" y="6930"/>
                    </a:cubicBezTo>
                    <a:cubicBezTo>
                      <a:pt x="2251" y="6918"/>
                      <a:pt x="2167" y="6894"/>
                      <a:pt x="2084" y="6882"/>
                    </a:cubicBezTo>
                    <a:cubicBezTo>
                      <a:pt x="2155" y="6978"/>
                      <a:pt x="2239" y="7073"/>
                      <a:pt x="2322" y="7180"/>
                    </a:cubicBezTo>
                    <a:cubicBezTo>
                      <a:pt x="2894" y="7335"/>
                      <a:pt x="3489" y="7382"/>
                      <a:pt x="4084" y="7501"/>
                    </a:cubicBezTo>
                    <a:cubicBezTo>
                      <a:pt x="4394" y="7561"/>
                      <a:pt x="4715" y="7644"/>
                      <a:pt x="5013" y="7751"/>
                    </a:cubicBezTo>
                    <a:cubicBezTo>
                      <a:pt x="5287" y="7847"/>
                      <a:pt x="5549" y="7966"/>
                      <a:pt x="5811" y="8085"/>
                    </a:cubicBezTo>
                    <a:cubicBezTo>
                      <a:pt x="5870" y="8216"/>
                      <a:pt x="5930" y="8347"/>
                      <a:pt x="6001" y="8466"/>
                    </a:cubicBezTo>
                    <a:cubicBezTo>
                      <a:pt x="6430" y="9168"/>
                      <a:pt x="6977" y="9597"/>
                      <a:pt x="7466" y="10157"/>
                    </a:cubicBezTo>
                    <a:cubicBezTo>
                      <a:pt x="7275" y="10026"/>
                      <a:pt x="7073" y="9930"/>
                      <a:pt x="6858" y="9847"/>
                    </a:cubicBezTo>
                    <a:cubicBezTo>
                      <a:pt x="5989" y="9525"/>
                      <a:pt x="5037" y="9514"/>
                      <a:pt x="4096" y="9514"/>
                    </a:cubicBezTo>
                    <a:cubicBezTo>
                      <a:pt x="3798" y="9514"/>
                      <a:pt x="3501" y="9514"/>
                      <a:pt x="3215" y="9502"/>
                    </a:cubicBezTo>
                    <a:cubicBezTo>
                      <a:pt x="3215" y="9609"/>
                      <a:pt x="3227" y="9704"/>
                      <a:pt x="3227" y="9811"/>
                    </a:cubicBezTo>
                    <a:cubicBezTo>
                      <a:pt x="3513" y="9871"/>
                      <a:pt x="3798" y="9918"/>
                      <a:pt x="4084" y="9930"/>
                    </a:cubicBezTo>
                    <a:cubicBezTo>
                      <a:pt x="5013" y="9990"/>
                      <a:pt x="5942" y="9895"/>
                      <a:pt x="6799" y="10157"/>
                    </a:cubicBezTo>
                    <a:cubicBezTo>
                      <a:pt x="7204" y="10276"/>
                      <a:pt x="7585" y="10478"/>
                      <a:pt x="7906" y="10740"/>
                    </a:cubicBezTo>
                    <a:cubicBezTo>
                      <a:pt x="8001" y="10883"/>
                      <a:pt x="8085" y="11026"/>
                      <a:pt x="8156" y="11180"/>
                    </a:cubicBezTo>
                    <a:cubicBezTo>
                      <a:pt x="8311" y="11526"/>
                      <a:pt x="8418" y="11883"/>
                      <a:pt x="8478" y="12264"/>
                    </a:cubicBezTo>
                    <a:cubicBezTo>
                      <a:pt x="8549" y="12573"/>
                      <a:pt x="8585" y="12895"/>
                      <a:pt x="8632" y="13216"/>
                    </a:cubicBezTo>
                    <a:lnTo>
                      <a:pt x="8585" y="13181"/>
                    </a:lnTo>
                    <a:cubicBezTo>
                      <a:pt x="8251" y="12931"/>
                      <a:pt x="7894" y="12728"/>
                      <a:pt x="7525" y="12562"/>
                    </a:cubicBezTo>
                    <a:cubicBezTo>
                      <a:pt x="7180" y="12383"/>
                      <a:pt x="6834" y="12240"/>
                      <a:pt x="6465" y="12109"/>
                    </a:cubicBezTo>
                    <a:cubicBezTo>
                      <a:pt x="6108" y="11990"/>
                      <a:pt x="5739" y="11919"/>
                      <a:pt x="5370" y="11907"/>
                    </a:cubicBezTo>
                    <a:cubicBezTo>
                      <a:pt x="4620" y="11871"/>
                      <a:pt x="3894" y="11907"/>
                      <a:pt x="3179" y="11835"/>
                    </a:cubicBezTo>
                    <a:lnTo>
                      <a:pt x="3179" y="12085"/>
                    </a:lnTo>
                    <a:cubicBezTo>
                      <a:pt x="3894" y="12204"/>
                      <a:pt x="4632" y="12157"/>
                      <a:pt x="5358" y="12216"/>
                    </a:cubicBezTo>
                    <a:cubicBezTo>
                      <a:pt x="5727" y="12240"/>
                      <a:pt x="6084" y="12312"/>
                      <a:pt x="6418" y="12431"/>
                    </a:cubicBezTo>
                    <a:cubicBezTo>
                      <a:pt x="6775" y="12550"/>
                      <a:pt x="7120" y="12693"/>
                      <a:pt x="7466" y="12859"/>
                    </a:cubicBezTo>
                    <a:cubicBezTo>
                      <a:pt x="7823" y="13014"/>
                      <a:pt x="8180" y="13204"/>
                      <a:pt x="8501" y="13419"/>
                    </a:cubicBezTo>
                    <a:cubicBezTo>
                      <a:pt x="8573" y="13466"/>
                      <a:pt x="8632" y="13526"/>
                      <a:pt x="8692" y="13585"/>
                    </a:cubicBezTo>
                    <a:cubicBezTo>
                      <a:pt x="8751" y="14145"/>
                      <a:pt x="8859" y="14681"/>
                      <a:pt x="9013" y="15217"/>
                    </a:cubicBezTo>
                    <a:cubicBezTo>
                      <a:pt x="9085" y="15443"/>
                      <a:pt x="9168" y="15657"/>
                      <a:pt x="9240" y="15871"/>
                    </a:cubicBezTo>
                    <a:cubicBezTo>
                      <a:pt x="8942" y="15693"/>
                      <a:pt x="8609" y="15562"/>
                      <a:pt x="8275" y="15479"/>
                    </a:cubicBezTo>
                    <a:cubicBezTo>
                      <a:pt x="7823" y="15360"/>
                      <a:pt x="7358" y="15324"/>
                      <a:pt x="6894" y="15348"/>
                    </a:cubicBezTo>
                    <a:cubicBezTo>
                      <a:pt x="6263" y="15383"/>
                      <a:pt x="5620" y="15490"/>
                      <a:pt x="4989" y="15538"/>
                    </a:cubicBezTo>
                    <a:cubicBezTo>
                      <a:pt x="4799" y="15550"/>
                      <a:pt x="4608" y="15562"/>
                      <a:pt x="4406" y="15574"/>
                    </a:cubicBezTo>
                    <a:cubicBezTo>
                      <a:pt x="4501" y="15645"/>
                      <a:pt x="4596" y="15717"/>
                      <a:pt x="4679" y="15776"/>
                    </a:cubicBezTo>
                    <a:cubicBezTo>
                      <a:pt x="5870" y="15812"/>
                      <a:pt x="7049" y="15443"/>
                      <a:pt x="8239" y="15776"/>
                    </a:cubicBezTo>
                    <a:cubicBezTo>
                      <a:pt x="8561" y="15860"/>
                      <a:pt x="8870" y="15979"/>
                      <a:pt x="9168" y="16145"/>
                    </a:cubicBezTo>
                    <a:cubicBezTo>
                      <a:pt x="9263" y="16193"/>
                      <a:pt x="9347" y="16264"/>
                      <a:pt x="9418" y="16348"/>
                    </a:cubicBezTo>
                    <a:cubicBezTo>
                      <a:pt x="9716" y="17062"/>
                      <a:pt x="10013" y="17705"/>
                      <a:pt x="10275" y="18419"/>
                    </a:cubicBezTo>
                    <a:cubicBezTo>
                      <a:pt x="10299" y="18491"/>
                      <a:pt x="10323" y="18562"/>
                      <a:pt x="10347" y="18646"/>
                    </a:cubicBezTo>
                    <a:cubicBezTo>
                      <a:pt x="9978" y="18408"/>
                      <a:pt x="9561" y="18241"/>
                      <a:pt x="9132" y="18169"/>
                    </a:cubicBezTo>
                    <a:cubicBezTo>
                      <a:pt x="8144" y="17979"/>
                      <a:pt x="7156" y="18122"/>
                      <a:pt x="6168" y="18074"/>
                    </a:cubicBezTo>
                    <a:cubicBezTo>
                      <a:pt x="6168" y="18157"/>
                      <a:pt x="6180" y="18241"/>
                      <a:pt x="6180" y="18336"/>
                    </a:cubicBezTo>
                    <a:cubicBezTo>
                      <a:pt x="7156" y="18408"/>
                      <a:pt x="8132" y="18253"/>
                      <a:pt x="9109" y="18455"/>
                    </a:cubicBezTo>
                    <a:cubicBezTo>
                      <a:pt x="9454" y="18527"/>
                      <a:pt x="9799" y="18646"/>
                      <a:pt x="10121" y="18812"/>
                    </a:cubicBezTo>
                    <a:cubicBezTo>
                      <a:pt x="10240" y="18872"/>
                      <a:pt x="10347" y="18943"/>
                      <a:pt x="10454" y="19015"/>
                    </a:cubicBezTo>
                    <a:cubicBezTo>
                      <a:pt x="10597" y="19515"/>
                      <a:pt x="10680" y="20039"/>
                      <a:pt x="10692" y="20551"/>
                    </a:cubicBezTo>
                    <a:cubicBezTo>
                      <a:pt x="10704" y="20884"/>
                      <a:pt x="10704" y="21217"/>
                      <a:pt x="10692" y="21551"/>
                    </a:cubicBezTo>
                    <a:cubicBezTo>
                      <a:pt x="10537" y="21313"/>
                      <a:pt x="10311" y="21110"/>
                      <a:pt x="10061" y="20979"/>
                    </a:cubicBezTo>
                    <a:cubicBezTo>
                      <a:pt x="9811" y="20848"/>
                      <a:pt x="9549" y="20777"/>
                      <a:pt x="9263" y="20753"/>
                    </a:cubicBezTo>
                    <a:cubicBezTo>
                      <a:pt x="8870" y="20741"/>
                      <a:pt x="8478" y="20777"/>
                      <a:pt x="8097" y="20860"/>
                    </a:cubicBezTo>
                    <a:lnTo>
                      <a:pt x="7442" y="20991"/>
                    </a:lnTo>
                    <a:lnTo>
                      <a:pt x="6573" y="21075"/>
                    </a:lnTo>
                    <a:cubicBezTo>
                      <a:pt x="6608" y="21134"/>
                      <a:pt x="6644" y="21182"/>
                      <a:pt x="6668" y="21241"/>
                    </a:cubicBezTo>
                    <a:lnTo>
                      <a:pt x="7466" y="21301"/>
                    </a:lnTo>
                    <a:lnTo>
                      <a:pt x="8120" y="21253"/>
                    </a:lnTo>
                    <a:cubicBezTo>
                      <a:pt x="8501" y="21194"/>
                      <a:pt x="8870" y="21182"/>
                      <a:pt x="9251" y="21194"/>
                    </a:cubicBezTo>
                    <a:cubicBezTo>
                      <a:pt x="9501" y="21182"/>
                      <a:pt x="9752" y="21229"/>
                      <a:pt x="9990" y="21301"/>
                    </a:cubicBezTo>
                    <a:cubicBezTo>
                      <a:pt x="10263" y="21396"/>
                      <a:pt x="10514" y="21586"/>
                      <a:pt x="10680" y="21837"/>
                    </a:cubicBezTo>
                    <a:cubicBezTo>
                      <a:pt x="10633" y="22408"/>
                      <a:pt x="10561" y="22991"/>
                      <a:pt x="10454" y="23563"/>
                    </a:cubicBezTo>
                    <a:cubicBezTo>
                      <a:pt x="10025" y="25920"/>
                      <a:pt x="9180" y="28242"/>
                      <a:pt x="8978" y="30611"/>
                    </a:cubicBezTo>
                    <a:cubicBezTo>
                      <a:pt x="8978" y="30635"/>
                      <a:pt x="8990" y="30671"/>
                      <a:pt x="9013" y="30683"/>
                    </a:cubicBezTo>
                    <a:cubicBezTo>
                      <a:pt x="9037" y="30683"/>
                      <a:pt x="9061" y="30659"/>
                      <a:pt x="9073" y="30635"/>
                    </a:cubicBezTo>
                    <a:cubicBezTo>
                      <a:pt x="9382" y="28290"/>
                      <a:pt x="10311" y="26039"/>
                      <a:pt x="10859" y="23730"/>
                    </a:cubicBezTo>
                    <a:cubicBezTo>
                      <a:pt x="11014" y="23099"/>
                      <a:pt x="11133" y="22444"/>
                      <a:pt x="11216" y="21801"/>
                    </a:cubicBezTo>
                    <a:cubicBezTo>
                      <a:pt x="11264" y="21682"/>
                      <a:pt x="11311" y="21563"/>
                      <a:pt x="11359" y="21456"/>
                    </a:cubicBezTo>
                    <a:cubicBezTo>
                      <a:pt x="11597" y="20872"/>
                      <a:pt x="11883" y="20313"/>
                      <a:pt x="12145" y="19801"/>
                    </a:cubicBezTo>
                    <a:cubicBezTo>
                      <a:pt x="12454" y="19146"/>
                      <a:pt x="12776" y="18491"/>
                      <a:pt x="13073" y="17812"/>
                    </a:cubicBezTo>
                    <a:cubicBezTo>
                      <a:pt x="13050" y="17669"/>
                      <a:pt x="13026" y="17526"/>
                      <a:pt x="12990" y="173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73" name="Google Shape;3773;p42"/>
            <p:cNvGrpSpPr/>
            <p:nvPr/>
          </p:nvGrpSpPr>
          <p:grpSpPr>
            <a:xfrm>
              <a:off x="7008350" y="3930713"/>
              <a:ext cx="2576511" cy="1541770"/>
              <a:chOff x="9374600" y="1524850"/>
              <a:chExt cx="2576511" cy="1541770"/>
            </a:xfrm>
          </p:grpSpPr>
          <p:sp>
            <p:nvSpPr>
              <p:cNvPr id="3774" name="Google Shape;3774;p42"/>
              <p:cNvSpPr/>
              <p:nvPr/>
            </p:nvSpPr>
            <p:spPr>
              <a:xfrm>
                <a:off x="9504088" y="2197095"/>
                <a:ext cx="580840" cy="337709"/>
              </a:xfrm>
              <a:custGeom>
                <a:avLst/>
                <a:gdLst/>
                <a:ahLst/>
                <a:cxnLst/>
                <a:rect l="l" t="t" r="r" b="b"/>
                <a:pathLst>
                  <a:path w="11030" h="6413" extrusionOk="0">
                    <a:moveTo>
                      <a:pt x="4004" y="0"/>
                    </a:moveTo>
                    <a:cubicBezTo>
                      <a:pt x="1275" y="0"/>
                      <a:pt x="0" y="3259"/>
                      <a:pt x="3032" y="3259"/>
                    </a:cubicBezTo>
                    <a:cubicBezTo>
                      <a:pt x="3217" y="3259"/>
                      <a:pt x="3418" y="3247"/>
                      <a:pt x="3636" y="3222"/>
                    </a:cubicBezTo>
                    <a:cubicBezTo>
                      <a:pt x="3900" y="3191"/>
                      <a:pt x="4155" y="3177"/>
                      <a:pt x="4401" y="3177"/>
                    </a:cubicBezTo>
                    <a:cubicBezTo>
                      <a:pt x="8112" y="3177"/>
                      <a:pt x="9839" y="6412"/>
                      <a:pt x="9839" y="6412"/>
                    </a:cubicBezTo>
                    <a:lnTo>
                      <a:pt x="11030" y="5222"/>
                    </a:lnTo>
                    <a:cubicBezTo>
                      <a:pt x="11030" y="5222"/>
                      <a:pt x="8672" y="1221"/>
                      <a:pt x="5077" y="162"/>
                    </a:cubicBezTo>
                    <a:cubicBezTo>
                      <a:pt x="4701" y="50"/>
                      <a:pt x="4341" y="0"/>
                      <a:pt x="40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42"/>
              <p:cNvSpPr/>
              <p:nvPr/>
            </p:nvSpPr>
            <p:spPr>
              <a:xfrm>
                <a:off x="11240413" y="2206942"/>
                <a:ext cx="581419" cy="337867"/>
              </a:xfrm>
              <a:custGeom>
                <a:avLst/>
                <a:gdLst/>
                <a:ahLst/>
                <a:cxnLst/>
                <a:rect l="l" t="t" r="r" b="b"/>
                <a:pathLst>
                  <a:path w="11041" h="6416" extrusionOk="0">
                    <a:moveTo>
                      <a:pt x="7045" y="0"/>
                    </a:moveTo>
                    <a:cubicBezTo>
                      <a:pt x="6705" y="0"/>
                      <a:pt x="6344" y="51"/>
                      <a:pt x="5965" y="165"/>
                    </a:cubicBezTo>
                    <a:cubicBezTo>
                      <a:pt x="2369" y="1237"/>
                      <a:pt x="0" y="5225"/>
                      <a:pt x="0" y="5225"/>
                    </a:cubicBezTo>
                    <a:lnTo>
                      <a:pt x="1203" y="6416"/>
                    </a:lnTo>
                    <a:cubicBezTo>
                      <a:pt x="1203" y="6416"/>
                      <a:pt x="2930" y="3180"/>
                      <a:pt x="6641" y="3180"/>
                    </a:cubicBezTo>
                    <a:cubicBezTo>
                      <a:pt x="6887" y="3180"/>
                      <a:pt x="7142" y="3195"/>
                      <a:pt x="7406" y="3225"/>
                    </a:cubicBezTo>
                    <a:cubicBezTo>
                      <a:pt x="7619" y="3250"/>
                      <a:pt x="7815" y="3261"/>
                      <a:pt x="7997" y="3261"/>
                    </a:cubicBezTo>
                    <a:cubicBezTo>
                      <a:pt x="11040" y="3261"/>
                      <a:pt x="9765" y="0"/>
                      <a:pt x="7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42"/>
              <p:cNvSpPr/>
              <p:nvPr/>
            </p:nvSpPr>
            <p:spPr>
              <a:xfrm>
                <a:off x="10415932" y="1640805"/>
                <a:ext cx="642557" cy="767993"/>
              </a:xfrm>
              <a:custGeom>
                <a:avLst/>
                <a:gdLst/>
                <a:ahLst/>
                <a:cxnLst/>
                <a:rect l="l" t="t" r="r" b="b"/>
                <a:pathLst>
                  <a:path w="12202" h="14584" extrusionOk="0">
                    <a:moveTo>
                      <a:pt x="7656" y="1"/>
                    </a:moveTo>
                    <a:cubicBezTo>
                      <a:pt x="6320" y="1"/>
                      <a:pt x="4770" y="611"/>
                      <a:pt x="3584" y="2165"/>
                    </a:cubicBezTo>
                    <a:cubicBezTo>
                      <a:pt x="0" y="6892"/>
                      <a:pt x="691" y="14178"/>
                      <a:pt x="691" y="14178"/>
                    </a:cubicBezTo>
                    <a:lnTo>
                      <a:pt x="3334" y="14583"/>
                    </a:lnTo>
                    <a:cubicBezTo>
                      <a:pt x="3334" y="14583"/>
                      <a:pt x="2417" y="8059"/>
                      <a:pt x="8275" y="4749"/>
                    </a:cubicBezTo>
                    <a:cubicBezTo>
                      <a:pt x="12202" y="2522"/>
                      <a:pt x="10372" y="1"/>
                      <a:pt x="76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42"/>
              <p:cNvSpPr/>
              <p:nvPr/>
            </p:nvSpPr>
            <p:spPr>
              <a:xfrm>
                <a:off x="11185227" y="1864922"/>
                <a:ext cx="240814" cy="543241"/>
              </a:xfrm>
              <a:custGeom>
                <a:avLst/>
                <a:gdLst/>
                <a:ahLst/>
                <a:cxnLst/>
                <a:rect l="l" t="t" r="r" b="b"/>
                <a:pathLst>
                  <a:path w="4573" h="10316" extrusionOk="0">
                    <a:moveTo>
                      <a:pt x="1935" y="0"/>
                    </a:moveTo>
                    <a:cubicBezTo>
                      <a:pt x="985" y="0"/>
                      <a:pt x="319" y="844"/>
                      <a:pt x="1143" y="2660"/>
                    </a:cubicBezTo>
                    <a:cubicBezTo>
                      <a:pt x="2905" y="6541"/>
                      <a:pt x="0" y="9530"/>
                      <a:pt x="0" y="9530"/>
                    </a:cubicBezTo>
                    <a:lnTo>
                      <a:pt x="1501" y="10315"/>
                    </a:lnTo>
                    <a:cubicBezTo>
                      <a:pt x="1501" y="10315"/>
                      <a:pt x="4572" y="6851"/>
                      <a:pt x="4501" y="3088"/>
                    </a:cubicBezTo>
                    <a:cubicBezTo>
                      <a:pt x="4463" y="1092"/>
                      <a:pt x="3015" y="0"/>
                      <a:pt x="19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42"/>
              <p:cNvSpPr/>
              <p:nvPr/>
            </p:nvSpPr>
            <p:spPr>
              <a:xfrm>
                <a:off x="11240413" y="2206995"/>
                <a:ext cx="502850" cy="312116"/>
              </a:xfrm>
              <a:custGeom>
                <a:avLst/>
                <a:gdLst/>
                <a:ahLst/>
                <a:cxnLst/>
                <a:rect l="l" t="t" r="r" b="b"/>
                <a:pathLst>
                  <a:path w="9549" h="5927" extrusionOk="0">
                    <a:moveTo>
                      <a:pt x="7044" y="1"/>
                    </a:moveTo>
                    <a:cubicBezTo>
                      <a:pt x="6705" y="1"/>
                      <a:pt x="6344" y="51"/>
                      <a:pt x="5965" y="164"/>
                    </a:cubicBezTo>
                    <a:cubicBezTo>
                      <a:pt x="2369" y="1236"/>
                      <a:pt x="0" y="5224"/>
                      <a:pt x="0" y="5224"/>
                    </a:cubicBezTo>
                    <a:lnTo>
                      <a:pt x="726" y="5927"/>
                    </a:lnTo>
                    <a:cubicBezTo>
                      <a:pt x="1000" y="5474"/>
                      <a:pt x="3286" y="1926"/>
                      <a:pt x="6656" y="914"/>
                    </a:cubicBezTo>
                    <a:cubicBezTo>
                      <a:pt x="7030" y="802"/>
                      <a:pt x="7389" y="752"/>
                      <a:pt x="7725" y="752"/>
                    </a:cubicBezTo>
                    <a:cubicBezTo>
                      <a:pt x="8457" y="752"/>
                      <a:pt x="9084" y="988"/>
                      <a:pt x="9549" y="1331"/>
                    </a:cubicBezTo>
                    <a:cubicBezTo>
                      <a:pt x="9150" y="626"/>
                      <a:pt x="8238" y="1"/>
                      <a:pt x="70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42"/>
              <p:cNvSpPr/>
              <p:nvPr/>
            </p:nvSpPr>
            <p:spPr>
              <a:xfrm>
                <a:off x="11350734" y="2313840"/>
                <a:ext cx="589055" cy="313116"/>
              </a:xfrm>
              <a:custGeom>
                <a:avLst/>
                <a:gdLst/>
                <a:ahLst/>
                <a:cxnLst/>
                <a:rect l="l" t="t" r="r" b="b"/>
                <a:pathLst>
                  <a:path w="11186" h="5946" extrusionOk="0">
                    <a:moveTo>
                      <a:pt x="7153" y="0"/>
                    </a:moveTo>
                    <a:cubicBezTo>
                      <a:pt x="6897" y="0"/>
                      <a:pt x="6628" y="28"/>
                      <a:pt x="6347" y="88"/>
                    </a:cubicBezTo>
                    <a:cubicBezTo>
                      <a:pt x="2668" y="874"/>
                      <a:pt x="1" y="4660"/>
                      <a:pt x="1" y="4660"/>
                    </a:cubicBezTo>
                    <a:lnTo>
                      <a:pt x="1108" y="5946"/>
                    </a:lnTo>
                    <a:cubicBezTo>
                      <a:pt x="1108" y="5946"/>
                      <a:pt x="2906" y="3139"/>
                      <a:pt x="6273" y="3139"/>
                    </a:cubicBezTo>
                    <a:cubicBezTo>
                      <a:pt x="6672" y="3139"/>
                      <a:pt x="7094" y="3178"/>
                      <a:pt x="7537" y="3267"/>
                    </a:cubicBezTo>
                    <a:cubicBezTo>
                      <a:pt x="7870" y="3332"/>
                      <a:pt x="8165" y="3362"/>
                      <a:pt x="8425" y="3362"/>
                    </a:cubicBezTo>
                    <a:cubicBezTo>
                      <a:pt x="11185" y="3362"/>
                      <a:pt x="9983" y="0"/>
                      <a:pt x="71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42"/>
              <p:cNvSpPr/>
              <p:nvPr/>
            </p:nvSpPr>
            <p:spPr>
              <a:xfrm>
                <a:off x="9899926" y="1854917"/>
                <a:ext cx="240814" cy="543188"/>
              </a:xfrm>
              <a:custGeom>
                <a:avLst/>
                <a:gdLst/>
                <a:ahLst/>
                <a:cxnLst/>
                <a:rect l="l" t="t" r="r" b="b"/>
                <a:pathLst>
                  <a:path w="4573" h="10315" extrusionOk="0">
                    <a:moveTo>
                      <a:pt x="2640" y="1"/>
                    </a:moveTo>
                    <a:cubicBezTo>
                      <a:pt x="1559" y="1"/>
                      <a:pt x="110" y="1096"/>
                      <a:pt x="72" y="3100"/>
                    </a:cubicBezTo>
                    <a:cubicBezTo>
                      <a:pt x="1" y="6850"/>
                      <a:pt x="3072" y="10315"/>
                      <a:pt x="3072" y="10315"/>
                    </a:cubicBezTo>
                    <a:lnTo>
                      <a:pt x="4573" y="9541"/>
                    </a:lnTo>
                    <a:cubicBezTo>
                      <a:pt x="4573" y="9541"/>
                      <a:pt x="1667" y="6541"/>
                      <a:pt x="3430" y="2659"/>
                    </a:cubicBezTo>
                    <a:cubicBezTo>
                      <a:pt x="4253" y="845"/>
                      <a:pt x="3589" y="1"/>
                      <a:pt x="26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42"/>
              <p:cNvSpPr/>
              <p:nvPr/>
            </p:nvSpPr>
            <p:spPr>
              <a:xfrm>
                <a:off x="9582656" y="2196989"/>
                <a:ext cx="502271" cy="312116"/>
              </a:xfrm>
              <a:custGeom>
                <a:avLst/>
                <a:gdLst/>
                <a:ahLst/>
                <a:cxnLst/>
                <a:rect l="l" t="t" r="r" b="b"/>
                <a:pathLst>
                  <a:path w="9538" h="5927" extrusionOk="0">
                    <a:moveTo>
                      <a:pt x="2504" y="0"/>
                    </a:moveTo>
                    <a:cubicBezTo>
                      <a:pt x="1307" y="0"/>
                      <a:pt x="390" y="626"/>
                      <a:pt x="1" y="1330"/>
                    </a:cubicBezTo>
                    <a:cubicBezTo>
                      <a:pt x="466" y="988"/>
                      <a:pt x="1094" y="757"/>
                      <a:pt x="1826" y="757"/>
                    </a:cubicBezTo>
                    <a:cubicBezTo>
                      <a:pt x="2162" y="757"/>
                      <a:pt x="2520" y="805"/>
                      <a:pt x="2894" y="914"/>
                    </a:cubicBezTo>
                    <a:cubicBezTo>
                      <a:pt x="6252" y="1926"/>
                      <a:pt x="8550" y="5474"/>
                      <a:pt x="8823" y="5926"/>
                    </a:cubicBezTo>
                    <a:lnTo>
                      <a:pt x="9538" y="5224"/>
                    </a:lnTo>
                    <a:cubicBezTo>
                      <a:pt x="9538" y="5224"/>
                      <a:pt x="7169" y="1235"/>
                      <a:pt x="3585" y="164"/>
                    </a:cubicBezTo>
                    <a:cubicBezTo>
                      <a:pt x="3206" y="50"/>
                      <a:pt x="2844" y="0"/>
                      <a:pt x="25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42"/>
              <p:cNvSpPr/>
              <p:nvPr/>
            </p:nvSpPr>
            <p:spPr>
              <a:xfrm>
                <a:off x="9385816" y="2304414"/>
                <a:ext cx="589423" cy="312537"/>
              </a:xfrm>
              <a:custGeom>
                <a:avLst/>
                <a:gdLst/>
                <a:ahLst/>
                <a:cxnLst/>
                <a:rect l="l" t="t" r="r" b="b"/>
                <a:pathLst>
                  <a:path w="11193" h="5935" extrusionOk="0">
                    <a:moveTo>
                      <a:pt x="4030" y="1"/>
                    </a:moveTo>
                    <a:cubicBezTo>
                      <a:pt x="1211" y="1"/>
                      <a:pt x="1" y="3353"/>
                      <a:pt x="2746" y="3353"/>
                    </a:cubicBezTo>
                    <a:cubicBezTo>
                      <a:pt x="3008" y="3353"/>
                      <a:pt x="3307" y="3322"/>
                      <a:pt x="3644" y="3255"/>
                    </a:cubicBezTo>
                    <a:cubicBezTo>
                      <a:pt x="4087" y="3167"/>
                      <a:pt x="4508" y="3127"/>
                      <a:pt x="4908" y="3127"/>
                    </a:cubicBezTo>
                    <a:cubicBezTo>
                      <a:pt x="8275" y="3127"/>
                      <a:pt x="10073" y="5934"/>
                      <a:pt x="10073" y="5934"/>
                    </a:cubicBezTo>
                    <a:lnTo>
                      <a:pt x="11192" y="4648"/>
                    </a:lnTo>
                    <a:cubicBezTo>
                      <a:pt x="11192" y="4648"/>
                      <a:pt x="8513" y="874"/>
                      <a:pt x="4834" y="88"/>
                    </a:cubicBezTo>
                    <a:cubicBezTo>
                      <a:pt x="4554" y="28"/>
                      <a:pt x="4286" y="1"/>
                      <a:pt x="40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42"/>
              <p:cNvSpPr/>
              <p:nvPr/>
            </p:nvSpPr>
            <p:spPr>
              <a:xfrm>
                <a:off x="9807878" y="1524850"/>
                <a:ext cx="642610" cy="767941"/>
              </a:xfrm>
              <a:custGeom>
                <a:avLst/>
                <a:gdLst/>
                <a:ahLst/>
                <a:cxnLst/>
                <a:rect l="l" t="t" r="r" b="b"/>
                <a:pathLst>
                  <a:path w="12203" h="14583" extrusionOk="0">
                    <a:moveTo>
                      <a:pt x="4543" y="0"/>
                    </a:moveTo>
                    <a:cubicBezTo>
                      <a:pt x="1831" y="0"/>
                      <a:pt x="1" y="2521"/>
                      <a:pt x="3927" y="4748"/>
                    </a:cubicBezTo>
                    <a:cubicBezTo>
                      <a:pt x="9785" y="8058"/>
                      <a:pt x="8857" y="14583"/>
                      <a:pt x="8857" y="14583"/>
                    </a:cubicBezTo>
                    <a:lnTo>
                      <a:pt x="11512" y="14178"/>
                    </a:lnTo>
                    <a:cubicBezTo>
                      <a:pt x="11512" y="14178"/>
                      <a:pt x="12202" y="6891"/>
                      <a:pt x="8607" y="2164"/>
                    </a:cubicBezTo>
                    <a:cubicBezTo>
                      <a:pt x="7425" y="610"/>
                      <a:pt x="5877" y="0"/>
                      <a:pt x="45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42"/>
              <p:cNvSpPr/>
              <p:nvPr/>
            </p:nvSpPr>
            <p:spPr>
              <a:xfrm>
                <a:off x="10415932" y="1641068"/>
                <a:ext cx="486578" cy="758936"/>
              </a:xfrm>
              <a:custGeom>
                <a:avLst/>
                <a:gdLst/>
                <a:ahLst/>
                <a:cxnLst/>
                <a:rect l="l" t="t" r="r" b="b"/>
                <a:pathLst>
                  <a:path w="9240" h="14412" extrusionOk="0">
                    <a:moveTo>
                      <a:pt x="7649" y="0"/>
                    </a:moveTo>
                    <a:cubicBezTo>
                      <a:pt x="6318" y="0"/>
                      <a:pt x="4773" y="607"/>
                      <a:pt x="3584" y="2160"/>
                    </a:cubicBezTo>
                    <a:cubicBezTo>
                      <a:pt x="0" y="6887"/>
                      <a:pt x="679" y="14173"/>
                      <a:pt x="679" y="14173"/>
                    </a:cubicBezTo>
                    <a:lnTo>
                      <a:pt x="2263" y="14412"/>
                    </a:lnTo>
                    <a:cubicBezTo>
                      <a:pt x="2203" y="13578"/>
                      <a:pt x="1810" y="6911"/>
                      <a:pt x="5168" y="2493"/>
                    </a:cubicBezTo>
                    <a:cubicBezTo>
                      <a:pt x="6346" y="922"/>
                      <a:pt x="7906" y="326"/>
                      <a:pt x="9240" y="326"/>
                    </a:cubicBezTo>
                    <a:cubicBezTo>
                      <a:pt x="8784" y="119"/>
                      <a:pt x="8237" y="0"/>
                      <a:pt x="76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42"/>
              <p:cNvSpPr/>
              <p:nvPr/>
            </p:nvSpPr>
            <p:spPr>
              <a:xfrm>
                <a:off x="10660427" y="1667503"/>
                <a:ext cx="667781" cy="748193"/>
              </a:xfrm>
              <a:custGeom>
                <a:avLst/>
                <a:gdLst/>
                <a:ahLst/>
                <a:cxnLst/>
                <a:rect l="l" t="t" r="r" b="b"/>
                <a:pathLst>
                  <a:path w="12681" h="14208" extrusionOk="0">
                    <a:moveTo>
                      <a:pt x="7818" y="0"/>
                    </a:moveTo>
                    <a:cubicBezTo>
                      <a:pt x="6567" y="0"/>
                      <a:pt x="5139" y="520"/>
                      <a:pt x="3954" y="1849"/>
                    </a:cubicBezTo>
                    <a:cubicBezTo>
                      <a:pt x="1" y="6278"/>
                      <a:pt x="108" y="13588"/>
                      <a:pt x="108" y="13588"/>
                    </a:cubicBezTo>
                    <a:lnTo>
                      <a:pt x="2692" y="14207"/>
                    </a:lnTo>
                    <a:cubicBezTo>
                      <a:pt x="2692" y="14207"/>
                      <a:pt x="2311" y="7623"/>
                      <a:pt x="8419" y="4789"/>
                    </a:cubicBezTo>
                    <a:cubicBezTo>
                      <a:pt x="12681" y="2808"/>
                      <a:pt x="10727" y="0"/>
                      <a:pt x="78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42"/>
              <p:cNvSpPr/>
              <p:nvPr/>
            </p:nvSpPr>
            <p:spPr>
              <a:xfrm>
                <a:off x="11181627" y="1865297"/>
                <a:ext cx="240814" cy="543241"/>
              </a:xfrm>
              <a:custGeom>
                <a:avLst/>
                <a:gdLst/>
                <a:ahLst/>
                <a:cxnLst/>
                <a:rect l="l" t="t" r="r" b="b"/>
                <a:pathLst>
                  <a:path w="4573" h="10316" extrusionOk="0">
                    <a:moveTo>
                      <a:pt x="1935" y="0"/>
                    </a:moveTo>
                    <a:cubicBezTo>
                      <a:pt x="985" y="0"/>
                      <a:pt x="319" y="844"/>
                      <a:pt x="1143" y="2660"/>
                    </a:cubicBezTo>
                    <a:cubicBezTo>
                      <a:pt x="2905" y="6541"/>
                      <a:pt x="0" y="9530"/>
                      <a:pt x="0" y="9530"/>
                    </a:cubicBezTo>
                    <a:lnTo>
                      <a:pt x="1501" y="10315"/>
                    </a:lnTo>
                    <a:cubicBezTo>
                      <a:pt x="1501" y="10315"/>
                      <a:pt x="4572" y="6851"/>
                      <a:pt x="4501" y="3088"/>
                    </a:cubicBezTo>
                    <a:cubicBezTo>
                      <a:pt x="4463" y="1092"/>
                      <a:pt x="3015" y="0"/>
                      <a:pt x="1935" y="0"/>
                    </a:cubicBezTo>
                    <a:close/>
                  </a:path>
                </a:pathLst>
              </a:custGeom>
              <a:solidFill>
                <a:srgbClr val="011866">
                  <a:alpha val="16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42"/>
              <p:cNvSpPr/>
              <p:nvPr/>
            </p:nvSpPr>
            <p:spPr>
              <a:xfrm>
                <a:off x="11347134" y="2314215"/>
                <a:ext cx="589055" cy="313116"/>
              </a:xfrm>
              <a:custGeom>
                <a:avLst/>
                <a:gdLst/>
                <a:ahLst/>
                <a:cxnLst/>
                <a:rect l="l" t="t" r="r" b="b"/>
                <a:pathLst>
                  <a:path w="11186" h="5946" extrusionOk="0">
                    <a:moveTo>
                      <a:pt x="7153" y="0"/>
                    </a:moveTo>
                    <a:cubicBezTo>
                      <a:pt x="6897" y="0"/>
                      <a:pt x="6628" y="28"/>
                      <a:pt x="6347" y="88"/>
                    </a:cubicBezTo>
                    <a:cubicBezTo>
                      <a:pt x="2668" y="874"/>
                      <a:pt x="1" y="4660"/>
                      <a:pt x="1" y="4660"/>
                    </a:cubicBezTo>
                    <a:lnTo>
                      <a:pt x="1108" y="5946"/>
                    </a:lnTo>
                    <a:cubicBezTo>
                      <a:pt x="1108" y="5946"/>
                      <a:pt x="2906" y="3139"/>
                      <a:pt x="6273" y="3139"/>
                    </a:cubicBezTo>
                    <a:cubicBezTo>
                      <a:pt x="6672" y="3139"/>
                      <a:pt x="7094" y="3178"/>
                      <a:pt x="7537" y="3267"/>
                    </a:cubicBezTo>
                    <a:cubicBezTo>
                      <a:pt x="7870" y="3332"/>
                      <a:pt x="8165" y="3362"/>
                      <a:pt x="8425" y="3362"/>
                    </a:cubicBezTo>
                    <a:cubicBezTo>
                      <a:pt x="11185" y="3362"/>
                      <a:pt x="9983" y="0"/>
                      <a:pt x="7153" y="0"/>
                    </a:cubicBezTo>
                    <a:close/>
                  </a:path>
                </a:pathLst>
              </a:custGeom>
              <a:solidFill>
                <a:srgbClr val="011866">
                  <a:alpha val="16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42"/>
              <p:cNvSpPr/>
              <p:nvPr/>
            </p:nvSpPr>
            <p:spPr>
              <a:xfrm>
                <a:off x="9896326" y="1855292"/>
                <a:ext cx="240814" cy="543188"/>
              </a:xfrm>
              <a:custGeom>
                <a:avLst/>
                <a:gdLst/>
                <a:ahLst/>
                <a:cxnLst/>
                <a:rect l="l" t="t" r="r" b="b"/>
                <a:pathLst>
                  <a:path w="4573" h="10315" extrusionOk="0">
                    <a:moveTo>
                      <a:pt x="2640" y="1"/>
                    </a:moveTo>
                    <a:cubicBezTo>
                      <a:pt x="1559" y="1"/>
                      <a:pt x="110" y="1096"/>
                      <a:pt x="72" y="3100"/>
                    </a:cubicBezTo>
                    <a:cubicBezTo>
                      <a:pt x="1" y="6850"/>
                      <a:pt x="3072" y="10315"/>
                      <a:pt x="3072" y="10315"/>
                    </a:cubicBezTo>
                    <a:lnTo>
                      <a:pt x="4573" y="9541"/>
                    </a:lnTo>
                    <a:cubicBezTo>
                      <a:pt x="4573" y="9541"/>
                      <a:pt x="1667" y="6541"/>
                      <a:pt x="3430" y="2659"/>
                    </a:cubicBezTo>
                    <a:cubicBezTo>
                      <a:pt x="4253" y="845"/>
                      <a:pt x="3589" y="1"/>
                      <a:pt x="2640" y="1"/>
                    </a:cubicBezTo>
                    <a:close/>
                  </a:path>
                </a:pathLst>
              </a:custGeom>
              <a:solidFill>
                <a:srgbClr val="011866">
                  <a:alpha val="16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42"/>
              <p:cNvSpPr/>
              <p:nvPr/>
            </p:nvSpPr>
            <p:spPr>
              <a:xfrm>
                <a:off x="9382216" y="2304789"/>
                <a:ext cx="589423" cy="312537"/>
              </a:xfrm>
              <a:custGeom>
                <a:avLst/>
                <a:gdLst/>
                <a:ahLst/>
                <a:cxnLst/>
                <a:rect l="l" t="t" r="r" b="b"/>
                <a:pathLst>
                  <a:path w="11193" h="5935" extrusionOk="0">
                    <a:moveTo>
                      <a:pt x="4030" y="1"/>
                    </a:moveTo>
                    <a:cubicBezTo>
                      <a:pt x="1211" y="1"/>
                      <a:pt x="1" y="3353"/>
                      <a:pt x="2746" y="3353"/>
                    </a:cubicBezTo>
                    <a:cubicBezTo>
                      <a:pt x="3008" y="3353"/>
                      <a:pt x="3307" y="3322"/>
                      <a:pt x="3644" y="3255"/>
                    </a:cubicBezTo>
                    <a:cubicBezTo>
                      <a:pt x="4087" y="3167"/>
                      <a:pt x="4508" y="3127"/>
                      <a:pt x="4908" y="3127"/>
                    </a:cubicBezTo>
                    <a:cubicBezTo>
                      <a:pt x="8275" y="3127"/>
                      <a:pt x="10073" y="5934"/>
                      <a:pt x="10073" y="5934"/>
                    </a:cubicBezTo>
                    <a:lnTo>
                      <a:pt x="11192" y="4648"/>
                    </a:lnTo>
                    <a:cubicBezTo>
                      <a:pt x="11192" y="4648"/>
                      <a:pt x="8513" y="874"/>
                      <a:pt x="4834" y="88"/>
                    </a:cubicBezTo>
                    <a:cubicBezTo>
                      <a:pt x="4554" y="28"/>
                      <a:pt x="4286" y="1"/>
                      <a:pt x="4030" y="1"/>
                    </a:cubicBezTo>
                    <a:close/>
                  </a:path>
                </a:pathLst>
              </a:custGeom>
              <a:solidFill>
                <a:srgbClr val="011866">
                  <a:alpha val="16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42"/>
              <p:cNvSpPr/>
              <p:nvPr/>
            </p:nvSpPr>
            <p:spPr>
              <a:xfrm>
                <a:off x="9804278" y="1525225"/>
                <a:ext cx="642610" cy="767941"/>
              </a:xfrm>
              <a:custGeom>
                <a:avLst/>
                <a:gdLst/>
                <a:ahLst/>
                <a:cxnLst/>
                <a:rect l="l" t="t" r="r" b="b"/>
                <a:pathLst>
                  <a:path w="12203" h="14583" extrusionOk="0">
                    <a:moveTo>
                      <a:pt x="4543" y="0"/>
                    </a:moveTo>
                    <a:cubicBezTo>
                      <a:pt x="1831" y="0"/>
                      <a:pt x="1" y="2521"/>
                      <a:pt x="3927" y="4748"/>
                    </a:cubicBezTo>
                    <a:cubicBezTo>
                      <a:pt x="9785" y="8058"/>
                      <a:pt x="8857" y="14583"/>
                      <a:pt x="8857" y="14583"/>
                    </a:cubicBezTo>
                    <a:lnTo>
                      <a:pt x="11512" y="14178"/>
                    </a:lnTo>
                    <a:cubicBezTo>
                      <a:pt x="11512" y="14178"/>
                      <a:pt x="12202" y="6891"/>
                      <a:pt x="8607" y="2164"/>
                    </a:cubicBezTo>
                    <a:cubicBezTo>
                      <a:pt x="7425" y="610"/>
                      <a:pt x="5877" y="0"/>
                      <a:pt x="4543" y="0"/>
                    </a:cubicBezTo>
                    <a:close/>
                  </a:path>
                </a:pathLst>
              </a:custGeom>
              <a:solidFill>
                <a:srgbClr val="011866">
                  <a:alpha val="16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42"/>
              <p:cNvSpPr/>
              <p:nvPr/>
            </p:nvSpPr>
            <p:spPr>
              <a:xfrm>
                <a:off x="10656827" y="1667878"/>
                <a:ext cx="667781" cy="748193"/>
              </a:xfrm>
              <a:custGeom>
                <a:avLst/>
                <a:gdLst/>
                <a:ahLst/>
                <a:cxnLst/>
                <a:rect l="l" t="t" r="r" b="b"/>
                <a:pathLst>
                  <a:path w="12681" h="14208" extrusionOk="0">
                    <a:moveTo>
                      <a:pt x="7818" y="0"/>
                    </a:moveTo>
                    <a:cubicBezTo>
                      <a:pt x="6567" y="0"/>
                      <a:pt x="5139" y="520"/>
                      <a:pt x="3954" y="1849"/>
                    </a:cubicBezTo>
                    <a:cubicBezTo>
                      <a:pt x="1" y="6278"/>
                      <a:pt x="108" y="13588"/>
                      <a:pt x="108" y="13588"/>
                    </a:cubicBezTo>
                    <a:lnTo>
                      <a:pt x="2692" y="14207"/>
                    </a:lnTo>
                    <a:cubicBezTo>
                      <a:pt x="2692" y="14207"/>
                      <a:pt x="2311" y="7623"/>
                      <a:pt x="8419" y="4789"/>
                    </a:cubicBezTo>
                    <a:cubicBezTo>
                      <a:pt x="12681" y="2808"/>
                      <a:pt x="10727" y="0"/>
                      <a:pt x="7818" y="0"/>
                    </a:cubicBezTo>
                    <a:close/>
                  </a:path>
                </a:pathLst>
              </a:custGeom>
              <a:solidFill>
                <a:srgbClr val="011866">
                  <a:alpha val="16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42"/>
              <p:cNvSpPr/>
              <p:nvPr/>
            </p:nvSpPr>
            <p:spPr>
              <a:xfrm>
                <a:off x="11217191" y="1867028"/>
                <a:ext cx="208850" cy="541134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10276" extrusionOk="0">
                    <a:moveTo>
                      <a:pt x="1679" y="0"/>
                    </a:moveTo>
                    <a:lnTo>
                      <a:pt x="1679" y="0"/>
                    </a:lnTo>
                    <a:cubicBezTo>
                      <a:pt x="2370" y="500"/>
                      <a:pt x="2941" y="1393"/>
                      <a:pt x="2965" y="2632"/>
                    </a:cubicBezTo>
                    <a:cubicBezTo>
                      <a:pt x="3025" y="6144"/>
                      <a:pt x="346" y="9406"/>
                      <a:pt x="1" y="9811"/>
                    </a:cubicBezTo>
                    <a:lnTo>
                      <a:pt x="894" y="10275"/>
                    </a:lnTo>
                    <a:cubicBezTo>
                      <a:pt x="894" y="10275"/>
                      <a:pt x="3965" y="6811"/>
                      <a:pt x="3894" y="3048"/>
                    </a:cubicBezTo>
                    <a:cubicBezTo>
                      <a:pt x="3858" y="1262"/>
                      <a:pt x="2703" y="203"/>
                      <a:pt x="1679" y="0"/>
                    </a:cubicBezTo>
                    <a:close/>
                  </a:path>
                </a:pathLst>
              </a:custGeom>
              <a:solidFill>
                <a:srgbClr val="26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42"/>
              <p:cNvSpPr/>
              <p:nvPr/>
            </p:nvSpPr>
            <p:spPr>
              <a:xfrm>
                <a:off x="11350734" y="2313892"/>
                <a:ext cx="517964" cy="285470"/>
              </a:xfrm>
              <a:custGeom>
                <a:avLst/>
                <a:gdLst/>
                <a:ahLst/>
                <a:cxnLst/>
                <a:rect l="l" t="t" r="r" b="b"/>
                <a:pathLst>
                  <a:path w="9836" h="5421" extrusionOk="0">
                    <a:moveTo>
                      <a:pt x="7156" y="1"/>
                    </a:moveTo>
                    <a:cubicBezTo>
                      <a:pt x="6903" y="1"/>
                      <a:pt x="6636" y="28"/>
                      <a:pt x="6359" y="87"/>
                    </a:cubicBezTo>
                    <a:cubicBezTo>
                      <a:pt x="2679" y="873"/>
                      <a:pt x="1" y="4659"/>
                      <a:pt x="1" y="4659"/>
                    </a:cubicBezTo>
                    <a:lnTo>
                      <a:pt x="667" y="5421"/>
                    </a:lnTo>
                    <a:cubicBezTo>
                      <a:pt x="977" y="4992"/>
                      <a:pt x="3549" y="1635"/>
                      <a:pt x="6978" y="896"/>
                    </a:cubicBezTo>
                    <a:cubicBezTo>
                      <a:pt x="7257" y="836"/>
                      <a:pt x="7525" y="809"/>
                      <a:pt x="7779" y="809"/>
                    </a:cubicBezTo>
                    <a:cubicBezTo>
                      <a:pt x="8633" y="809"/>
                      <a:pt x="9340" y="1117"/>
                      <a:pt x="9835" y="1539"/>
                    </a:cubicBezTo>
                    <a:cubicBezTo>
                      <a:pt x="9465" y="749"/>
                      <a:pt x="8490" y="1"/>
                      <a:pt x="7156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42"/>
              <p:cNvSpPr/>
              <p:nvPr/>
            </p:nvSpPr>
            <p:spPr>
              <a:xfrm>
                <a:off x="11028935" y="1895622"/>
                <a:ext cx="299267" cy="536342"/>
              </a:xfrm>
              <a:custGeom>
                <a:avLst/>
                <a:gdLst/>
                <a:ahLst/>
                <a:cxnLst/>
                <a:rect l="l" t="t" r="r" b="b"/>
                <a:pathLst>
                  <a:path w="5683" h="10185" extrusionOk="0">
                    <a:moveTo>
                      <a:pt x="1963" y="1"/>
                    </a:moveTo>
                    <a:cubicBezTo>
                      <a:pt x="787" y="1"/>
                      <a:pt x="1" y="1012"/>
                      <a:pt x="1385" y="2815"/>
                    </a:cubicBezTo>
                    <a:cubicBezTo>
                      <a:pt x="3980" y="6196"/>
                      <a:pt x="1837" y="9768"/>
                      <a:pt x="1837" y="9768"/>
                    </a:cubicBezTo>
                    <a:lnTo>
                      <a:pt x="3480" y="10185"/>
                    </a:lnTo>
                    <a:cubicBezTo>
                      <a:pt x="3480" y="10185"/>
                      <a:pt x="5683" y="6101"/>
                      <a:pt x="4754" y="2470"/>
                    </a:cubicBezTo>
                    <a:cubicBezTo>
                      <a:pt x="4321" y="775"/>
                      <a:pt x="2993" y="1"/>
                      <a:pt x="19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42"/>
              <p:cNvSpPr/>
              <p:nvPr/>
            </p:nvSpPr>
            <p:spPr>
              <a:xfrm>
                <a:off x="11086807" y="1895780"/>
                <a:ext cx="241393" cy="536184"/>
              </a:xfrm>
              <a:custGeom>
                <a:avLst/>
                <a:gdLst/>
                <a:ahLst/>
                <a:cxnLst/>
                <a:rect l="l" t="t" r="r" b="b"/>
                <a:pathLst>
                  <a:path w="4584" h="10182" extrusionOk="0">
                    <a:moveTo>
                      <a:pt x="871" y="0"/>
                    </a:moveTo>
                    <a:cubicBezTo>
                      <a:pt x="535" y="0"/>
                      <a:pt x="231" y="82"/>
                      <a:pt x="0" y="240"/>
                    </a:cubicBezTo>
                    <a:cubicBezTo>
                      <a:pt x="1024" y="252"/>
                      <a:pt x="2334" y="1026"/>
                      <a:pt x="2774" y="2705"/>
                    </a:cubicBezTo>
                    <a:cubicBezTo>
                      <a:pt x="3512" y="5657"/>
                      <a:pt x="2227" y="8884"/>
                      <a:pt x="1703" y="10015"/>
                    </a:cubicBezTo>
                    <a:lnTo>
                      <a:pt x="2381" y="10182"/>
                    </a:lnTo>
                    <a:cubicBezTo>
                      <a:pt x="2381" y="10182"/>
                      <a:pt x="4584" y="6110"/>
                      <a:pt x="3655" y="2467"/>
                    </a:cubicBezTo>
                    <a:cubicBezTo>
                      <a:pt x="3224" y="770"/>
                      <a:pt x="1900" y="0"/>
                      <a:pt x="871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42"/>
              <p:cNvSpPr/>
              <p:nvPr/>
            </p:nvSpPr>
            <p:spPr>
              <a:xfrm>
                <a:off x="11355105" y="2445961"/>
                <a:ext cx="596006" cy="263774"/>
              </a:xfrm>
              <a:custGeom>
                <a:avLst/>
                <a:gdLst/>
                <a:ahLst/>
                <a:cxnLst/>
                <a:rect l="l" t="t" r="r" b="b"/>
                <a:pathLst>
                  <a:path w="11318" h="5009" extrusionOk="0">
                    <a:moveTo>
                      <a:pt x="7212" y="0"/>
                    </a:moveTo>
                    <a:cubicBezTo>
                      <a:pt x="7131" y="0"/>
                      <a:pt x="7049" y="3"/>
                      <a:pt x="6966" y="8"/>
                    </a:cubicBezTo>
                    <a:cubicBezTo>
                      <a:pt x="3216" y="234"/>
                      <a:pt x="1" y="3579"/>
                      <a:pt x="1" y="3579"/>
                    </a:cubicBezTo>
                    <a:lnTo>
                      <a:pt x="894" y="5008"/>
                    </a:lnTo>
                    <a:cubicBezTo>
                      <a:pt x="894" y="5008"/>
                      <a:pt x="2720" y="2939"/>
                      <a:pt x="5552" y="2939"/>
                    </a:cubicBezTo>
                    <a:cubicBezTo>
                      <a:pt x="6204" y="2939"/>
                      <a:pt x="6908" y="3048"/>
                      <a:pt x="7657" y="3318"/>
                    </a:cubicBezTo>
                    <a:cubicBezTo>
                      <a:pt x="8165" y="3500"/>
                      <a:pt x="8594" y="3580"/>
                      <a:pt x="8947" y="3580"/>
                    </a:cubicBezTo>
                    <a:cubicBezTo>
                      <a:pt x="11318" y="3580"/>
                      <a:pt x="10287" y="0"/>
                      <a:pt x="7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42"/>
              <p:cNvSpPr/>
              <p:nvPr/>
            </p:nvSpPr>
            <p:spPr>
              <a:xfrm>
                <a:off x="11355105" y="2533480"/>
                <a:ext cx="552772" cy="175621"/>
              </a:xfrm>
              <a:custGeom>
                <a:avLst/>
                <a:gdLst/>
                <a:ahLst/>
                <a:cxnLst/>
                <a:rect l="l" t="t" r="r" b="b"/>
                <a:pathLst>
                  <a:path w="10497" h="3335" extrusionOk="0">
                    <a:moveTo>
                      <a:pt x="10062" y="1"/>
                    </a:moveTo>
                    <a:cubicBezTo>
                      <a:pt x="9927" y="445"/>
                      <a:pt x="9522" y="763"/>
                      <a:pt x="8819" y="763"/>
                    </a:cubicBezTo>
                    <a:cubicBezTo>
                      <a:pt x="8468" y="763"/>
                      <a:pt x="8042" y="683"/>
                      <a:pt x="7538" y="501"/>
                    </a:cubicBezTo>
                    <a:cubicBezTo>
                      <a:pt x="6782" y="227"/>
                      <a:pt x="6071" y="116"/>
                      <a:pt x="5415" y="116"/>
                    </a:cubicBezTo>
                    <a:cubicBezTo>
                      <a:pt x="2587" y="116"/>
                      <a:pt x="775" y="2179"/>
                      <a:pt x="775" y="2179"/>
                    </a:cubicBezTo>
                    <a:lnTo>
                      <a:pt x="370" y="1548"/>
                    </a:lnTo>
                    <a:cubicBezTo>
                      <a:pt x="132" y="1763"/>
                      <a:pt x="1" y="1906"/>
                      <a:pt x="1" y="1906"/>
                    </a:cubicBezTo>
                    <a:lnTo>
                      <a:pt x="894" y="3334"/>
                    </a:lnTo>
                    <a:cubicBezTo>
                      <a:pt x="894" y="3334"/>
                      <a:pt x="2709" y="1276"/>
                      <a:pt x="5542" y="1276"/>
                    </a:cubicBezTo>
                    <a:cubicBezTo>
                      <a:pt x="6196" y="1276"/>
                      <a:pt x="6904" y="1385"/>
                      <a:pt x="7657" y="1656"/>
                    </a:cubicBezTo>
                    <a:cubicBezTo>
                      <a:pt x="8167" y="1841"/>
                      <a:pt x="8598" y="1921"/>
                      <a:pt x="8952" y="1921"/>
                    </a:cubicBezTo>
                    <a:cubicBezTo>
                      <a:pt x="10190" y="1921"/>
                      <a:pt x="10497" y="936"/>
                      <a:pt x="10062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42"/>
              <p:cNvSpPr/>
              <p:nvPr/>
            </p:nvSpPr>
            <p:spPr>
              <a:xfrm>
                <a:off x="11291177" y="2239696"/>
                <a:ext cx="547822" cy="392896"/>
              </a:xfrm>
              <a:custGeom>
                <a:avLst/>
                <a:gdLst/>
                <a:ahLst/>
                <a:cxnLst/>
                <a:rect l="l" t="t" r="r" b="b"/>
                <a:pathLst>
                  <a:path w="10403" h="7461" extrusionOk="0">
                    <a:moveTo>
                      <a:pt x="6541" y="1"/>
                    </a:moveTo>
                    <a:cubicBezTo>
                      <a:pt x="6027" y="1"/>
                      <a:pt x="5467" y="125"/>
                      <a:pt x="4894" y="424"/>
                    </a:cubicBezTo>
                    <a:cubicBezTo>
                      <a:pt x="1560" y="2162"/>
                      <a:pt x="0" y="6520"/>
                      <a:pt x="0" y="6520"/>
                    </a:cubicBezTo>
                    <a:lnTo>
                      <a:pt x="1405" y="7461"/>
                    </a:lnTo>
                    <a:cubicBezTo>
                      <a:pt x="1405" y="7461"/>
                      <a:pt x="2644" y="3484"/>
                      <a:pt x="6882" y="3163"/>
                    </a:cubicBezTo>
                    <a:cubicBezTo>
                      <a:pt x="10402" y="2896"/>
                      <a:pt x="9015" y="1"/>
                      <a:pt x="65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42"/>
              <p:cNvSpPr/>
              <p:nvPr/>
            </p:nvSpPr>
            <p:spPr>
              <a:xfrm>
                <a:off x="11291177" y="2239538"/>
                <a:ext cx="430180" cy="393054"/>
              </a:xfrm>
              <a:custGeom>
                <a:avLst/>
                <a:gdLst/>
                <a:ahLst/>
                <a:cxnLst/>
                <a:rect l="l" t="t" r="r" b="b"/>
                <a:pathLst>
                  <a:path w="8169" h="7464" extrusionOk="0">
                    <a:moveTo>
                      <a:pt x="6534" y="0"/>
                    </a:moveTo>
                    <a:cubicBezTo>
                      <a:pt x="6023" y="0"/>
                      <a:pt x="5466" y="125"/>
                      <a:pt x="4894" y="427"/>
                    </a:cubicBezTo>
                    <a:cubicBezTo>
                      <a:pt x="1572" y="2165"/>
                      <a:pt x="0" y="6523"/>
                      <a:pt x="0" y="6523"/>
                    </a:cubicBezTo>
                    <a:lnTo>
                      <a:pt x="1417" y="7464"/>
                    </a:lnTo>
                    <a:cubicBezTo>
                      <a:pt x="1417" y="7464"/>
                      <a:pt x="1429" y="7428"/>
                      <a:pt x="1453" y="7357"/>
                    </a:cubicBezTo>
                    <a:lnTo>
                      <a:pt x="715" y="6868"/>
                    </a:lnTo>
                    <a:cubicBezTo>
                      <a:pt x="715" y="6868"/>
                      <a:pt x="2286" y="2511"/>
                      <a:pt x="5608" y="772"/>
                    </a:cubicBezTo>
                    <a:cubicBezTo>
                      <a:pt x="6110" y="491"/>
                      <a:pt x="6664" y="351"/>
                      <a:pt x="7223" y="351"/>
                    </a:cubicBezTo>
                    <a:cubicBezTo>
                      <a:pt x="7540" y="351"/>
                      <a:pt x="7858" y="396"/>
                      <a:pt x="8168" y="487"/>
                    </a:cubicBezTo>
                    <a:cubicBezTo>
                      <a:pt x="7738" y="196"/>
                      <a:pt x="7173" y="0"/>
                      <a:pt x="6534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42"/>
              <p:cNvSpPr/>
              <p:nvPr/>
            </p:nvSpPr>
            <p:spPr>
              <a:xfrm>
                <a:off x="11137570" y="2017159"/>
                <a:ext cx="401217" cy="493793"/>
              </a:xfrm>
              <a:custGeom>
                <a:avLst/>
                <a:gdLst/>
                <a:ahLst/>
                <a:cxnLst/>
                <a:rect l="l" t="t" r="r" b="b"/>
                <a:pathLst>
                  <a:path w="7619" h="9377" extrusionOk="0">
                    <a:moveTo>
                      <a:pt x="5079" y="0"/>
                    </a:moveTo>
                    <a:cubicBezTo>
                      <a:pt x="4393" y="0"/>
                      <a:pt x="3793" y="642"/>
                      <a:pt x="3810" y="2233"/>
                    </a:cubicBezTo>
                    <a:cubicBezTo>
                      <a:pt x="3870" y="6484"/>
                      <a:pt x="0" y="8055"/>
                      <a:pt x="0" y="8055"/>
                    </a:cubicBezTo>
                    <a:lnTo>
                      <a:pt x="1060" y="9377"/>
                    </a:lnTo>
                    <a:cubicBezTo>
                      <a:pt x="1060" y="9377"/>
                      <a:pt x="5275" y="7448"/>
                      <a:pt x="6716" y="3983"/>
                    </a:cubicBezTo>
                    <a:cubicBezTo>
                      <a:pt x="7619" y="1812"/>
                      <a:pt x="6230" y="0"/>
                      <a:pt x="50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42"/>
              <p:cNvSpPr/>
              <p:nvPr/>
            </p:nvSpPr>
            <p:spPr>
              <a:xfrm>
                <a:off x="11160161" y="2032535"/>
                <a:ext cx="367461" cy="478416"/>
              </a:xfrm>
              <a:custGeom>
                <a:avLst/>
                <a:gdLst/>
                <a:ahLst/>
                <a:cxnLst/>
                <a:rect l="l" t="t" r="r" b="b"/>
                <a:pathLst>
                  <a:path w="6978" h="9085" extrusionOk="0">
                    <a:moveTo>
                      <a:pt x="5489" y="1"/>
                    </a:moveTo>
                    <a:lnTo>
                      <a:pt x="5489" y="1"/>
                    </a:lnTo>
                    <a:cubicBezTo>
                      <a:pt x="5917" y="739"/>
                      <a:pt x="6084" y="1775"/>
                      <a:pt x="5608" y="2918"/>
                    </a:cubicBezTo>
                    <a:cubicBezTo>
                      <a:pt x="4251" y="6168"/>
                      <a:pt x="476" y="8073"/>
                      <a:pt x="0" y="8299"/>
                    </a:cubicBezTo>
                    <a:lnTo>
                      <a:pt x="631" y="9085"/>
                    </a:lnTo>
                    <a:cubicBezTo>
                      <a:pt x="631" y="9085"/>
                      <a:pt x="4846" y="7144"/>
                      <a:pt x="6287" y="3691"/>
                    </a:cubicBezTo>
                    <a:cubicBezTo>
                      <a:pt x="6977" y="2036"/>
                      <a:pt x="6334" y="596"/>
                      <a:pt x="5489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42"/>
              <p:cNvSpPr/>
              <p:nvPr/>
            </p:nvSpPr>
            <p:spPr>
              <a:xfrm>
                <a:off x="11179592" y="2381296"/>
                <a:ext cx="133967" cy="113114"/>
              </a:xfrm>
              <a:custGeom>
                <a:avLst/>
                <a:gdLst/>
                <a:ahLst/>
                <a:cxnLst/>
                <a:rect l="l" t="t" r="r" b="b"/>
                <a:pathLst>
                  <a:path w="2544" h="2148" extrusionOk="0">
                    <a:moveTo>
                      <a:pt x="1188" y="1"/>
                    </a:moveTo>
                    <a:cubicBezTo>
                      <a:pt x="1120" y="1"/>
                      <a:pt x="1049" y="7"/>
                      <a:pt x="976" y="21"/>
                    </a:cubicBezTo>
                    <a:cubicBezTo>
                      <a:pt x="381" y="140"/>
                      <a:pt x="0" y="724"/>
                      <a:pt x="131" y="1319"/>
                    </a:cubicBezTo>
                    <a:cubicBezTo>
                      <a:pt x="256" y="1852"/>
                      <a:pt x="718" y="2147"/>
                      <a:pt x="1184" y="2147"/>
                    </a:cubicBezTo>
                    <a:cubicBezTo>
                      <a:pt x="1520" y="2147"/>
                      <a:pt x="1857" y="1993"/>
                      <a:pt x="2072" y="1664"/>
                    </a:cubicBezTo>
                    <a:cubicBezTo>
                      <a:pt x="2544" y="929"/>
                      <a:pt x="2004" y="1"/>
                      <a:pt x="1188" y="1"/>
                    </a:cubicBezTo>
                    <a:close/>
                  </a:path>
                </a:pathLst>
              </a:custGeom>
              <a:solidFill>
                <a:srgbClr val="DE57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42"/>
              <p:cNvSpPr/>
              <p:nvPr/>
            </p:nvSpPr>
            <p:spPr>
              <a:xfrm>
                <a:off x="11116244" y="2403255"/>
                <a:ext cx="48763" cy="41496"/>
              </a:xfrm>
              <a:custGeom>
                <a:avLst/>
                <a:gdLst/>
                <a:ahLst/>
                <a:cxnLst/>
                <a:rect l="l" t="t" r="r" b="b"/>
                <a:pathLst>
                  <a:path w="926" h="788" extrusionOk="0">
                    <a:moveTo>
                      <a:pt x="439" y="0"/>
                    </a:moveTo>
                    <a:cubicBezTo>
                      <a:pt x="413" y="0"/>
                      <a:pt x="386" y="3"/>
                      <a:pt x="358" y="9"/>
                    </a:cubicBezTo>
                    <a:cubicBezTo>
                      <a:pt x="132" y="57"/>
                      <a:pt x="1" y="259"/>
                      <a:pt x="36" y="485"/>
                    </a:cubicBezTo>
                    <a:cubicBezTo>
                      <a:pt x="85" y="678"/>
                      <a:pt x="253" y="787"/>
                      <a:pt x="422" y="787"/>
                    </a:cubicBezTo>
                    <a:cubicBezTo>
                      <a:pt x="546" y="787"/>
                      <a:pt x="671" y="730"/>
                      <a:pt x="751" y="604"/>
                    </a:cubicBezTo>
                    <a:cubicBezTo>
                      <a:pt x="925" y="342"/>
                      <a:pt x="730" y="0"/>
                      <a:pt x="439" y="0"/>
                    </a:cubicBezTo>
                    <a:close/>
                  </a:path>
                </a:pathLst>
              </a:custGeom>
              <a:solidFill>
                <a:srgbClr val="DE57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42"/>
              <p:cNvSpPr/>
              <p:nvPr/>
            </p:nvSpPr>
            <p:spPr>
              <a:xfrm>
                <a:off x="11146364" y="2467920"/>
                <a:ext cx="48868" cy="41707"/>
              </a:xfrm>
              <a:custGeom>
                <a:avLst/>
                <a:gdLst/>
                <a:ahLst/>
                <a:cxnLst/>
                <a:rect l="l" t="t" r="r" b="b"/>
                <a:pathLst>
                  <a:path w="928" h="792" extrusionOk="0">
                    <a:moveTo>
                      <a:pt x="428" y="1"/>
                    </a:moveTo>
                    <a:cubicBezTo>
                      <a:pt x="405" y="1"/>
                      <a:pt x="381" y="3"/>
                      <a:pt x="357" y="7"/>
                    </a:cubicBezTo>
                    <a:cubicBezTo>
                      <a:pt x="131" y="55"/>
                      <a:pt x="0" y="269"/>
                      <a:pt x="48" y="484"/>
                    </a:cubicBezTo>
                    <a:cubicBezTo>
                      <a:pt x="89" y="684"/>
                      <a:pt x="258" y="792"/>
                      <a:pt x="431" y="792"/>
                    </a:cubicBezTo>
                    <a:cubicBezTo>
                      <a:pt x="556" y="792"/>
                      <a:pt x="682" y="735"/>
                      <a:pt x="762" y="615"/>
                    </a:cubicBezTo>
                    <a:cubicBezTo>
                      <a:pt x="928" y="338"/>
                      <a:pt x="725" y="1"/>
                      <a:pt x="428" y="1"/>
                    </a:cubicBezTo>
                    <a:close/>
                  </a:path>
                </a:pathLst>
              </a:custGeom>
              <a:solidFill>
                <a:srgbClr val="DE57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42"/>
              <p:cNvSpPr/>
              <p:nvPr/>
            </p:nvSpPr>
            <p:spPr>
              <a:xfrm>
                <a:off x="11107449" y="2795564"/>
                <a:ext cx="131755" cy="113482"/>
              </a:xfrm>
              <a:custGeom>
                <a:avLst/>
                <a:gdLst/>
                <a:ahLst/>
                <a:cxnLst/>
                <a:rect l="l" t="t" r="r" b="b"/>
                <a:pathLst>
                  <a:path w="2502" h="2155" extrusionOk="0">
                    <a:moveTo>
                      <a:pt x="1394" y="0"/>
                    </a:moveTo>
                    <a:cubicBezTo>
                      <a:pt x="453" y="24"/>
                      <a:pt x="1" y="1179"/>
                      <a:pt x="668" y="1846"/>
                    </a:cubicBezTo>
                    <a:cubicBezTo>
                      <a:pt x="888" y="2058"/>
                      <a:pt x="1157" y="2154"/>
                      <a:pt x="1421" y="2154"/>
                    </a:cubicBezTo>
                    <a:cubicBezTo>
                      <a:pt x="1969" y="2154"/>
                      <a:pt x="2493" y="1739"/>
                      <a:pt x="2501" y="1096"/>
                    </a:cubicBezTo>
                    <a:cubicBezTo>
                      <a:pt x="2501" y="489"/>
                      <a:pt x="2001" y="0"/>
                      <a:pt x="1394" y="0"/>
                    </a:cubicBezTo>
                    <a:close/>
                  </a:path>
                </a:pathLst>
              </a:custGeom>
              <a:solidFill>
                <a:srgbClr val="AD3D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42"/>
              <p:cNvSpPr/>
              <p:nvPr/>
            </p:nvSpPr>
            <p:spPr>
              <a:xfrm>
                <a:off x="11248523" y="2868234"/>
                <a:ext cx="51712" cy="43971"/>
              </a:xfrm>
              <a:custGeom>
                <a:avLst/>
                <a:gdLst/>
                <a:ahLst/>
                <a:cxnLst/>
                <a:rect l="l" t="t" r="r" b="b"/>
                <a:pathLst>
                  <a:path w="982" h="835" extrusionOk="0">
                    <a:moveTo>
                      <a:pt x="548" y="1"/>
                    </a:moveTo>
                    <a:cubicBezTo>
                      <a:pt x="453" y="1"/>
                      <a:pt x="357" y="34"/>
                      <a:pt x="275" y="109"/>
                    </a:cubicBezTo>
                    <a:cubicBezTo>
                      <a:pt x="1" y="371"/>
                      <a:pt x="179" y="823"/>
                      <a:pt x="549" y="835"/>
                    </a:cubicBezTo>
                    <a:cubicBezTo>
                      <a:pt x="763" y="835"/>
                      <a:pt x="953" y="668"/>
                      <a:pt x="965" y="442"/>
                    </a:cubicBezTo>
                    <a:cubicBezTo>
                      <a:pt x="982" y="183"/>
                      <a:pt x="770" y="1"/>
                      <a:pt x="548" y="1"/>
                    </a:cubicBezTo>
                    <a:close/>
                  </a:path>
                </a:pathLst>
              </a:custGeom>
              <a:solidFill>
                <a:srgbClr val="AD3D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42"/>
              <p:cNvSpPr/>
              <p:nvPr/>
            </p:nvSpPr>
            <p:spPr>
              <a:xfrm>
                <a:off x="11237886" y="2799935"/>
                <a:ext cx="48342" cy="41707"/>
              </a:xfrm>
              <a:custGeom>
                <a:avLst/>
                <a:gdLst/>
                <a:ahLst/>
                <a:cxnLst/>
                <a:rect l="l" t="t" r="r" b="b"/>
                <a:pathLst>
                  <a:path w="918" h="792" extrusionOk="0">
                    <a:moveTo>
                      <a:pt x="512" y="1"/>
                    </a:moveTo>
                    <a:cubicBezTo>
                      <a:pt x="167" y="13"/>
                      <a:pt x="0" y="429"/>
                      <a:pt x="239" y="679"/>
                    </a:cubicBezTo>
                    <a:cubicBezTo>
                      <a:pt x="319" y="756"/>
                      <a:pt x="418" y="791"/>
                      <a:pt x="514" y="791"/>
                    </a:cubicBezTo>
                    <a:cubicBezTo>
                      <a:pt x="716" y="791"/>
                      <a:pt x="909" y="639"/>
                      <a:pt x="917" y="406"/>
                    </a:cubicBezTo>
                    <a:cubicBezTo>
                      <a:pt x="917" y="179"/>
                      <a:pt x="739" y="1"/>
                      <a:pt x="512" y="1"/>
                    </a:cubicBezTo>
                    <a:close/>
                  </a:path>
                </a:pathLst>
              </a:custGeom>
              <a:solidFill>
                <a:srgbClr val="AD3D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42"/>
              <p:cNvSpPr/>
              <p:nvPr/>
            </p:nvSpPr>
            <p:spPr>
              <a:xfrm>
                <a:off x="11072379" y="2858860"/>
                <a:ext cx="26383" cy="22696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31" extrusionOk="0">
                    <a:moveTo>
                      <a:pt x="286" y="1"/>
                    </a:moveTo>
                    <a:cubicBezTo>
                      <a:pt x="95" y="1"/>
                      <a:pt x="0" y="239"/>
                      <a:pt x="131" y="370"/>
                    </a:cubicBezTo>
                    <a:cubicBezTo>
                      <a:pt x="177" y="412"/>
                      <a:pt x="232" y="431"/>
                      <a:pt x="285" y="431"/>
                    </a:cubicBezTo>
                    <a:cubicBezTo>
                      <a:pt x="396" y="431"/>
                      <a:pt x="500" y="348"/>
                      <a:pt x="500" y="227"/>
                    </a:cubicBezTo>
                    <a:cubicBezTo>
                      <a:pt x="500" y="96"/>
                      <a:pt x="405" y="1"/>
                      <a:pt x="286" y="1"/>
                    </a:cubicBezTo>
                    <a:close/>
                  </a:path>
                </a:pathLst>
              </a:custGeom>
              <a:solidFill>
                <a:srgbClr val="AD3D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42"/>
              <p:cNvSpPr/>
              <p:nvPr/>
            </p:nvSpPr>
            <p:spPr>
              <a:xfrm>
                <a:off x="10929409" y="2147595"/>
                <a:ext cx="791954" cy="784423"/>
              </a:xfrm>
              <a:custGeom>
                <a:avLst/>
                <a:gdLst/>
                <a:ahLst/>
                <a:cxnLst/>
                <a:rect l="l" t="t" r="r" b="b"/>
                <a:pathLst>
                  <a:path w="15039" h="14896" extrusionOk="0">
                    <a:moveTo>
                      <a:pt x="3010" y="0"/>
                    </a:moveTo>
                    <a:cubicBezTo>
                      <a:pt x="2649" y="0"/>
                      <a:pt x="2321" y="133"/>
                      <a:pt x="2096" y="459"/>
                    </a:cubicBezTo>
                    <a:cubicBezTo>
                      <a:pt x="1584" y="1221"/>
                      <a:pt x="1108" y="3650"/>
                      <a:pt x="905" y="4876"/>
                    </a:cubicBezTo>
                    <a:cubicBezTo>
                      <a:pt x="882" y="4983"/>
                      <a:pt x="882" y="5090"/>
                      <a:pt x="905" y="5197"/>
                    </a:cubicBezTo>
                    <a:cubicBezTo>
                      <a:pt x="1" y="8531"/>
                      <a:pt x="1001" y="12770"/>
                      <a:pt x="2608" y="14044"/>
                    </a:cubicBezTo>
                    <a:cubicBezTo>
                      <a:pt x="3317" y="14607"/>
                      <a:pt x="4492" y="14895"/>
                      <a:pt x="5799" y="14895"/>
                    </a:cubicBezTo>
                    <a:cubicBezTo>
                      <a:pt x="8140" y="14895"/>
                      <a:pt x="10905" y="13973"/>
                      <a:pt x="12181" y="12055"/>
                    </a:cubicBezTo>
                    <a:cubicBezTo>
                      <a:pt x="12216" y="11996"/>
                      <a:pt x="12252" y="11924"/>
                      <a:pt x="12288" y="11865"/>
                    </a:cubicBezTo>
                    <a:cubicBezTo>
                      <a:pt x="12335" y="11829"/>
                      <a:pt x="12383" y="11793"/>
                      <a:pt x="12431" y="11746"/>
                    </a:cubicBezTo>
                    <a:cubicBezTo>
                      <a:pt x="12883" y="11258"/>
                      <a:pt x="13586" y="10603"/>
                      <a:pt x="14312" y="10258"/>
                    </a:cubicBezTo>
                    <a:cubicBezTo>
                      <a:pt x="15038" y="9924"/>
                      <a:pt x="14919" y="8841"/>
                      <a:pt x="14074" y="8424"/>
                    </a:cubicBezTo>
                    <a:cubicBezTo>
                      <a:pt x="13990" y="8388"/>
                      <a:pt x="13919" y="8353"/>
                      <a:pt x="13824" y="8317"/>
                    </a:cubicBezTo>
                    <a:cubicBezTo>
                      <a:pt x="11657" y="7340"/>
                      <a:pt x="11085" y="6519"/>
                      <a:pt x="11085" y="5507"/>
                    </a:cubicBezTo>
                    <a:cubicBezTo>
                      <a:pt x="11096" y="4585"/>
                      <a:pt x="9764" y="3489"/>
                      <a:pt x="8639" y="3489"/>
                    </a:cubicBezTo>
                    <a:cubicBezTo>
                      <a:pt x="8514" y="3489"/>
                      <a:pt x="8393" y="3502"/>
                      <a:pt x="8275" y="3530"/>
                    </a:cubicBezTo>
                    <a:cubicBezTo>
                      <a:pt x="8185" y="3552"/>
                      <a:pt x="8093" y="3561"/>
                      <a:pt x="8000" y="3561"/>
                    </a:cubicBezTo>
                    <a:cubicBezTo>
                      <a:pt x="6882" y="3561"/>
                      <a:pt x="5626" y="2126"/>
                      <a:pt x="5120" y="1268"/>
                    </a:cubicBezTo>
                    <a:cubicBezTo>
                      <a:pt x="4745" y="632"/>
                      <a:pt x="3798" y="0"/>
                      <a:pt x="30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42"/>
              <p:cNvSpPr/>
              <p:nvPr/>
            </p:nvSpPr>
            <p:spPr>
              <a:xfrm>
                <a:off x="11002132" y="2574238"/>
                <a:ext cx="719862" cy="357298"/>
              </a:xfrm>
              <a:custGeom>
                <a:avLst/>
                <a:gdLst/>
                <a:ahLst/>
                <a:cxnLst/>
                <a:rect l="l" t="t" r="r" b="b"/>
                <a:pathLst>
                  <a:path w="13670" h="6785" extrusionOk="0">
                    <a:moveTo>
                      <a:pt x="12002" y="0"/>
                    </a:moveTo>
                    <a:cubicBezTo>
                      <a:pt x="11919" y="143"/>
                      <a:pt x="11788" y="262"/>
                      <a:pt x="11633" y="322"/>
                    </a:cubicBezTo>
                    <a:cubicBezTo>
                      <a:pt x="10907" y="655"/>
                      <a:pt x="10204" y="1322"/>
                      <a:pt x="9752" y="1810"/>
                    </a:cubicBezTo>
                    <a:cubicBezTo>
                      <a:pt x="9704" y="1846"/>
                      <a:pt x="9657" y="1894"/>
                      <a:pt x="9609" y="1929"/>
                    </a:cubicBezTo>
                    <a:cubicBezTo>
                      <a:pt x="9573" y="1989"/>
                      <a:pt x="9538" y="2048"/>
                      <a:pt x="9502" y="2108"/>
                    </a:cubicBezTo>
                    <a:cubicBezTo>
                      <a:pt x="8228" y="4023"/>
                      <a:pt x="5471" y="4946"/>
                      <a:pt x="3132" y="4946"/>
                    </a:cubicBezTo>
                    <a:cubicBezTo>
                      <a:pt x="1865" y="4946"/>
                      <a:pt x="720" y="4675"/>
                      <a:pt x="1" y="4144"/>
                    </a:cubicBezTo>
                    <a:lnTo>
                      <a:pt x="1" y="4144"/>
                    </a:lnTo>
                    <a:cubicBezTo>
                      <a:pt x="334" y="4930"/>
                      <a:pt x="751" y="5561"/>
                      <a:pt x="1227" y="5930"/>
                    </a:cubicBezTo>
                    <a:cubicBezTo>
                      <a:pt x="1942" y="6495"/>
                      <a:pt x="3123" y="6784"/>
                      <a:pt x="4436" y="6784"/>
                    </a:cubicBezTo>
                    <a:cubicBezTo>
                      <a:pt x="6777" y="6784"/>
                      <a:pt x="9533" y="5864"/>
                      <a:pt x="10800" y="3941"/>
                    </a:cubicBezTo>
                    <a:cubicBezTo>
                      <a:pt x="10835" y="3882"/>
                      <a:pt x="10871" y="3822"/>
                      <a:pt x="10907" y="3763"/>
                    </a:cubicBezTo>
                    <a:cubicBezTo>
                      <a:pt x="10966" y="3727"/>
                      <a:pt x="11014" y="3691"/>
                      <a:pt x="11050" y="3644"/>
                    </a:cubicBezTo>
                    <a:cubicBezTo>
                      <a:pt x="11514" y="3156"/>
                      <a:pt x="12217" y="2489"/>
                      <a:pt x="12943" y="2156"/>
                    </a:cubicBezTo>
                    <a:cubicBezTo>
                      <a:pt x="13669" y="1822"/>
                      <a:pt x="13538" y="739"/>
                      <a:pt x="12693" y="322"/>
                    </a:cubicBezTo>
                    <a:cubicBezTo>
                      <a:pt x="12609" y="286"/>
                      <a:pt x="12538" y="251"/>
                      <a:pt x="12443" y="215"/>
                    </a:cubicBezTo>
                    <a:cubicBezTo>
                      <a:pt x="12288" y="143"/>
                      <a:pt x="12145" y="72"/>
                      <a:pt x="12002" y="0"/>
                    </a:cubicBezTo>
                    <a:close/>
                  </a:path>
                </a:pathLst>
              </a:custGeom>
              <a:solidFill>
                <a:srgbClr val="011866">
                  <a:alpha val="6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42"/>
              <p:cNvSpPr/>
              <p:nvPr/>
            </p:nvSpPr>
            <p:spPr>
              <a:xfrm>
                <a:off x="11138834" y="2321107"/>
                <a:ext cx="171198" cy="141497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2687" extrusionOk="0">
                    <a:moveTo>
                      <a:pt x="1385" y="0"/>
                    </a:moveTo>
                    <a:cubicBezTo>
                      <a:pt x="997" y="0"/>
                      <a:pt x="638" y="157"/>
                      <a:pt x="417" y="462"/>
                    </a:cubicBezTo>
                    <a:cubicBezTo>
                      <a:pt x="0" y="1021"/>
                      <a:pt x="215" y="1867"/>
                      <a:pt x="881" y="2355"/>
                    </a:cubicBezTo>
                    <a:cubicBezTo>
                      <a:pt x="1191" y="2578"/>
                      <a:pt x="1541" y="2687"/>
                      <a:pt x="1869" y="2687"/>
                    </a:cubicBezTo>
                    <a:cubicBezTo>
                      <a:pt x="2257" y="2687"/>
                      <a:pt x="2614" y="2533"/>
                      <a:pt x="2834" y="2236"/>
                    </a:cubicBezTo>
                    <a:cubicBezTo>
                      <a:pt x="3251" y="1676"/>
                      <a:pt x="3036" y="819"/>
                      <a:pt x="2358" y="331"/>
                    </a:cubicBezTo>
                    <a:cubicBezTo>
                      <a:pt x="2055" y="109"/>
                      <a:pt x="1710" y="0"/>
                      <a:pt x="13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42"/>
              <p:cNvSpPr/>
              <p:nvPr/>
            </p:nvSpPr>
            <p:spPr>
              <a:xfrm>
                <a:off x="11046681" y="2436693"/>
                <a:ext cx="71512" cy="5961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132" extrusionOk="0">
                    <a:moveTo>
                      <a:pt x="572" y="1"/>
                    </a:moveTo>
                    <a:cubicBezTo>
                      <a:pt x="411" y="1"/>
                      <a:pt x="263" y="67"/>
                      <a:pt x="167" y="196"/>
                    </a:cubicBezTo>
                    <a:cubicBezTo>
                      <a:pt x="0" y="434"/>
                      <a:pt x="83" y="791"/>
                      <a:pt x="369" y="993"/>
                    </a:cubicBezTo>
                    <a:cubicBezTo>
                      <a:pt x="500" y="1086"/>
                      <a:pt x="646" y="1131"/>
                      <a:pt x="783" y="1131"/>
                    </a:cubicBezTo>
                    <a:cubicBezTo>
                      <a:pt x="945" y="1131"/>
                      <a:pt x="1094" y="1068"/>
                      <a:pt x="1191" y="946"/>
                    </a:cubicBezTo>
                    <a:cubicBezTo>
                      <a:pt x="1357" y="707"/>
                      <a:pt x="1274" y="350"/>
                      <a:pt x="988" y="148"/>
                    </a:cubicBezTo>
                    <a:cubicBezTo>
                      <a:pt x="857" y="49"/>
                      <a:pt x="710" y="1"/>
                      <a:pt x="572" y="1"/>
                    </a:cubicBezTo>
                    <a:close/>
                  </a:path>
                </a:pathLst>
              </a:custGeom>
              <a:solidFill>
                <a:srgbClr val="DF68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42"/>
              <p:cNvSpPr/>
              <p:nvPr/>
            </p:nvSpPr>
            <p:spPr>
              <a:xfrm>
                <a:off x="11056054" y="2342592"/>
                <a:ext cx="71512" cy="59664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133" extrusionOk="0">
                    <a:moveTo>
                      <a:pt x="576" y="0"/>
                    </a:moveTo>
                    <a:cubicBezTo>
                      <a:pt x="410" y="0"/>
                      <a:pt x="259" y="66"/>
                      <a:pt x="167" y="197"/>
                    </a:cubicBezTo>
                    <a:cubicBezTo>
                      <a:pt x="1" y="435"/>
                      <a:pt x="84" y="792"/>
                      <a:pt x="370" y="994"/>
                    </a:cubicBezTo>
                    <a:cubicBezTo>
                      <a:pt x="501" y="1087"/>
                      <a:pt x="647" y="1132"/>
                      <a:pt x="784" y="1132"/>
                    </a:cubicBezTo>
                    <a:cubicBezTo>
                      <a:pt x="945" y="1132"/>
                      <a:pt x="1095" y="1069"/>
                      <a:pt x="1191" y="947"/>
                    </a:cubicBezTo>
                    <a:cubicBezTo>
                      <a:pt x="1358" y="709"/>
                      <a:pt x="1275" y="351"/>
                      <a:pt x="989" y="137"/>
                    </a:cubicBezTo>
                    <a:cubicBezTo>
                      <a:pt x="859" y="45"/>
                      <a:pt x="713" y="0"/>
                      <a:pt x="576" y="0"/>
                    </a:cubicBezTo>
                    <a:close/>
                  </a:path>
                </a:pathLst>
              </a:custGeom>
              <a:solidFill>
                <a:srgbClr val="DF68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42"/>
              <p:cNvSpPr/>
              <p:nvPr/>
            </p:nvSpPr>
            <p:spPr>
              <a:xfrm>
                <a:off x="11166428" y="2766602"/>
                <a:ext cx="168670" cy="141497"/>
              </a:xfrm>
              <a:custGeom>
                <a:avLst/>
                <a:gdLst/>
                <a:ahLst/>
                <a:cxnLst/>
                <a:rect l="l" t="t" r="r" b="b"/>
                <a:pathLst>
                  <a:path w="3203" h="2687" extrusionOk="0">
                    <a:moveTo>
                      <a:pt x="1366" y="1"/>
                    </a:moveTo>
                    <a:cubicBezTo>
                      <a:pt x="892" y="1"/>
                      <a:pt x="470" y="230"/>
                      <a:pt x="274" y="646"/>
                    </a:cubicBezTo>
                    <a:cubicBezTo>
                      <a:pt x="0" y="1277"/>
                      <a:pt x="345" y="2110"/>
                      <a:pt x="1072" y="2491"/>
                    </a:cubicBezTo>
                    <a:cubicBezTo>
                      <a:pt x="1323" y="2623"/>
                      <a:pt x="1587" y="2686"/>
                      <a:pt x="1836" y="2686"/>
                    </a:cubicBezTo>
                    <a:cubicBezTo>
                      <a:pt x="2309" y="2686"/>
                      <a:pt x="2730" y="2459"/>
                      <a:pt x="2917" y="2039"/>
                    </a:cubicBezTo>
                    <a:cubicBezTo>
                      <a:pt x="3203" y="1408"/>
                      <a:pt x="2858" y="574"/>
                      <a:pt x="2119" y="193"/>
                    </a:cubicBezTo>
                    <a:cubicBezTo>
                      <a:pt x="1871" y="63"/>
                      <a:pt x="1611" y="1"/>
                      <a:pt x="1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42"/>
              <p:cNvSpPr/>
              <p:nvPr/>
            </p:nvSpPr>
            <p:spPr>
              <a:xfrm>
                <a:off x="11337569" y="2708887"/>
                <a:ext cx="70880" cy="59874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137" extrusionOk="0">
                    <a:moveTo>
                      <a:pt x="569" y="1"/>
                    </a:moveTo>
                    <a:cubicBezTo>
                      <a:pt x="371" y="1"/>
                      <a:pt x="197" y="99"/>
                      <a:pt x="120" y="277"/>
                    </a:cubicBezTo>
                    <a:cubicBezTo>
                      <a:pt x="1" y="539"/>
                      <a:pt x="143" y="884"/>
                      <a:pt x="453" y="1051"/>
                    </a:cubicBezTo>
                    <a:cubicBezTo>
                      <a:pt x="561" y="1109"/>
                      <a:pt x="673" y="1137"/>
                      <a:pt x="778" y="1137"/>
                    </a:cubicBezTo>
                    <a:cubicBezTo>
                      <a:pt x="975" y="1137"/>
                      <a:pt x="1149" y="1039"/>
                      <a:pt x="1227" y="861"/>
                    </a:cubicBezTo>
                    <a:cubicBezTo>
                      <a:pt x="1346" y="599"/>
                      <a:pt x="1203" y="253"/>
                      <a:pt x="894" y="87"/>
                    </a:cubicBezTo>
                    <a:cubicBezTo>
                      <a:pt x="786" y="29"/>
                      <a:pt x="674" y="1"/>
                      <a:pt x="5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42"/>
              <p:cNvSpPr/>
              <p:nvPr/>
            </p:nvSpPr>
            <p:spPr>
              <a:xfrm>
                <a:off x="11345100" y="2806043"/>
                <a:ext cx="71512" cy="59506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1130" extrusionOk="0">
                    <a:moveTo>
                      <a:pt x="577" y="1"/>
                    </a:moveTo>
                    <a:cubicBezTo>
                      <a:pt x="380" y="1"/>
                      <a:pt x="204" y="96"/>
                      <a:pt x="119" y="266"/>
                    </a:cubicBezTo>
                    <a:cubicBezTo>
                      <a:pt x="0" y="540"/>
                      <a:pt x="155" y="885"/>
                      <a:pt x="465" y="1052"/>
                    </a:cubicBezTo>
                    <a:cubicBezTo>
                      <a:pt x="566" y="1104"/>
                      <a:pt x="674" y="1129"/>
                      <a:pt x="777" y="1129"/>
                    </a:cubicBezTo>
                    <a:cubicBezTo>
                      <a:pt x="977" y="1129"/>
                      <a:pt x="1160" y="1034"/>
                      <a:pt x="1239" y="861"/>
                    </a:cubicBezTo>
                    <a:cubicBezTo>
                      <a:pt x="1358" y="599"/>
                      <a:pt x="1203" y="242"/>
                      <a:pt x="905" y="87"/>
                    </a:cubicBezTo>
                    <a:cubicBezTo>
                      <a:pt x="797" y="29"/>
                      <a:pt x="684" y="1"/>
                      <a:pt x="5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42"/>
              <p:cNvSpPr/>
              <p:nvPr/>
            </p:nvSpPr>
            <p:spPr>
              <a:xfrm>
                <a:off x="9899926" y="1856970"/>
                <a:ext cx="208850" cy="541134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10276" extrusionOk="0">
                    <a:moveTo>
                      <a:pt x="2275" y="1"/>
                    </a:moveTo>
                    <a:cubicBezTo>
                      <a:pt x="1263" y="215"/>
                      <a:pt x="108" y="1275"/>
                      <a:pt x="72" y="3061"/>
                    </a:cubicBezTo>
                    <a:cubicBezTo>
                      <a:pt x="1" y="6811"/>
                      <a:pt x="3072" y="10276"/>
                      <a:pt x="3072" y="10276"/>
                    </a:cubicBezTo>
                    <a:lnTo>
                      <a:pt x="3965" y="9811"/>
                    </a:lnTo>
                    <a:cubicBezTo>
                      <a:pt x="3620" y="9407"/>
                      <a:pt x="929" y="6144"/>
                      <a:pt x="1001" y="2632"/>
                    </a:cubicBezTo>
                    <a:cubicBezTo>
                      <a:pt x="1024" y="1394"/>
                      <a:pt x="1596" y="501"/>
                      <a:pt x="2275" y="1"/>
                    </a:cubicBezTo>
                    <a:close/>
                  </a:path>
                </a:pathLst>
              </a:custGeom>
              <a:solidFill>
                <a:srgbClr val="267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42"/>
              <p:cNvSpPr/>
              <p:nvPr/>
            </p:nvSpPr>
            <p:spPr>
              <a:xfrm>
                <a:off x="9457275" y="2303887"/>
                <a:ext cx="517332" cy="285470"/>
              </a:xfrm>
              <a:custGeom>
                <a:avLst/>
                <a:gdLst/>
                <a:ahLst/>
                <a:cxnLst/>
                <a:rect l="l" t="t" r="r" b="b"/>
                <a:pathLst>
                  <a:path w="9824" h="5421" extrusionOk="0">
                    <a:moveTo>
                      <a:pt x="2675" y="0"/>
                    </a:moveTo>
                    <a:cubicBezTo>
                      <a:pt x="1335" y="0"/>
                      <a:pt x="361" y="750"/>
                      <a:pt x="1" y="1551"/>
                    </a:cubicBezTo>
                    <a:cubicBezTo>
                      <a:pt x="494" y="1122"/>
                      <a:pt x="1190" y="819"/>
                      <a:pt x="2035" y="819"/>
                    </a:cubicBezTo>
                    <a:cubicBezTo>
                      <a:pt x="2292" y="819"/>
                      <a:pt x="2563" y="847"/>
                      <a:pt x="2846" y="908"/>
                    </a:cubicBezTo>
                    <a:cubicBezTo>
                      <a:pt x="6287" y="1634"/>
                      <a:pt x="8847" y="4992"/>
                      <a:pt x="9169" y="5420"/>
                    </a:cubicBezTo>
                    <a:lnTo>
                      <a:pt x="9823" y="4658"/>
                    </a:lnTo>
                    <a:cubicBezTo>
                      <a:pt x="9823" y="4658"/>
                      <a:pt x="7156" y="872"/>
                      <a:pt x="3477" y="86"/>
                    </a:cubicBezTo>
                    <a:cubicBezTo>
                      <a:pt x="3198" y="27"/>
                      <a:pt x="2930" y="0"/>
                      <a:pt x="2675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42"/>
              <p:cNvSpPr/>
              <p:nvPr/>
            </p:nvSpPr>
            <p:spPr>
              <a:xfrm>
                <a:off x="9997714" y="1885617"/>
                <a:ext cx="299319" cy="536342"/>
              </a:xfrm>
              <a:custGeom>
                <a:avLst/>
                <a:gdLst/>
                <a:ahLst/>
                <a:cxnLst/>
                <a:rect l="l" t="t" r="r" b="b"/>
                <a:pathLst>
                  <a:path w="5684" h="10185" extrusionOk="0">
                    <a:moveTo>
                      <a:pt x="3721" y="0"/>
                    </a:moveTo>
                    <a:cubicBezTo>
                      <a:pt x="2691" y="0"/>
                      <a:pt x="1363" y="774"/>
                      <a:pt x="930" y="2469"/>
                    </a:cubicBezTo>
                    <a:cubicBezTo>
                      <a:pt x="1" y="6100"/>
                      <a:pt x="2192" y="10184"/>
                      <a:pt x="2192" y="10184"/>
                    </a:cubicBezTo>
                    <a:lnTo>
                      <a:pt x="3835" y="9768"/>
                    </a:lnTo>
                    <a:cubicBezTo>
                      <a:pt x="3835" y="9768"/>
                      <a:pt x="1692" y="6196"/>
                      <a:pt x="4299" y="2814"/>
                    </a:cubicBezTo>
                    <a:cubicBezTo>
                      <a:pt x="5683" y="1011"/>
                      <a:pt x="4897" y="0"/>
                      <a:pt x="37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42"/>
              <p:cNvSpPr/>
              <p:nvPr/>
            </p:nvSpPr>
            <p:spPr>
              <a:xfrm>
                <a:off x="9997714" y="1885827"/>
                <a:ext cx="241446" cy="536763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10193" extrusionOk="0">
                    <a:moveTo>
                      <a:pt x="3721" y="1"/>
                    </a:moveTo>
                    <a:cubicBezTo>
                      <a:pt x="2691" y="1"/>
                      <a:pt x="1361" y="776"/>
                      <a:pt x="930" y="2477"/>
                    </a:cubicBezTo>
                    <a:cubicBezTo>
                      <a:pt x="1" y="6108"/>
                      <a:pt x="2192" y="10192"/>
                      <a:pt x="2192" y="10192"/>
                    </a:cubicBezTo>
                    <a:lnTo>
                      <a:pt x="2882" y="10014"/>
                    </a:lnTo>
                    <a:cubicBezTo>
                      <a:pt x="2358" y="8882"/>
                      <a:pt x="1061" y="5656"/>
                      <a:pt x="1811" y="2715"/>
                    </a:cubicBezTo>
                    <a:cubicBezTo>
                      <a:pt x="2251" y="1024"/>
                      <a:pt x="3561" y="250"/>
                      <a:pt x="4585" y="239"/>
                    </a:cubicBezTo>
                    <a:cubicBezTo>
                      <a:pt x="4355" y="82"/>
                      <a:pt x="4054" y="1"/>
                      <a:pt x="3721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42"/>
              <p:cNvSpPr/>
              <p:nvPr/>
            </p:nvSpPr>
            <p:spPr>
              <a:xfrm>
                <a:off x="9374600" y="2435903"/>
                <a:ext cx="596217" cy="263774"/>
              </a:xfrm>
              <a:custGeom>
                <a:avLst/>
                <a:gdLst/>
                <a:ahLst/>
                <a:cxnLst/>
                <a:rect l="l" t="t" r="r" b="b"/>
                <a:pathLst>
                  <a:path w="11322" h="5009" extrusionOk="0">
                    <a:moveTo>
                      <a:pt x="4110" y="1"/>
                    </a:moveTo>
                    <a:cubicBezTo>
                      <a:pt x="1023" y="1"/>
                      <a:pt x="0" y="3588"/>
                      <a:pt x="2383" y="3588"/>
                    </a:cubicBezTo>
                    <a:cubicBezTo>
                      <a:pt x="2735" y="3588"/>
                      <a:pt x="3161" y="3510"/>
                      <a:pt x="3666" y="3330"/>
                    </a:cubicBezTo>
                    <a:cubicBezTo>
                      <a:pt x="4417" y="3060"/>
                      <a:pt x="5123" y="2950"/>
                      <a:pt x="5776" y="2950"/>
                    </a:cubicBezTo>
                    <a:cubicBezTo>
                      <a:pt x="8602" y="2950"/>
                      <a:pt x="10417" y="5009"/>
                      <a:pt x="10417" y="5009"/>
                    </a:cubicBezTo>
                    <a:lnTo>
                      <a:pt x="11322" y="3580"/>
                    </a:lnTo>
                    <a:cubicBezTo>
                      <a:pt x="11322" y="3580"/>
                      <a:pt x="8107" y="234"/>
                      <a:pt x="4357" y="8"/>
                    </a:cubicBezTo>
                    <a:cubicBezTo>
                      <a:pt x="4273" y="3"/>
                      <a:pt x="4191" y="1"/>
                      <a:pt x="4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42"/>
              <p:cNvSpPr/>
              <p:nvPr/>
            </p:nvSpPr>
            <p:spPr>
              <a:xfrm>
                <a:off x="9417991" y="2523475"/>
                <a:ext cx="552193" cy="176200"/>
              </a:xfrm>
              <a:custGeom>
                <a:avLst/>
                <a:gdLst/>
                <a:ahLst/>
                <a:cxnLst/>
                <a:rect l="l" t="t" r="r" b="b"/>
                <a:pathLst>
                  <a:path w="10486" h="3346" extrusionOk="0">
                    <a:moveTo>
                      <a:pt x="437" y="0"/>
                    </a:moveTo>
                    <a:cubicBezTo>
                      <a:pt x="1" y="938"/>
                      <a:pt x="310" y="1926"/>
                      <a:pt x="1558" y="1926"/>
                    </a:cubicBezTo>
                    <a:cubicBezTo>
                      <a:pt x="1910" y="1926"/>
                      <a:pt x="2336" y="1848"/>
                      <a:pt x="2842" y="1667"/>
                    </a:cubicBezTo>
                    <a:cubicBezTo>
                      <a:pt x="3593" y="1397"/>
                      <a:pt x="4299" y="1287"/>
                      <a:pt x="4952" y="1287"/>
                    </a:cubicBezTo>
                    <a:cubicBezTo>
                      <a:pt x="7778" y="1287"/>
                      <a:pt x="9593" y="3346"/>
                      <a:pt x="9593" y="3346"/>
                    </a:cubicBezTo>
                    <a:lnTo>
                      <a:pt x="10486" y="1917"/>
                    </a:lnTo>
                    <a:cubicBezTo>
                      <a:pt x="10486" y="1917"/>
                      <a:pt x="10355" y="1774"/>
                      <a:pt x="10117" y="1560"/>
                    </a:cubicBezTo>
                    <a:lnTo>
                      <a:pt x="9724" y="2191"/>
                    </a:lnTo>
                    <a:cubicBezTo>
                      <a:pt x="9724" y="2191"/>
                      <a:pt x="7906" y="121"/>
                      <a:pt x="5070" y="121"/>
                    </a:cubicBezTo>
                    <a:cubicBezTo>
                      <a:pt x="4418" y="121"/>
                      <a:pt x="3712" y="231"/>
                      <a:pt x="2961" y="500"/>
                    </a:cubicBezTo>
                    <a:cubicBezTo>
                      <a:pt x="2453" y="684"/>
                      <a:pt x="2024" y="765"/>
                      <a:pt x="1671" y="765"/>
                    </a:cubicBezTo>
                    <a:cubicBezTo>
                      <a:pt x="974" y="765"/>
                      <a:pt x="572" y="451"/>
                      <a:pt x="437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42"/>
              <p:cNvSpPr/>
              <p:nvPr/>
            </p:nvSpPr>
            <p:spPr>
              <a:xfrm>
                <a:off x="9486342" y="2229691"/>
                <a:ext cx="548454" cy="393528"/>
              </a:xfrm>
              <a:custGeom>
                <a:avLst/>
                <a:gdLst/>
                <a:ahLst/>
                <a:cxnLst/>
                <a:rect l="l" t="t" r="r" b="b"/>
                <a:pathLst>
                  <a:path w="10415" h="7473" extrusionOk="0">
                    <a:moveTo>
                      <a:pt x="3873" y="0"/>
                    </a:moveTo>
                    <a:cubicBezTo>
                      <a:pt x="1396" y="0"/>
                      <a:pt x="1" y="2896"/>
                      <a:pt x="3521" y="3162"/>
                    </a:cubicBezTo>
                    <a:cubicBezTo>
                      <a:pt x="7771" y="3484"/>
                      <a:pt x="8998" y="7472"/>
                      <a:pt x="8998" y="7472"/>
                    </a:cubicBezTo>
                    <a:lnTo>
                      <a:pt x="10414" y="6532"/>
                    </a:lnTo>
                    <a:cubicBezTo>
                      <a:pt x="10414" y="6532"/>
                      <a:pt x="8843" y="2162"/>
                      <a:pt x="5521" y="424"/>
                    </a:cubicBezTo>
                    <a:cubicBezTo>
                      <a:pt x="4948" y="125"/>
                      <a:pt x="4387" y="0"/>
                      <a:pt x="38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42"/>
              <p:cNvSpPr/>
              <p:nvPr/>
            </p:nvSpPr>
            <p:spPr>
              <a:xfrm>
                <a:off x="9603983" y="2229743"/>
                <a:ext cx="430180" cy="393476"/>
              </a:xfrm>
              <a:custGeom>
                <a:avLst/>
                <a:gdLst/>
                <a:ahLst/>
                <a:cxnLst/>
                <a:rect l="l" t="t" r="r" b="b"/>
                <a:pathLst>
                  <a:path w="8169" h="7472" extrusionOk="0">
                    <a:moveTo>
                      <a:pt x="1634" y="1"/>
                    </a:moveTo>
                    <a:cubicBezTo>
                      <a:pt x="996" y="1"/>
                      <a:pt x="429" y="192"/>
                      <a:pt x="1" y="482"/>
                    </a:cubicBezTo>
                    <a:cubicBezTo>
                      <a:pt x="306" y="393"/>
                      <a:pt x="621" y="349"/>
                      <a:pt x="934" y="349"/>
                    </a:cubicBezTo>
                    <a:cubicBezTo>
                      <a:pt x="1500" y="349"/>
                      <a:pt x="2062" y="492"/>
                      <a:pt x="2561" y="768"/>
                    </a:cubicBezTo>
                    <a:cubicBezTo>
                      <a:pt x="5894" y="2506"/>
                      <a:pt x="7454" y="6876"/>
                      <a:pt x="7454" y="6876"/>
                    </a:cubicBezTo>
                    <a:lnTo>
                      <a:pt x="6728" y="7352"/>
                    </a:lnTo>
                    <a:cubicBezTo>
                      <a:pt x="6752" y="7424"/>
                      <a:pt x="6764" y="7471"/>
                      <a:pt x="6764" y="7471"/>
                    </a:cubicBezTo>
                    <a:lnTo>
                      <a:pt x="8168" y="6519"/>
                    </a:lnTo>
                    <a:cubicBezTo>
                      <a:pt x="8168" y="6519"/>
                      <a:pt x="6609" y="2161"/>
                      <a:pt x="3275" y="423"/>
                    </a:cubicBezTo>
                    <a:cubicBezTo>
                      <a:pt x="2706" y="125"/>
                      <a:pt x="2147" y="1"/>
                      <a:pt x="1634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42"/>
              <p:cNvSpPr/>
              <p:nvPr/>
            </p:nvSpPr>
            <p:spPr>
              <a:xfrm>
                <a:off x="9786762" y="2006785"/>
                <a:ext cx="401638" cy="494161"/>
              </a:xfrm>
              <a:custGeom>
                <a:avLst/>
                <a:gdLst/>
                <a:ahLst/>
                <a:cxnLst/>
                <a:rect l="l" t="t" r="r" b="b"/>
                <a:pathLst>
                  <a:path w="7627" h="9384" extrusionOk="0">
                    <a:moveTo>
                      <a:pt x="2542" y="0"/>
                    </a:moveTo>
                    <a:cubicBezTo>
                      <a:pt x="1391" y="0"/>
                      <a:pt x="1" y="1807"/>
                      <a:pt x="911" y="3978"/>
                    </a:cubicBezTo>
                    <a:cubicBezTo>
                      <a:pt x="2352" y="7443"/>
                      <a:pt x="6567" y="9383"/>
                      <a:pt x="6567" y="9383"/>
                    </a:cubicBezTo>
                    <a:lnTo>
                      <a:pt x="7626" y="8062"/>
                    </a:lnTo>
                    <a:cubicBezTo>
                      <a:pt x="7626" y="8062"/>
                      <a:pt x="3757" y="6490"/>
                      <a:pt x="3804" y="2228"/>
                    </a:cubicBezTo>
                    <a:cubicBezTo>
                      <a:pt x="3827" y="641"/>
                      <a:pt x="3227" y="0"/>
                      <a:pt x="2542" y="0"/>
                    </a:cubicBezTo>
                    <a:close/>
                  </a:path>
                </a:pathLst>
              </a:custGeom>
              <a:solidFill>
                <a:srgbClr val="2E8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42"/>
              <p:cNvSpPr/>
              <p:nvPr/>
            </p:nvSpPr>
            <p:spPr>
              <a:xfrm>
                <a:off x="9798347" y="2022530"/>
                <a:ext cx="367461" cy="479048"/>
              </a:xfrm>
              <a:custGeom>
                <a:avLst/>
                <a:gdLst/>
                <a:ahLst/>
                <a:cxnLst/>
                <a:rect l="l" t="t" r="r" b="b"/>
                <a:pathLst>
                  <a:path w="6978" h="9097" extrusionOk="0">
                    <a:moveTo>
                      <a:pt x="1477" y="0"/>
                    </a:moveTo>
                    <a:lnTo>
                      <a:pt x="1477" y="0"/>
                    </a:lnTo>
                    <a:cubicBezTo>
                      <a:pt x="632" y="607"/>
                      <a:pt x="1" y="2036"/>
                      <a:pt x="691" y="3691"/>
                    </a:cubicBezTo>
                    <a:cubicBezTo>
                      <a:pt x="2132" y="7156"/>
                      <a:pt x="6347" y="9096"/>
                      <a:pt x="6347" y="9096"/>
                    </a:cubicBezTo>
                    <a:lnTo>
                      <a:pt x="6978" y="8299"/>
                    </a:lnTo>
                    <a:cubicBezTo>
                      <a:pt x="6490" y="8072"/>
                      <a:pt x="2727" y="6167"/>
                      <a:pt x="1370" y="2929"/>
                    </a:cubicBezTo>
                    <a:cubicBezTo>
                      <a:pt x="882" y="1774"/>
                      <a:pt x="1048" y="738"/>
                      <a:pt x="1477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42"/>
              <p:cNvSpPr/>
              <p:nvPr/>
            </p:nvSpPr>
            <p:spPr>
              <a:xfrm>
                <a:off x="10011721" y="2371291"/>
                <a:ext cx="134652" cy="113272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2151" extrusionOk="0">
                    <a:moveTo>
                      <a:pt x="1368" y="0"/>
                    </a:moveTo>
                    <a:cubicBezTo>
                      <a:pt x="551" y="0"/>
                      <a:pt x="1" y="928"/>
                      <a:pt x="473" y="1664"/>
                    </a:cubicBezTo>
                    <a:cubicBezTo>
                      <a:pt x="694" y="1995"/>
                      <a:pt x="1037" y="2150"/>
                      <a:pt x="1376" y="2150"/>
                    </a:cubicBezTo>
                    <a:cubicBezTo>
                      <a:pt x="1842" y="2150"/>
                      <a:pt x="2302" y="1856"/>
                      <a:pt x="2426" y="1318"/>
                    </a:cubicBezTo>
                    <a:cubicBezTo>
                      <a:pt x="2557" y="735"/>
                      <a:pt x="2176" y="152"/>
                      <a:pt x="1580" y="21"/>
                    </a:cubicBezTo>
                    <a:cubicBezTo>
                      <a:pt x="1508" y="7"/>
                      <a:pt x="1437" y="0"/>
                      <a:pt x="1368" y="0"/>
                    </a:cubicBezTo>
                    <a:close/>
                  </a:path>
                </a:pathLst>
              </a:custGeom>
              <a:solidFill>
                <a:srgbClr val="DE57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42"/>
              <p:cNvSpPr/>
              <p:nvPr/>
            </p:nvSpPr>
            <p:spPr>
              <a:xfrm>
                <a:off x="10160325" y="2393197"/>
                <a:ext cx="49395" cy="41496"/>
              </a:xfrm>
              <a:custGeom>
                <a:avLst/>
                <a:gdLst/>
                <a:ahLst/>
                <a:cxnLst/>
                <a:rect l="l" t="t" r="r" b="b"/>
                <a:pathLst>
                  <a:path w="938" h="788" extrusionOk="0">
                    <a:moveTo>
                      <a:pt x="496" y="1"/>
                    </a:moveTo>
                    <a:cubicBezTo>
                      <a:pt x="196" y="1"/>
                      <a:pt x="1" y="343"/>
                      <a:pt x="175" y="605"/>
                    </a:cubicBezTo>
                    <a:cubicBezTo>
                      <a:pt x="255" y="730"/>
                      <a:pt x="380" y="788"/>
                      <a:pt x="504" y="788"/>
                    </a:cubicBezTo>
                    <a:cubicBezTo>
                      <a:pt x="673" y="788"/>
                      <a:pt x="841" y="679"/>
                      <a:pt x="890" y="486"/>
                    </a:cubicBezTo>
                    <a:cubicBezTo>
                      <a:pt x="937" y="271"/>
                      <a:pt x="794" y="57"/>
                      <a:pt x="580" y="9"/>
                    </a:cubicBezTo>
                    <a:cubicBezTo>
                      <a:pt x="551" y="4"/>
                      <a:pt x="523" y="1"/>
                      <a:pt x="496" y="1"/>
                    </a:cubicBezTo>
                    <a:close/>
                  </a:path>
                </a:pathLst>
              </a:custGeom>
              <a:solidFill>
                <a:srgbClr val="DE57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42"/>
              <p:cNvSpPr/>
              <p:nvPr/>
            </p:nvSpPr>
            <p:spPr>
              <a:xfrm>
                <a:off x="10130151" y="2457915"/>
                <a:ext cx="49448" cy="41759"/>
              </a:xfrm>
              <a:custGeom>
                <a:avLst/>
                <a:gdLst/>
                <a:ahLst/>
                <a:cxnLst/>
                <a:rect l="l" t="t" r="r" b="b"/>
                <a:pathLst>
                  <a:path w="939" h="793" extrusionOk="0">
                    <a:moveTo>
                      <a:pt x="508" y="0"/>
                    </a:moveTo>
                    <a:cubicBezTo>
                      <a:pt x="202" y="0"/>
                      <a:pt x="0" y="338"/>
                      <a:pt x="177" y="614"/>
                    </a:cubicBezTo>
                    <a:cubicBezTo>
                      <a:pt x="257" y="735"/>
                      <a:pt x="383" y="792"/>
                      <a:pt x="508" y="792"/>
                    </a:cubicBezTo>
                    <a:cubicBezTo>
                      <a:pt x="677" y="792"/>
                      <a:pt x="843" y="687"/>
                      <a:pt x="891" y="495"/>
                    </a:cubicBezTo>
                    <a:cubicBezTo>
                      <a:pt x="939" y="269"/>
                      <a:pt x="796" y="54"/>
                      <a:pt x="582" y="7"/>
                    </a:cubicBezTo>
                    <a:cubicBezTo>
                      <a:pt x="556" y="3"/>
                      <a:pt x="532" y="0"/>
                      <a:pt x="508" y="0"/>
                    </a:cubicBezTo>
                    <a:close/>
                  </a:path>
                </a:pathLst>
              </a:custGeom>
              <a:solidFill>
                <a:srgbClr val="DE57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42"/>
              <p:cNvSpPr/>
              <p:nvPr/>
            </p:nvSpPr>
            <p:spPr>
              <a:xfrm>
                <a:off x="10086760" y="2786138"/>
                <a:ext cx="131703" cy="113166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2149" extrusionOk="0">
                    <a:moveTo>
                      <a:pt x="1074" y="1"/>
                    </a:moveTo>
                    <a:cubicBezTo>
                      <a:pt x="477" y="1"/>
                      <a:pt x="1" y="484"/>
                      <a:pt x="1" y="1084"/>
                    </a:cubicBezTo>
                    <a:cubicBezTo>
                      <a:pt x="9" y="1727"/>
                      <a:pt x="532" y="2148"/>
                      <a:pt x="1077" y="2148"/>
                    </a:cubicBezTo>
                    <a:cubicBezTo>
                      <a:pt x="1339" y="2148"/>
                      <a:pt x="1606" y="2051"/>
                      <a:pt x="1822" y="1834"/>
                    </a:cubicBezTo>
                    <a:cubicBezTo>
                      <a:pt x="2501" y="1168"/>
                      <a:pt x="2048" y="25"/>
                      <a:pt x="1096" y="1"/>
                    </a:cubicBezTo>
                    <a:cubicBezTo>
                      <a:pt x="1089" y="1"/>
                      <a:pt x="1081" y="1"/>
                      <a:pt x="1074" y="1"/>
                    </a:cubicBezTo>
                    <a:close/>
                  </a:path>
                </a:pathLst>
              </a:custGeom>
              <a:solidFill>
                <a:srgbClr val="AD3D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42"/>
              <p:cNvSpPr/>
              <p:nvPr/>
            </p:nvSpPr>
            <p:spPr>
              <a:xfrm>
                <a:off x="10025728" y="2858702"/>
                <a:ext cx="51659" cy="43497"/>
              </a:xfrm>
              <a:custGeom>
                <a:avLst/>
                <a:gdLst/>
                <a:ahLst/>
                <a:cxnLst/>
                <a:rect l="l" t="t" r="r" b="b"/>
                <a:pathLst>
                  <a:path w="981" h="826" extrusionOk="0">
                    <a:moveTo>
                      <a:pt x="427" y="0"/>
                    </a:moveTo>
                    <a:cubicBezTo>
                      <a:pt x="207" y="0"/>
                      <a:pt x="0" y="176"/>
                      <a:pt x="17" y="433"/>
                    </a:cubicBezTo>
                    <a:cubicBezTo>
                      <a:pt x="28" y="659"/>
                      <a:pt x="207" y="825"/>
                      <a:pt x="433" y="825"/>
                    </a:cubicBezTo>
                    <a:cubicBezTo>
                      <a:pt x="802" y="814"/>
                      <a:pt x="981" y="361"/>
                      <a:pt x="707" y="111"/>
                    </a:cubicBezTo>
                    <a:cubicBezTo>
                      <a:pt x="623" y="35"/>
                      <a:pt x="524" y="0"/>
                      <a:pt x="427" y="0"/>
                    </a:cubicBezTo>
                    <a:close/>
                  </a:path>
                </a:pathLst>
              </a:custGeom>
              <a:solidFill>
                <a:srgbClr val="AD3D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42"/>
              <p:cNvSpPr/>
              <p:nvPr/>
            </p:nvSpPr>
            <p:spPr>
              <a:xfrm>
                <a:off x="10039736" y="2789930"/>
                <a:ext cx="48342" cy="41917"/>
              </a:xfrm>
              <a:custGeom>
                <a:avLst/>
                <a:gdLst/>
                <a:ahLst/>
                <a:cxnLst/>
                <a:rect l="l" t="t" r="r" b="b"/>
                <a:pathLst>
                  <a:path w="918" h="796" extrusionOk="0">
                    <a:moveTo>
                      <a:pt x="405" y="0"/>
                    </a:moveTo>
                    <a:cubicBezTo>
                      <a:pt x="179" y="0"/>
                      <a:pt x="1" y="179"/>
                      <a:pt x="1" y="405"/>
                    </a:cubicBezTo>
                    <a:cubicBezTo>
                      <a:pt x="9" y="639"/>
                      <a:pt x="202" y="796"/>
                      <a:pt x="400" y="796"/>
                    </a:cubicBezTo>
                    <a:cubicBezTo>
                      <a:pt x="494" y="796"/>
                      <a:pt x="590" y="760"/>
                      <a:pt x="667" y="679"/>
                    </a:cubicBezTo>
                    <a:cubicBezTo>
                      <a:pt x="917" y="429"/>
                      <a:pt x="751" y="12"/>
                      <a:pt x="405" y="0"/>
                    </a:cubicBezTo>
                    <a:close/>
                  </a:path>
                </a:pathLst>
              </a:custGeom>
              <a:solidFill>
                <a:srgbClr val="AD3D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42"/>
              <p:cNvSpPr/>
              <p:nvPr/>
            </p:nvSpPr>
            <p:spPr>
              <a:xfrm>
                <a:off x="10226570" y="2848855"/>
                <a:ext cx="27015" cy="23118"/>
              </a:xfrm>
              <a:custGeom>
                <a:avLst/>
                <a:gdLst/>
                <a:ahLst/>
                <a:cxnLst/>
                <a:rect l="l" t="t" r="r" b="b"/>
                <a:pathLst>
                  <a:path w="513" h="439" extrusionOk="0">
                    <a:moveTo>
                      <a:pt x="227" y="0"/>
                    </a:moveTo>
                    <a:cubicBezTo>
                      <a:pt x="108" y="0"/>
                      <a:pt x="1" y="108"/>
                      <a:pt x="1" y="227"/>
                    </a:cubicBezTo>
                    <a:cubicBezTo>
                      <a:pt x="9" y="354"/>
                      <a:pt x="112" y="438"/>
                      <a:pt x="219" y="438"/>
                    </a:cubicBezTo>
                    <a:cubicBezTo>
                      <a:pt x="272" y="438"/>
                      <a:pt x="326" y="417"/>
                      <a:pt x="370" y="370"/>
                    </a:cubicBezTo>
                    <a:cubicBezTo>
                      <a:pt x="513" y="239"/>
                      <a:pt x="417" y="12"/>
                      <a:pt x="227" y="0"/>
                    </a:cubicBezTo>
                    <a:close/>
                  </a:path>
                </a:pathLst>
              </a:custGeom>
              <a:solidFill>
                <a:srgbClr val="AD3D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42"/>
              <p:cNvSpPr/>
              <p:nvPr/>
            </p:nvSpPr>
            <p:spPr>
              <a:xfrm>
                <a:off x="9603351" y="2137695"/>
                <a:ext cx="792586" cy="784265"/>
              </a:xfrm>
              <a:custGeom>
                <a:avLst/>
                <a:gdLst/>
                <a:ahLst/>
                <a:cxnLst/>
                <a:rect l="l" t="t" r="r" b="b"/>
                <a:pathLst>
                  <a:path w="15051" h="14893" extrusionOk="0">
                    <a:moveTo>
                      <a:pt x="12053" y="1"/>
                    </a:moveTo>
                    <a:cubicBezTo>
                      <a:pt x="11264" y="1"/>
                      <a:pt x="10307" y="639"/>
                      <a:pt x="9931" y="1278"/>
                    </a:cubicBezTo>
                    <a:cubicBezTo>
                      <a:pt x="9438" y="2132"/>
                      <a:pt x="8188" y="3562"/>
                      <a:pt x="7074" y="3562"/>
                    </a:cubicBezTo>
                    <a:cubicBezTo>
                      <a:pt x="6977" y="3562"/>
                      <a:pt x="6881" y="3551"/>
                      <a:pt x="6787" y="3528"/>
                    </a:cubicBezTo>
                    <a:cubicBezTo>
                      <a:pt x="6674" y="3502"/>
                      <a:pt x="6557" y="3489"/>
                      <a:pt x="6438" y="3489"/>
                    </a:cubicBezTo>
                    <a:cubicBezTo>
                      <a:pt x="5309" y="3489"/>
                      <a:pt x="3966" y="4589"/>
                      <a:pt x="3966" y="5504"/>
                    </a:cubicBezTo>
                    <a:cubicBezTo>
                      <a:pt x="3978" y="6516"/>
                      <a:pt x="3406" y="7338"/>
                      <a:pt x="1227" y="8314"/>
                    </a:cubicBezTo>
                    <a:cubicBezTo>
                      <a:pt x="1144" y="8350"/>
                      <a:pt x="1072" y="8398"/>
                      <a:pt x="989" y="8433"/>
                    </a:cubicBezTo>
                    <a:cubicBezTo>
                      <a:pt x="144" y="8850"/>
                      <a:pt x="1" y="9934"/>
                      <a:pt x="751" y="10267"/>
                    </a:cubicBezTo>
                    <a:cubicBezTo>
                      <a:pt x="1477" y="10600"/>
                      <a:pt x="2180" y="11267"/>
                      <a:pt x="2632" y="11755"/>
                    </a:cubicBezTo>
                    <a:cubicBezTo>
                      <a:pt x="2680" y="11791"/>
                      <a:pt x="2727" y="11839"/>
                      <a:pt x="2775" y="11874"/>
                    </a:cubicBezTo>
                    <a:cubicBezTo>
                      <a:pt x="2811" y="11934"/>
                      <a:pt x="2835" y="11993"/>
                      <a:pt x="2882" y="12053"/>
                    </a:cubicBezTo>
                    <a:cubicBezTo>
                      <a:pt x="4158" y="13970"/>
                      <a:pt x="6918" y="14893"/>
                      <a:pt x="9258" y="14893"/>
                    </a:cubicBezTo>
                    <a:cubicBezTo>
                      <a:pt x="10566" y="14893"/>
                      <a:pt x="11742" y="14605"/>
                      <a:pt x="12455" y="14041"/>
                    </a:cubicBezTo>
                    <a:cubicBezTo>
                      <a:pt x="14050" y="12767"/>
                      <a:pt x="15050" y="8529"/>
                      <a:pt x="14157" y="5195"/>
                    </a:cubicBezTo>
                    <a:cubicBezTo>
                      <a:pt x="14169" y="5088"/>
                      <a:pt x="14169" y="4981"/>
                      <a:pt x="14157" y="4885"/>
                    </a:cubicBezTo>
                    <a:cubicBezTo>
                      <a:pt x="13943" y="3647"/>
                      <a:pt x="13479" y="1218"/>
                      <a:pt x="12955" y="456"/>
                    </a:cubicBezTo>
                    <a:cubicBezTo>
                      <a:pt x="12735" y="133"/>
                      <a:pt x="12411" y="1"/>
                      <a:pt x="120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42"/>
              <p:cNvSpPr/>
              <p:nvPr/>
            </p:nvSpPr>
            <p:spPr>
              <a:xfrm>
                <a:off x="9603351" y="2564812"/>
                <a:ext cx="719862" cy="356824"/>
              </a:xfrm>
              <a:custGeom>
                <a:avLst/>
                <a:gdLst/>
                <a:ahLst/>
                <a:cxnLst/>
                <a:rect l="l" t="t" r="r" b="b"/>
                <a:pathLst>
                  <a:path w="13670" h="6776" extrusionOk="0">
                    <a:moveTo>
                      <a:pt x="1680" y="1"/>
                    </a:moveTo>
                    <a:cubicBezTo>
                      <a:pt x="1537" y="60"/>
                      <a:pt x="1394" y="132"/>
                      <a:pt x="1227" y="203"/>
                    </a:cubicBezTo>
                    <a:cubicBezTo>
                      <a:pt x="1144" y="239"/>
                      <a:pt x="1072" y="287"/>
                      <a:pt x="989" y="322"/>
                    </a:cubicBezTo>
                    <a:cubicBezTo>
                      <a:pt x="144" y="739"/>
                      <a:pt x="1" y="1823"/>
                      <a:pt x="751" y="2144"/>
                    </a:cubicBezTo>
                    <a:cubicBezTo>
                      <a:pt x="1477" y="2477"/>
                      <a:pt x="2180" y="3144"/>
                      <a:pt x="2632" y="3632"/>
                    </a:cubicBezTo>
                    <a:cubicBezTo>
                      <a:pt x="2668" y="3680"/>
                      <a:pt x="2715" y="3716"/>
                      <a:pt x="2775" y="3751"/>
                    </a:cubicBezTo>
                    <a:cubicBezTo>
                      <a:pt x="2811" y="3811"/>
                      <a:pt x="2835" y="3870"/>
                      <a:pt x="2882" y="3930"/>
                    </a:cubicBezTo>
                    <a:cubicBezTo>
                      <a:pt x="4158" y="5855"/>
                      <a:pt x="6920" y="6776"/>
                      <a:pt x="9261" y="6776"/>
                    </a:cubicBezTo>
                    <a:cubicBezTo>
                      <a:pt x="10567" y="6776"/>
                      <a:pt x="11742" y="6489"/>
                      <a:pt x="12455" y="5930"/>
                    </a:cubicBezTo>
                    <a:cubicBezTo>
                      <a:pt x="12919" y="5561"/>
                      <a:pt x="13336" y="4930"/>
                      <a:pt x="13669" y="4144"/>
                    </a:cubicBezTo>
                    <a:lnTo>
                      <a:pt x="13669" y="4144"/>
                    </a:lnTo>
                    <a:cubicBezTo>
                      <a:pt x="12954" y="4671"/>
                      <a:pt x="11813" y="4941"/>
                      <a:pt x="10549" y="4941"/>
                    </a:cubicBezTo>
                    <a:cubicBezTo>
                      <a:pt x="8213" y="4941"/>
                      <a:pt x="5455" y="4020"/>
                      <a:pt x="4180" y="2096"/>
                    </a:cubicBezTo>
                    <a:cubicBezTo>
                      <a:pt x="4132" y="2037"/>
                      <a:pt x="4097" y="1977"/>
                      <a:pt x="4073" y="1918"/>
                    </a:cubicBezTo>
                    <a:cubicBezTo>
                      <a:pt x="4013" y="1882"/>
                      <a:pt x="3966" y="1846"/>
                      <a:pt x="3930" y="1799"/>
                    </a:cubicBezTo>
                    <a:cubicBezTo>
                      <a:pt x="3477" y="1311"/>
                      <a:pt x="2763" y="644"/>
                      <a:pt x="2049" y="322"/>
                    </a:cubicBezTo>
                    <a:cubicBezTo>
                      <a:pt x="1894" y="251"/>
                      <a:pt x="1763" y="132"/>
                      <a:pt x="1680" y="1"/>
                    </a:cubicBezTo>
                    <a:close/>
                  </a:path>
                </a:pathLst>
              </a:custGeom>
              <a:solidFill>
                <a:srgbClr val="011866">
                  <a:alpha val="6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42"/>
              <p:cNvSpPr/>
              <p:nvPr/>
            </p:nvSpPr>
            <p:spPr>
              <a:xfrm>
                <a:off x="10015934" y="2311417"/>
                <a:ext cx="171198" cy="141603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2689" extrusionOk="0">
                    <a:moveTo>
                      <a:pt x="1876" y="0"/>
                    </a:moveTo>
                    <a:cubicBezTo>
                      <a:pt x="1546" y="0"/>
                      <a:pt x="1194" y="111"/>
                      <a:pt x="881" y="336"/>
                    </a:cubicBezTo>
                    <a:cubicBezTo>
                      <a:pt x="214" y="824"/>
                      <a:pt x="0" y="1670"/>
                      <a:pt x="417" y="2229"/>
                    </a:cubicBezTo>
                    <a:cubicBezTo>
                      <a:pt x="636" y="2533"/>
                      <a:pt x="992" y="2689"/>
                      <a:pt x="1378" y="2689"/>
                    </a:cubicBezTo>
                    <a:cubicBezTo>
                      <a:pt x="1704" y="2689"/>
                      <a:pt x="2052" y="2577"/>
                      <a:pt x="2358" y="2348"/>
                    </a:cubicBezTo>
                    <a:cubicBezTo>
                      <a:pt x="3036" y="1860"/>
                      <a:pt x="3251" y="1015"/>
                      <a:pt x="2834" y="455"/>
                    </a:cubicBezTo>
                    <a:cubicBezTo>
                      <a:pt x="2615" y="153"/>
                      <a:pt x="2262" y="0"/>
                      <a:pt x="1876" y="0"/>
                    </a:cubicBezTo>
                    <a:close/>
                  </a:path>
                </a:pathLst>
              </a:custGeom>
              <a:solidFill>
                <a:srgbClr val="DF68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42"/>
              <p:cNvSpPr/>
              <p:nvPr/>
            </p:nvSpPr>
            <p:spPr>
              <a:xfrm>
                <a:off x="10207139" y="2427162"/>
                <a:ext cx="72144" cy="59558"/>
              </a:xfrm>
              <a:custGeom>
                <a:avLst/>
                <a:gdLst/>
                <a:ahLst/>
                <a:cxnLst/>
                <a:rect l="l" t="t" r="r" b="b"/>
                <a:pathLst>
                  <a:path w="1370" h="1131" extrusionOk="0">
                    <a:moveTo>
                      <a:pt x="791" y="0"/>
                    </a:moveTo>
                    <a:cubicBezTo>
                      <a:pt x="653" y="0"/>
                      <a:pt x="507" y="46"/>
                      <a:pt x="382" y="138"/>
                    </a:cubicBezTo>
                    <a:cubicBezTo>
                      <a:pt x="96" y="341"/>
                      <a:pt x="1" y="698"/>
                      <a:pt x="179" y="936"/>
                    </a:cubicBezTo>
                    <a:cubicBezTo>
                      <a:pt x="269" y="1065"/>
                      <a:pt x="418" y="1131"/>
                      <a:pt x="581" y="1131"/>
                    </a:cubicBezTo>
                    <a:cubicBezTo>
                      <a:pt x="720" y="1131"/>
                      <a:pt x="869" y="1082"/>
                      <a:pt x="1001" y="984"/>
                    </a:cubicBezTo>
                    <a:cubicBezTo>
                      <a:pt x="1275" y="781"/>
                      <a:pt x="1370" y="424"/>
                      <a:pt x="1203" y="186"/>
                    </a:cubicBezTo>
                    <a:cubicBezTo>
                      <a:pt x="1106" y="64"/>
                      <a:pt x="954" y="0"/>
                      <a:pt x="791" y="0"/>
                    </a:cubicBezTo>
                    <a:close/>
                  </a:path>
                </a:pathLst>
              </a:custGeom>
              <a:solidFill>
                <a:srgbClr val="DF68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42"/>
              <p:cNvSpPr/>
              <p:nvPr/>
            </p:nvSpPr>
            <p:spPr>
              <a:xfrm>
                <a:off x="10197713" y="2332639"/>
                <a:ext cx="72197" cy="60032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140" extrusionOk="0">
                    <a:moveTo>
                      <a:pt x="793" y="1"/>
                    </a:moveTo>
                    <a:cubicBezTo>
                      <a:pt x="654" y="1"/>
                      <a:pt x="508" y="49"/>
                      <a:pt x="382" y="147"/>
                    </a:cubicBezTo>
                    <a:cubicBezTo>
                      <a:pt x="96" y="350"/>
                      <a:pt x="1" y="707"/>
                      <a:pt x="180" y="945"/>
                    </a:cubicBezTo>
                    <a:cubicBezTo>
                      <a:pt x="269" y="1074"/>
                      <a:pt x="418" y="1140"/>
                      <a:pt x="581" y="1140"/>
                    </a:cubicBezTo>
                    <a:cubicBezTo>
                      <a:pt x="720" y="1140"/>
                      <a:pt x="869" y="1092"/>
                      <a:pt x="1001" y="993"/>
                    </a:cubicBezTo>
                    <a:cubicBezTo>
                      <a:pt x="1275" y="790"/>
                      <a:pt x="1370" y="433"/>
                      <a:pt x="1204" y="195"/>
                    </a:cubicBezTo>
                    <a:cubicBezTo>
                      <a:pt x="1107" y="67"/>
                      <a:pt x="955" y="1"/>
                      <a:pt x="793" y="1"/>
                    </a:cubicBezTo>
                    <a:close/>
                  </a:path>
                </a:pathLst>
              </a:custGeom>
              <a:solidFill>
                <a:srgbClr val="DF68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42"/>
              <p:cNvSpPr/>
              <p:nvPr/>
            </p:nvSpPr>
            <p:spPr>
              <a:xfrm>
                <a:off x="9990816" y="2756597"/>
                <a:ext cx="169355" cy="142077"/>
              </a:xfrm>
              <a:custGeom>
                <a:avLst/>
                <a:gdLst/>
                <a:ahLst/>
                <a:cxnLst/>
                <a:rect l="l" t="t" r="r" b="b"/>
                <a:pathLst>
                  <a:path w="3216" h="2698" extrusionOk="0">
                    <a:moveTo>
                      <a:pt x="1834" y="0"/>
                    </a:moveTo>
                    <a:cubicBezTo>
                      <a:pt x="1587" y="0"/>
                      <a:pt x="1325" y="62"/>
                      <a:pt x="1072" y="193"/>
                    </a:cubicBezTo>
                    <a:cubicBezTo>
                      <a:pt x="346" y="586"/>
                      <a:pt x="1" y="1419"/>
                      <a:pt x="287" y="2050"/>
                    </a:cubicBezTo>
                    <a:cubicBezTo>
                      <a:pt x="474" y="2471"/>
                      <a:pt x="890" y="2698"/>
                      <a:pt x="1362" y="2698"/>
                    </a:cubicBezTo>
                    <a:cubicBezTo>
                      <a:pt x="1612" y="2698"/>
                      <a:pt x="1877" y="2634"/>
                      <a:pt x="2132" y="2503"/>
                    </a:cubicBezTo>
                    <a:cubicBezTo>
                      <a:pt x="2858" y="2110"/>
                      <a:pt x="3216" y="1276"/>
                      <a:pt x="2918" y="645"/>
                    </a:cubicBezTo>
                    <a:cubicBezTo>
                      <a:pt x="2730" y="230"/>
                      <a:pt x="2310" y="0"/>
                      <a:pt x="18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42"/>
              <p:cNvSpPr/>
              <p:nvPr/>
            </p:nvSpPr>
            <p:spPr>
              <a:xfrm>
                <a:off x="9916830" y="2699304"/>
                <a:ext cx="71565" cy="59453"/>
              </a:xfrm>
              <a:custGeom>
                <a:avLst/>
                <a:gdLst/>
                <a:ahLst/>
                <a:cxnLst/>
                <a:rect l="l" t="t" r="r" b="b"/>
                <a:pathLst>
                  <a:path w="1359" h="1129" extrusionOk="0">
                    <a:moveTo>
                      <a:pt x="775" y="1"/>
                    </a:moveTo>
                    <a:cubicBezTo>
                      <a:pt x="673" y="1"/>
                      <a:pt x="566" y="26"/>
                      <a:pt x="465" y="78"/>
                    </a:cubicBezTo>
                    <a:cubicBezTo>
                      <a:pt x="156" y="245"/>
                      <a:pt x="1" y="590"/>
                      <a:pt x="120" y="864"/>
                    </a:cubicBezTo>
                    <a:cubicBezTo>
                      <a:pt x="205" y="1034"/>
                      <a:pt x="380" y="1129"/>
                      <a:pt x="578" y="1129"/>
                    </a:cubicBezTo>
                    <a:cubicBezTo>
                      <a:pt x="684" y="1129"/>
                      <a:pt x="797" y="1101"/>
                      <a:pt x="906" y="1043"/>
                    </a:cubicBezTo>
                    <a:cubicBezTo>
                      <a:pt x="1204" y="888"/>
                      <a:pt x="1358" y="531"/>
                      <a:pt x="1239" y="269"/>
                    </a:cubicBezTo>
                    <a:cubicBezTo>
                      <a:pt x="1153" y="96"/>
                      <a:pt x="973" y="1"/>
                      <a:pt x="7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42"/>
              <p:cNvSpPr/>
              <p:nvPr/>
            </p:nvSpPr>
            <p:spPr>
              <a:xfrm>
                <a:off x="9909352" y="2796038"/>
                <a:ext cx="70880" cy="59874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137" extrusionOk="0">
                    <a:moveTo>
                      <a:pt x="777" y="1"/>
                    </a:moveTo>
                    <a:cubicBezTo>
                      <a:pt x="672" y="1"/>
                      <a:pt x="560" y="29"/>
                      <a:pt x="453" y="87"/>
                    </a:cubicBezTo>
                    <a:cubicBezTo>
                      <a:pt x="143" y="253"/>
                      <a:pt x="0" y="599"/>
                      <a:pt x="119" y="861"/>
                    </a:cubicBezTo>
                    <a:cubicBezTo>
                      <a:pt x="197" y="1039"/>
                      <a:pt x="371" y="1137"/>
                      <a:pt x="568" y="1137"/>
                    </a:cubicBezTo>
                    <a:cubicBezTo>
                      <a:pt x="673" y="1137"/>
                      <a:pt x="785" y="1109"/>
                      <a:pt x="893" y="1051"/>
                    </a:cubicBezTo>
                    <a:cubicBezTo>
                      <a:pt x="1203" y="884"/>
                      <a:pt x="1346" y="539"/>
                      <a:pt x="1226" y="277"/>
                    </a:cubicBezTo>
                    <a:cubicBezTo>
                      <a:pt x="1149" y="99"/>
                      <a:pt x="975" y="1"/>
                      <a:pt x="7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42"/>
              <p:cNvSpPr/>
              <p:nvPr/>
            </p:nvSpPr>
            <p:spPr>
              <a:xfrm>
                <a:off x="9963275" y="1525061"/>
                <a:ext cx="487210" cy="758936"/>
              </a:xfrm>
              <a:custGeom>
                <a:avLst/>
                <a:gdLst/>
                <a:ahLst/>
                <a:cxnLst/>
                <a:rect l="l" t="t" r="r" b="b"/>
                <a:pathLst>
                  <a:path w="9252" h="14412" extrusionOk="0">
                    <a:moveTo>
                      <a:pt x="1593" y="0"/>
                    </a:moveTo>
                    <a:cubicBezTo>
                      <a:pt x="1004" y="0"/>
                      <a:pt x="456" y="119"/>
                      <a:pt x="0" y="327"/>
                    </a:cubicBezTo>
                    <a:cubicBezTo>
                      <a:pt x="1345" y="327"/>
                      <a:pt x="2893" y="922"/>
                      <a:pt x="4084" y="2494"/>
                    </a:cubicBezTo>
                    <a:cubicBezTo>
                      <a:pt x="7441" y="6911"/>
                      <a:pt x="7060" y="13578"/>
                      <a:pt x="6989" y="14412"/>
                    </a:cubicBezTo>
                    <a:lnTo>
                      <a:pt x="8561" y="14174"/>
                    </a:lnTo>
                    <a:cubicBezTo>
                      <a:pt x="8561" y="14174"/>
                      <a:pt x="9251" y="6887"/>
                      <a:pt x="5656" y="2160"/>
                    </a:cubicBezTo>
                    <a:cubicBezTo>
                      <a:pt x="4475" y="608"/>
                      <a:pt x="2927" y="0"/>
                      <a:pt x="1593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42"/>
              <p:cNvSpPr/>
              <p:nvPr/>
            </p:nvSpPr>
            <p:spPr>
              <a:xfrm>
                <a:off x="10659795" y="1667977"/>
                <a:ext cx="512961" cy="734554"/>
              </a:xfrm>
              <a:custGeom>
                <a:avLst/>
                <a:gdLst/>
                <a:ahLst/>
                <a:cxnLst/>
                <a:rect l="l" t="t" r="r" b="b"/>
                <a:pathLst>
                  <a:path w="9741" h="13949" extrusionOk="0">
                    <a:moveTo>
                      <a:pt x="7819" y="1"/>
                    </a:moveTo>
                    <a:cubicBezTo>
                      <a:pt x="6569" y="1"/>
                      <a:pt x="5143" y="520"/>
                      <a:pt x="3954" y="1851"/>
                    </a:cubicBezTo>
                    <a:cubicBezTo>
                      <a:pt x="1" y="6257"/>
                      <a:pt x="108" y="13579"/>
                      <a:pt x="108" y="13579"/>
                    </a:cubicBezTo>
                    <a:lnTo>
                      <a:pt x="1656" y="13948"/>
                    </a:lnTo>
                    <a:cubicBezTo>
                      <a:pt x="1668" y="13115"/>
                      <a:pt x="1811" y="6435"/>
                      <a:pt x="5502" y="2304"/>
                    </a:cubicBezTo>
                    <a:cubicBezTo>
                      <a:pt x="6686" y="979"/>
                      <a:pt x="8105" y="453"/>
                      <a:pt x="9352" y="453"/>
                    </a:cubicBezTo>
                    <a:cubicBezTo>
                      <a:pt x="9484" y="453"/>
                      <a:pt x="9613" y="459"/>
                      <a:pt x="9740" y="470"/>
                    </a:cubicBezTo>
                    <a:cubicBezTo>
                      <a:pt x="9214" y="177"/>
                      <a:pt x="8547" y="1"/>
                      <a:pt x="7819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42"/>
              <p:cNvSpPr/>
              <p:nvPr/>
            </p:nvSpPr>
            <p:spPr>
              <a:xfrm>
                <a:off x="9611407" y="1701100"/>
                <a:ext cx="758831" cy="701431"/>
              </a:xfrm>
              <a:custGeom>
                <a:avLst/>
                <a:gdLst/>
                <a:ahLst/>
                <a:cxnLst/>
                <a:rect l="l" t="t" r="r" b="b"/>
                <a:pathLst>
                  <a:path w="14410" h="13320" extrusionOk="0">
                    <a:moveTo>
                      <a:pt x="5420" y="0"/>
                    </a:moveTo>
                    <a:cubicBezTo>
                      <a:pt x="2123" y="0"/>
                      <a:pt x="0" y="3452"/>
                      <a:pt x="4860" y="4878"/>
                    </a:cubicBezTo>
                    <a:cubicBezTo>
                      <a:pt x="11325" y="6759"/>
                      <a:pt x="11921" y="13319"/>
                      <a:pt x="11921" y="13319"/>
                    </a:cubicBezTo>
                    <a:lnTo>
                      <a:pt x="14409" y="12331"/>
                    </a:lnTo>
                    <a:cubicBezTo>
                      <a:pt x="14409" y="12331"/>
                      <a:pt x="13409" y="5092"/>
                      <a:pt x="8837" y="1306"/>
                    </a:cubicBezTo>
                    <a:cubicBezTo>
                      <a:pt x="7708" y="371"/>
                      <a:pt x="6501" y="0"/>
                      <a:pt x="54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42"/>
              <p:cNvSpPr/>
              <p:nvPr/>
            </p:nvSpPr>
            <p:spPr>
              <a:xfrm>
                <a:off x="9722518" y="1700889"/>
                <a:ext cx="647718" cy="670888"/>
              </a:xfrm>
              <a:custGeom>
                <a:avLst/>
                <a:gdLst/>
                <a:ahLst/>
                <a:cxnLst/>
                <a:rect l="l" t="t" r="r" b="b"/>
                <a:pathLst>
                  <a:path w="12300" h="12740" extrusionOk="0">
                    <a:moveTo>
                      <a:pt x="3331" y="1"/>
                    </a:moveTo>
                    <a:cubicBezTo>
                      <a:pt x="1701" y="1"/>
                      <a:pt x="358" y="844"/>
                      <a:pt x="0" y="1869"/>
                    </a:cubicBezTo>
                    <a:cubicBezTo>
                      <a:pt x="617" y="1427"/>
                      <a:pt x="1473" y="1137"/>
                      <a:pt x="2430" y="1137"/>
                    </a:cubicBezTo>
                    <a:cubicBezTo>
                      <a:pt x="3505" y="1137"/>
                      <a:pt x="4706" y="1503"/>
                      <a:pt x="5834" y="2429"/>
                    </a:cubicBezTo>
                    <a:cubicBezTo>
                      <a:pt x="9537" y="5489"/>
                      <a:pt x="10894" y="10823"/>
                      <a:pt x="11275" y="12740"/>
                    </a:cubicBezTo>
                    <a:lnTo>
                      <a:pt x="12299" y="12335"/>
                    </a:lnTo>
                    <a:cubicBezTo>
                      <a:pt x="12299" y="12335"/>
                      <a:pt x="11311" y="5084"/>
                      <a:pt x="6739" y="1298"/>
                    </a:cubicBezTo>
                    <a:cubicBezTo>
                      <a:pt x="5611" y="369"/>
                      <a:pt x="4408" y="1"/>
                      <a:pt x="3331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42"/>
              <p:cNvSpPr/>
              <p:nvPr/>
            </p:nvSpPr>
            <p:spPr>
              <a:xfrm>
                <a:off x="10740048" y="1826217"/>
                <a:ext cx="758883" cy="701695"/>
              </a:xfrm>
              <a:custGeom>
                <a:avLst/>
                <a:gdLst/>
                <a:ahLst/>
                <a:cxnLst/>
                <a:rect l="l" t="t" r="r" b="b"/>
                <a:pathLst>
                  <a:path w="14411" h="13325" extrusionOk="0">
                    <a:moveTo>
                      <a:pt x="8973" y="0"/>
                    </a:moveTo>
                    <a:cubicBezTo>
                      <a:pt x="7893" y="0"/>
                      <a:pt x="6688" y="369"/>
                      <a:pt x="5561" y="1299"/>
                    </a:cubicBezTo>
                    <a:cubicBezTo>
                      <a:pt x="989" y="5085"/>
                      <a:pt x="1" y="12336"/>
                      <a:pt x="1" y="12336"/>
                    </a:cubicBezTo>
                    <a:lnTo>
                      <a:pt x="2489" y="13324"/>
                    </a:lnTo>
                    <a:cubicBezTo>
                      <a:pt x="2489" y="13324"/>
                      <a:pt x="3085" y="6764"/>
                      <a:pt x="9538" y="4871"/>
                    </a:cubicBezTo>
                    <a:cubicBezTo>
                      <a:pt x="14410" y="3453"/>
                      <a:pt x="12277" y="0"/>
                      <a:pt x="89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42"/>
              <p:cNvSpPr/>
              <p:nvPr/>
            </p:nvSpPr>
            <p:spPr>
              <a:xfrm>
                <a:off x="10740048" y="1853231"/>
                <a:ext cx="697271" cy="674048"/>
              </a:xfrm>
              <a:custGeom>
                <a:avLst/>
                <a:gdLst/>
                <a:ahLst/>
                <a:cxnLst/>
                <a:rect l="l" t="t" r="r" b="b"/>
                <a:pathLst>
                  <a:path w="13241" h="12800" extrusionOk="0">
                    <a:moveTo>
                      <a:pt x="11074" y="0"/>
                    </a:moveTo>
                    <a:cubicBezTo>
                      <a:pt x="11431" y="1048"/>
                      <a:pt x="10752" y="2286"/>
                      <a:pt x="8300" y="3001"/>
                    </a:cubicBezTo>
                    <a:cubicBezTo>
                      <a:pt x="1834" y="4894"/>
                      <a:pt x="1239" y="11454"/>
                      <a:pt x="1239" y="11454"/>
                    </a:cubicBezTo>
                    <a:lnTo>
                      <a:pt x="144" y="11014"/>
                    </a:lnTo>
                    <a:cubicBezTo>
                      <a:pt x="37" y="11514"/>
                      <a:pt x="1" y="11811"/>
                      <a:pt x="1" y="11811"/>
                    </a:cubicBezTo>
                    <a:lnTo>
                      <a:pt x="2477" y="12800"/>
                    </a:lnTo>
                    <a:cubicBezTo>
                      <a:pt x="2477" y="12800"/>
                      <a:pt x="3073" y="6251"/>
                      <a:pt x="9538" y="4358"/>
                    </a:cubicBezTo>
                    <a:cubicBezTo>
                      <a:pt x="13241" y="3275"/>
                      <a:pt x="12895" y="1024"/>
                      <a:pt x="11074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848;p42"/>
              <p:cNvSpPr/>
              <p:nvPr/>
            </p:nvSpPr>
            <p:spPr>
              <a:xfrm>
                <a:off x="10502450" y="1663080"/>
                <a:ext cx="568781" cy="806541"/>
              </a:xfrm>
              <a:custGeom>
                <a:avLst/>
                <a:gdLst/>
                <a:ahLst/>
                <a:cxnLst/>
                <a:rect l="l" t="t" r="r" b="b"/>
                <a:pathLst>
                  <a:path w="10801" h="15316" extrusionOk="0">
                    <a:moveTo>
                      <a:pt x="6997" y="0"/>
                    </a:moveTo>
                    <a:cubicBezTo>
                      <a:pt x="5494" y="0"/>
                      <a:pt x="3666" y="865"/>
                      <a:pt x="2620" y="2980"/>
                    </a:cubicBezTo>
                    <a:cubicBezTo>
                      <a:pt x="0" y="8290"/>
                      <a:pt x="2060" y="15315"/>
                      <a:pt x="2060" y="15315"/>
                    </a:cubicBezTo>
                    <a:lnTo>
                      <a:pt x="4739" y="15208"/>
                    </a:lnTo>
                    <a:cubicBezTo>
                      <a:pt x="4739" y="15208"/>
                      <a:pt x="2596" y="8981"/>
                      <a:pt x="7716" y="4611"/>
                    </a:cubicBezTo>
                    <a:cubicBezTo>
                      <a:pt x="10800" y="1986"/>
                      <a:pt x="9273" y="0"/>
                      <a:pt x="69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849;p42"/>
              <p:cNvSpPr/>
              <p:nvPr/>
            </p:nvSpPr>
            <p:spPr>
              <a:xfrm>
                <a:off x="10502450" y="1663238"/>
                <a:ext cx="361827" cy="807015"/>
              </a:xfrm>
              <a:custGeom>
                <a:avLst/>
                <a:gdLst/>
                <a:ahLst/>
                <a:cxnLst/>
                <a:rect l="l" t="t" r="r" b="b"/>
                <a:pathLst>
                  <a:path w="6871" h="15325" extrusionOk="0">
                    <a:moveTo>
                      <a:pt x="6870" y="1"/>
                    </a:moveTo>
                    <a:cubicBezTo>
                      <a:pt x="5394" y="48"/>
                      <a:pt x="3644" y="918"/>
                      <a:pt x="2632" y="2977"/>
                    </a:cubicBezTo>
                    <a:cubicBezTo>
                      <a:pt x="0" y="8299"/>
                      <a:pt x="2060" y="15324"/>
                      <a:pt x="2060" y="15324"/>
                    </a:cubicBezTo>
                    <a:lnTo>
                      <a:pt x="4739" y="15217"/>
                    </a:lnTo>
                    <a:cubicBezTo>
                      <a:pt x="4739" y="15217"/>
                      <a:pt x="4727" y="15145"/>
                      <a:pt x="4691" y="15038"/>
                    </a:cubicBezTo>
                    <a:lnTo>
                      <a:pt x="3310" y="15086"/>
                    </a:lnTo>
                    <a:cubicBezTo>
                      <a:pt x="3310" y="15086"/>
                      <a:pt x="1251" y="8061"/>
                      <a:pt x="3870" y="2751"/>
                    </a:cubicBezTo>
                    <a:cubicBezTo>
                      <a:pt x="4620" y="1263"/>
                      <a:pt x="5739" y="382"/>
                      <a:pt x="6870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42"/>
              <p:cNvSpPr/>
              <p:nvPr/>
            </p:nvSpPr>
            <p:spPr>
              <a:xfrm>
                <a:off x="10142052" y="1619689"/>
                <a:ext cx="465146" cy="849300"/>
              </a:xfrm>
              <a:custGeom>
                <a:avLst/>
                <a:gdLst/>
                <a:ahLst/>
                <a:cxnLst/>
                <a:rect l="l" t="t" r="r" b="b"/>
                <a:pathLst>
                  <a:path w="8833" h="16128" extrusionOk="0">
                    <a:moveTo>
                      <a:pt x="3061" y="1"/>
                    </a:moveTo>
                    <a:cubicBezTo>
                      <a:pt x="1228" y="1"/>
                      <a:pt x="0" y="1581"/>
                      <a:pt x="2130" y="4435"/>
                    </a:cubicBezTo>
                    <a:cubicBezTo>
                      <a:pt x="6154" y="9829"/>
                      <a:pt x="2689" y="15425"/>
                      <a:pt x="2689" y="15425"/>
                    </a:cubicBezTo>
                    <a:lnTo>
                      <a:pt x="5273" y="16127"/>
                    </a:lnTo>
                    <a:cubicBezTo>
                      <a:pt x="5273" y="16127"/>
                      <a:pt x="8833" y="9734"/>
                      <a:pt x="7452" y="3971"/>
                    </a:cubicBezTo>
                    <a:cubicBezTo>
                      <a:pt x="6801" y="1252"/>
                      <a:pt x="4691" y="1"/>
                      <a:pt x="30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42"/>
              <p:cNvSpPr/>
              <p:nvPr/>
            </p:nvSpPr>
            <p:spPr>
              <a:xfrm>
                <a:off x="10300556" y="1619952"/>
                <a:ext cx="306639" cy="849037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16123" extrusionOk="0">
                    <a:moveTo>
                      <a:pt x="47" y="1"/>
                    </a:moveTo>
                    <a:cubicBezTo>
                      <a:pt x="32" y="1"/>
                      <a:pt x="16" y="1"/>
                      <a:pt x="1" y="1"/>
                    </a:cubicBezTo>
                    <a:cubicBezTo>
                      <a:pt x="1227" y="537"/>
                      <a:pt x="2406" y="1716"/>
                      <a:pt x="2858" y="3621"/>
                    </a:cubicBezTo>
                    <a:cubicBezTo>
                      <a:pt x="4156" y="9014"/>
                      <a:pt x="1108" y="14967"/>
                      <a:pt x="715" y="15706"/>
                    </a:cubicBezTo>
                    <a:lnTo>
                      <a:pt x="2263" y="16122"/>
                    </a:lnTo>
                    <a:cubicBezTo>
                      <a:pt x="2263" y="16122"/>
                      <a:pt x="5823" y="9729"/>
                      <a:pt x="4442" y="3966"/>
                    </a:cubicBezTo>
                    <a:cubicBezTo>
                      <a:pt x="3793" y="1242"/>
                      <a:pt x="1684" y="1"/>
                      <a:pt x="47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852;p42"/>
              <p:cNvSpPr/>
              <p:nvPr/>
            </p:nvSpPr>
            <p:spPr>
              <a:xfrm>
                <a:off x="10313089" y="2240960"/>
                <a:ext cx="191419" cy="179571"/>
              </a:xfrm>
              <a:custGeom>
                <a:avLst/>
                <a:gdLst/>
                <a:ahLst/>
                <a:cxnLst/>
                <a:rect l="l" t="t" r="r" b="b"/>
                <a:pathLst>
                  <a:path w="3635" h="3410" extrusionOk="0">
                    <a:moveTo>
                      <a:pt x="1874" y="0"/>
                    </a:moveTo>
                    <a:cubicBezTo>
                      <a:pt x="1438" y="0"/>
                      <a:pt x="993" y="169"/>
                      <a:pt x="644" y="543"/>
                    </a:cubicBezTo>
                    <a:cubicBezTo>
                      <a:pt x="1" y="1257"/>
                      <a:pt x="60" y="2353"/>
                      <a:pt x="775" y="2996"/>
                    </a:cubicBezTo>
                    <a:cubicBezTo>
                      <a:pt x="1110" y="3282"/>
                      <a:pt x="1496" y="3409"/>
                      <a:pt x="1872" y="3409"/>
                    </a:cubicBezTo>
                    <a:cubicBezTo>
                      <a:pt x="2781" y="3409"/>
                      <a:pt x="3635" y="2667"/>
                      <a:pt x="3585" y="1615"/>
                    </a:cubicBezTo>
                    <a:cubicBezTo>
                      <a:pt x="3530" y="627"/>
                      <a:pt x="2716" y="0"/>
                      <a:pt x="1874" y="0"/>
                    </a:cubicBezTo>
                    <a:close/>
                  </a:path>
                </a:pathLst>
              </a:custGeom>
              <a:solidFill>
                <a:srgbClr val="DE57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42"/>
              <p:cNvSpPr/>
              <p:nvPr/>
            </p:nvSpPr>
            <p:spPr>
              <a:xfrm>
                <a:off x="10232204" y="2375451"/>
                <a:ext cx="70354" cy="65720"/>
              </a:xfrm>
              <a:custGeom>
                <a:avLst/>
                <a:gdLst/>
                <a:ahLst/>
                <a:cxnLst/>
                <a:rect l="l" t="t" r="r" b="b"/>
                <a:pathLst>
                  <a:path w="1336" h="1248" extrusionOk="0">
                    <a:moveTo>
                      <a:pt x="693" y="1"/>
                    </a:moveTo>
                    <a:cubicBezTo>
                      <a:pt x="531" y="1"/>
                      <a:pt x="367" y="64"/>
                      <a:pt x="239" y="204"/>
                    </a:cubicBezTo>
                    <a:cubicBezTo>
                      <a:pt x="1" y="466"/>
                      <a:pt x="25" y="858"/>
                      <a:pt x="287" y="1097"/>
                    </a:cubicBezTo>
                    <a:cubicBezTo>
                      <a:pt x="408" y="1201"/>
                      <a:pt x="549" y="1247"/>
                      <a:pt x="686" y="1247"/>
                    </a:cubicBezTo>
                    <a:cubicBezTo>
                      <a:pt x="1020" y="1247"/>
                      <a:pt x="1336" y="973"/>
                      <a:pt x="1311" y="585"/>
                    </a:cubicBezTo>
                    <a:cubicBezTo>
                      <a:pt x="1295" y="226"/>
                      <a:pt x="999" y="1"/>
                      <a:pt x="693" y="1"/>
                    </a:cubicBezTo>
                    <a:close/>
                  </a:path>
                </a:pathLst>
              </a:custGeom>
              <a:solidFill>
                <a:srgbClr val="DE57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4" name="Google Shape;3854;p42"/>
              <p:cNvSpPr/>
              <p:nvPr/>
            </p:nvSpPr>
            <p:spPr>
              <a:xfrm>
                <a:off x="10331309" y="2430163"/>
                <a:ext cx="69880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252" extrusionOk="0">
                    <a:moveTo>
                      <a:pt x="674" y="1"/>
                    </a:moveTo>
                    <a:cubicBezTo>
                      <a:pt x="514" y="1"/>
                      <a:pt x="352" y="63"/>
                      <a:pt x="226" y="200"/>
                    </a:cubicBezTo>
                    <a:cubicBezTo>
                      <a:pt x="0" y="462"/>
                      <a:pt x="12" y="855"/>
                      <a:pt x="274" y="1093"/>
                    </a:cubicBezTo>
                    <a:cubicBezTo>
                      <a:pt x="398" y="1203"/>
                      <a:pt x="541" y="1252"/>
                      <a:pt x="681" y="1252"/>
                    </a:cubicBezTo>
                    <a:cubicBezTo>
                      <a:pt x="1014" y="1252"/>
                      <a:pt x="1326" y="978"/>
                      <a:pt x="1310" y="593"/>
                    </a:cubicBezTo>
                    <a:cubicBezTo>
                      <a:pt x="1286" y="232"/>
                      <a:pt x="983" y="1"/>
                      <a:pt x="674" y="1"/>
                    </a:cubicBezTo>
                    <a:close/>
                  </a:path>
                </a:pathLst>
              </a:custGeom>
              <a:solidFill>
                <a:srgbClr val="DE573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5" name="Google Shape;3855;p42"/>
              <p:cNvSpPr/>
              <p:nvPr/>
            </p:nvSpPr>
            <p:spPr>
              <a:xfrm>
                <a:off x="10606504" y="2825896"/>
                <a:ext cx="232494" cy="178254"/>
              </a:xfrm>
              <a:custGeom>
                <a:avLst/>
                <a:gdLst/>
                <a:ahLst/>
                <a:cxnLst/>
                <a:rect l="l" t="t" r="r" b="b"/>
                <a:pathLst>
                  <a:path w="4415" h="3385" extrusionOk="0">
                    <a:moveTo>
                      <a:pt x="2212" y="1"/>
                    </a:moveTo>
                    <a:cubicBezTo>
                      <a:pt x="1853" y="1"/>
                      <a:pt x="1491" y="111"/>
                      <a:pt x="1180" y="341"/>
                    </a:cubicBezTo>
                    <a:cubicBezTo>
                      <a:pt x="1" y="1246"/>
                      <a:pt x="489" y="3139"/>
                      <a:pt x="1965" y="3365"/>
                    </a:cubicBezTo>
                    <a:cubicBezTo>
                      <a:pt x="2053" y="3378"/>
                      <a:pt x="2139" y="3384"/>
                      <a:pt x="2224" y="3384"/>
                    </a:cubicBezTo>
                    <a:cubicBezTo>
                      <a:pt x="3557" y="3384"/>
                      <a:pt x="4415" y="1852"/>
                      <a:pt x="3608" y="698"/>
                    </a:cubicBezTo>
                    <a:cubicBezTo>
                      <a:pt x="3267" y="243"/>
                      <a:pt x="2743" y="1"/>
                      <a:pt x="2212" y="1"/>
                    </a:cubicBezTo>
                    <a:close/>
                  </a:path>
                </a:pathLst>
              </a:custGeom>
              <a:solidFill>
                <a:srgbClr val="AD3D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3856;p42"/>
              <p:cNvSpPr/>
              <p:nvPr/>
            </p:nvSpPr>
            <p:spPr>
              <a:xfrm>
                <a:off x="10841311" y="2839692"/>
                <a:ext cx="77516" cy="69037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311" extrusionOk="0">
                    <a:moveTo>
                      <a:pt x="729" y="1"/>
                    </a:moveTo>
                    <a:cubicBezTo>
                      <a:pt x="438" y="1"/>
                      <a:pt x="153" y="191"/>
                      <a:pt x="90" y="532"/>
                    </a:cubicBezTo>
                    <a:cubicBezTo>
                      <a:pt x="1" y="961"/>
                      <a:pt x="348" y="1310"/>
                      <a:pt x="729" y="1310"/>
                    </a:cubicBezTo>
                    <a:cubicBezTo>
                      <a:pt x="855" y="1310"/>
                      <a:pt x="984" y="1272"/>
                      <a:pt x="1102" y="1186"/>
                    </a:cubicBezTo>
                    <a:cubicBezTo>
                      <a:pt x="1400" y="996"/>
                      <a:pt x="1471" y="591"/>
                      <a:pt x="1281" y="305"/>
                    </a:cubicBezTo>
                    <a:cubicBezTo>
                      <a:pt x="1147" y="97"/>
                      <a:pt x="937" y="1"/>
                      <a:pt x="729" y="1"/>
                    </a:cubicBezTo>
                    <a:close/>
                  </a:path>
                </a:pathLst>
              </a:custGeom>
              <a:solidFill>
                <a:srgbClr val="AD3D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42"/>
              <p:cNvSpPr/>
              <p:nvPr/>
            </p:nvSpPr>
            <p:spPr>
              <a:xfrm>
                <a:off x="10756372" y="2764337"/>
                <a:ext cx="85573" cy="65562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1245" extrusionOk="0">
                    <a:moveTo>
                      <a:pt x="823" y="0"/>
                    </a:moveTo>
                    <a:cubicBezTo>
                      <a:pt x="690" y="0"/>
                      <a:pt x="557" y="42"/>
                      <a:pt x="441" y="129"/>
                    </a:cubicBezTo>
                    <a:cubicBezTo>
                      <a:pt x="0" y="462"/>
                      <a:pt x="191" y="1153"/>
                      <a:pt x="727" y="1236"/>
                    </a:cubicBezTo>
                    <a:cubicBezTo>
                      <a:pt x="761" y="1242"/>
                      <a:pt x="795" y="1244"/>
                      <a:pt x="828" y="1244"/>
                    </a:cubicBezTo>
                    <a:cubicBezTo>
                      <a:pt x="1318" y="1244"/>
                      <a:pt x="1624" y="684"/>
                      <a:pt x="1334" y="260"/>
                    </a:cubicBezTo>
                    <a:cubicBezTo>
                      <a:pt x="1207" y="90"/>
                      <a:pt x="1016" y="0"/>
                      <a:pt x="823" y="0"/>
                    </a:cubicBezTo>
                    <a:close/>
                  </a:path>
                </a:pathLst>
              </a:custGeom>
              <a:solidFill>
                <a:srgbClr val="AD3D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42"/>
              <p:cNvSpPr/>
              <p:nvPr/>
            </p:nvSpPr>
            <p:spPr>
              <a:xfrm>
                <a:off x="10595235" y="3007517"/>
                <a:ext cx="46499" cy="35967"/>
              </a:xfrm>
              <a:custGeom>
                <a:avLst/>
                <a:gdLst/>
                <a:ahLst/>
                <a:cxnLst/>
                <a:rect l="l" t="t" r="r" b="b"/>
                <a:pathLst>
                  <a:path w="883" h="683" extrusionOk="0">
                    <a:moveTo>
                      <a:pt x="445" y="0"/>
                    </a:moveTo>
                    <a:cubicBezTo>
                      <a:pt x="373" y="0"/>
                      <a:pt x="301" y="23"/>
                      <a:pt x="239" y="71"/>
                    </a:cubicBezTo>
                    <a:cubicBezTo>
                      <a:pt x="1" y="250"/>
                      <a:pt x="96" y="631"/>
                      <a:pt x="393" y="678"/>
                    </a:cubicBezTo>
                    <a:cubicBezTo>
                      <a:pt x="413" y="681"/>
                      <a:pt x="432" y="683"/>
                      <a:pt x="450" y="683"/>
                    </a:cubicBezTo>
                    <a:cubicBezTo>
                      <a:pt x="716" y="683"/>
                      <a:pt x="883" y="376"/>
                      <a:pt x="727" y="143"/>
                    </a:cubicBezTo>
                    <a:cubicBezTo>
                      <a:pt x="656" y="50"/>
                      <a:pt x="551" y="0"/>
                      <a:pt x="445" y="0"/>
                    </a:cubicBezTo>
                    <a:close/>
                  </a:path>
                </a:pathLst>
              </a:custGeom>
              <a:solidFill>
                <a:srgbClr val="AD3D2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42"/>
              <p:cNvSpPr/>
              <p:nvPr/>
            </p:nvSpPr>
            <p:spPr>
              <a:xfrm>
                <a:off x="9905403" y="2025005"/>
                <a:ext cx="1334615" cy="1041615"/>
              </a:xfrm>
              <a:custGeom>
                <a:avLst/>
                <a:gdLst/>
                <a:ahLst/>
                <a:cxnLst/>
                <a:rect l="l" t="t" r="r" b="b"/>
                <a:pathLst>
                  <a:path w="25344" h="19780" extrusionOk="0">
                    <a:moveTo>
                      <a:pt x="13638" y="1"/>
                    </a:moveTo>
                    <a:cubicBezTo>
                      <a:pt x="12545" y="1"/>
                      <a:pt x="11409" y="352"/>
                      <a:pt x="10779" y="1084"/>
                    </a:cubicBezTo>
                    <a:cubicBezTo>
                      <a:pt x="10246" y="1708"/>
                      <a:pt x="9339" y="1932"/>
                      <a:pt x="8353" y="1932"/>
                    </a:cubicBezTo>
                    <a:cubicBezTo>
                      <a:pt x="7025" y="1932"/>
                      <a:pt x="5554" y="1526"/>
                      <a:pt x="4659" y="1144"/>
                    </a:cubicBezTo>
                    <a:cubicBezTo>
                      <a:pt x="4216" y="951"/>
                      <a:pt x="3648" y="850"/>
                      <a:pt x="3062" y="850"/>
                    </a:cubicBezTo>
                    <a:cubicBezTo>
                      <a:pt x="1585" y="850"/>
                      <a:pt x="0" y="1490"/>
                      <a:pt x="51" y="2906"/>
                    </a:cubicBezTo>
                    <a:cubicBezTo>
                      <a:pt x="87" y="4358"/>
                      <a:pt x="1754" y="7894"/>
                      <a:pt x="2635" y="9668"/>
                    </a:cubicBezTo>
                    <a:cubicBezTo>
                      <a:pt x="2706" y="9823"/>
                      <a:pt x="2814" y="9954"/>
                      <a:pt x="2933" y="10073"/>
                    </a:cubicBezTo>
                    <a:cubicBezTo>
                      <a:pt x="4885" y="15169"/>
                      <a:pt x="10112" y="19646"/>
                      <a:pt x="13339" y="19777"/>
                    </a:cubicBezTo>
                    <a:cubicBezTo>
                      <a:pt x="13390" y="19779"/>
                      <a:pt x="13441" y="19780"/>
                      <a:pt x="13493" y="19780"/>
                    </a:cubicBezTo>
                    <a:cubicBezTo>
                      <a:pt x="17496" y="19780"/>
                      <a:pt x="23944" y="13930"/>
                      <a:pt x="23697" y="8323"/>
                    </a:cubicBezTo>
                    <a:cubicBezTo>
                      <a:pt x="23697" y="8204"/>
                      <a:pt x="23673" y="8097"/>
                      <a:pt x="23661" y="7990"/>
                    </a:cubicBezTo>
                    <a:cubicBezTo>
                      <a:pt x="23697" y="7906"/>
                      <a:pt x="23721" y="7811"/>
                      <a:pt x="23733" y="7704"/>
                    </a:cubicBezTo>
                    <a:cubicBezTo>
                      <a:pt x="23864" y="6656"/>
                      <a:pt x="24138" y="5156"/>
                      <a:pt x="24757" y="4073"/>
                    </a:cubicBezTo>
                    <a:cubicBezTo>
                      <a:pt x="25343" y="3040"/>
                      <a:pt x="24393" y="1909"/>
                      <a:pt x="23110" y="1909"/>
                    </a:cubicBezTo>
                    <a:cubicBezTo>
                      <a:pt x="22987" y="1909"/>
                      <a:pt x="22861" y="1919"/>
                      <a:pt x="22733" y="1941"/>
                    </a:cubicBezTo>
                    <a:cubicBezTo>
                      <a:pt x="22602" y="1965"/>
                      <a:pt x="22471" y="2001"/>
                      <a:pt x="22328" y="2025"/>
                    </a:cubicBezTo>
                    <a:cubicBezTo>
                      <a:pt x="21143" y="2277"/>
                      <a:pt x="20184" y="2394"/>
                      <a:pt x="19397" y="2394"/>
                    </a:cubicBezTo>
                    <a:cubicBezTo>
                      <a:pt x="17732" y="2394"/>
                      <a:pt x="16839" y="1870"/>
                      <a:pt x="16208" y="989"/>
                    </a:cubicBezTo>
                    <a:cubicBezTo>
                      <a:pt x="15742" y="340"/>
                      <a:pt x="14711" y="1"/>
                      <a:pt x="1363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42"/>
              <p:cNvSpPr/>
              <p:nvPr/>
            </p:nvSpPr>
            <p:spPr>
              <a:xfrm>
                <a:off x="9905403" y="2025005"/>
                <a:ext cx="1334615" cy="1041615"/>
              </a:xfrm>
              <a:custGeom>
                <a:avLst/>
                <a:gdLst/>
                <a:ahLst/>
                <a:cxnLst/>
                <a:rect l="l" t="t" r="r" b="b"/>
                <a:pathLst>
                  <a:path w="25344" h="19780" extrusionOk="0">
                    <a:moveTo>
                      <a:pt x="13638" y="1"/>
                    </a:moveTo>
                    <a:cubicBezTo>
                      <a:pt x="12545" y="1"/>
                      <a:pt x="11409" y="352"/>
                      <a:pt x="10779" y="1084"/>
                    </a:cubicBezTo>
                    <a:cubicBezTo>
                      <a:pt x="10246" y="1708"/>
                      <a:pt x="9339" y="1932"/>
                      <a:pt x="8353" y="1932"/>
                    </a:cubicBezTo>
                    <a:cubicBezTo>
                      <a:pt x="7025" y="1932"/>
                      <a:pt x="5554" y="1526"/>
                      <a:pt x="4659" y="1144"/>
                    </a:cubicBezTo>
                    <a:cubicBezTo>
                      <a:pt x="4216" y="951"/>
                      <a:pt x="3648" y="850"/>
                      <a:pt x="3062" y="850"/>
                    </a:cubicBezTo>
                    <a:cubicBezTo>
                      <a:pt x="1585" y="850"/>
                      <a:pt x="0" y="1490"/>
                      <a:pt x="51" y="2906"/>
                    </a:cubicBezTo>
                    <a:cubicBezTo>
                      <a:pt x="87" y="4358"/>
                      <a:pt x="1754" y="7894"/>
                      <a:pt x="2635" y="9668"/>
                    </a:cubicBezTo>
                    <a:cubicBezTo>
                      <a:pt x="2706" y="9823"/>
                      <a:pt x="2814" y="9954"/>
                      <a:pt x="2933" y="10073"/>
                    </a:cubicBezTo>
                    <a:cubicBezTo>
                      <a:pt x="4885" y="15169"/>
                      <a:pt x="10112" y="19646"/>
                      <a:pt x="13339" y="19777"/>
                    </a:cubicBezTo>
                    <a:cubicBezTo>
                      <a:pt x="13390" y="19779"/>
                      <a:pt x="13441" y="19780"/>
                      <a:pt x="13493" y="19780"/>
                    </a:cubicBezTo>
                    <a:cubicBezTo>
                      <a:pt x="17496" y="19780"/>
                      <a:pt x="23944" y="13930"/>
                      <a:pt x="23697" y="8323"/>
                    </a:cubicBezTo>
                    <a:cubicBezTo>
                      <a:pt x="23697" y="8204"/>
                      <a:pt x="23673" y="8097"/>
                      <a:pt x="23661" y="7990"/>
                    </a:cubicBezTo>
                    <a:cubicBezTo>
                      <a:pt x="23697" y="7906"/>
                      <a:pt x="23721" y="7811"/>
                      <a:pt x="23733" y="7704"/>
                    </a:cubicBezTo>
                    <a:cubicBezTo>
                      <a:pt x="23864" y="6656"/>
                      <a:pt x="24138" y="5156"/>
                      <a:pt x="24757" y="4073"/>
                    </a:cubicBezTo>
                    <a:cubicBezTo>
                      <a:pt x="25343" y="3040"/>
                      <a:pt x="24393" y="1909"/>
                      <a:pt x="23110" y="1909"/>
                    </a:cubicBezTo>
                    <a:cubicBezTo>
                      <a:pt x="22987" y="1909"/>
                      <a:pt x="22861" y="1919"/>
                      <a:pt x="22733" y="1941"/>
                    </a:cubicBezTo>
                    <a:cubicBezTo>
                      <a:pt x="22602" y="1965"/>
                      <a:pt x="22471" y="2001"/>
                      <a:pt x="22328" y="2025"/>
                    </a:cubicBezTo>
                    <a:cubicBezTo>
                      <a:pt x="21143" y="2277"/>
                      <a:pt x="20184" y="2394"/>
                      <a:pt x="19397" y="2394"/>
                    </a:cubicBezTo>
                    <a:cubicBezTo>
                      <a:pt x="17732" y="2394"/>
                      <a:pt x="16839" y="1870"/>
                      <a:pt x="16208" y="989"/>
                    </a:cubicBezTo>
                    <a:cubicBezTo>
                      <a:pt x="15742" y="340"/>
                      <a:pt x="14711" y="1"/>
                      <a:pt x="13638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42"/>
              <p:cNvSpPr/>
              <p:nvPr/>
            </p:nvSpPr>
            <p:spPr>
              <a:xfrm>
                <a:off x="10437258" y="2125531"/>
                <a:ext cx="802749" cy="940508"/>
              </a:xfrm>
              <a:custGeom>
                <a:avLst/>
                <a:gdLst/>
                <a:ahLst/>
                <a:cxnLst/>
                <a:rect l="l" t="t" r="r" b="b"/>
                <a:pathLst>
                  <a:path w="15244" h="17860" extrusionOk="0">
                    <a:moveTo>
                      <a:pt x="13010" y="0"/>
                    </a:moveTo>
                    <a:cubicBezTo>
                      <a:pt x="12887" y="0"/>
                      <a:pt x="12761" y="10"/>
                      <a:pt x="12633" y="32"/>
                    </a:cubicBezTo>
                    <a:cubicBezTo>
                      <a:pt x="12502" y="56"/>
                      <a:pt x="12371" y="92"/>
                      <a:pt x="12228" y="116"/>
                    </a:cubicBezTo>
                    <a:cubicBezTo>
                      <a:pt x="11954" y="175"/>
                      <a:pt x="11704" y="223"/>
                      <a:pt x="11454" y="270"/>
                    </a:cubicBezTo>
                    <a:cubicBezTo>
                      <a:pt x="11478" y="521"/>
                      <a:pt x="11418" y="782"/>
                      <a:pt x="11287" y="1009"/>
                    </a:cubicBezTo>
                    <a:cubicBezTo>
                      <a:pt x="10668" y="2104"/>
                      <a:pt x="10394" y="3604"/>
                      <a:pt x="10263" y="4652"/>
                    </a:cubicBezTo>
                    <a:cubicBezTo>
                      <a:pt x="10251" y="4747"/>
                      <a:pt x="10228" y="4842"/>
                      <a:pt x="10192" y="4938"/>
                    </a:cubicBezTo>
                    <a:cubicBezTo>
                      <a:pt x="10204" y="5045"/>
                      <a:pt x="10216" y="5152"/>
                      <a:pt x="10228" y="5259"/>
                    </a:cubicBezTo>
                    <a:cubicBezTo>
                      <a:pt x="10477" y="10856"/>
                      <a:pt x="4039" y="16713"/>
                      <a:pt x="25" y="16713"/>
                    </a:cubicBezTo>
                    <a:cubicBezTo>
                      <a:pt x="16" y="16713"/>
                      <a:pt x="8" y="16713"/>
                      <a:pt x="0" y="16713"/>
                    </a:cubicBezTo>
                    <a:lnTo>
                      <a:pt x="0" y="16713"/>
                    </a:lnTo>
                    <a:cubicBezTo>
                      <a:pt x="1167" y="17404"/>
                      <a:pt x="2286" y="17820"/>
                      <a:pt x="3239" y="17856"/>
                    </a:cubicBezTo>
                    <a:cubicBezTo>
                      <a:pt x="3293" y="17858"/>
                      <a:pt x="3349" y="17859"/>
                      <a:pt x="3405" y="17859"/>
                    </a:cubicBezTo>
                    <a:cubicBezTo>
                      <a:pt x="7408" y="17859"/>
                      <a:pt x="13844" y="12004"/>
                      <a:pt x="13597" y="6414"/>
                    </a:cubicBezTo>
                    <a:cubicBezTo>
                      <a:pt x="13597" y="6295"/>
                      <a:pt x="13573" y="6188"/>
                      <a:pt x="13561" y="6081"/>
                    </a:cubicBezTo>
                    <a:cubicBezTo>
                      <a:pt x="13597" y="5985"/>
                      <a:pt x="13621" y="5890"/>
                      <a:pt x="13633" y="5795"/>
                    </a:cubicBezTo>
                    <a:cubicBezTo>
                      <a:pt x="13764" y="4747"/>
                      <a:pt x="14038" y="3247"/>
                      <a:pt x="14657" y="2152"/>
                    </a:cubicBezTo>
                    <a:cubicBezTo>
                      <a:pt x="15243" y="1130"/>
                      <a:pt x="14293" y="0"/>
                      <a:pt x="13010" y="0"/>
                    </a:cubicBezTo>
                    <a:close/>
                  </a:path>
                </a:pathLst>
              </a:custGeom>
              <a:solidFill>
                <a:srgbClr val="011866">
                  <a:alpha val="3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42"/>
              <p:cNvSpPr/>
              <p:nvPr/>
            </p:nvSpPr>
            <p:spPr>
              <a:xfrm>
                <a:off x="10661059" y="2727687"/>
                <a:ext cx="269040" cy="208534"/>
              </a:xfrm>
              <a:custGeom>
                <a:avLst/>
                <a:gdLst/>
                <a:ahLst/>
                <a:cxnLst/>
                <a:rect l="l" t="t" r="r" b="b"/>
                <a:pathLst>
                  <a:path w="5109" h="3960" extrusionOk="0">
                    <a:moveTo>
                      <a:pt x="2546" y="0"/>
                    </a:moveTo>
                    <a:cubicBezTo>
                      <a:pt x="2417" y="0"/>
                      <a:pt x="2287" y="9"/>
                      <a:pt x="2156" y="27"/>
                    </a:cubicBezTo>
                    <a:cubicBezTo>
                      <a:pt x="870" y="218"/>
                      <a:pt x="1" y="1230"/>
                      <a:pt x="227" y="2313"/>
                    </a:cubicBezTo>
                    <a:cubicBezTo>
                      <a:pt x="419" y="3276"/>
                      <a:pt x="1428" y="3960"/>
                      <a:pt x="2563" y="3960"/>
                    </a:cubicBezTo>
                    <a:cubicBezTo>
                      <a:pt x="2692" y="3960"/>
                      <a:pt x="2822" y="3951"/>
                      <a:pt x="2953" y="3933"/>
                    </a:cubicBezTo>
                    <a:cubicBezTo>
                      <a:pt x="4251" y="3754"/>
                      <a:pt x="5108" y="2730"/>
                      <a:pt x="4894" y="1647"/>
                    </a:cubicBezTo>
                    <a:cubicBezTo>
                      <a:pt x="4702" y="684"/>
                      <a:pt x="3683" y="0"/>
                      <a:pt x="254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42"/>
              <p:cNvSpPr/>
              <p:nvPr/>
            </p:nvSpPr>
            <p:spPr>
              <a:xfrm>
                <a:off x="10804028" y="2548436"/>
                <a:ext cx="113535" cy="87363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659" extrusionOk="0">
                    <a:moveTo>
                      <a:pt x="1084" y="1"/>
                    </a:moveTo>
                    <a:cubicBezTo>
                      <a:pt x="1025" y="1"/>
                      <a:pt x="965" y="5"/>
                      <a:pt x="905" y="14"/>
                    </a:cubicBezTo>
                    <a:cubicBezTo>
                      <a:pt x="369" y="86"/>
                      <a:pt x="0" y="514"/>
                      <a:pt x="96" y="967"/>
                    </a:cubicBezTo>
                    <a:cubicBezTo>
                      <a:pt x="170" y="1369"/>
                      <a:pt x="593" y="1659"/>
                      <a:pt x="1063" y="1659"/>
                    </a:cubicBezTo>
                    <a:cubicBezTo>
                      <a:pt x="1121" y="1659"/>
                      <a:pt x="1180" y="1655"/>
                      <a:pt x="1239" y="1645"/>
                    </a:cubicBezTo>
                    <a:cubicBezTo>
                      <a:pt x="1786" y="1574"/>
                      <a:pt x="2155" y="1145"/>
                      <a:pt x="2060" y="693"/>
                    </a:cubicBezTo>
                    <a:cubicBezTo>
                      <a:pt x="1975" y="290"/>
                      <a:pt x="1560" y="1"/>
                      <a:pt x="10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42"/>
              <p:cNvSpPr/>
              <p:nvPr/>
            </p:nvSpPr>
            <p:spPr>
              <a:xfrm>
                <a:off x="10904344" y="2664601"/>
                <a:ext cx="113535" cy="87837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668" extrusionOk="0">
                    <a:moveTo>
                      <a:pt x="1067" y="0"/>
                    </a:moveTo>
                    <a:cubicBezTo>
                      <a:pt x="1014" y="0"/>
                      <a:pt x="960" y="4"/>
                      <a:pt x="905" y="11"/>
                    </a:cubicBezTo>
                    <a:cubicBezTo>
                      <a:pt x="369" y="94"/>
                      <a:pt x="0" y="523"/>
                      <a:pt x="96" y="975"/>
                    </a:cubicBezTo>
                    <a:cubicBezTo>
                      <a:pt x="170" y="1378"/>
                      <a:pt x="593" y="1668"/>
                      <a:pt x="1063" y="1668"/>
                    </a:cubicBezTo>
                    <a:cubicBezTo>
                      <a:pt x="1121" y="1668"/>
                      <a:pt x="1180" y="1663"/>
                      <a:pt x="1239" y="1654"/>
                    </a:cubicBezTo>
                    <a:cubicBezTo>
                      <a:pt x="1786" y="1583"/>
                      <a:pt x="2155" y="1154"/>
                      <a:pt x="2060" y="701"/>
                    </a:cubicBezTo>
                    <a:cubicBezTo>
                      <a:pt x="1974" y="283"/>
                      <a:pt x="1551" y="0"/>
                      <a:pt x="10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42"/>
              <p:cNvSpPr/>
              <p:nvPr/>
            </p:nvSpPr>
            <p:spPr>
              <a:xfrm>
                <a:off x="9905192" y="2025005"/>
                <a:ext cx="1334246" cy="237707"/>
              </a:xfrm>
              <a:custGeom>
                <a:avLst/>
                <a:gdLst/>
                <a:ahLst/>
                <a:cxnLst/>
                <a:rect l="l" t="t" r="r" b="b"/>
                <a:pathLst>
                  <a:path w="25337" h="4514" extrusionOk="0">
                    <a:moveTo>
                      <a:pt x="13642" y="1"/>
                    </a:moveTo>
                    <a:cubicBezTo>
                      <a:pt x="12549" y="1"/>
                      <a:pt x="11413" y="352"/>
                      <a:pt x="10783" y="1084"/>
                    </a:cubicBezTo>
                    <a:cubicBezTo>
                      <a:pt x="10250" y="1708"/>
                      <a:pt x="9343" y="1932"/>
                      <a:pt x="8357" y="1932"/>
                    </a:cubicBezTo>
                    <a:cubicBezTo>
                      <a:pt x="7029" y="1932"/>
                      <a:pt x="5558" y="1526"/>
                      <a:pt x="4663" y="1144"/>
                    </a:cubicBezTo>
                    <a:cubicBezTo>
                      <a:pt x="4220" y="951"/>
                      <a:pt x="3652" y="850"/>
                      <a:pt x="3066" y="850"/>
                    </a:cubicBezTo>
                    <a:cubicBezTo>
                      <a:pt x="1588" y="850"/>
                      <a:pt x="1" y="1490"/>
                      <a:pt x="43" y="2906"/>
                    </a:cubicBezTo>
                    <a:cubicBezTo>
                      <a:pt x="91" y="3370"/>
                      <a:pt x="186" y="3834"/>
                      <a:pt x="329" y="4275"/>
                    </a:cubicBezTo>
                    <a:cubicBezTo>
                      <a:pt x="761" y="3387"/>
                      <a:pt x="2020" y="2972"/>
                      <a:pt x="3208" y="2972"/>
                    </a:cubicBezTo>
                    <a:cubicBezTo>
                      <a:pt x="3789" y="2972"/>
                      <a:pt x="4352" y="3071"/>
                      <a:pt x="4794" y="3263"/>
                    </a:cubicBezTo>
                    <a:cubicBezTo>
                      <a:pt x="5689" y="3652"/>
                      <a:pt x="7157" y="4058"/>
                      <a:pt x="8481" y="4058"/>
                    </a:cubicBezTo>
                    <a:cubicBezTo>
                      <a:pt x="9465" y="4058"/>
                      <a:pt x="10369" y="3834"/>
                      <a:pt x="10902" y="3215"/>
                    </a:cubicBezTo>
                    <a:cubicBezTo>
                      <a:pt x="11532" y="2477"/>
                      <a:pt x="12672" y="2126"/>
                      <a:pt x="13765" y="2126"/>
                    </a:cubicBezTo>
                    <a:cubicBezTo>
                      <a:pt x="14840" y="2126"/>
                      <a:pt x="15871" y="2465"/>
                      <a:pt x="16331" y="3108"/>
                    </a:cubicBezTo>
                    <a:cubicBezTo>
                      <a:pt x="16970" y="3989"/>
                      <a:pt x="17866" y="4514"/>
                      <a:pt x="19527" y="4514"/>
                    </a:cubicBezTo>
                    <a:cubicBezTo>
                      <a:pt x="20313" y="4514"/>
                      <a:pt x="21270" y="4396"/>
                      <a:pt x="22451" y="4144"/>
                    </a:cubicBezTo>
                    <a:cubicBezTo>
                      <a:pt x="22594" y="4120"/>
                      <a:pt x="22737" y="4096"/>
                      <a:pt x="22868" y="4073"/>
                    </a:cubicBezTo>
                    <a:cubicBezTo>
                      <a:pt x="22999" y="4046"/>
                      <a:pt x="23131" y="4033"/>
                      <a:pt x="23262" y="4033"/>
                    </a:cubicBezTo>
                    <a:cubicBezTo>
                      <a:pt x="23724" y="4033"/>
                      <a:pt x="24175" y="4195"/>
                      <a:pt x="24546" y="4501"/>
                    </a:cubicBezTo>
                    <a:cubicBezTo>
                      <a:pt x="24606" y="4358"/>
                      <a:pt x="24677" y="4204"/>
                      <a:pt x="24761" y="4073"/>
                    </a:cubicBezTo>
                    <a:cubicBezTo>
                      <a:pt x="25337" y="3040"/>
                      <a:pt x="24395" y="1909"/>
                      <a:pt x="23114" y="1909"/>
                    </a:cubicBezTo>
                    <a:cubicBezTo>
                      <a:pt x="22991" y="1909"/>
                      <a:pt x="22865" y="1919"/>
                      <a:pt x="22737" y="1941"/>
                    </a:cubicBezTo>
                    <a:cubicBezTo>
                      <a:pt x="22606" y="1965"/>
                      <a:pt x="22463" y="2001"/>
                      <a:pt x="22320" y="2025"/>
                    </a:cubicBezTo>
                    <a:cubicBezTo>
                      <a:pt x="21139" y="2277"/>
                      <a:pt x="20182" y="2394"/>
                      <a:pt x="19397" y="2394"/>
                    </a:cubicBezTo>
                    <a:cubicBezTo>
                      <a:pt x="17736" y="2394"/>
                      <a:pt x="16843" y="1870"/>
                      <a:pt x="16212" y="989"/>
                    </a:cubicBezTo>
                    <a:cubicBezTo>
                      <a:pt x="15746" y="340"/>
                      <a:pt x="14715" y="1"/>
                      <a:pt x="13642" y="1"/>
                    </a:cubicBezTo>
                    <a:close/>
                  </a:path>
                </a:pathLst>
              </a:custGeom>
              <a:solidFill>
                <a:srgbClr val="FFFFFF">
                  <a:alpha val="509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42"/>
              <p:cNvSpPr/>
              <p:nvPr/>
            </p:nvSpPr>
            <p:spPr>
              <a:xfrm>
                <a:off x="10222831" y="2183614"/>
                <a:ext cx="250188" cy="208218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3954" extrusionOk="0">
                    <a:moveTo>
                      <a:pt x="2370" y="1"/>
                    </a:moveTo>
                    <a:cubicBezTo>
                      <a:pt x="1072" y="1"/>
                      <a:pt x="0" y="894"/>
                      <a:pt x="0" y="1977"/>
                    </a:cubicBezTo>
                    <a:cubicBezTo>
                      <a:pt x="0" y="3061"/>
                      <a:pt x="1060" y="3954"/>
                      <a:pt x="2370" y="3954"/>
                    </a:cubicBezTo>
                    <a:cubicBezTo>
                      <a:pt x="3691" y="3954"/>
                      <a:pt x="4751" y="3073"/>
                      <a:pt x="4751" y="1977"/>
                    </a:cubicBezTo>
                    <a:cubicBezTo>
                      <a:pt x="4751" y="894"/>
                      <a:pt x="3679" y="1"/>
                      <a:pt x="23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867;p42"/>
              <p:cNvSpPr/>
              <p:nvPr/>
            </p:nvSpPr>
            <p:spPr>
              <a:xfrm>
                <a:off x="10183337" y="2471395"/>
                <a:ext cx="105373" cy="87837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1668" extrusionOk="0">
                    <a:moveTo>
                      <a:pt x="1000" y="1"/>
                    </a:moveTo>
                    <a:cubicBezTo>
                      <a:pt x="453" y="1"/>
                      <a:pt x="0" y="382"/>
                      <a:pt x="0" y="834"/>
                    </a:cubicBezTo>
                    <a:cubicBezTo>
                      <a:pt x="0" y="1299"/>
                      <a:pt x="453" y="1668"/>
                      <a:pt x="1000" y="1668"/>
                    </a:cubicBezTo>
                    <a:cubicBezTo>
                      <a:pt x="1560" y="1668"/>
                      <a:pt x="2000" y="1299"/>
                      <a:pt x="2000" y="834"/>
                    </a:cubicBezTo>
                    <a:cubicBezTo>
                      <a:pt x="2000" y="382"/>
                      <a:pt x="1560" y="1"/>
                      <a:pt x="10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42"/>
              <p:cNvSpPr/>
              <p:nvPr/>
            </p:nvSpPr>
            <p:spPr>
              <a:xfrm>
                <a:off x="10108087" y="2342907"/>
                <a:ext cx="105373" cy="87784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1667" extrusionOk="0">
                    <a:moveTo>
                      <a:pt x="1001" y="0"/>
                    </a:moveTo>
                    <a:cubicBezTo>
                      <a:pt x="441" y="0"/>
                      <a:pt x="0" y="369"/>
                      <a:pt x="0" y="834"/>
                    </a:cubicBezTo>
                    <a:cubicBezTo>
                      <a:pt x="0" y="1286"/>
                      <a:pt x="441" y="1667"/>
                      <a:pt x="1001" y="1667"/>
                    </a:cubicBezTo>
                    <a:cubicBezTo>
                      <a:pt x="1548" y="1667"/>
                      <a:pt x="2001" y="1286"/>
                      <a:pt x="2001" y="834"/>
                    </a:cubicBezTo>
                    <a:cubicBezTo>
                      <a:pt x="2001" y="369"/>
                      <a:pt x="1548" y="0"/>
                      <a:pt x="10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69" name="Google Shape;3869;p42"/>
            <p:cNvGrpSpPr/>
            <p:nvPr/>
          </p:nvGrpSpPr>
          <p:grpSpPr>
            <a:xfrm>
              <a:off x="6075963" y="4149439"/>
              <a:ext cx="1344972" cy="1336445"/>
              <a:chOff x="2227863" y="3929589"/>
              <a:chExt cx="1344972" cy="1336445"/>
            </a:xfrm>
          </p:grpSpPr>
          <p:sp>
            <p:nvSpPr>
              <p:cNvPr id="3870" name="Google Shape;3870;p42"/>
              <p:cNvSpPr/>
              <p:nvPr/>
            </p:nvSpPr>
            <p:spPr>
              <a:xfrm>
                <a:off x="2786997" y="4016602"/>
                <a:ext cx="409395" cy="830543"/>
              </a:xfrm>
              <a:custGeom>
                <a:avLst/>
                <a:gdLst/>
                <a:ahLst/>
                <a:cxnLst/>
                <a:rect l="l" t="t" r="r" b="b"/>
                <a:pathLst>
                  <a:path w="8883" h="18021" extrusionOk="0">
                    <a:moveTo>
                      <a:pt x="6728" y="1"/>
                    </a:moveTo>
                    <a:cubicBezTo>
                      <a:pt x="5824" y="1"/>
                      <a:pt x="4788" y="1015"/>
                      <a:pt x="4799" y="2269"/>
                    </a:cubicBezTo>
                    <a:cubicBezTo>
                      <a:pt x="4799" y="2579"/>
                      <a:pt x="4870" y="2912"/>
                      <a:pt x="4751" y="3198"/>
                    </a:cubicBezTo>
                    <a:cubicBezTo>
                      <a:pt x="4597" y="3555"/>
                      <a:pt x="4227" y="3650"/>
                      <a:pt x="4085" y="4007"/>
                    </a:cubicBezTo>
                    <a:cubicBezTo>
                      <a:pt x="4001" y="4210"/>
                      <a:pt x="4013" y="4460"/>
                      <a:pt x="3977" y="4686"/>
                    </a:cubicBezTo>
                    <a:cubicBezTo>
                      <a:pt x="3894" y="5329"/>
                      <a:pt x="3465" y="5793"/>
                      <a:pt x="3120" y="6258"/>
                    </a:cubicBezTo>
                    <a:cubicBezTo>
                      <a:pt x="2763" y="6710"/>
                      <a:pt x="2430" y="7401"/>
                      <a:pt x="2596" y="7960"/>
                    </a:cubicBezTo>
                    <a:cubicBezTo>
                      <a:pt x="2668" y="8198"/>
                      <a:pt x="2823" y="8365"/>
                      <a:pt x="2870" y="8615"/>
                    </a:cubicBezTo>
                    <a:cubicBezTo>
                      <a:pt x="2989" y="9163"/>
                      <a:pt x="2573" y="9734"/>
                      <a:pt x="2203" y="10056"/>
                    </a:cubicBezTo>
                    <a:cubicBezTo>
                      <a:pt x="1822" y="10377"/>
                      <a:pt x="1358" y="10722"/>
                      <a:pt x="1239" y="11306"/>
                    </a:cubicBezTo>
                    <a:cubicBezTo>
                      <a:pt x="1132" y="11901"/>
                      <a:pt x="1453" y="12496"/>
                      <a:pt x="1287" y="13080"/>
                    </a:cubicBezTo>
                    <a:cubicBezTo>
                      <a:pt x="1084" y="13806"/>
                      <a:pt x="417" y="14342"/>
                      <a:pt x="417" y="14342"/>
                    </a:cubicBezTo>
                    <a:cubicBezTo>
                      <a:pt x="1" y="14937"/>
                      <a:pt x="239" y="15866"/>
                      <a:pt x="1179" y="16783"/>
                    </a:cubicBezTo>
                    <a:cubicBezTo>
                      <a:pt x="1691" y="17283"/>
                      <a:pt x="2180" y="17914"/>
                      <a:pt x="2858" y="18021"/>
                    </a:cubicBezTo>
                    <a:cubicBezTo>
                      <a:pt x="2858" y="18021"/>
                      <a:pt x="3835" y="16080"/>
                      <a:pt x="4001" y="15687"/>
                    </a:cubicBezTo>
                    <a:cubicBezTo>
                      <a:pt x="4311" y="14949"/>
                      <a:pt x="4632" y="14128"/>
                      <a:pt x="4561" y="13330"/>
                    </a:cubicBezTo>
                    <a:cubicBezTo>
                      <a:pt x="4537" y="13187"/>
                      <a:pt x="4525" y="13032"/>
                      <a:pt x="4537" y="12889"/>
                    </a:cubicBezTo>
                    <a:cubicBezTo>
                      <a:pt x="4573" y="12615"/>
                      <a:pt x="4692" y="12365"/>
                      <a:pt x="4859" y="12151"/>
                    </a:cubicBezTo>
                    <a:lnTo>
                      <a:pt x="6835" y="9210"/>
                    </a:lnTo>
                    <a:cubicBezTo>
                      <a:pt x="7109" y="8865"/>
                      <a:pt x="7311" y="8472"/>
                      <a:pt x="7430" y="8043"/>
                    </a:cubicBezTo>
                    <a:cubicBezTo>
                      <a:pt x="7561" y="7555"/>
                      <a:pt x="7502" y="7020"/>
                      <a:pt x="7668" y="6555"/>
                    </a:cubicBezTo>
                    <a:cubicBezTo>
                      <a:pt x="7871" y="5996"/>
                      <a:pt x="8335" y="5662"/>
                      <a:pt x="8549" y="5115"/>
                    </a:cubicBezTo>
                    <a:cubicBezTo>
                      <a:pt x="8764" y="4567"/>
                      <a:pt x="8669" y="3924"/>
                      <a:pt x="8657" y="3329"/>
                    </a:cubicBezTo>
                    <a:cubicBezTo>
                      <a:pt x="8645" y="3055"/>
                      <a:pt x="8669" y="2781"/>
                      <a:pt x="8728" y="2519"/>
                    </a:cubicBezTo>
                    <a:cubicBezTo>
                      <a:pt x="8883" y="1876"/>
                      <a:pt x="8752" y="1209"/>
                      <a:pt x="8395" y="852"/>
                    </a:cubicBezTo>
                    <a:cubicBezTo>
                      <a:pt x="7930" y="400"/>
                      <a:pt x="7430" y="54"/>
                      <a:pt x="6847" y="7"/>
                    </a:cubicBezTo>
                    <a:cubicBezTo>
                      <a:pt x="6808" y="3"/>
                      <a:pt x="6768" y="1"/>
                      <a:pt x="672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42"/>
              <p:cNvSpPr/>
              <p:nvPr/>
            </p:nvSpPr>
            <p:spPr>
              <a:xfrm>
                <a:off x="2786997" y="4016602"/>
                <a:ext cx="409395" cy="830543"/>
              </a:xfrm>
              <a:custGeom>
                <a:avLst/>
                <a:gdLst/>
                <a:ahLst/>
                <a:cxnLst/>
                <a:rect l="l" t="t" r="r" b="b"/>
                <a:pathLst>
                  <a:path w="8883" h="18021" extrusionOk="0">
                    <a:moveTo>
                      <a:pt x="6728" y="1"/>
                    </a:moveTo>
                    <a:cubicBezTo>
                      <a:pt x="5824" y="1"/>
                      <a:pt x="4788" y="1015"/>
                      <a:pt x="4799" y="2269"/>
                    </a:cubicBezTo>
                    <a:cubicBezTo>
                      <a:pt x="4799" y="2579"/>
                      <a:pt x="4870" y="2912"/>
                      <a:pt x="4751" y="3198"/>
                    </a:cubicBezTo>
                    <a:cubicBezTo>
                      <a:pt x="4597" y="3555"/>
                      <a:pt x="4227" y="3650"/>
                      <a:pt x="4085" y="4007"/>
                    </a:cubicBezTo>
                    <a:cubicBezTo>
                      <a:pt x="4001" y="4210"/>
                      <a:pt x="4013" y="4460"/>
                      <a:pt x="3977" y="4686"/>
                    </a:cubicBezTo>
                    <a:cubicBezTo>
                      <a:pt x="3894" y="5329"/>
                      <a:pt x="3465" y="5793"/>
                      <a:pt x="3120" y="6258"/>
                    </a:cubicBezTo>
                    <a:cubicBezTo>
                      <a:pt x="2763" y="6710"/>
                      <a:pt x="2430" y="7401"/>
                      <a:pt x="2596" y="7960"/>
                    </a:cubicBezTo>
                    <a:cubicBezTo>
                      <a:pt x="2668" y="8198"/>
                      <a:pt x="2823" y="8365"/>
                      <a:pt x="2870" y="8615"/>
                    </a:cubicBezTo>
                    <a:cubicBezTo>
                      <a:pt x="2989" y="9163"/>
                      <a:pt x="2573" y="9734"/>
                      <a:pt x="2203" y="10056"/>
                    </a:cubicBezTo>
                    <a:cubicBezTo>
                      <a:pt x="1822" y="10377"/>
                      <a:pt x="1358" y="10722"/>
                      <a:pt x="1239" y="11306"/>
                    </a:cubicBezTo>
                    <a:cubicBezTo>
                      <a:pt x="1132" y="11901"/>
                      <a:pt x="1453" y="12496"/>
                      <a:pt x="1287" y="13080"/>
                    </a:cubicBezTo>
                    <a:cubicBezTo>
                      <a:pt x="1084" y="13806"/>
                      <a:pt x="417" y="14342"/>
                      <a:pt x="417" y="14342"/>
                    </a:cubicBezTo>
                    <a:cubicBezTo>
                      <a:pt x="1" y="14937"/>
                      <a:pt x="239" y="15866"/>
                      <a:pt x="1179" y="16783"/>
                    </a:cubicBezTo>
                    <a:cubicBezTo>
                      <a:pt x="1691" y="17283"/>
                      <a:pt x="2180" y="17914"/>
                      <a:pt x="2858" y="18021"/>
                    </a:cubicBezTo>
                    <a:cubicBezTo>
                      <a:pt x="2858" y="18021"/>
                      <a:pt x="3835" y="16080"/>
                      <a:pt x="4001" y="15687"/>
                    </a:cubicBezTo>
                    <a:cubicBezTo>
                      <a:pt x="4311" y="14949"/>
                      <a:pt x="4632" y="14128"/>
                      <a:pt x="4561" y="13330"/>
                    </a:cubicBezTo>
                    <a:cubicBezTo>
                      <a:pt x="4537" y="13187"/>
                      <a:pt x="4525" y="13032"/>
                      <a:pt x="4537" y="12889"/>
                    </a:cubicBezTo>
                    <a:cubicBezTo>
                      <a:pt x="4573" y="12615"/>
                      <a:pt x="4692" y="12365"/>
                      <a:pt x="4859" y="12151"/>
                    </a:cubicBezTo>
                    <a:lnTo>
                      <a:pt x="6835" y="9210"/>
                    </a:lnTo>
                    <a:cubicBezTo>
                      <a:pt x="7109" y="8865"/>
                      <a:pt x="7311" y="8472"/>
                      <a:pt x="7430" y="8043"/>
                    </a:cubicBezTo>
                    <a:cubicBezTo>
                      <a:pt x="7561" y="7555"/>
                      <a:pt x="7502" y="7020"/>
                      <a:pt x="7668" y="6555"/>
                    </a:cubicBezTo>
                    <a:cubicBezTo>
                      <a:pt x="7871" y="5996"/>
                      <a:pt x="8335" y="5662"/>
                      <a:pt x="8549" y="5115"/>
                    </a:cubicBezTo>
                    <a:cubicBezTo>
                      <a:pt x="8764" y="4567"/>
                      <a:pt x="8669" y="3924"/>
                      <a:pt x="8657" y="3329"/>
                    </a:cubicBezTo>
                    <a:cubicBezTo>
                      <a:pt x="8645" y="3055"/>
                      <a:pt x="8669" y="2781"/>
                      <a:pt x="8728" y="2519"/>
                    </a:cubicBezTo>
                    <a:cubicBezTo>
                      <a:pt x="8883" y="1876"/>
                      <a:pt x="8752" y="1209"/>
                      <a:pt x="8395" y="852"/>
                    </a:cubicBezTo>
                    <a:cubicBezTo>
                      <a:pt x="7930" y="400"/>
                      <a:pt x="7430" y="54"/>
                      <a:pt x="6847" y="7"/>
                    </a:cubicBezTo>
                    <a:cubicBezTo>
                      <a:pt x="6808" y="3"/>
                      <a:pt x="6768" y="1"/>
                      <a:pt x="6728" y="1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42"/>
              <p:cNvSpPr/>
              <p:nvPr/>
            </p:nvSpPr>
            <p:spPr>
              <a:xfrm>
                <a:off x="2898943" y="4023285"/>
                <a:ext cx="293623" cy="411607"/>
              </a:xfrm>
              <a:custGeom>
                <a:avLst/>
                <a:gdLst/>
                <a:ahLst/>
                <a:cxnLst/>
                <a:rect l="l" t="t" r="r" b="b"/>
                <a:pathLst>
                  <a:path w="6371" h="8931" extrusionOk="0">
                    <a:moveTo>
                      <a:pt x="4108" y="1"/>
                    </a:moveTo>
                    <a:cubicBezTo>
                      <a:pt x="4012" y="1"/>
                      <a:pt x="3916" y="7"/>
                      <a:pt x="3823" y="17"/>
                    </a:cubicBezTo>
                    <a:cubicBezTo>
                      <a:pt x="3763" y="28"/>
                      <a:pt x="3703" y="40"/>
                      <a:pt x="3644" y="64"/>
                    </a:cubicBezTo>
                    <a:cubicBezTo>
                      <a:pt x="3584" y="88"/>
                      <a:pt x="3525" y="112"/>
                      <a:pt x="3465" y="148"/>
                    </a:cubicBezTo>
                    <a:cubicBezTo>
                      <a:pt x="3287" y="255"/>
                      <a:pt x="3120" y="386"/>
                      <a:pt x="2977" y="552"/>
                    </a:cubicBezTo>
                    <a:cubicBezTo>
                      <a:pt x="2775" y="743"/>
                      <a:pt x="2620" y="993"/>
                      <a:pt x="2549" y="1267"/>
                    </a:cubicBezTo>
                    <a:cubicBezTo>
                      <a:pt x="2430" y="1541"/>
                      <a:pt x="2370" y="1838"/>
                      <a:pt x="2382" y="2124"/>
                    </a:cubicBezTo>
                    <a:cubicBezTo>
                      <a:pt x="2382" y="2445"/>
                      <a:pt x="2441" y="2779"/>
                      <a:pt x="2322" y="3053"/>
                    </a:cubicBezTo>
                    <a:cubicBezTo>
                      <a:pt x="2179" y="3410"/>
                      <a:pt x="1810" y="3505"/>
                      <a:pt x="1656" y="3862"/>
                    </a:cubicBezTo>
                    <a:cubicBezTo>
                      <a:pt x="1572" y="4077"/>
                      <a:pt x="1584" y="4315"/>
                      <a:pt x="1560" y="4553"/>
                    </a:cubicBezTo>
                    <a:cubicBezTo>
                      <a:pt x="1465" y="5184"/>
                      <a:pt x="1036" y="5648"/>
                      <a:pt x="691" y="6113"/>
                    </a:cubicBezTo>
                    <a:cubicBezTo>
                      <a:pt x="346" y="6577"/>
                      <a:pt x="1" y="7256"/>
                      <a:pt x="167" y="7815"/>
                    </a:cubicBezTo>
                    <a:cubicBezTo>
                      <a:pt x="239" y="8053"/>
                      <a:pt x="394" y="8220"/>
                      <a:pt x="441" y="8470"/>
                    </a:cubicBezTo>
                    <a:cubicBezTo>
                      <a:pt x="465" y="8530"/>
                      <a:pt x="465" y="8601"/>
                      <a:pt x="465" y="8660"/>
                    </a:cubicBezTo>
                    <a:cubicBezTo>
                      <a:pt x="465" y="8810"/>
                      <a:pt x="549" y="8910"/>
                      <a:pt x="646" y="8910"/>
                    </a:cubicBezTo>
                    <a:cubicBezTo>
                      <a:pt x="665" y="8910"/>
                      <a:pt x="684" y="8906"/>
                      <a:pt x="703" y="8899"/>
                    </a:cubicBezTo>
                    <a:cubicBezTo>
                      <a:pt x="937" y="8821"/>
                      <a:pt x="1177" y="8793"/>
                      <a:pt x="1418" y="8793"/>
                    </a:cubicBezTo>
                    <a:cubicBezTo>
                      <a:pt x="1730" y="8793"/>
                      <a:pt x="2044" y="8840"/>
                      <a:pt x="2346" y="8887"/>
                    </a:cubicBezTo>
                    <a:cubicBezTo>
                      <a:pt x="2512" y="8916"/>
                      <a:pt x="2680" y="8931"/>
                      <a:pt x="2849" y="8931"/>
                    </a:cubicBezTo>
                    <a:cubicBezTo>
                      <a:pt x="3154" y="8931"/>
                      <a:pt x="3460" y="8883"/>
                      <a:pt x="3751" y="8791"/>
                    </a:cubicBezTo>
                    <a:cubicBezTo>
                      <a:pt x="4001" y="8696"/>
                      <a:pt x="3989" y="8196"/>
                      <a:pt x="3739" y="8196"/>
                    </a:cubicBezTo>
                    <a:cubicBezTo>
                      <a:pt x="3168" y="8196"/>
                      <a:pt x="2596" y="8053"/>
                      <a:pt x="2072" y="7791"/>
                    </a:cubicBezTo>
                    <a:cubicBezTo>
                      <a:pt x="1858" y="7684"/>
                      <a:pt x="1953" y="7220"/>
                      <a:pt x="2203" y="7208"/>
                    </a:cubicBezTo>
                    <a:cubicBezTo>
                      <a:pt x="2465" y="7208"/>
                      <a:pt x="2727" y="7184"/>
                      <a:pt x="2989" y="7148"/>
                    </a:cubicBezTo>
                    <a:cubicBezTo>
                      <a:pt x="3203" y="7125"/>
                      <a:pt x="3287" y="6720"/>
                      <a:pt x="3108" y="6589"/>
                    </a:cubicBezTo>
                    <a:lnTo>
                      <a:pt x="3108" y="6589"/>
                    </a:lnTo>
                    <a:cubicBezTo>
                      <a:pt x="3178" y="6608"/>
                      <a:pt x="3250" y="6617"/>
                      <a:pt x="3323" y="6617"/>
                    </a:cubicBezTo>
                    <a:cubicBezTo>
                      <a:pt x="3474" y="6617"/>
                      <a:pt x="3627" y="6578"/>
                      <a:pt x="3763" y="6505"/>
                    </a:cubicBezTo>
                    <a:cubicBezTo>
                      <a:pt x="3870" y="6434"/>
                      <a:pt x="3894" y="6220"/>
                      <a:pt x="3787" y="6160"/>
                    </a:cubicBezTo>
                    <a:cubicBezTo>
                      <a:pt x="3620" y="6053"/>
                      <a:pt x="3430" y="5993"/>
                      <a:pt x="3239" y="5958"/>
                    </a:cubicBezTo>
                    <a:cubicBezTo>
                      <a:pt x="3525" y="5910"/>
                      <a:pt x="3799" y="5803"/>
                      <a:pt x="4061" y="5660"/>
                    </a:cubicBezTo>
                    <a:cubicBezTo>
                      <a:pt x="4227" y="5541"/>
                      <a:pt x="4251" y="5303"/>
                      <a:pt x="4132" y="5136"/>
                    </a:cubicBezTo>
                    <a:lnTo>
                      <a:pt x="4132" y="5136"/>
                    </a:lnTo>
                    <a:cubicBezTo>
                      <a:pt x="4263" y="5196"/>
                      <a:pt x="4382" y="5231"/>
                      <a:pt x="4513" y="5255"/>
                    </a:cubicBezTo>
                    <a:cubicBezTo>
                      <a:pt x="4518" y="5256"/>
                      <a:pt x="4523" y="5257"/>
                      <a:pt x="4529" y="5257"/>
                    </a:cubicBezTo>
                    <a:cubicBezTo>
                      <a:pt x="4651" y="5257"/>
                      <a:pt x="4734" y="4991"/>
                      <a:pt x="4608" y="4922"/>
                    </a:cubicBezTo>
                    <a:cubicBezTo>
                      <a:pt x="4263" y="4779"/>
                      <a:pt x="3942" y="4612"/>
                      <a:pt x="3620" y="4410"/>
                    </a:cubicBezTo>
                    <a:lnTo>
                      <a:pt x="3608" y="4398"/>
                    </a:lnTo>
                    <a:lnTo>
                      <a:pt x="3608" y="4398"/>
                    </a:lnTo>
                    <a:cubicBezTo>
                      <a:pt x="3661" y="4417"/>
                      <a:pt x="3715" y="4426"/>
                      <a:pt x="3766" y="4426"/>
                    </a:cubicBezTo>
                    <a:cubicBezTo>
                      <a:pt x="3876" y="4426"/>
                      <a:pt x="3980" y="4384"/>
                      <a:pt x="4061" y="4303"/>
                    </a:cubicBezTo>
                    <a:cubicBezTo>
                      <a:pt x="4120" y="4267"/>
                      <a:pt x="4168" y="4208"/>
                      <a:pt x="4204" y="4148"/>
                    </a:cubicBezTo>
                    <a:cubicBezTo>
                      <a:pt x="4227" y="4112"/>
                      <a:pt x="4227" y="4065"/>
                      <a:pt x="4192" y="4041"/>
                    </a:cubicBezTo>
                    <a:cubicBezTo>
                      <a:pt x="4215" y="4005"/>
                      <a:pt x="4204" y="3958"/>
                      <a:pt x="4180" y="3922"/>
                    </a:cubicBezTo>
                    <a:cubicBezTo>
                      <a:pt x="4136" y="3895"/>
                      <a:pt x="4088" y="3885"/>
                      <a:pt x="4037" y="3885"/>
                    </a:cubicBezTo>
                    <a:cubicBezTo>
                      <a:pt x="3908" y="3885"/>
                      <a:pt x="3764" y="3949"/>
                      <a:pt x="3644" y="3958"/>
                    </a:cubicBezTo>
                    <a:lnTo>
                      <a:pt x="3537" y="3958"/>
                    </a:lnTo>
                    <a:cubicBezTo>
                      <a:pt x="3549" y="3946"/>
                      <a:pt x="3561" y="3946"/>
                      <a:pt x="3584" y="3934"/>
                    </a:cubicBezTo>
                    <a:cubicBezTo>
                      <a:pt x="4037" y="3838"/>
                      <a:pt x="4477" y="3624"/>
                      <a:pt x="4835" y="3326"/>
                    </a:cubicBezTo>
                    <a:cubicBezTo>
                      <a:pt x="5001" y="3207"/>
                      <a:pt x="5013" y="2898"/>
                      <a:pt x="4870" y="2791"/>
                    </a:cubicBezTo>
                    <a:cubicBezTo>
                      <a:pt x="4358" y="2457"/>
                      <a:pt x="3894" y="2064"/>
                      <a:pt x="3465" y="1636"/>
                    </a:cubicBezTo>
                    <a:lnTo>
                      <a:pt x="3465" y="1624"/>
                    </a:lnTo>
                    <a:cubicBezTo>
                      <a:pt x="3346" y="1457"/>
                      <a:pt x="3287" y="1255"/>
                      <a:pt x="3299" y="1040"/>
                    </a:cubicBezTo>
                    <a:cubicBezTo>
                      <a:pt x="3311" y="957"/>
                      <a:pt x="3334" y="874"/>
                      <a:pt x="3370" y="802"/>
                    </a:cubicBezTo>
                    <a:cubicBezTo>
                      <a:pt x="3453" y="683"/>
                      <a:pt x="3549" y="588"/>
                      <a:pt x="3644" y="493"/>
                    </a:cubicBezTo>
                    <a:cubicBezTo>
                      <a:pt x="3656" y="481"/>
                      <a:pt x="3668" y="469"/>
                      <a:pt x="3680" y="457"/>
                    </a:cubicBezTo>
                    <a:cubicBezTo>
                      <a:pt x="3739" y="433"/>
                      <a:pt x="3787" y="398"/>
                      <a:pt x="3846" y="374"/>
                    </a:cubicBezTo>
                    <a:cubicBezTo>
                      <a:pt x="4049" y="267"/>
                      <a:pt x="4275" y="207"/>
                      <a:pt x="4501" y="183"/>
                    </a:cubicBezTo>
                    <a:cubicBezTo>
                      <a:pt x="4716" y="183"/>
                      <a:pt x="4930" y="267"/>
                      <a:pt x="5108" y="398"/>
                    </a:cubicBezTo>
                    <a:cubicBezTo>
                      <a:pt x="5287" y="529"/>
                      <a:pt x="5466" y="683"/>
                      <a:pt x="5620" y="862"/>
                    </a:cubicBezTo>
                    <a:cubicBezTo>
                      <a:pt x="5775" y="1029"/>
                      <a:pt x="5894" y="1231"/>
                      <a:pt x="5989" y="1445"/>
                    </a:cubicBezTo>
                    <a:cubicBezTo>
                      <a:pt x="6073" y="1636"/>
                      <a:pt x="6061" y="1862"/>
                      <a:pt x="5942" y="2053"/>
                    </a:cubicBezTo>
                    <a:cubicBezTo>
                      <a:pt x="5811" y="2255"/>
                      <a:pt x="5597" y="2362"/>
                      <a:pt x="5370" y="2481"/>
                    </a:cubicBezTo>
                    <a:lnTo>
                      <a:pt x="5370" y="2529"/>
                    </a:lnTo>
                    <a:cubicBezTo>
                      <a:pt x="5420" y="2534"/>
                      <a:pt x="5469" y="2537"/>
                      <a:pt x="5518" y="2537"/>
                    </a:cubicBezTo>
                    <a:cubicBezTo>
                      <a:pt x="5588" y="2537"/>
                      <a:pt x="5658" y="2531"/>
                      <a:pt x="5728" y="2517"/>
                    </a:cubicBezTo>
                    <a:cubicBezTo>
                      <a:pt x="5859" y="2481"/>
                      <a:pt x="5989" y="2410"/>
                      <a:pt x="6085" y="2303"/>
                    </a:cubicBezTo>
                    <a:cubicBezTo>
                      <a:pt x="6228" y="2160"/>
                      <a:pt x="6311" y="1969"/>
                      <a:pt x="6347" y="1779"/>
                    </a:cubicBezTo>
                    <a:cubicBezTo>
                      <a:pt x="6370" y="1588"/>
                      <a:pt x="6359" y="1386"/>
                      <a:pt x="6299" y="1195"/>
                    </a:cubicBezTo>
                    <a:cubicBezTo>
                      <a:pt x="6240" y="1052"/>
                      <a:pt x="6168" y="910"/>
                      <a:pt x="6073" y="790"/>
                    </a:cubicBezTo>
                    <a:lnTo>
                      <a:pt x="5942" y="636"/>
                    </a:lnTo>
                    <a:cubicBezTo>
                      <a:pt x="5906" y="588"/>
                      <a:pt x="5859" y="552"/>
                      <a:pt x="5811" y="505"/>
                    </a:cubicBezTo>
                    <a:cubicBezTo>
                      <a:pt x="5632" y="338"/>
                      <a:pt x="5418" y="219"/>
                      <a:pt x="5180" y="159"/>
                    </a:cubicBezTo>
                    <a:cubicBezTo>
                      <a:pt x="4966" y="112"/>
                      <a:pt x="4739" y="64"/>
                      <a:pt x="4513" y="40"/>
                    </a:cubicBezTo>
                    <a:cubicBezTo>
                      <a:pt x="4381" y="12"/>
                      <a:pt x="4244" y="1"/>
                      <a:pt x="4108" y="1"/>
                    </a:cubicBezTo>
                    <a:close/>
                  </a:path>
                </a:pathLst>
              </a:custGeom>
              <a:solidFill>
                <a:srgbClr val="FFFFFF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42"/>
              <p:cNvSpPr/>
              <p:nvPr/>
            </p:nvSpPr>
            <p:spPr>
              <a:xfrm>
                <a:off x="2865484" y="3963970"/>
                <a:ext cx="575633" cy="969911"/>
              </a:xfrm>
              <a:custGeom>
                <a:avLst/>
                <a:gdLst/>
                <a:ahLst/>
                <a:cxnLst/>
                <a:rect l="l" t="t" r="r" b="b"/>
                <a:pathLst>
                  <a:path w="12490" h="21045" extrusionOk="0">
                    <a:moveTo>
                      <a:pt x="9862" y="0"/>
                    </a:moveTo>
                    <a:cubicBezTo>
                      <a:pt x="8871" y="0"/>
                      <a:pt x="7772" y="885"/>
                      <a:pt x="7620" y="2256"/>
                    </a:cubicBezTo>
                    <a:cubicBezTo>
                      <a:pt x="7573" y="2637"/>
                      <a:pt x="7597" y="3066"/>
                      <a:pt x="7418" y="3375"/>
                    </a:cubicBezTo>
                    <a:cubicBezTo>
                      <a:pt x="7180" y="3768"/>
                      <a:pt x="6739" y="3780"/>
                      <a:pt x="6501" y="4173"/>
                    </a:cubicBezTo>
                    <a:cubicBezTo>
                      <a:pt x="6370" y="4399"/>
                      <a:pt x="6358" y="4709"/>
                      <a:pt x="6275" y="4983"/>
                    </a:cubicBezTo>
                    <a:cubicBezTo>
                      <a:pt x="6073" y="5745"/>
                      <a:pt x="5501" y="6173"/>
                      <a:pt x="5013" y="6649"/>
                    </a:cubicBezTo>
                    <a:cubicBezTo>
                      <a:pt x="4537" y="7114"/>
                      <a:pt x="4037" y="7852"/>
                      <a:pt x="4144" y="8578"/>
                    </a:cubicBezTo>
                    <a:cubicBezTo>
                      <a:pt x="4191" y="8888"/>
                      <a:pt x="4346" y="9150"/>
                      <a:pt x="4370" y="9459"/>
                    </a:cubicBezTo>
                    <a:cubicBezTo>
                      <a:pt x="4418" y="10174"/>
                      <a:pt x="3846" y="10757"/>
                      <a:pt x="3346" y="11043"/>
                    </a:cubicBezTo>
                    <a:cubicBezTo>
                      <a:pt x="2846" y="11317"/>
                      <a:pt x="2251" y="11602"/>
                      <a:pt x="2036" y="12293"/>
                    </a:cubicBezTo>
                    <a:cubicBezTo>
                      <a:pt x="1810" y="12984"/>
                      <a:pt x="2084" y="13817"/>
                      <a:pt x="1810" y="14484"/>
                    </a:cubicBezTo>
                    <a:cubicBezTo>
                      <a:pt x="1465" y="15317"/>
                      <a:pt x="596" y="15782"/>
                      <a:pt x="596" y="15782"/>
                    </a:cubicBezTo>
                    <a:cubicBezTo>
                      <a:pt x="0" y="16377"/>
                      <a:pt x="155" y="17591"/>
                      <a:pt x="1120" y="19020"/>
                    </a:cubicBezTo>
                    <a:cubicBezTo>
                      <a:pt x="1643" y="19770"/>
                      <a:pt x="2132" y="20699"/>
                      <a:pt x="2905" y="21044"/>
                    </a:cubicBezTo>
                    <a:cubicBezTo>
                      <a:pt x="2905" y="21044"/>
                      <a:pt x="4358" y="18960"/>
                      <a:pt x="4620" y="18508"/>
                    </a:cubicBezTo>
                    <a:cubicBezTo>
                      <a:pt x="5096" y="17687"/>
                      <a:pt x="5596" y="16782"/>
                      <a:pt x="5632" y="15782"/>
                    </a:cubicBezTo>
                    <a:cubicBezTo>
                      <a:pt x="5632" y="15591"/>
                      <a:pt x="5644" y="15412"/>
                      <a:pt x="5668" y="15222"/>
                    </a:cubicBezTo>
                    <a:cubicBezTo>
                      <a:pt x="5751" y="14924"/>
                      <a:pt x="5930" y="14639"/>
                      <a:pt x="6168" y="14424"/>
                    </a:cubicBezTo>
                    <a:cubicBezTo>
                      <a:pt x="7096" y="13424"/>
                      <a:pt x="8025" y="12412"/>
                      <a:pt x="8954" y="11412"/>
                    </a:cubicBezTo>
                    <a:cubicBezTo>
                      <a:pt x="9287" y="11055"/>
                      <a:pt x="9644" y="10674"/>
                      <a:pt x="9835" y="10150"/>
                    </a:cubicBezTo>
                    <a:cubicBezTo>
                      <a:pt x="10061" y="9590"/>
                      <a:pt x="10085" y="8912"/>
                      <a:pt x="10347" y="8388"/>
                    </a:cubicBezTo>
                    <a:cubicBezTo>
                      <a:pt x="10668" y="7757"/>
                      <a:pt x="11264" y="7495"/>
                      <a:pt x="11597" y="6888"/>
                    </a:cubicBezTo>
                    <a:cubicBezTo>
                      <a:pt x="11930" y="6280"/>
                      <a:pt x="11930" y="5459"/>
                      <a:pt x="12002" y="4721"/>
                    </a:cubicBezTo>
                    <a:cubicBezTo>
                      <a:pt x="12038" y="4387"/>
                      <a:pt x="12109" y="4054"/>
                      <a:pt x="12216" y="3744"/>
                    </a:cubicBezTo>
                    <a:cubicBezTo>
                      <a:pt x="12490" y="2994"/>
                      <a:pt x="12454" y="2137"/>
                      <a:pt x="12073" y="1589"/>
                    </a:cubicBezTo>
                    <a:cubicBezTo>
                      <a:pt x="11597" y="899"/>
                      <a:pt x="11061" y="327"/>
                      <a:pt x="10383" y="89"/>
                    </a:cubicBezTo>
                    <a:cubicBezTo>
                      <a:pt x="10217" y="29"/>
                      <a:pt x="10041" y="0"/>
                      <a:pt x="98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42"/>
              <p:cNvSpPr/>
              <p:nvPr/>
            </p:nvSpPr>
            <p:spPr>
              <a:xfrm>
                <a:off x="2865484" y="3963970"/>
                <a:ext cx="575633" cy="969911"/>
              </a:xfrm>
              <a:custGeom>
                <a:avLst/>
                <a:gdLst/>
                <a:ahLst/>
                <a:cxnLst/>
                <a:rect l="l" t="t" r="r" b="b"/>
                <a:pathLst>
                  <a:path w="12490" h="21045" extrusionOk="0">
                    <a:moveTo>
                      <a:pt x="9862" y="0"/>
                    </a:moveTo>
                    <a:cubicBezTo>
                      <a:pt x="8871" y="0"/>
                      <a:pt x="7772" y="885"/>
                      <a:pt x="7620" y="2256"/>
                    </a:cubicBezTo>
                    <a:cubicBezTo>
                      <a:pt x="7573" y="2637"/>
                      <a:pt x="7597" y="3066"/>
                      <a:pt x="7418" y="3375"/>
                    </a:cubicBezTo>
                    <a:cubicBezTo>
                      <a:pt x="7180" y="3768"/>
                      <a:pt x="6739" y="3780"/>
                      <a:pt x="6501" y="4173"/>
                    </a:cubicBezTo>
                    <a:cubicBezTo>
                      <a:pt x="6370" y="4399"/>
                      <a:pt x="6358" y="4709"/>
                      <a:pt x="6275" y="4983"/>
                    </a:cubicBezTo>
                    <a:cubicBezTo>
                      <a:pt x="6073" y="5745"/>
                      <a:pt x="5501" y="6173"/>
                      <a:pt x="5013" y="6649"/>
                    </a:cubicBezTo>
                    <a:cubicBezTo>
                      <a:pt x="4537" y="7114"/>
                      <a:pt x="4037" y="7852"/>
                      <a:pt x="4144" y="8578"/>
                    </a:cubicBezTo>
                    <a:cubicBezTo>
                      <a:pt x="4191" y="8888"/>
                      <a:pt x="4346" y="9150"/>
                      <a:pt x="4370" y="9459"/>
                    </a:cubicBezTo>
                    <a:cubicBezTo>
                      <a:pt x="4418" y="10174"/>
                      <a:pt x="3846" y="10757"/>
                      <a:pt x="3346" y="11043"/>
                    </a:cubicBezTo>
                    <a:cubicBezTo>
                      <a:pt x="2846" y="11317"/>
                      <a:pt x="2251" y="11602"/>
                      <a:pt x="2036" y="12293"/>
                    </a:cubicBezTo>
                    <a:cubicBezTo>
                      <a:pt x="1810" y="12984"/>
                      <a:pt x="2084" y="13817"/>
                      <a:pt x="1810" y="14484"/>
                    </a:cubicBezTo>
                    <a:cubicBezTo>
                      <a:pt x="1465" y="15317"/>
                      <a:pt x="596" y="15782"/>
                      <a:pt x="596" y="15782"/>
                    </a:cubicBezTo>
                    <a:cubicBezTo>
                      <a:pt x="0" y="16377"/>
                      <a:pt x="155" y="17591"/>
                      <a:pt x="1120" y="19020"/>
                    </a:cubicBezTo>
                    <a:cubicBezTo>
                      <a:pt x="1643" y="19770"/>
                      <a:pt x="2132" y="20699"/>
                      <a:pt x="2905" y="21044"/>
                    </a:cubicBezTo>
                    <a:cubicBezTo>
                      <a:pt x="2905" y="21044"/>
                      <a:pt x="4358" y="18960"/>
                      <a:pt x="4620" y="18508"/>
                    </a:cubicBezTo>
                    <a:cubicBezTo>
                      <a:pt x="5096" y="17687"/>
                      <a:pt x="5596" y="16782"/>
                      <a:pt x="5632" y="15782"/>
                    </a:cubicBezTo>
                    <a:cubicBezTo>
                      <a:pt x="5632" y="15591"/>
                      <a:pt x="5644" y="15412"/>
                      <a:pt x="5668" y="15222"/>
                    </a:cubicBezTo>
                    <a:cubicBezTo>
                      <a:pt x="5751" y="14924"/>
                      <a:pt x="5930" y="14639"/>
                      <a:pt x="6168" y="14424"/>
                    </a:cubicBezTo>
                    <a:cubicBezTo>
                      <a:pt x="7096" y="13424"/>
                      <a:pt x="8025" y="12412"/>
                      <a:pt x="8954" y="11412"/>
                    </a:cubicBezTo>
                    <a:cubicBezTo>
                      <a:pt x="9287" y="11055"/>
                      <a:pt x="9644" y="10674"/>
                      <a:pt x="9835" y="10150"/>
                    </a:cubicBezTo>
                    <a:cubicBezTo>
                      <a:pt x="10061" y="9590"/>
                      <a:pt x="10085" y="8912"/>
                      <a:pt x="10347" y="8388"/>
                    </a:cubicBezTo>
                    <a:cubicBezTo>
                      <a:pt x="10668" y="7757"/>
                      <a:pt x="11264" y="7495"/>
                      <a:pt x="11597" y="6888"/>
                    </a:cubicBezTo>
                    <a:cubicBezTo>
                      <a:pt x="11930" y="6280"/>
                      <a:pt x="11930" y="5459"/>
                      <a:pt x="12002" y="4721"/>
                    </a:cubicBezTo>
                    <a:cubicBezTo>
                      <a:pt x="12038" y="4387"/>
                      <a:pt x="12109" y="4054"/>
                      <a:pt x="12216" y="3744"/>
                    </a:cubicBezTo>
                    <a:cubicBezTo>
                      <a:pt x="12490" y="2994"/>
                      <a:pt x="12454" y="2137"/>
                      <a:pt x="12073" y="1589"/>
                    </a:cubicBezTo>
                    <a:cubicBezTo>
                      <a:pt x="11597" y="899"/>
                      <a:pt x="11061" y="327"/>
                      <a:pt x="10383" y="89"/>
                    </a:cubicBezTo>
                    <a:cubicBezTo>
                      <a:pt x="10217" y="29"/>
                      <a:pt x="10041" y="0"/>
                      <a:pt x="9862" y="0"/>
                    </a:cubicBezTo>
                    <a:close/>
                  </a:path>
                </a:pathLst>
              </a:custGeom>
              <a:solidFill>
                <a:srgbClr val="FFFFFF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42"/>
              <p:cNvSpPr/>
              <p:nvPr/>
            </p:nvSpPr>
            <p:spPr>
              <a:xfrm>
                <a:off x="3325667" y="4216760"/>
                <a:ext cx="62771" cy="50881"/>
              </a:xfrm>
              <a:custGeom>
                <a:avLst/>
                <a:gdLst/>
                <a:ahLst/>
                <a:cxnLst/>
                <a:rect l="l" t="t" r="r" b="b"/>
                <a:pathLst>
                  <a:path w="1362" h="1104" extrusionOk="0">
                    <a:moveTo>
                      <a:pt x="624" y="1"/>
                    </a:moveTo>
                    <a:cubicBezTo>
                      <a:pt x="492" y="1"/>
                      <a:pt x="355" y="43"/>
                      <a:pt x="223" y="129"/>
                    </a:cubicBezTo>
                    <a:lnTo>
                      <a:pt x="223" y="129"/>
                    </a:lnTo>
                    <a:cubicBezTo>
                      <a:pt x="214" y="133"/>
                      <a:pt x="204" y="136"/>
                      <a:pt x="195" y="141"/>
                    </a:cubicBezTo>
                    <a:cubicBezTo>
                      <a:pt x="72" y="193"/>
                      <a:pt x="0" y="318"/>
                      <a:pt x="6" y="447"/>
                    </a:cubicBezTo>
                    <a:lnTo>
                      <a:pt x="6" y="447"/>
                    </a:lnTo>
                    <a:cubicBezTo>
                      <a:pt x="1" y="514"/>
                      <a:pt x="13" y="581"/>
                      <a:pt x="40" y="641"/>
                    </a:cubicBezTo>
                    <a:cubicBezTo>
                      <a:pt x="109" y="744"/>
                      <a:pt x="195" y="840"/>
                      <a:pt x="291" y="913"/>
                    </a:cubicBezTo>
                    <a:lnTo>
                      <a:pt x="291" y="913"/>
                    </a:lnTo>
                    <a:cubicBezTo>
                      <a:pt x="436" y="1039"/>
                      <a:pt x="606" y="1103"/>
                      <a:pt x="783" y="1103"/>
                    </a:cubicBezTo>
                    <a:cubicBezTo>
                      <a:pt x="920" y="1103"/>
                      <a:pt x="1060" y="1065"/>
                      <a:pt x="1195" y="986"/>
                    </a:cubicBezTo>
                    <a:cubicBezTo>
                      <a:pt x="1314" y="903"/>
                      <a:pt x="1362" y="748"/>
                      <a:pt x="1326" y="617"/>
                    </a:cubicBezTo>
                    <a:cubicBezTo>
                      <a:pt x="1191" y="212"/>
                      <a:pt x="920" y="1"/>
                      <a:pt x="624" y="1"/>
                    </a:cubicBezTo>
                    <a:close/>
                  </a:path>
                </a:pathLst>
              </a:custGeom>
              <a:solidFill>
                <a:srgbClr val="F7B3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6" name="Google Shape;3876;p42"/>
              <p:cNvSpPr/>
              <p:nvPr/>
            </p:nvSpPr>
            <p:spPr>
              <a:xfrm>
                <a:off x="3240958" y="4030152"/>
                <a:ext cx="1383" cy="1521"/>
              </a:xfrm>
              <a:custGeom>
                <a:avLst/>
                <a:gdLst/>
                <a:ahLst/>
                <a:cxnLst/>
                <a:rect l="l" t="t" r="r" b="b"/>
                <a:pathLst>
                  <a:path w="30" h="33" extrusionOk="0">
                    <a:moveTo>
                      <a:pt x="16" y="0"/>
                    </a:moveTo>
                    <a:cubicBezTo>
                      <a:pt x="10" y="0"/>
                      <a:pt x="1" y="14"/>
                      <a:pt x="9" y="22"/>
                    </a:cubicBezTo>
                    <a:cubicBezTo>
                      <a:pt x="13" y="30"/>
                      <a:pt x="17" y="33"/>
                      <a:pt x="19" y="33"/>
                    </a:cubicBezTo>
                    <a:cubicBezTo>
                      <a:pt x="26" y="33"/>
                      <a:pt x="29" y="19"/>
                      <a:pt x="21" y="10"/>
                    </a:cubicBezTo>
                    <a:cubicBezTo>
                      <a:pt x="21" y="3"/>
                      <a:pt x="19" y="0"/>
                      <a:pt x="16" y="0"/>
                    </a:cubicBezTo>
                    <a:close/>
                  </a:path>
                </a:pathLst>
              </a:custGeom>
              <a:solidFill>
                <a:srgbClr val="3FAF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7" name="Google Shape;3877;p42"/>
              <p:cNvSpPr/>
              <p:nvPr/>
            </p:nvSpPr>
            <p:spPr>
              <a:xfrm>
                <a:off x="3212891" y="4147721"/>
                <a:ext cx="111854" cy="127570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2768" extrusionOk="0">
                    <a:moveTo>
                      <a:pt x="155" y="0"/>
                    </a:moveTo>
                    <a:cubicBezTo>
                      <a:pt x="78" y="0"/>
                      <a:pt x="0" y="89"/>
                      <a:pt x="35" y="210"/>
                    </a:cubicBezTo>
                    <a:cubicBezTo>
                      <a:pt x="404" y="1341"/>
                      <a:pt x="1285" y="2365"/>
                      <a:pt x="2130" y="2758"/>
                    </a:cubicBezTo>
                    <a:cubicBezTo>
                      <a:pt x="2145" y="2764"/>
                      <a:pt x="2160" y="2768"/>
                      <a:pt x="2174" y="2768"/>
                    </a:cubicBezTo>
                    <a:cubicBezTo>
                      <a:pt x="2312" y="2768"/>
                      <a:pt x="2426" y="2484"/>
                      <a:pt x="2297" y="2377"/>
                    </a:cubicBezTo>
                    <a:cubicBezTo>
                      <a:pt x="1928" y="2079"/>
                      <a:pt x="1547" y="1817"/>
                      <a:pt x="1213" y="1448"/>
                    </a:cubicBezTo>
                    <a:cubicBezTo>
                      <a:pt x="844" y="1031"/>
                      <a:pt x="559" y="507"/>
                      <a:pt x="237" y="43"/>
                    </a:cubicBezTo>
                    <a:cubicBezTo>
                      <a:pt x="214" y="13"/>
                      <a:pt x="184" y="0"/>
                      <a:pt x="155" y="0"/>
                    </a:cubicBezTo>
                    <a:close/>
                  </a:path>
                </a:pathLst>
              </a:custGeom>
              <a:solidFill>
                <a:srgbClr val="F7E8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8" name="Google Shape;3878;p42"/>
              <p:cNvSpPr/>
              <p:nvPr/>
            </p:nvSpPr>
            <p:spPr>
              <a:xfrm>
                <a:off x="3244323" y="4192196"/>
                <a:ext cx="53047" cy="26039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565" extrusionOk="0">
                    <a:moveTo>
                      <a:pt x="73" y="0"/>
                    </a:moveTo>
                    <a:cubicBezTo>
                      <a:pt x="32" y="0"/>
                      <a:pt x="0" y="93"/>
                      <a:pt x="31" y="114"/>
                    </a:cubicBezTo>
                    <a:lnTo>
                      <a:pt x="43" y="114"/>
                    </a:lnTo>
                    <a:cubicBezTo>
                      <a:pt x="235" y="269"/>
                      <a:pt x="546" y="565"/>
                      <a:pt x="831" y="565"/>
                    </a:cubicBezTo>
                    <a:cubicBezTo>
                      <a:pt x="918" y="565"/>
                      <a:pt x="1002" y="538"/>
                      <a:pt x="1079" y="471"/>
                    </a:cubicBezTo>
                    <a:cubicBezTo>
                      <a:pt x="1127" y="435"/>
                      <a:pt x="1151" y="316"/>
                      <a:pt x="1079" y="293"/>
                    </a:cubicBezTo>
                    <a:cubicBezTo>
                      <a:pt x="936" y="233"/>
                      <a:pt x="770" y="269"/>
                      <a:pt x="627" y="245"/>
                    </a:cubicBezTo>
                    <a:cubicBezTo>
                      <a:pt x="436" y="197"/>
                      <a:pt x="246" y="114"/>
                      <a:pt x="91" y="7"/>
                    </a:cubicBezTo>
                    <a:cubicBezTo>
                      <a:pt x="85" y="2"/>
                      <a:pt x="79" y="0"/>
                      <a:pt x="73" y="0"/>
                    </a:cubicBezTo>
                    <a:close/>
                  </a:path>
                </a:pathLst>
              </a:custGeom>
              <a:solidFill>
                <a:srgbClr val="F7E8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9" name="Google Shape;3879;p42"/>
              <p:cNvSpPr/>
              <p:nvPr/>
            </p:nvSpPr>
            <p:spPr>
              <a:xfrm>
                <a:off x="3231418" y="4176987"/>
                <a:ext cx="72542" cy="38990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846" extrusionOk="0">
                    <a:moveTo>
                      <a:pt x="129" y="0"/>
                    </a:moveTo>
                    <a:cubicBezTo>
                      <a:pt x="65" y="0"/>
                      <a:pt x="0" y="105"/>
                      <a:pt x="49" y="194"/>
                    </a:cubicBezTo>
                    <a:cubicBezTo>
                      <a:pt x="204" y="480"/>
                      <a:pt x="454" y="694"/>
                      <a:pt x="764" y="777"/>
                    </a:cubicBezTo>
                    <a:cubicBezTo>
                      <a:pt x="871" y="807"/>
                      <a:pt x="1017" y="846"/>
                      <a:pt x="1160" y="846"/>
                    </a:cubicBezTo>
                    <a:cubicBezTo>
                      <a:pt x="1303" y="846"/>
                      <a:pt x="1442" y="807"/>
                      <a:pt x="1538" y="682"/>
                    </a:cubicBezTo>
                    <a:cubicBezTo>
                      <a:pt x="1573" y="634"/>
                      <a:pt x="1573" y="563"/>
                      <a:pt x="1526" y="515"/>
                    </a:cubicBezTo>
                    <a:cubicBezTo>
                      <a:pt x="1483" y="488"/>
                      <a:pt x="1439" y="481"/>
                      <a:pt x="1395" y="481"/>
                    </a:cubicBezTo>
                    <a:cubicBezTo>
                      <a:pt x="1342" y="481"/>
                      <a:pt x="1287" y="492"/>
                      <a:pt x="1228" y="492"/>
                    </a:cubicBezTo>
                    <a:cubicBezTo>
                      <a:pt x="1205" y="494"/>
                      <a:pt x="1181" y="495"/>
                      <a:pt x="1158" y="495"/>
                    </a:cubicBezTo>
                    <a:cubicBezTo>
                      <a:pt x="1047" y="495"/>
                      <a:pt x="933" y="473"/>
                      <a:pt x="835" y="444"/>
                    </a:cubicBezTo>
                    <a:cubicBezTo>
                      <a:pt x="585" y="349"/>
                      <a:pt x="359" y="206"/>
                      <a:pt x="169" y="15"/>
                    </a:cubicBezTo>
                    <a:cubicBezTo>
                      <a:pt x="156" y="5"/>
                      <a:pt x="143" y="0"/>
                      <a:pt x="129" y="0"/>
                    </a:cubicBezTo>
                    <a:close/>
                  </a:path>
                </a:pathLst>
              </a:custGeom>
              <a:solidFill>
                <a:srgbClr val="F7E8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0" name="Google Shape;3880;p42"/>
              <p:cNvSpPr/>
              <p:nvPr/>
            </p:nvSpPr>
            <p:spPr>
              <a:xfrm>
                <a:off x="3227132" y="4168737"/>
                <a:ext cx="76828" cy="38714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840" extrusionOk="0">
                    <a:moveTo>
                      <a:pt x="139" y="0"/>
                    </a:moveTo>
                    <a:cubicBezTo>
                      <a:pt x="67" y="0"/>
                      <a:pt x="0" y="149"/>
                      <a:pt x="71" y="230"/>
                    </a:cubicBezTo>
                    <a:lnTo>
                      <a:pt x="83" y="230"/>
                    </a:lnTo>
                    <a:cubicBezTo>
                      <a:pt x="297" y="480"/>
                      <a:pt x="523" y="706"/>
                      <a:pt x="821" y="766"/>
                    </a:cubicBezTo>
                    <a:cubicBezTo>
                      <a:pt x="956" y="793"/>
                      <a:pt x="1126" y="839"/>
                      <a:pt x="1289" y="839"/>
                    </a:cubicBezTo>
                    <a:cubicBezTo>
                      <a:pt x="1413" y="839"/>
                      <a:pt x="1533" y="812"/>
                      <a:pt x="1631" y="730"/>
                    </a:cubicBezTo>
                    <a:cubicBezTo>
                      <a:pt x="1666" y="682"/>
                      <a:pt x="1666" y="623"/>
                      <a:pt x="1631" y="575"/>
                    </a:cubicBezTo>
                    <a:cubicBezTo>
                      <a:pt x="1464" y="421"/>
                      <a:pt x="1202" y="492"/>
                      <a:pt x="1000" y="456"/>
                    </a:cubicBezTo>
                    <a:cubicBezTo>
                      <a:pt x="690" y="397"/>
                      <a:pt x="404" y="242"/>
                      <a:pt x="178" y="16"/>
                    </a:cubicBezTo>
                    <a:cubicBezTo>
                      <a:pt x="165" y="5"/>
                      <a:pt x="152" y="0"/>
                      <a:pt x="139" y="0"/>
                    </a:cubicBezTo>
                    <a:close/>
                  </a:path>
                </a:pathLst>
              </a:custGeom>
              <a:solidFill>
                <a:srgbClr val="F7E8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1" name="Google Shape;3881;p42"/>
              <p:cNvSpPr/>
              <p:nvPr/>
            </p:nvSpPr>
            <p:spPr>
              <a:xfrm>
                <a:off x="2865484" y="4454480"/>
                <a:ext cx="280995" cy="476960"/>
              </a:xfrm>
              <a:custGeom>
                <a:avLst/>
                <a:gdLst/>
                <a:ahLst/>
                <a:cxnLst/>
                <a:rect l="l" t="t" r="r" b="b"/>
                <a:pathLst>
                  <a:path w="6097" h="10349" extrusionOk="0">
                    <a:moveTo>
                      <a:pt x="3943" y="1"/>
                    </a:moveTo>
                    <a:cubicBezTo>
                      <a:pt x="3900" y="1"/>
                      <a:pt x="3858" y="19"/>
                      <a:pt x="3834" y="55"/>
                    </a:cubicBezTo>
                    <a:cubicBezTo>
                      <a:pt x="3679" y="186"/>
                      <a:pt x="3525" y="317"/>
                      <a:pt x="3346" y="412"/>
                    </a:cubicBezTo>
                    <a:cubicBezTo>
                      <a:pt x="2846" y="697"/>
                      <a:pt x="2251" y="971"/>
                      <a:pt x="2036" y="1662"/>
                    </a:cubicBezTo>
                    <a:cubicBezTo>
                      <a:pt x="1810" y="2352"/>
                      <a:pt x="2084" y="3186"/>
                      <a:pt x="1810" y="3853"/>
                    </a:cubicBezTo>
                    <a:cubicBezTo>
                      <a:pt x="1465" y="4674"/>
                      <a:pt x="596" y="5139"/>
                      <a:pt x="596" y="5139"/>
                    </a:cubicBezTo>
                    <a:cubicBezTo>
                      <a:pt x="0" y="5734"/>
                      <a:pt x="143" y="6948"/>
                      <a:pt x="1120" y="8377"/>
                    </a:cubicBezTo>
                    <a:cubicBezTo>
                      <a:pt x="1608" y="9091"/>
                      <a:pt x="2072" y="9961"/>
                      <a:pt x="2786" y="10342"/>
                    </a:cubicBezTo>
                    <a:cubicBezTo>
                      <a:pt x="2804" y="10347"/>
                      <a:pt x="2822" y="10349"/>
                      <a:pt x="2840" y="10349"/>
                    </a:cubicBezTo>
                    <a:cubicBezTo>
                      <a:pt x="2907" y="10349"/>
                      <a:pt x="2975" y="10315"/>
                      <a:pt x="3013" y="10258"/>
                    </a:cubicBezTo>
                    <a:cubicBezTo>
                      <a:pt x="3144" y="10056"/>
                      <a:pt x="3394" y="9687"/>
                      <a:pt x="3667" y="9294"/>
                    </a:cubicBezTo>
                    <a:cubicBezTo>
                      <a:pt x="3739" y="9187"/>
                      <a:pt x="3751" y="9044"/>
                      <a:pt x="3691" y="8925"/>
                    </a:cubicBezTo>
                    <a:cubicBezTo>
                      <a:pt x="3513" y="8627"/>
                      <a:pt x="3322" y="8329"/>
                      <a:pt x="3132" y="8044"/>
                    </a:cubicBezTo>
                    <a:cubicBezTo>
                      <a:pt x="3003" y="7873"/>
                      <a:pt x="3125" y="7567"/>
                      <a:pt x="3298" y="7567"/>
                    </a:cubicBezTo>
                    <a:cubicBezTo>
                      <a:pt x="3317" y="7567"/>
                      <a:pt x="3337" y="7571"/>
                      <a:pt x="3358" y="7579"/>
                    </a:cubicBezTo>
                    <a:cubicBezTo>
                      <a:pt x="3715" y="7734"/>
                      <a:pt x="4084" y="7841"/>
                      <a:pt x="4477" y="7901"/>
                    </a:cubicBezTo>
                    <a:lnTo>
                      <a:pt x="4668" y="7782"/>
                    </a:lnTo>
                    <a:cubicBezTo>
                      <a:pt x="4953" y="7305"/>
                      <a:pt x="5203" y="6805"/>
                      <a:pt x="5394" y="6293"/>
                    </a:cubicBezTo>
                    <a:cubicBezTo>
                      <a:pt x="5442" y="6174"/>
                      <a:pt x="5418" y="6043"/>
                      <a:pt x="5334" y="5948"/>
                    </a:cubicBezTo>
                    <a:cubicBezTo>
                      <a:pt x="4334" y="5186"/>
                      <a:pt x="3156" y="4686"/>
                      <a:pt x="2620" y="3436"/>
                    </a:cubicBezTo>
                    <a:cubicBezTo>
                      <a:pt x="2533" y="3242"/>
                      <a:pt x="2662" y="2999"/>
                      <a:pt x="2820" y="2999"/>
                    </a:cubicBezTo>
                    <a:cubicBezTo>
                      <a:pt x="2836" y="2999"/>
                      <a:pt x="2853" y="3002"/>
                      <a:pt x="2870" y="3007"/>
                    </a:cubicBezTo>
                    <a:lnTo>
                      <a:pt x="3703" y="3341"/>
                    </a:lnTo>
                    <a:cubicBezTo>
                      <a:pt x="3721" y="3347"/>
                      <a:pt x="3738" y="3350"/>
                      <a:pt x="3755" y="3350"/>
                    </a:cubicBezTo>
                    <a:cubicBezTo>
                      <a:pt x="3922" y="3350"/>
                      <a:pt x="4048" y="3049"/>
                      <a:pt x="3929" y="2876"/>
                    </a:cubicBezTo>
                    <a:lnTo>
                      <a:pt x="3906" y="2841"/>
                    </a:lnTo>
                    <a:cubicBezTo>
                      <a:pt x="3787" y="2668"/>
                      <a:pt x="3913" y="2367"/>
                      <a:pt x="4089" y="2367"/>
                    </a:cubicBezTo>
                    <a:cubicBezTo>
                      <a:pt x="4107" y="2367"/>
                      <a:pt x="4125" y="2370"/>
                      <a:pt x="4144" y="2376"/>
                    </a:cubicBezTo>
                    <a:cubicBezTo>
                      <a:pt x="4580" y="2532"/>
                      <a:pt x="5033" y="2616"/>
                      <a:pt x="5495" y="2616"/>
                    </a:cubicBezTo>
                    <a:cubicBezTo>
                      <a:pt x="5600" y="2616"/>
                      <a:pt x="5705" y="2611"/>
                      <a:pt x="5811" y="2602"/>
                    </a:cubicBezTo>
                    <a:cubicBezTo>
                      <a:pt x="6001" y="2591"/>
                      <a:pt x="6096" y="2257"/>
                      <a:pt x="5953" y="2102"/>
                    </a:cubicBezTo>
                    <a:cubicBezTo>
                      <a:pt x="5334" y="1412"/>
                      <a:pt x="4691" y="733"/>
                      <a:pt x="4060" y="55"/>
                    </a:cubicBezTo>
                    <a:cubicBezTo>
                      <a:pt x="4031" y="19"/>
                      <a:pt x="3986" y="1"/>
                      <a:pt x="3943" y="1"/>
                    </a:cubicBezTo>
                    <a:close/>
                  </a:path>
                </a:pathLst>
              </a:custGeom>
              <a:solidFill>
                <a:srgbClr val="F7B3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2" name="Google Shape;3882;p42"/>
              <p:cNvSpPr/>
              <p:nvPr/>
            </p:nvSpPr>
            <p:spPr>
              <a:xfrm>
                <a:off x="3051493" y="3968210"/>
                <a:ext cx="387458" cy="496408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10771" extrusionOk="0">
                    <a:moveTo>
                      <a:pt x="5501" y="0"/>
                    </a:moveTo>
                    <a:cubicBezTo>
                      <a:pt x="5466" y="0"/>
                      <a:pt x="5430" y="3"/>
                      <a:pt x="5394" y="9"/>
                    </a:cubicBezTo>
                    <a:cubicBezTo>
                      <a:pt x="5323" y="21"/>
                      <a:pt x="5251" y="33"/>
                      <a:pt x="5180" y="69"/>
                    </a:cubicBezTo>
                    <a:cubicBezTo>
                      <a:pt x="5061" y="92"/>
                      <a:pt x="4942" y="140"/>
                      <a:pt x="4846" y="200"/>
                    </a:cubicBezTo>
                    <a:cubicBezTo>
                      <a:pt x="4739" y="259"/>
                      <a:pt x="4632" y="330"/>
                      <a:pt x="4549" y="414"/>
                    </a:cubicBezTo>
                    <a:cubicBezTo>
                      <a:pt x="4263" y="581"/>
                      <a:pt x="4049" y="842"/>
                      <a:pt x="3918" y="1152"/>
                    </a:cubicBezTo>
                    <a:cubicBezTo>
                      <a:pt x="3739" y="1462"/>
                      <a:pt x="3632" y="1807"/>
                      <a:pt x="3596" y="2164"/>
                    </a:cubicBezTo>
                    <a:cubicBezTo>
                      <a:pt x="3549" y="2545"/>
                      <a:pt x="3572" y="2974"/>
                      <a:pt x="3382" y="3283"/>
                    </a:cubicBezTo>
                    <a:cubicBezTo>
                      <a:pt x="3156" y="3676"/>
                      <a:pt x="2703" y="3688"/>
                      <a:pt x="2477" y="4081"/>
                    </a:cubicBezTo>
                    <a:cubicBezTo>
                      <a:pt x="2346" y="4307"/>
                      <a:pt x="2334" y="4617"/>
                      <a:pt x="2251" y="4891"/>
                    </a:cubicBezTo>
                    <a:cubicBezTo>
                      <a:pt x="2048" y="5653"/>
                      <a:pt x="1477" y="6081"/>
                      <a:pt x="989" y="6557"/>
                    </a:cubicBezTo>
                    <a:cubicBezTo>
                      <a:pt x="501" y="7022"/>
                      <a:pt x="1" y="7760"/>
                      <a:pt x="120" y="8498"/>
                    </a:cubicBezTo>
                    <a:cubicBezTo>
                      <a:pt x="167" y="8808"/>
                      <a:pt x="310" y="9058"/>
                      <a:pt x="334" y="9379"/>
                    </a:cubicBezTo>
                    <a:cubicBezTo>
                      <a:pt x="346" y="9463"/>
                      <a:pt x="346" y="9534"/>
                      <a:pt x="334" y="9617"/>
                    </a:cubicBezTo>
                    <a:cubicBezTo>
                      <a:pt x="311" y="9824"/>
                      <a:pt x="421" y="9987"/>
                      <a:pt x="568" y="9987"/>
                    </a:cubicBezTo>
                    <a:cubicBezTo>
                      <a:pt x="574" y="9987"/>
                      <a:pt x="579" y="9987"/>
                      <a:pt x="584" y="9986"/>
                    </a:cubicBezTo>
                    <a:cubicBezTo>
                      <a:pt x="646" y="9981"/>
                      <a:pt x="707" y="9978"/>
                      <a:pt x="769" y="9978"/>
                    </a:cubicBezTo>
                    <a:cubicBezTo>
                      <a:pt x="1364" y="9978"/>
                      <a:pt x="1964" y="10224"/>
                      <a:pt x="2525" y="10451"/>
                    </a:cubicBezTo>
                    <a:cubicBezTo>
                      <a:pt x="2954" y="10627"/>
                      <a:pt x="3424" y="10770"/>
                      <a:pt x="3888" y="10770"/>
                    </a:cubicBezTo>
                    <a:cubicBezTo>
                      <a:pt x="3990" y="10770"/>
                      <a:pt x="4091" y="10763"/>
                      <a:pt x="4192" y="10748"/>
                    </a:cubicBezTo>
                    <a:cubicBezTo>
                      <a:pt x="4501" y="10713"/>
                      <a:pt x="4573" y="10106"/>
                      <a:pt x="4275" y="10022"/>
                    </a:cubicBezTo>
                    <a:cubicBezTo>
                      <a:pt x="3572" y="9844"/>
                      <a:pt x="2930" y="9498"/>
                      <a:pt x="2370" y="9034"/>
                    </a:cubicBezTo>
                    <a:cubicBezTo>
                      <a:pt x="2144" y="8853"/>
                      <a:pt x="2304" y="8351"/>
                      <a:pt x="2565" y="8351"/>
                    </a:cubicBezTo>
                    <a:cubicBezTo>
                      <a:pt x="2579" y="8351"/>
                      <a:pt x="2593" y="8352"/>
                      <a:pt x="2608" y="8355"/>
                    </a:cubicBezTo>
                    <a:cubicBezTo>
                      <a:pt x="2918" y="8427"/>
                      <a:pt x="3227" y="8486"/>
                      <a:pt x="3549" y="8522"/>
                    </a:cubicBezTo>
                    <a:cubicBezTo>
                      <a:pt x="3555" y="8523"/>
                      <a:pt x="3561" y="8523"/>
                      <a:pt x="3567" y="8523"/>
                    </a:cubicBezTo>
                    <a:cubicBezTo>
                      <a:pt x="3829" y="8523"/>
                      <a:pt x="3972" y="8018"/>
                      <a:pt x="3751" y="7831"/>
                    </a:cubicBezTo>
                    <a:lnTo>
                      <a:pt x="3727" y="7808"/>
                    </a:lnTo>
                    <a:cubicBezTo>
                      <a:pt x="3506" y="7621"/>
                      <a:pt x="3649" y="7116"/>
                      <a:pt x="3912" y="7116"/>
                    </a:cubicBezTo>
                    <a:cubicBezTo>
                      <a:pt x="3918" y="7116"/>
                      <a:pt x="3924" y="7117"/>
                      <a:pt x="3930" y="7117"/>
                    </a:cubicBezTo>
                    <a:cubicBezTo>
                      <a:pt x="4027" y="7130"/>
                      <a:pt x="4125" y="7136"/>
                      <a:pt x="4223" y="7136"/>
                    </a:cubicBezTo>
                    <a:cubicBezTo>
                      <a:pt x="4497" y="7136"/>
                      <a:pt x="4774" y="7089"/>
                      <a:pt x="5037" y="7010"/>
                    </a:cubicBezTo>
                    <a:cubicBezTo>
                      <a:pt x="5263" y="6927"/>
                      <a:pt x="5346" y="6534"/>
                      <a:pt x="5192" y="6343"/>
                    </a:cubicBezTo>
                    <a:cubicBezTo>
                      <a:pt x="4930" y="6045"/>
                      <a:pt x="4692" y="5712"/>
                      <a:pt x="4489" y="5367"/>
                    </a:cubicBezTo>
                    <a:cubicBezTo>
                      <a:pt x="4360" y="5132"/>
                      <a:pt x="4508" y="4747"/>
                      <a:pt x="4741" y="4747"/>
                    </a:cubicBezTo>
                    <a:cubicBezTo>
                      <a:pt x="4744" y="4747"/>
                      <a:pt x="4748" y="4748"/>
                      <a:pt x="4751" y="4748"/>
                    </a:cubicBezTo>
                    <a:cubicBezTo>
                      <a:pt x="4774" y="4748"/>
                      <a:pt x="4797" y="4748"/>
                      <a:pt x="4820" y="4748"/>
                    </a:cubicBezTo>
                    <a:cubicBezTo>
                      <a:pt x="5344" y="4748"/>
                      <a:pt x="5855" y="4618"/>
                      <a:pt x="6323" y="4379"/>
                    </a:cubicBezTo>
                    <a:cubicBezTo>
                      <a:pt x="6537" y="4236"/>
                      <a:pt x="6597" y="3938"/>
                      <a:pt x="6442" y="3724"/>
                    </a:cubicBezTo>
                    <a:cubicBezTo>
                      <a:pt x="5882" y="3164"/>
                      <a:pt x="5394" y="2545"/>
                      <a:pt x="4954" y="1902"/>
                    </a:cubicBezTo>
                    <a:cubicBezTo>
                      <a:pt x="4954" y="1890"/>
                      <a:pt x="4954" y="1878"/>
                      <a:pt x="4954" y="1878"/>
                    </a:cubicBezTo>
                    <a:cubicBezTo>
                      <a:pt x="4870" y="1664"/>
                      <a:pt x="4775" y="1378"/>
                      <a:pt x="4835" y="1116"/>
                    </a:cubicBezTo>
                    <a:cubicBezTo>
                      <a:pt x="4870" y="1009"/>
                      <a:pt x="4906" y="926"/>
                      <a:pt x="4977" y="842"/>
                    </a:cubicBezTo>
                    <a:cubicBezTo>
                      <a:pt x="5085" y="723"/>
                      <a:pt x="5204" y="628"/>
                      <a:pt x="5346" y="545"/>
                    </a:cubicBezTo>
                    <a:cubicBezTo>
                      <a:pt x="5358" y="533"/>
                      <a:pt x="5370" y="521"/>
                      <a:pt x="5382" y="509"/>
                    </a:cubicBezTo>
                    <a:cubicBezTo>
                      <a:pt x="5454" y="497"/>
                      <a:pt x="5537" y="473"/>
                      <a:pt x="5597" y="461"/>
                    </a:cubicBezTo>
                    <a:cubicBezTo>
                      <a:pt x="5754" y="419"/>
                      <a:pt x="5911" y="397"/>
                      <a:pt x="6071" y="397"/>
                    </a:cubicBezTo>
                    <a:cubicBezTo>
                      <a:pt x="6177" y="397"/>
                      <a:pt x="6285" y="407"/>
                      <a:pt x="6394" y="426"/>
                    </a:cubicBezTo>
                    <a:cubicBezTo>
                      <a:pt x="6656" y="497"/>
                      <a:pt x="6894" y="652"/>
                      <a:pt x="7085" y="866"/>
                    </a:cubicBezTo>
                    <a:cubicBezTo>
                      <a:pt x="7275" y="1092"/>
                      <a:pt x="7454" y="1331"/>
                      <a:pt x="7609" y="1593"/>
                    </a:cubicBezTo>
                    <a:cubicBezTo>
                      <a:pt x="7763" y="1843"/>
                      <a:pt x="7883" y="2128"/>
                      <a:pt x="7954" y="2426"/>
                    </a:cubicBezTo>
                    <a:cubicBezTo>
                      <a:pt x="8025" y="2676"/>
                      <a:pt x="7978" y="2950"/>
                      <a:pt x="7799" y="3152"/>
                    </a:cubicBezTo>
                    <a:cubicBezTo>
                      <a:pt x="7621" y="3367"/>
                      <a:pt x="7359" y="3438"/>
                      <a:pt x="7073" y="3521"/>
                    </a:cubicBezTo>
                    <a:lnTo>
                      <a:pt x="7073" y="3569"/>
                    </a:lnTo>
                    <a:cubicBezTo>
                      <a:pt x="7204" y="3629"/>
                      <a:pt x="7347" y="3652"/>
                      <a:pt x="7490" y="3664"/>
                    </a:cubicBezTo>
                    <a:cubicBezTo>
                      <a:pt x="7656" y="3664"/>
                      <a:pt x="7811" y="3617"/>
                      <a:pt x="7954" y="3509"/>
                    </a:cubicBezTo>
                    <a:cubicBezTo>
                      <a:pt x="8133" y="3367"/>
                      <a:pt x="8264" y="3164"/>
                      <a:pt x="8335" y="2950"/>
                    </a:cubicBezTo>
                    <a:cubicBezTo>
                      <a:pt x="8394" y="2700"/>
                      <a:pt x="8406" y="2450"/>
                      <a:pt x="8359" y="2200"/>
                    </a:cubicBezTo>
                    <a:cubicBezTo>
                      <a:pt x="8311" y="2009"/>
                      <a:pt x="8252" y="1819"/>
                      <a:pt x="8156" y="1640"/>
                    </a:cubicBezTo>
                    <a:lnTo>
                      <a:pt x="8025" y="1414"/>
                    </a:lnTo>
                    <a:cubicBezTo>
                      <a:pt x="7990" y="1343"/>
                      <a:pt x="7930" y="1271"/>
                      <a:pt x="7883" y="1212"/>
                    </a:cubicBezTo>
                    <a:cubicBezTo>
                      <a:pt x="7704" y="950"/>
                      <a:pt x="7466" y="747"/>
                      <a:pt x="7192" y="604"/>
                    </a:cubicBezTo>
                    <a:cubicBezTo>
                      <a:pt x="6942" y="461"/>
                      <a:pt x="6680" y="354"/>
                      <a:pt x="6418" y="247"/>
                    </a:cubicBezTo>
                    <a:cubicBezTo>
                      <a:pt x="6168" y="128"/>
                      <a:pt x="5894" y="45"/>
                      <a:pt x="5608" y="9"/>
                    </a:cubicBezTo>
                    <a:cubicBezTo>
                      <a:pt x="5573" y="3"/>
                      <a:pt x="5537" y="0"/>
                      <a:pt x="55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3" name="Google Shape;3883;p42"/>
              <p:cNvSpPr/>
              <p:nvPr/>
            </p:nvSpPr>
            <p:spPr>
              <a:xfrm>
                <a:off x="3161918" y="4230863"/>
                <a:ext cx="108582" cy="106416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2309" extrusionOk="0">
                    <a:moveTo>
                      <a:pt x="149" y="1"/>
                    </a:moveTo>
                    <a:cubicBezTo>
                      <a:pt x="76" y="1"/>
                      <a:pt x="0" y="85"/>
                      <a:pt x="10" y="204"/>
                    </a:cubicBezTo>
                    <a:cubicBezTo>
                      <a:pt x="52" y="1208"/>
                      <a:pt x="1092" y="2308"/>
                      <a:pt x="1890" y="2308"/>
                    </a:cubicBezTo>
                    <a:cubicBezTo>
                      <a:pt x="1982" y="2308"/>
                      <a:pt x="2070" y="2294"/>
                      <a:pt x="2153" y="2263"/>
                    </a:cubicBezTo>
                    <a:cubicBezTo>
                      <a:pt x="2308" y="2180"/>
                      <a:pt x="2355" y="1990"/>
                      <a:pt x="2248" y="1847"/>
                    </a:cubicBezTo>
                    <a:cubicBezTo>
                      <a:pt x="1927" y="1513"/>
                      <a:pt x="1486" y="1442"/>
                      <a:pt x="1141" y="1120"/>
                    </a:cubicBezTo>
                    <a:cubicBezTo>
                      <a:pt x="795" y="811"/>
                      <a:pt x="557" y="311"/>
                      <a:pt x="212" y="25"/>
                    </a:cubicBezTo>
                    <a:cubicBezTo>
                      <a:pt x="193" y="8"/>
                      <a:pt x="171" y="1"/>
                      <a:pt x="149" y="1"/>
                    </a:cubicBezTo>
                    <a:close/>
                  </a:path>
                </a:pathLst>
              </a:custGeom>
              <a:solidFill>
                <a:srgbClr val="F7E8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4" name="Google Shape;3884;p42"/>
              <p:cNvSpPr/>
              <p:nvPr/>
            </p:nvSpPr>
            <p:spPr>
              <a:xfrm>
                <a:off x="2786997" y="4459688"/>
                <a:ext cx="214076" cy="386444"/>
              </a:xfrm>
              <a:custGeom>
                <a:avLst/>
                <a:gdLst/>
                <a:ahLst/>
                <a:cxnLst/>
                <a:rect l="l" t="t" r="r" b="b"/>
                <a:pathLst>
                  <a:path w="4645" h="8385" extrusionOk="0">
                    <a:moveTo>
                      <a:pt x="2670" y="0"/>
                    </a:moveTo>
                    <a:cubicBezTo>
                      <a:pt x="2627" y="0"/>
                      <a:pt x="2584" y="26"/>
                      <a:pt x="2561" y="73"/>
                    </a:cubicBezTo>
                    <a:cubicBezTo>
                      <a:pt x="2453" y="204"/>
                      <a:pt x="2334" y="334"/>
                      <a:pt x="2203" y="442"/>
                    </a:cubicBezTo>
                    <a:cubicBezTo>
                      <a:pt x="1822" y="775"/>
                      <a:pt x="1358" y="1108"/>
                      <a:pt x="1251" y="1704"/>
                    </a:cubicBezTo>
                    <a:cubicBezTo>
                      <a:pt x="1132" y="2287"/>
                      <a:pt x="1453" y="2894"/>
                      <a:pt x="1287" y="3478"/>
                    </a:cubicBezTo>
                    <a:cubicBezTo>
                      <a:pt x="1084" y="4192"/>
                      <a:pt x="417" y="4728"/>
                      <a:pt x="417" y="4728"/>
                    </a:cubicBezTo>
                    <a:cubicBezTo>
                      <a:pt x="1" y="5323"/>
                      <a:pt x="239" y="6252"/>
                      <a:pt x="1179" y="7169"/>
                    </a:cubicBezTo>
                    <a:cubicBezTo>
                      <a:pt x="1668" y="7633"/>
                      <a:pt x="2132" y="8228"/>
                      <a:pt x="2751" y="8383"/>
                    </a:cubicBezTo>
                    <a:cubicBezTo>
                      <a:pt x="2760" y="8384"/>
                      <a:pt x="2768" y="8385"/>
                      <a:pt x="2776" y="8385"/>
                    </a:cubicBezTo>
                    <a:cubicBezTo>
                      <a:pt x="2849" y="8385"/>
                      <a:pt x="2908" y="8340"/>
                      <a:pt x="2930" y="8276"/>
                    </a:cubicBezTo>
                    <a:cubicBezTo>
                      <a:pt x="3025" y="8097"/>
                      <a:pt x="3192" y="7752"/>
                      <a:pt x="3370" y="7383"/>
                    </a:cubicBezTo>
                    <a:cubicBezTo>
                      <a:pt x="3418" y="7288"/>
                      <a:pt x="3418" y="7181"/>
                      <a:pt x="3358" y="7085"/>
                    </a:cubicBezTo>
                    <a:cubicBezTo>
                      <a:pt x="3180" y="6883"/>
                      <a:pt x="2989" y="6692"/>
                      <a:pt x="2799" y="6514"/>
                    </a:cubicBezTo>
                    <a:cubicBezTo>
                      <a:pt x="2675" y="6390"/>
                      <a:pt x="2764" y="6094"/>
                      <a:pt x="2916" y="6094"/>
                    </a:cubicBezTo>
                    <a:cubicBezTo>
                      <a:pt x="2924" y="6094"/>
                      <a:pt x="2933" y="6095"/>
                      <a:pt x="2942" y="6097"/>
                    </a:cubicBezTo>
                    <a:cubicBezTo>
                      <a:pt x="3129" y="6126"/>
                      <a:pt x="3321" y="6142"/>
                      <a:pt x="3514" y="6142"/>
                    </a:cubicBezTo>
                    <a:cubicBezTo>
                      <a:pt x="3640" y="6142"/>
                      <a:pt x="3767" y="6135"/>
                      <a:pt x="3894" y="6121"/>
                    </a:cubicBezTo>
                    <a:lnTo>
                      <a:pt x="4037" y="5990"/>
                    </a:lnTo>
                    <a:cubicBezTo>
                      <a:pt x="4227" y="5561"/>
                      <a:pt x="4382" y="5121"/>
                      <a:pt x="4489" y="4668"/>
                    </a:cubicBezTo>
                    <a:cubicBezTo>
                      <a:pt x="4513" y="4573"/>
                      <a:pt x="4478" y="4478"/>
                      <a:pt x="4394" y="4418"/>
                    </a:cubicBezTo>
                    <a:cubicBezTo>
                      <a:pt x="3501" y="4013"/>
                      <a:pt x="2477" y="3859"/>
                      <a:pt x="1906" y="2978"/>
                    </a:cubicBezTo>
                    <a:cubicBezTo>
                      <a:pt x="1813" y="2826"/>
                      <a:pt x="1913" y="2584"/>
                      <a:pt x="2062" y="2584"/>
                    </a:cubicBezTo>
                    <a:cubicBezTo>
                      <a:pt x="2065" y="2584"/>
                      <a:pt x="2069" y="2584"/>
                      <a:pt x="2072" y="2585"/>
                    </a:cubicBezTo>
                    <a:lnTo>
                      <a:pt x="2799" y="2680"/>
                    </a:lnTo>
                    <a:cubicBezTo>
                      <a:pt x="2804" y="2681"/>
                      <a:pt x="2810" y="2681"/>
                      <a:pt x="2816" y="2681"/>
                    </a:cubicBezTo>
                    <a:cubicBezTo>
                      <a:pt x="2961" y="2681"/>
                      <a:pt x="3056" y="2390"/>
                      <a:pt x="2930" y="2275"/>
                    </a:cubicBezTo>
                    <a:lnTo>
                      <a:pt x="2906" y="2251"/>
                    </a:lnTo>
                    <a:cubicBezTo>
                      <a:pt x="2791" y="2125"/>
                      <a:pt x="2875" y="1833"/>
                      <a:pt x="3031" y="1833"/>
                    </a:cubicBezTo>
                    <a:cubicBezTo>
                      <a:pt x="3037" y="1833"/>
                      <a:pt x="3043" y="1834"/>
                      <a:pt x="3049" y="1835"/>
                    </a:cubicBezTo>
                    <a:cubicBezTo>
                      <a:pt x="3157" y="1846"/>
                      <a:pt x="3266" y="1851"/>
                      <a:pt x="3374" y="1851"/>
                    </a:cubicBezTo>
                    <a:cubicBezTo>
                      <a:pt x="3740" y="1851"/>
                      <a:pt x="4102" y="1790"/>
                      <a:pt x="4442" y="1680"/>
                    </a:cubicBezTo>
                    <a:cubicBezTo>
                      <a:pt x="4608" y="1597"/>
                      <a:pt x="4644" y="1382"/>
                      <a:pt x="4513" y="1251"/>
                    </a:cubicBezTo>
                    <a:lnTo>
                      <a:pt x="2739" y="25"/>
                    </a:lnTo>
                    <a:cubicBezTo>
                      <a:pt x="2718" y="8"/>
                      <a:pt x="2694" y="0"/>
                      <a:pt x="2670" y="0"/>
                    </a:cubicBezTo>
                    <a:close/>
                  </a:path>
                </a:pathLst>
              </a:custGeom>
              <a:solidFill>
                <a:srgbClr val="F7B3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5" name="Google Shape;3885;p42"/>
              <p:cNvSpPr/>
              <p:nvPr/>
            </p:nvSpPr>
            <p:spPr>
              <a:xfrm>
                <a:off x="3024762" y="4086333"/>
                <a:ext cx="968" cy="1014"/>
              </a:xfrm>
              <a:custGeom>
                <a:avLst/>
                <a:gdLst/>
                <a:ahLst/>
                <a:cxnLst/>
                <a:rect l="l" t="t" r="r" b="b"/>
                <a:pathLst>
                  <a:path w="21" h="22" extrusionOk="0">
                    <a:moveTo>
                      <a:pt x="11" y="1"/>
                    </a:moveTo>
                    <a:cubicBezTo>
                      <a:pt x="4" y="1"/>
                      <a:pt x="1" y="9"/>
                      <a:pt x="9" y="18"/>
                    </a:cubicBezTo>
                    <a:cubicBezTo>
                      <a:pt x="9" y="20"/>
                      <a:pt x="10" y="21"/>
                      <a:pt x="10" y="21"/>
                    </a:cubicBezTo>
                    <a:cubicBezTo>
                      <a:pt x="13" y="21"/>
                      <a:pt x="21" y="6"/>
                      <a:pt x="21" y="6"/>
                    </a:cubicBezTo>
                    <a:cubicBezTo>
                      <a:pt x="17" y="2"/>
                      <a:pt x="14" y="1"/>
                      <a:pt x="11" y="1"/>
                    </a:cubicBezTo>
                    <a:close/>
                  </a:path>
                </a:pathLst>
              </a:custGeom>
              <a:solidFill>
                <a:srgbClr val="85CE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6" name="Google Shape;3886;p42"/>
              <p:cNvSpPr/>
              <p:nvPr/>
            </p:nvSpPr>
            <p:spPr>
              <a:xfrm>
                <a:off x="2573565" y="3932078"/>
                <a:ext cx="412667" cy="994937"/>
              </a:xfrm>
              <a:custGeom>
                <a:avLst/>
                <a:gdLst/>
                <a:ahLst/>
                <a:cxnLst/>
                <a:rect l="l" t="t" r="r" b="b"/>
                <a:pathLst>
                  <a:path w="8954" h="21588" extrusionOk="0">
                    <a:moveTo>
                      <a:pt x="3212" y="0"/>
                    </a:moveTo>
                    <a:cubicBezTo>
                      <a:pt x="2564" y="0"/>
                      <a:pt x="1951" y="121"/>
                      <a:pt x="1429" y="507"/>
                    </a:cubicBezTo>
                    <a:cubicBezTo>
                      <a:pt x="453" y="1222"/>
                      <a:pt x="0" y="3186"/>
                      <a:pt x="846" y="4436"/>
                    </a:cubicBezTo>
                    <a:cubicBezTo>
                      <a:pt x="1048" y="4734"/>
                      <a:pt x="1322" y="5008"/>
                      <a:pt x="1381" y="5377"/>
                    </a:cubicBezTo>
                    <a:cubicBezTo>
                      <a:pt x="1453" y="5853"/>
                      <a:pt x="1155" y="6258"/>
                      <a:pt x="1227" y="6722"/>
                    </a:cubicBezTo>
                    <a:cubicBezTo>
                      <a:pt x="1286" y="6996"/>
                      <a:pt x="1453" y="7222"/>
                      <a:pt x="1572" y="7472"/>
                    </a:cubicBezTo>
                    <a:cubicBezTo>
                      <a:pt x="1881" y="8163"/>
                      <a:pt x="1762" y="8973"/>
                      <a:pt x="1715" y="9711"/>
                    </a:cubicBezTo>
                    <a:cubicBezTo>
                      <a:pt x="1667" y="10461"/>
                      <a:pt x="1762" y="11401"/>
                      <a:pt x="2286" y="11794"/>
                    </a:cubicBezTo>
                    <a:cubicBezTo>
                      <a:pt x="2512" y="11961"/>
                      <a:pt x="2762" y="11997"/>
                      <a:pt x="2977" y="12187"/>
                    </a:cubicBezTo>
                    <a:cubicBezTo>
                      <a:pt x="3441" y="12628"/>
                      <a:pt x="3405" y="13533"/>
                      <a:pt x="3227" y="14164"/>
                    </a:cubicBezTo>
                    <a:cubicBezTo>
                      <a:pt x="3060" y="14795"/>
                      <a:pt x="2822" y="15521"/>
                      <a:pt x="3084" y="16188"/>
                    </a:cubicBezTo>
                    <a:cubicBezTo>
                      <a:pt x="3346" y="16855"/>
                      <a:pt x="4036" y="17164"/>
                      <a:pt x="4251" y="17867"/>
                    </a:cubicBezTo>
                    <a:cubicBezTo>
                      <a:pt x="4513" y="18724"/>
                      <a:pt x="4191" y="19807"/>
                      <a:pt x="4191" y="19807"/>
                    </a:cubicBezTo>
                    <a:cubicBezTo>
                      <a:pt x="4156" y="20748"/>
                      <a:pt x="4989" y="21427"/>
                      <a:pt x="6513" y="21510"/>
                    </a:cubicBezTo>
                    <a:cubicBezTo>
                      <a:pt x="6899" y="21533"/>
                      <a:pt x="7301" y="21588"/>
                      <a:pt x="7697" y="21588"/>
                    </a:cubicBezTo>
                    <a:cubicBezTo>
                      <a:pt x="8132" y="21588"/>
                      <a:pt x="8561" y="21521"/>
                      <a:pt x="8954" y="21272"/>
                    </a:cubicBezTo>
                    <a:cubicBezTo>
                      <a:pt x="8954" y="21272"/>
                      <a:pt x="8680" y="18581"/>
                      <a:pt x="8597" y="18045"/>
                    </a:cubicBezTo>
                    <a:cubicBezTo>
                      <a:pt x="8430" y="17069"/>
                      <a:pt x="8227" y="16009"/>
                      <a:pt x="7644" y="15307"/>
                    </a:cubicBezTo>
                    <a:cubicBezTo>
                      <a:pt x="7525" y="15176"/>
                      <a:pt x="7430" y="15045"/>
                      <a:pt x="7334" y="14902"/>
                    </a:cubicBezTo>
                    <a:cubicBezTo>
                      <a:pt x="7192" y="14604"/>
                      <a:pt x="7192" y="14247"/>
                      <a:pt x="7192" y="13914"/>
                    </a:cubicBezTo>
                    <a:lnTo>
                      <a:pt x="7275" y="9389"/>
                    </a:lnTo>
                    <a:cubicBezTo>
                      <a:pt x="7287" y="8854"/>
                      <a:pt x="7299" y="8282"/>
                      <a:pt x="7132" y="7758"/>
                    </a:cubicBezTo>
                    <a:cubicBezTo>
                      <a:pt x="6942" y="7175"/>
                      <a:pt x="6549" y="6710"/>
                      <a:pt x="6418" y="6115"/>
                    </a:cubicBezTo>
                    <a:cubicBezTo>
                      <a:pt x="6251" y="5413"/>
                      <a:pt x="6501" y="4710"/>
                      <a:pt x="6358" y="3996"/>
                    </a:cubicBezTo>
                    <a:cubicBezTo>
                      <a:pt x="6227" y="3281"/>
                      <a:pt x="5727" y="2734"/>
                      <a:pt x="5334" y="2174"/>
                    </a:cubicBezTo>
                    <a:cubicBezTo>
                      <a:pt x="5144" y="1912"/>
                      <a:pt x="5001" y="1626"/>
                      <a:pt x="4882" y="1329"/>
                    </a:cubicBezTo>
                    <a:cubicBezTo>
                      <a:pt x="4620" y="579"/>
                      <a:pt x="4072" y="43"/>
                      <a:pt x="3489" y="7"/>
                    </a:cubicBezTo>
                    <a:cubicBezTo>
                      <a:pt x="3396" y="3"/>
                      <a:pt x="3304" y="0"/>
                      <a:pt x="32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7" name="Google Shape;3887;p42"/>
              <p:cNvSpPr/>
              <p:nvPr/>
            </p:nvSpPr>
            <p:spPr>
              <a:xfrm>
                <a:off x="2816354" y="4262571"/>
                <a:ext cx="54890" cy="37884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822" extrusionOk="0">
                    <a:moveTo>
                      <a:pt x="939" y="1"/>
                    </a:moveTo>
                    <a:cubicBezTo>
                      <a:pt x="930" y="1"/>
                      <a:pt x="921" y="2"/>
                      <a:pt x="912" y="4"/>
                    </a:cubicBezTo>
                    <a:cubicBezTo>
                      <a:pt x="685" y="39"/>
                      <a:pt x="471" y="147"/>
                      <a:pt x="257" y="218"/>
                    </a:cubicBezTo>
                    <a:cubicBezTo>
                      <a:pt x="0" y="285"/>
                      <a:pt x="88" y="821"/>
                      <a:pt x="325" y="821"/>
                    </a:cubicBezTo>
                    <a:cubicBezTo>
                      <a:pt x="341" y="821"/>
                      <a:pt x="358" y="819"/>
                      <a:pt x="376" y="813"/>
                    </a:cubicBezTo>
                    <a:cubicBezTo>
                      <a:pt x="638" y="754"/>
                      <a:pt x="888" y="611"/>
                      <a:pt x="1078" y="409"/>
                    </a:cubicBezTo>
                    <a:cubicBezTo>
                      <a:pt x="1191" y="274"/>
                      <a:pt x="1091" y="1"/>
                      <a:pt x="939" y="1"/>
                    </a:cubicBezTo>
                    <a:close/>
                  </a:path>
                </a:pathLst>
              </a:custGeom>
              <a:solidFill>
                <a:srgbClr val="FFFFFF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8" name="Google Shape;3888;p42"/>
              <p:cNvSpPr/>
              <p:nvPr/>
            </p:nvSpPr>
            <p:spPr>
              <a:xfrm>
                <a:off x="2605919" y="4088775"/>
                <a:ext cx="1152" cy="1152"/>
              </a:xfrm>
              <a:custGeom>
                <a:avLst/>
                <a:gdLst/>
                <a:ahLst/>
                <a:cxnLst/>
                <a:rect l="l" t="t" r="r" b="b"/>
                <a:pathLst>
                  <a:path w="25" h="25" extrusionOk="0">
                    <a:moveTo>
                      <a:pt x="13" y="0"/>
                    </a:moveTo>
                    <a:cubicBezTo>
                      <a:pt x="1" y="0"/>
                      <a:pt x="1" y="24"/>
                      <a:pt x="13" y="24"/>
                    </a:cubicBezTo>
                    <a:cubicBezTo>
                      <a:pt x="25" y="24"/>
                      <a:pt x="25" y="0"/>
                      <a:pt x="13" y="0"/>
                    </a:cubicBezTo>
                    <a:close/>
                  </a:path>
                </a:pathLst>
              </a:custGeom>
              <a:solidFill>
                <a:srgbClr val="3FAF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9" name="Google Shape;3889;p42"/>
              <p:cNvSpPr/>
              <p:nvPr/>
            </p:nvSpPr>
            <p:spPr>
              <a:xfrm>
                <a:off x="2784277" y="4100389"/>
                <a:ext cx="58762" cy="5701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237" extrusionOk="0">
                    <a:moveTo>
                      <a:pt x="790" y="0"/>
                    </a:moveTo>
                    <a:cubicBezTo>
                      <a:pt x="445" y="0"/>
                      <a:pt x="162" y="279"/>
                      <a:pt x="60" y="725"/>
                    </a:cubicBezTo>
                    <a:cubicBezTo>
                      <a:pt x="60" y="737"/>
                      <a:pt x="48" y="749"/>
                      <a:pt x="36" y="772"/>
                    </a:cubicBezTo>
                    <a:cubicBezTo>
                      <a:pt x="0" y="868"/>
                      <a:pt x="12" y="975"/>
                      <a:pt x="60" y="1070"/>
                    </a:cubicBezTo>
                    <a:cubicBezTo>
                      <a:pt x="60" y="1082"/>
                      <a:pt x="60" y="1082"/>
                      <a:pt x="60" y="1082"/>
                    </a:cubicBezTo>
                    <a:cubicBezTo>
                      <a:pt x="95" y="1165"/>
                      <a:pt x="167" y="1237"/>
                      <a:pt x="238" y="1237"/>
                    </a:cubicBezTo>
                    <a:cubicBezTo>
                      <a:pt x="334" y="1237"/>
                      <a:pt x="441" y="1225"/>
                      <a:pt x="536" y="1201"/>
                    </a:cubicBezTo>
                    <a:cubicBezTo>
                      <a:pt x="857" y="1142"/>
                      <a:pt x="1131" y="856"/>
                      <a:pt x="1238" y="427"/>
                    </a:cubicBezTo>
                    <a:cubicBezTo>
                      <a:pt x="1274" y="296"/>
                      <a:pt x="1215" y="153"/>
                      <a:pt x="1096" y="70"/>
                    </a:cubicBezTo>
                    <a:cubicBezTo>
                      <a:pt x="991" y="23"/>
                      <a:pt x="888" y="0"/>
                      <a:pt x="790" y="0"/>
                    </a:cubicBezTo>
                    <a:close/>
                  </a:path>
                </a:pathLst>
              </a:custGeom>
              <a:solidFill>
                <a:srgbClr val="FFFFFF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0" name="Google Shape;3890;p42"/>
              <p:cNvSpPr/>
              <p:nvPr/>
            </p:nvSpPr>
            <p:spPr>
              <a:xfrm>
                <a:off x="2590019" y="3929589"/>
                <a:ext cx="395661" cy="995260"/>
              </a:xfrm>
              <a:custGeom>
                <a:avLst/>
                <a:gdLst/>
                <a:ahLst/>
                <a:cxnLst/>
                <a:rect l="l" t="t" r="r" b="b"/>
                <a:pathLst>
                  <a:path w="8585" h="21595" extrusionOk="0">
                    <a:moveTo>
                      <a:pt x="2782" y="0"/>
                    </a:moveTo>
                    <a:cubicBezTo>
                      <a:pt x="2507" y="0"/>
                      <a:pt x="2244" y="71"/>
                      <a:pt x="2001" y="204"/>
                    </a:cubicBezTo>
                    <a:cubicBezTo>
                      <a:pt x="1751" y="347"/>
                      <a:pt x="1501" y="490"/>
                      <a:pt x="1262" y="657"/>
                    </a:cubicBezTo>
                    <a:cubicBezTo>
                      <a:pt x="1001" y="811"/>
                      <a:pt x="762" y="1002"/>
                      <a:pt x="560" y="1216"/>
                    </a:cubicBezTo>
                    <a:cubicBezTo>
                      <a:pt x="500" y="1276"/>
                      <a:pt x="453" y="1347"/>
                      <a:pt x="417" y="1419"/>
                    </a:cubicBezTo>
                    <a:cubicBezTo>
                      <a:pt x="370" y="1490"/>
                      <a:pt x="322" y="1561"/>
                      <a:pt x="298" y="1645"/>
                    </a:cubicBezTo>
                    <a:cubicBezTo>
                      <a:pt x="227" y="1764"/>
                      <a:pt x="179" y="1907"/>
                      <a:pt x="143" y="2038"/>
                    </a:cubicBezTo>
                    <a:cubicBezTo>
                      <a:pt x="12" y="2514"/>
                      <a:pt x="0" y="3026"/>
                      <a:pt x="84" y="3514"/>
                    </a:cubicBezTo>
                    <a:cubicBezTo>
                      <a:pt x="143" y="3859"/>
                      <a:pt x="274" y="4193"/>
                      <a:pt x="477" y="4478"/>
                    </a:cubicBezTo>
                    <a:cubicBezTo>
                      <a:pt x="548" y="4597"/>
                      <a:pt x="631" y="4705"/>
                      <a:pt x="715" y="4812"/>
                    </a:cubicBezTo>
                    <a:cubicBezTo>
                      <a:pt x="774" y="4883"/>
                      <a:pt x="822" y="4967"/>
                      <a:pt x="870" y="5038"/>
                    </a:cubicBezTo>
                    <a:cubicBezTo>
                      <a:pt x="905" y="5121"/>
                      <a:pt x="953" y="5205"/>
                      <a:pt x="977" y="5288"/>
                    </a:cubicBezTo>
                    <a:cubicBezTo>
                      <a:pt x="977" y="5312"/>
                      <a:pt x="989" y="5348"/>
                      <a:pt x="1001" y="5371"/>
                    </a:cubicBezTo>
                    <a:cubicBezTo>
                      <a:pt x="1001" y="5407"/>
                      <a:pt x="1001" y="5407"/>
                      <a:pt x="1012" y="5431"/>
                    </a:cubicBezTo>
                    <a:cubicBezTo>
                      <a:pt x="1012" y="5431"/>
                      <a:pt x="1012" y="5443"/>
                      <a:pt x="1012" y="5443"/>
                    </a:cubicBezTo>
                    <a:cubicBezTo>
                      <a:pt x="1012" y="5502"/>
                      <a:pt x="1012" y="5550"/>
                      <a:pt x="1024" y="5598"/>
                    </a:cubicBezTo>
                    <a:cubicBezTo>
                      <a:pt x="1012" y="5645"/>
                      <a:pt x="1012" y="5693"/>
                      <a:pt x="1001" y="5740"/>
                    </a:cubicBezTo>
                    <a:cubicBezTo>
                      <a:pt x="965" y="6086"/>
                      <a:pt x="798" y="6407"/>
                      <a:pt x="858" y="6764"/>
                    </a:cubicBezTo>
                    <a:lnTo>
                      <a:pt x="858" y="6776"/>
                    </a:lnTo>
                    <a:cubicBezTo>
                      <a:pt x="858" y="6800"/>
                      <a:pt x="870" y="6824"/>
                      <a:pt x="881" y="6848"/>
                    </a:cubicBezTo>
                    <a:cubicBezTo>
                      <a:pt x="893" y="6883"/>
                      <a:pt x="893" y="6931"/>
                      <a:pt x="917" y="6967"/>
                    </a:cubicBezTo>
                    <a:cubicBezTo>
                      <a:pt x="929" y="7003"/>
                      <a:pt x="953" y="7062"/>
                      <a:pt x="977" y="7110"/>
                    </a:cubicBezTo>
                    <a:cubicBezTo>
                      <a:pt x="1001" y="7169"/>
                      <a:pt x="1024" y="7205"/>
                      <a:pt x="1060" y="7264"/>
                    </a:cubicBezTo>
                    <a:lnTo>
                      <a:pt x="1096" y="7336"/>
                    </a:lnTo>
                    <a:cubicBezTo>
                      <a:pt x="1132" y="7395"/>
                      <a:pt x="1155" y="7455"/>
                      <a:pt x="1191" y="7515"/>
                    </a:cubicBezTo>
                    <a:cubicBezTo>
                      <a:pt x="1227" y="7598"/>
                      <a:pt x="1251" y="7681"/>
                      <a:pt x="1274" y="7765"/>
                    </a:cubicBezTo>
                    <a:lnTo>
                      <a:pt x="1286" y="7800"/>
                    </a:lnTo>
                    <a:cubicBezTo>
                      <a:pt x="1310" y="7872"/>
                      <a:pt x="1334" y="7955"/>
                      <a:pt x="1346" y="8038"/>
                    </a:cubicBezTo>
                    <a:lnTo>
                      <a:pt x="1346" y="8074"/>
                    </a:lnTo>
                    <a:cubicBezTo>
                      <a:pt x="1358" y="8157"/>
                      <a:pt x="1370" y="8241"/>
                      <a:pt x="1382" y="8324"/>
                    </a:cubicBezTo>
                    <a:cubicBezTo>
                      <a:pt x="1382" y="8336"/>
                      <a:pt x="1382" y="8348"/>
                      <a:pt x="1382" y="8360"/>
                    </a:cubicBezTo>
                    <a:cubicBezTo>
                      <a:pt x="1382" y="8443"/>
                      <a:pt x="1382" y="8527"/>
                      <a:pt x="1382" y="8610"/>
                    </a:cubicBezTo>
                    <a:lnTo>
                      <a:pt x="1382" y="8634"/>
                    </a:lnTo>
                    <a:lnTo>
                      <a:pt x="1382" y="8848"/>
                    </a:lnTo>
                    <a:lnTo>
                      <a:pt x="1382" y="8991"/>
                    </a:lnTo>
                    <a:lnTo>
                      <a:pt x="1382" y="9146"/>
                    </a:lnTo>
                    <a:cubicBezTo>
                      <a:pt x="1382" y="9193"/>
                      <a:pt x="1382" y="9241"/>
                      <a:pt x="1370" y="9289"/>
                    </a:cubicBezTo>
                    <a:cubicBezTo>
                      <a:pt x="1358" y="9443"/>
                      <a:pt x="1346" y="9610"/>
                      <a:pt x="1334" y="9765"/>
                    </a:cubicBezTo>
                    <a:cubicBezTo>
                      <a:pt x="1334" y="9824"/>
                      <a:pt x="1322" y="9896"/>
                      <a:pt x="1322" y="9967"/>
                    </a:cubicBezTo>
                    <a:cubicBezTo>
                      <a:pt x="1322" y="9979"/>
                      <a:pt x="1322" y="10003"/>
                      <a:pt x="1322" y="10015"/>
                    </a:cubicBezTo>
                    <a:lnTo>
                      <a:pt x="1322" y="10217"/>
                    </a:lnTo>
                    <a:lnTo>
                      <a:pt x="1322" y="10253"/>
                    </a:lnTo>
                    <a:cubicBezTo>
                      <a:pt x="1322" y="10324"/>
                      <a:pt x="1322" y="10396"/>
                      <a:pt x="1334" y="10455"/>
                    </a:cubicBezTo>
                    <a:lnTo>
                      <a:pt x="1334" y="10479"/>
                    </a:lnTo>
                    <a:cubicBezTo>
                      <a:pt x="1334" y="10551"/>
                      <a:pt x="1346" y="10622"/>
                      <a:pt x="1358" y="10693"/>
                    </a:cubicBezTo>
                    <a:cubicBezTo>
                      <a:pt x="1358" y="10705"/>
                      <a:pt x="1358" y="10729"/>
                      <a:pt x="1358" y="10741"/>
                    </a:cubicBezTo>
                    <a:cubicBezTo>
                      <a:pt x="1370" y="10813"/>
                      <a:pt x="1382" y="10872"/>
                      <a:pt x="1405" y="10944"/>
                    </a:cubicBezTo>
                    <a:lnTo>
                      <a:pt x="1405" y="10967"/>
                    </a:lnTo>
                    <a:cubicBezTo>
                      <a:pt x="1417" y="11027"/>
                      <a:pt x="1429" y="11098"/>
                      <a:pt x="1453" y="11158"/>
                    </a:cubicBezTo>
                    <a:cubicBezTo>
                      <a:pt x="1453" y="11158"/>
                      <a:pt x="1453" y="11170"/>
                      <a:pt x="1465" y="11182"/>
                    </a:cubicBezTo>
                    <a:cubicBezTo>
                      <a:pt x="1477" y="11253"/>
                      <a:pt x="1501" y="11313"/>
                      <a:pt x="1536" y="11372"/>
                    </a:cubicBezTo>
                    <a:cubicBezTo>
                      <a:pt x="1536" y="11384"/>
                      <a:pt x="1548" y="11396"/>
                      <a:pt x="1548" y="11408"/>
                    </a:cubicBezTo>
                    <a:cubicBezTo>
                      <a:pt x="1608" y="11515"/>
                      <a:pt x="1667" y="11610"/>
                      <a:pt x="1751" y="11706"/>
                    </a:cubicBezTo>
                    <a:lnTo>
                      <a:pt x="1774" y="11729"/>
                    </a:lnTo>
                    <a:cubicBezTo>
                      <a:pt x="1810" y="11777"/>
                      <a:pt x="1846" y="11813"/>
                      <a:pt x="1894" y="11848"/>
                    </a:cubicBezTo>
                    <a:cubicBezTo>
                      <a:pt x="2001" y="11920"/>
                      <a:pt x="2120" y="11979"/>
                      <a:pt x="2239" y="12027"/>
                    </a:cubicBezTo>
                    <a:lnTo>
                      <a:pt x="2358" y="12086"/>
                    </a:lnTo>
                    <a:lnTo>
                      <a:pt x="2382" y="12098"/>
                    </a:lnTo>
                    <a:cubicBezTo>
                      <a:pt x="2417" y="12122"/>
                      <a:pt x="2465" y="12146"/>
                      <a:pt x="2501" y="12170"/>
                    </a:cubicBezTo>
                    <a:cubicBezTo>
                      <a:pt x="2525" y="12194"/>
                      <a:pt x="2548" y="12217"/>
                      <a:pt x="2584" y="12241"/>
                    </a:cubicBezTo>
                    <a:cubicBezTo>
                      <a:pt x="2632" y="12289"/>
                      <a:pt x="2679" y="12348"/>
                      <a:pt x="2727" y="12408"/>
                    </a:cubicBezTo>
                    <a:cubicBezTo>
                      <a:pt x="2929" y="12706"/>
                      <a:pt x="2977" y="13122"/>
                      <a:pt x="2953" y="13527"/>
                    </a:cubicBezTo>
                    <a:lnTo>
                      <a:pt x="2953" y="13539"/>
                    </a:lnTo>
                    <a:cubicBezTo>
                      <a:pt x="2941" y="13765"/>
                      <a:pt x="2894" y="13991"/>
                      <a:pt x="2846" y="14206"/>
                    </a:cubicBezTo>
                    <a:cubicBezTo>
                      <a:pt x="2822" y="14301"/>
                      <a:pt x="2786" y="14384"/>
                      <a:pt x="2763" y="14480"/>
                    </a:cubicBezTo>
                    <a:lnTo>
                      <a:pt x="2739" y="14599"/>
                    </a:lnTo>
                    <a:cubicBezTo>
                      <a:pt x="2620" y="14968"/>
                      <a:pt x="2572" y="15337"/>
                      <a:pt x="2584" y="15718"/>
                    </a:cubicBezTo>
                    <a:cubicBezTo>
                      <a:pt x="2584" y="15766"/>
                      <a:pt x="2596" y="15801"/>
                      <a:pt x="2596" y="15849"/>
                    </a:cubicBezTo>
                    <a:cubicBezTo>
                      <a:pt x="2608" y="15896"/>
                      <a:pt x="2608" y="15896"/>
                      <a:pt x="2620" y="15932"/>
                    </a:cubicBezTo>
                    <a:cubicBezTo>
                      <a:pt x="2620" y="15956"/>
                      <a:pt x="2620" y="15980"/>
                      <a:pt x="2632" y="16004"/>
                    </a:cubicBezTo>
                    <a:cubicBezTo>
                      <a:pt x="2644" y="16075"/>
                      <a:pt x="2667" y="16158"/>
                      <a:pt x="2703" y="16230"/>
                    </a:cubicBezTo>
                    <a:cubicBezTo>
                      <a:pt x="2727" y="16301"/>
                      <a:pt x="2775" y="16385"/>
                      <a:pt x="2810" y="16456"/>
                    </a:cubicBezTo>
                    <a:cubicBezTo>
                      <a:pt x="2822" y="16480"/>
                      <a:pt x="2846" y="16492"/>
                      <a:pt x="2858" y="16516"/>
                    </a:cubicBezTo>
                    <a:cubicBezTo>
                      <a:pt x="2870" y="16539"/>
                      <a:pt x="2917" y="16611"/>
                      <a:pt x="2953" y="16658"/>
                    </a:cubicBezTo>
                    <a:cubicBezTo>
                      <a:pt x="2989" y="16694"/>
                      <a:pt x="3001" y="16706"/>
                      <a:pt x="3013" y="16730"/>
                    </a:cubicBezTo>
                    <a:cubicBezTo>
                      <a:pt x="3037" y="16754"/>
                      <a:pt x="3084" y="16801"/>
                      <a:pt x="3108" y="16849"/>
                    </a:cubicBezTo>
                    <a:cubicBezTo>
                      <a:pt x="3144" y="16885"/>
                      <a:pt x="3167" y="16897"/>
                      <a:pt x="3191" y="16932"/>
                    </a:cubicBezTo>
                    <a:lnTo>
                      <a:pt x="3215" y="16956"/>
                    </a:lnTo>
                    <a:lnTo>
                      <a:pt x="3298" y="17051"/>
                    </a:lnTo>
                    <a:cubicBezTo>
                      <a:pt x="3370" y="17123"/>
                      <a:pt x="3453" y="17206"/>
                      <a:pt x="3513" y="17290"/>
                    </a:cubicBezTo>
                    <a:cubicBezTo>
                      <a:pt x="3548" y="17337"/>
                      <a:pt x="3596" y="17385"/>
                      <a:pt x="3632" y="17432"/>
                    </a:cubicBezTo>
                    <a:cubicBezTo>
                      <a:pt x="3727" y="17575"/>
                      <a:pt x="3810" y="17730"/>
                      <a:pt x="3858" y="17897"/>
                    </a:cubicBezTo>
                    <a:cubicBezTo>
                      <a:pt x="3894" y="18004"/>
                      <a:pt x="3918" y="18123"/>
                      <a:pt x="3941" y="18230"/>
                    </a:cubicBezTo>
                    <a:cubicBezTo>
                      <a:pt x="3953" y="18337"/>
                      <a:pt x="3965" y="18456"/>
                      <a:pt x="3965" y="18563"/>
                    </a:cubicBezTo>
                    <a:lnTo>
                      <a:pt x="3965" y="18730"/>
                    </a:lnTo>
                    <a:cubicBezTo>
                      <a:pt x="3965" y="18837"/>
                      <a:pt x="3953" y="18944"/>
                      <a:pt x="3941" y="19052"/>
                    </a:cubicBezTo>
                    <a:cubicBezTo>
                      <a:pt x="3941" y="19099"/>
                      <a:pt x="3941" y="19159"/>
                      <a:pt x="3929" y="19195"/>
                    </a:cubicBezTo>
                    <a:cubicBezTo>
                      <a:pt x="3929" y="19218"/>
                      <a:pt x="3929" y="19230"/>
                      <a:pt x="3918" y="19254"/>
                    </a:cubicBezTo>
                    <a:lnTo>
                      <a:pt x="3906" y="19337"/>
                    </a:lnTo>
                    <a:cubicBezTo>
                      <a:pt x="3906" y="19361"/>
                      <a:pt x="3906" y="19373"/>
                      <a:pt x="3906" y="19397"/>
                    </a:cubicBezTo>
                    <a:cubicBezTo>
                      <a:pt x="3894" y="19409"/>
                      <a:pt x="3894" y="19445"/>
                      <a:pt x="3882" y="19468"/>
                    </a:cubicBezTo>
                    <a:cubicBezTo>
                      <a:pt x="3882" y="19492"/>
                      <a:pt x="3882" y="19504"/>
                      <a:pt x="3882" y="19528"/>
                    </a:cubicBezTo>
                    <a:cubicBezTo>
                      <a:pt x="3870" y="19540"/>
                      <a:pt x="3870" y="19564"/>
                      <a:pt x="3870" y="19587"/>
                    </a:cubicBezTo>
                    <a:cubicBezTo>
                      <a:pt x="3858" y="19611"/>
                      <a:pt x="3870" y="19623"/>
                      <a:pt x="3858" y="19635"/>
                    </a:cubicBezTo>
                    <a:cubicBezTo>
                      <a:pt x="3846" y="19647"/>
                      <a:pt x="3846" y="19671"/>
                      <a:pt x="3846" y="19683"/>
                    </a:cubicBezTo>
                    <a:cubicBezTo>
                      <a:pt x="3834" y="19706"/>
                      <a:pt x="3846" y="19706"/>
                      <a:pt x="3846" y="19718"/>
                    </a:cubicBezTo>
                    <a:cubicBezTo>
                      <a:pt x="3846" y="19730"/>
                      <a:pt x="3834" y="19742"/>
                      <a:pt x="3834" y="19766"/>
                    </a:cubicBezTo>
                    <a:cubicBezTo>
                      <a:pt x="3834" y="19778"/>
                      <a:pt x="3834" y="19778"/>
                      <a:pt x="3834" y="19778"/>
                    </a:cubicBezTo>
                    <a:cubicBezTo>
                      <a:pt x="3834" y="19790"/>
                      <a:pt x="3834" y="19802"/>
                      <a:pt x="3822" y="19814"/>
                    </a:cubicBezTo>
                    <a:lnTo>
                      <a:pt x="3822" y="19826"/>
                    </a:lnTo>
                    <a:lnTo>
                      <a:pt x="3822" y="19837"/>
                    </a:lnTo>
                    <a:cubicBezTo>
                      <a:pt x="3810" y="20159"/>
                      <a:pt x="3906" y="20480"/>
                      <a:pt x="4108" y="20730"/>
                    </a:cubicBezTo>
                    <a:cubicBezTo>
                      <a:pt x="4120" y="20742"/>
                      <a:pt x="4132" y="20754"/>
                      <a:pt x="4132" y="20766"/>
                    </a:cubicBezTo>
                    <a:cubicBezTo>
                      <a:pt x="4191" y="20826"/>
                      <a:pt x="4239" y="20885"/>
                      <a:pt x="4299" y="20933"/>
                    </a:cubicBezTo>
                    <a:lnTo>
                      <a:pt x="4346" y="20969"/>
                    </a:lnTo>
                    <a:cubicBezTo>
                      <a:pt x="4418" y="21028"/>
                      <a:pt x="4477" y="21076"/>
                      <a:pt x="4561" y="21123"/>
                    </a:cubicBezTo>
                    <a:cubicBezTo>
                      <a:pt x="4608" y="21147"/>
                      <a:pt x="4656" y="21183"/>
                      <a:pt x="4715" y="21207"/>
                    </a:cubicBezTo>
                    <a:lnTo>
                      <a:pt x="4775" y="21230"/>
                    </a:lnTo>
                    <a:cubicBezTo>
                      <a:pt x="4811" y="21254"/>
                      <a:pt x="4858" y="21266"/>
                      <a:pt x="4894" y="21290"/>
                    </a:cubicBezTo>
                    <a:lnTo>
                      <a:pt x="4977" y="21314"/>
                    </a:lnTo>
                    <a:cubicBezTo>
                      <a:pt x="5013" y="21326"/>
                      <a:pt x="5049" y="21350"/>
                      <a:pt x="5096" y="21361"/>
                    </a:cubicBezTo>
                    <a:lnTo>
                      <a:pt x="5180" y="21385"/>
                    </a:lnTo>
                    <a:cubicBezTo>
                      <a:pt x="5215" y="21397"/>
                      <a:pt x="5263" y="21409"/>
                      <a:pt x="5311" y="21421"/>
                    </a:cubicBezTo>
                    <a:lnTo>
                      <a:pt x="5394" y="21445"/>
                    </a:lnTo>
                    <a:lnTo>
                      <a:pt x="5549" y="21469"/>
                    </a:lnTo>
                    <a:lnTo>
                      <a:pt x="5632" y="21492"/>
                    </a:lnTo>
                    <a:lnTo>
                      <a:pt x="5799" y="21516"/>
                    </a:lnTo>
                    <a:lnTo>
                      <a:pt x="5882" y="21516"/>
                    </a:lnTo>
                    <a:cubicBezTo>
                      <a:pt x="5965" y="21528"/>
                      <a:pt x="6061" y="21540"/>
                      <a:pt x="6144" y="21540"/>
                    </a:cubicBezTo>
                    <a:lnTo>
                      <a:pt x="6299" y="21552"/>
                    </a:lnTo>
                    <a:lnTo>
                      <a:pt x="6537" y="21552"/>
                    </a:lnTo>
                    <a:lnTo>
                      <a:pt x="6775" y="21576"/>
                    </a:lnTo>
                    <a:lnTo>
                      <a:pt x="6811" y="21576"/>
                    </a:lnTo>
                    <a:cubicBezTo>
                      <a:pt x="6976" y="21586"/>
                      <a:pt x="7142" y="21594"/>
                      <a:pt x="7306" y="21594"/>
                    </a:cubicBezTo>
                    <a:cubicBezTo>
                      <a:pt x="7708" y="21594"/>
                      <a:pt x="8102" y="21544"/>
                      <a:pt x="8466" y="21350"/>
                    </a:cubicBezTo>
                    <a:cubicBezTo>
                      <a:pt x="8549" y="21290"/>
                      <a:pt x="8585" y="21195"/>
                      <a:pt x="8573" y="21088"/>
                    </a:cubicBezTo>
                    <a:cubicBezTo>
                      <a:pt x="8549" y="20897"/>
                      <a:pt x="8501" y="20409"/>
                      <a:pt x="8454" y="19897"/>
                    </a:cubicBezTo>
                    <a:cubicBezTo>
                      <a:pt x="8442" y="19778"/>
                      <a:pt x="8359" y="19671"/>
                      <a:pt x="8240" y="19635"/>
                    </a:cubicBezTo>
                    <a:cubicBezTo>
                      <a:pt x="7930" y="19587"/>
                      <a:pt x="7632" y="19564"/>
                      <a:pt x="7323" y="19552"/>
                    </a:cubicBezTo>
                    <a:cubicBezTo>
                      <a:pt x="7108" y="19540"/>
                      <a:pt x="7013" y="19147"/>
                      <a:pt x="7192" y="19028"/>
                    </a:cubicBezTo>
                    <a:cubicBezTo>
                      <a:pt x="7549" y="18802"/>
                      <a:pt x="7870" y="18540"/>
                      <a:pt x="8156" y="18242"/>
                    </a:cubicBezTo>
                    <a:cubicBezTo>
                      <a:pt x="8180" y="18159"/>
                      <a:pt x="8192" y="18075"/>
                      <a:pt x="8216" y="17992"/>
                    </a:cubicBezTo>
                    <a:cubicBezTo>
                      <a:pt x="8132" y="17432"/>
                      <a:pt x="8001" y="16873"/>
                      <a:pt x="7823" y="16337"/>
                    </a:cubicBezTo>
                    <a:cubicBezTo>
                      <a:pt x="7783" y="16229"/>
                      <a:pt x="7695" y="16161"/>
                      <a:pt x="7612" y="16161"/>
                    </a:cubicBezTo>
                    <a:cubicBezTo>
                      <a:pt x="7595" y="16161"/>
                      <a:pt x="7577" y="16164"/>
                      <a:pt x="7561" y="16170"/>
                    </a:cubicBezTo>
                    <a:cubicBezTo>
                      <a:pt x="6930" y="16385"/>
                      <a:pt x="6299" y="16706"/>
                      <a:pt x="5668" y="16873"/>
                    </a:cubicBezTo>
                    <a:cubicBezTo>
                      <a:pt x="5632" y="16837"/>
                      <a:pt x="5584" y="16789"/>
                      <a:pt x="5537" y="16754"/>
                    </a:cubicBezTo>
                    <a:cubicBezTo>
                      <a:pt x="5430" y="16670"/>
                      <a:pt x="5334" y="16575"/>
                      <a:pt x="5239" y="16468"/>
                    </a:cubicBezTo>
                    <a:cubicBezTo>
                      <a:pt x="5084" y="16254"/>
                      <a:pt x="5049" y="15944"/>
                      <a:pt x="5013" y="15670"/>
                    </a:cubicBezTo>
                    <a:lnTo>
                      <a:pt x="4894" y="14587"/>
                    </a:lnTo>
                    <a:cubicBezTo>
                      <a:pt x="5275" y="14265"/>
                      <a:pt x="5596" y="13896"/>
                      <a:pt x="5870" y="13491"/>
                    </a:cubicBezTo>
                    <a:cubicBezTo>
                      <a:pt x="5997" y="13319"/>
                      <a:pt x="5868" y="13014"/>
                      <a:pt x="5688" y="13014"/>
                    </a:cubicBezTo>
                    <a:cubicBezTo>
                      <a:pt x="5681" y="13014"/>
                      <a:pt x="5675" y="13014"/>
                      <a:pt x="5668" y="13015"/>
                    </a:cubicBezTo>
                    <a:lnTo>
                      <a:pt x="4739" y="13146"/>
                    </a:lnTo>
                    <a:lnTo>
                      <a:pt x="4584" y="11801"/>
                    </a:lnTo>
                    <a:cubicBezTo>
                      <a:pt x="4572" y="11598"/>
                      <a:pt x="4537" y="11396"/>
                      <a:pt x="4513" y="11194"/>
                    </a:cubicBezTo>
                    <a:lnTo>
                      <a:pt x="4751" y="11027"/>
                    </a:lnTo>
                    <a:cubicBezTo>
                      <a:pt x="5287" y="10693"/>
                      <a:pt x="5739" y="10253"/>
                      <a:pt x="6085" y="9729"/>
                    </a:cubicBezTo>
                    <a:cubicBezTo>
                      <a:pt x="6232" y="9483"/>
                      <a:pt x="6038" y="9116"/>
                      <a:pt x="5826" y="9116"/>
                    </a:cubicBezTo>
                    <a:cubicBezTo>
                      <a:pt x="5781" y="9116"/>
                      <a:pt x="5735" y="9132"/>
                      <a:pt x="5692" y="9169"/>
                    </a:cubicBezTo>
                    <a:cubicBezTo>
                      <a:pt x="5227" y="9586"/>
                      <a:pt x="4680" y="9896"/>
                      <a:pt x="4084" y="10110"/>
                    </a:cubicBezTo>
                    <a:cubicBezTo>
                      <a:pt x="3941" y="9896"/>
                      <a:pt x="3775" y="9693"/>
                      <a:pt x="3644" y="9455"/>
                    </a:cubicBezTo>
                    <a:cubicBezTo>
                      <a:pt x="3858" y="9253"/>
                      <a:pt x="4084" y="9039"/>
                      <a:pt x="4287" y="8812"/>
                    </a:cubicBezTo>
                    <a:cubicBezTo>
                      <a:pt x="4475" y="8601"/>
                      <a:pt x="4312" y="8162"/>
                      <a:pt x="4067" y="8162"/>
                    </a:cubicBezTo>
                    <a:cubicBezTo>
                      <a:pt x="4049" y="8162"/>
                      <a:pt x="4031" y="8165"/>
                      <a:pt x="4013" y="8169"/>
                    </a:cubicBezTo>
                    <a:lnTo>
                      <a:pt x="3989" y="8169"/>
                    </a:lnTo>
                    <a:cubicBezTo>
                      <a:pt x="3971" y="8174"/>
                      <a:pt x="3953" y="8176"/>
                      <a:pt x="3935" y="8176"/>
                    </a:cubicBezTo>
                    <a:cubicBezTo>
                      <a:pt x="3688" y="8176"/>
                      <a:pt x="3514" y="7737"/>
                      <a:pt x="3703" y="7526"/>
                    </a:cubicBezTo>
                    <a:cubicBezTo>
                      <a:pt x="3989" y="7205"/>
                      <a:pt x="4227" y="6848"/>
                      <a:pt x="4394" y="6455"/>
                    </a:cubicBezTo>
                    <a:cubicBezTo>
                      <a:pt x="4497" y="6213"/>
                      <a:pt x="4334" y="5882"/>
                      <a:pt x="4118" y="5882"/>
                    </a:cubicBezTo>
                    <a:cubicBezTo>
                      <a:pt x="4111" y="5882"/>
                      <a:pt x="4104" y="5883"/>
                      <a:pt x="4096" y="5883"/>
                    </a:cubicBezTo>
                    <a:cubicBezTo>
                      <a:pt x="3958" y="5893"/>
                      <a:pt x="3819" y="5898"/>
                      <a:pt x="3682" y="5898"/>
                    </a:cubicBezTo>
                    <a:cubicBezTo>
                      <a:pt x="3464" y="5898"/>
                      <a:pt x="3248" y="5884"/>
                      <a:pt x="3037" y="5848"/>
                    </a:cubicBezTo>
                    <a:cubicBezTo>
                      <a:pt x="2798" y="5812"/>
                      <a:pt x="2667" y="5407"/>
                      <a:pt x="2834" y="5205"/>
                    </a:cubicBezTo>
                    <a:cubicBezTo>
                      <a:pt x="3215" y="4705"/>
                      <a:pt x="3513" y="4145"/>
                      <a:pt x="3691" y="3538"/>
                    </a:cubicBezTo>
                    <a:cubicBezTo>
                      <a:pt x="3759" y="3301"/>
                      <a:pt x="3602" y="2999"/>
                      <a:pt x="3403" y="2999"/>
                    </a:cubicBezTo>
                    <a:cubicBezTo>
                      <a:pt x="3392" y="2999"/>
                      <a:pt x="3381" y="3000"/>
                      <a:pt x="3370" y="3002"/>
                    </a:cubicBezTo>
                    <a:cubicBezTo>
                      <a:pt x="2895" y="3074"/>
                      <a:pt x="2421" y="3109"/>
                      <a:pt x="1943" y="3109"/>
                    </a:cubicBezTo>
                    <a:cubicBezTo>
                      <a:pt x="1713" y="3109"/>
                      <a:pt x="1482" y="3101"/>
                      <a:pt x="1251" y="3085"/>
                    </a:cubicBezTo>
                    <a:lnTo>
                      <a:pt x="1239" y="3073"/>
                    </a:lnTo>
                    <a:cubicBezTo>
                      <a:pt x="1048" y="3002"/>
                      <a:pt x="810" y="2907"/>
                      <a:pt x="703" y="2669"/>
                    </a:cubicBezTo>
                    <a:cubicBezTo>
                      <a:pt x="655" y="2573"/>
                      <a:pt x="631" y="2466"/>
                      <a:pt x="620" y="2371"/>
                    </a:cubicBezTo>
                    <a:cubicBezTo>
                      <a:pt x="631" y="2192"/>
                      <a:pt x="655" y="2014"/>
                      <a:pt x="691" y="1835"/>
                    </a:cubicBezTo>
                    <a:cubicBezTo>
                      <a:pt x="691" y="1811"/>
                      <a:pt x="691" y="1788"/>
                      <a:pt x="691" y="1776"/>
                    </a:cubicBezTo>
                    <a:cubicBezTo>
                      <a:pt x="739" y="1704"/>
                      <a:pt x="774" y="1621"/>
                      <a:pt x="810" y="1549"/>
                    </a:cubicBezTo>
                    <a:cubicBezTo>
                      <a:pt x="941" y="1276"/>
                      <a:pt x="1120" y="1026"/>
                      <a:pt x="1334" y="811"/>
                    </a:cubicBezTo>
                    <a:cubicBezTo>
                      <a:pt x="1548" y="633"/>
                      <a:pt x="1798" y="526"/>
                      <a:pt x="2072" y="490"/>
                    </a:cubicBezTo>
                    <a:cubicBezTo>
                      <a:pt x="2195" y="479"/>
                      <a:pt x="2316" y="473"/>
                      <a:pt x="2435" y="473"/>
                    </a:cubicBezTo>
                    <a:cubicBezTo>
                      <a:pt x="2581" y="473"/>
                      <a:pt x="2726" y="482"/>
                      <a:pt x="2870" y="502"/>
                    </a:cubicBezTo>
                    <a:cubicBezTo>
                      <a:pt x="3132" y="537"/>
                      <a:pt x="3382" y="621"/>
                      <a:pt x="3620" y="752"/>
                    </a:cubicBezTo>
                    <a:cubicBezTo>
                      <a:pt x="3834" y="883"/>
                      <a:pt x="3965" y="1121"/>
                      <a:pt x="3953" y="1383"/>
                    </a:cubicBezTo>
                    <a:cubicBezTo>
                      <a:pt x="3953" y="1680"/>
                      <a:pt x="3810" y="1978"/>
                      <a:pt x="3679" y="2276"/>
                    </a:cubicBezTo>
                    <a:lnTo>
                      <a:pt x="3703" y="2323"/>
                    </a:lnTo>
                    <a:cubicBezTo>
                      <a:pt x="3834" y="2228"/>
                      <a:pt x="3941" y="2133"/>
                      <a:pt x="4037" y="2002"/>
                    </a:cubicBezTo>
                    <a:cubicBezTo>
                      <a:pt x="4156" y="1859"/>
                      <a:pt x="4239" y="1680"/>
                      <a:pt x="4263" y="1490"/>
                    </a:cubicBezTo>
                    <a:cubicBezTo>
                      <a:pt x="4310" y="1252"/>
                      <a:pt x="4287" y="1002"/>
                      <a:pt x="4180" y="764"/>
                    </a:cubicBezTo>
                    <a:cubicBezTo>
                      <a:pt x="4096" y="561"/>
                      <a:pt x="3953" y="383"/>
                      <a:pt x="3763" y="252"/>
                    </a:cubicBezTo>
                    <a:cubicBezTo>
                      <a:pt x="3620" y="156"/>
                      <a:pt x="3465" y="85"/>
                      <a:pt x="3287" y="49"/>
                    </a:cubicBezTo>
                    <a:lnTo>
                      <a:pt x="3072" y="14"/>
                    </a:lnTo>
                    <a:cubicBezTo>
                      <a:pt x="2989" y="14"/>
                      <a:pt x="2917" y="14"/>
                      <a:pt x="2846" y="2"/>
                    </a:cubicBezTo>
                    <a:cubicBezTo>
                      <a:pt x="2825" y="1"/>
                      <a:pt x="2803" y="0"/>
                      <a:pt x="2782" y="0"/>
                    </a:cubicBezTo>
                    <a:close/>
                  </a:path>
                </a:pathLst>
              </a:custGeom>
              <a:solidFill>
                <a:srgbClr val="FFFFFF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1" name="Google Shape;3891;p42"/>
              <p:cNvSpPr/>
              <p:nvPr/>
            </p:nvSpPr>
            <p:spPr>
              <a:xfrm>
                <a:off x="2464891" y="4166110"/>
                <a:ext cx="413820" cy="794410"/>
              </a:xfrm>
              <a:custGeom>
                <a:avLst/>
                <a:gdLst/>
                <a:ahLst/>
                <a:cxnLst/>
                <a:rect l="l" t="t" r="r" b="b"/>
                <a:pathLst>
                  <a:path w="8979" h="17237" extrusionOk="0">
                    <a:moveTo>
                      <a:pt x="2537" y="0"/>
                    </a:moveTo>
                    <a:cubicBezTo>
                      <a:pt x="2489" y="0"/>
                      <a:pt x="2441" y="5"/>
                      <a:pt x="2394" y="13"/>
                    </a:cubicBezTo>
                    <a:cubicBezTo>
                      <a:pt x="1811" y="120"/>
                      <a:pt x="1263" y="347"/>
                      <a:pt x="834" y="823"/>
                    </a:cubicBezTo>
                    <a:cubicBezTo>
                      <a:pt x="144" y="1597"/>
                      <a:pt x="1" y="3311"/>
                      <a:pt x="799" y="4180"/>
                    </a:cubicBezTo>
                    <a:cubicBezTo>
                      <a:pt x="989" y="4383"/>
                      <a:pt x="1227" y="4549"/>
                      <a:pt x="1322" y="4847"/>
                    </a:cubicBezTo>
                    <a:cubicBezTo>
                      <a:pt x="1430" y="5228"/>
                      <a:pt x="1239" y="5609"/>
                      <a:pt x="1358" y="5990"/>
                    </a:cubicBezTo>
                    <a:cubicBezTo>
                      <a:pt x="1418" y="6204"/>
                      <a:pt x="1584" y="6359"/>
                      <a:pt x="1703" y="6538"/>
                    </a:cubicBezTo>
                    <a:cubicBezTo>
                      <a:pt x="2025" y="7050"/>
                      <a:pt x="2013" y="7728"/>
                      <a:pt x="2049" y="8359"/>
                    </a:cubicBezTo>
                    <a:cubicBezTo>
                      <a:pt x="2084" y="9002"/>
                      <a:pt x="2275" y="9752"/>
                      <a:pt x="2727" y="9979"/>
                    </a:cubicBezTo>
                    <a:cubicBezTo>
                      <a:pt x="2918" y="10074"/>
                      <a:pt x="3120" y="10050"/>
                      <a:pt x="3299" y="10169"/>
                    </a:cubicBezTo>
                    <a:cubicBezTo>
                      <a:pt x="3716" y="10431"/>
                      <a:pt x="3787" y="11181"/>
                      <a:pt x="3716" y="11741"/>
                    </a:cubicBezTo>
                    <a:cubicBezTo>
                      <a:pt x="3644" y="12300"/>
                      <a:pt x="3537" y="12943"/>
                      <a:pt x="3823" y="13443"/>
                    </a:cubicBezTo>
                    <a:cubicBezTo>
                      <a:pt x="4108" y="13932"/>
                      <a:pt x="4680" y="14063"/>
                      <a:pt x="4918" y="14598"/>
                    </a:cubicBezTo>
                    <a:cubicBezTo>
                      <a:pt x="5216" y="15253"/>
                      <a:pt x="5085" y="16218"/>
                      <a:pt x="5085" y="16218"/>
                    </a:cubicBezTo>
                    <a:cubicBezTo>
                      <a:pt x="5143" y="16844"/>
                      <a:pt x="5630" y="17237"/>
                      <a:pt x="6452" y="17237"/>
                    </a:cubicBezTo>
                    <a:cubicBezTo>
                      <a:pt x="6645" y="17237"/>
                      <a:pt x="6856" y="17215"/>
                      <a:pt x="7085" y="17170"/>
                    </a:cubicBezTo>
                    <a:cubicBezTo>
                      <a:pt x="7728" y="17051"/>
                      <a:pt x="8442" y="17039"/>
                      <a:pt x="8978" y="16503"/>
                    </a:cubicBezTo>
                    <a:cubicBezTo>
                      <a:pt x="8978" y="16503"/>
                      <a:pt x="8478" y="14336"/>
                      <a:pt x="8347" y="13920"/>
                    </a:cubicBezTo>
                    <a:cubicBezTo>
                      <a:pt x="8109" y="13134"/>
                      <a:pt x="7847" y="12300"/>
                      <a:pt x="7311" y="11836"/>
                    </a:cubicBezTo>
                    <a:cubicBezTo>
                      <a:pt x="7204" y="11753"/>
                      <a:pt x="7109" y="11657"/>
                      <a:pt x="7025" y="11562"/>
                    </a:cubicBezTo>
                    <a:cubicBezTo>
                      <a:pt x="6871" y="11348"/>
                      <a:pt x="6835" y="11050"/>
                      <a:pt x="6799" y="10776"/>
                    </a:cubicBezTo>
                    <a:cubicBezTo>
                      <a:pt x="6668" y="9526"/>
                      <a:pt x="6525" y="8276"/>
                      <a:pt x="6394" y="7026"/>
                    </a:cubicBezTo>
                    <a:cubicBezTo>
                      <a:pt x="6335" y="6585"/>
                      <a:pt x="6287" y="6109"/>
                      <a:pt x="6097" y="5704"/>
                    </a:cubicBezTo>
                    <a:cubicBezTo>
                      <a:pt x="5882" y="5264"/>
                      <a:pt x="5525" y="4954"/>
                      <a:pt x="5347" y="4490"/>
                    </a:cubicBezTo>
                    <a:cubicBezTo>
                      <a:pt x="5144" y="3942"/>
                      <a:pt x="5263" y="3299"/>
                      <a:pt x="5085" y="2752"/>
                    </a:cubicBezTo>
                    <a:cubicBezTo>
                      <a:pt x="4894" y="2192"/>
                      <a:pt x="4442" y="1835"/>
                      <a:pt x="4073" y="1442"/>
                    </a:cubicBezTo>
                    <a:cubicBezTo>
                      <a:pt x="3894" y="1263"/>
                      <a:pt x="3751" y="1049"/>
                      <a:pt x="3632" y="835"/>
                    </a:cubicBezTo>
                    <a:cubicBezTo>
                      <a:pt x="3376" y="322"/>
                      <a:pt x="2956" y="0"/>
                      <a:pt x="25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2" name="Google Shape;3892;p42"/>
              <p:cNvSpPr/>
              <p:nvPr/>
            </p:nvSpPr>
            <p:spPr>
              <a:xfrm>
                <a:off x="2677262" y="4414844"/>
                <a:ext cx="42447" cy="37193"/>
              </a:xfrm>
              <a:custGeom>
                <a:avLst/>
                <a:gdLst/>
                <a:ahLst/>
                <a:cxnLst/>
                <a:rect l="l" t="t" r="r" b="b"/>
                <a:pathLst>
                  <a:path w="921" h="807" extrusionOk="0">
                    <a:moveTo>
                      <a:pt x="721" y="0"/>
                    </a:moveTo>
                    <a:cubicBezTo>
                      <a:pt x="707" y="0"/>
                      <a:pt x="693" y="3"/>
                      <a:pt x="679" y="10"/>
                    </a:cubicBezTo>
                    <a:cubicBezTo>
                      <a:pt x="501" y="93"/>
                      <a:pt x="358" y="224"/>
                      <a:pt x="179" y="319"/>
                    </a:cubicBezTo>
                    <a:cubicBezTo>
                      <a:pt x="1" y="424"/>
                      <a:pt x="100" y="806"/>
                      <a:pt x="264" y="806"/>
                    </a:cubicBezTo>
                    <a:cubicBezTo>
                      <a:pt x="286" y="806"/>
                      <a:pt x="310" y="799"/>
                      <a:pt x="334" y="784"/>
                    </a:cubicBezTo>
                    <a:cubicBezTo>
                      <a:pt x="548" y="688"/>
                      <a:pt x="727" y="522"/>
                      <a:pt x="846" y="319"/>
                    </a:cubicBezTo>
                    <a:cubicBezTo>
                      <a:pt x="920" y="202"/>
                      <a:pt x="833" y="0"/>
                      <a:pt x="721" y="0"/>
                    </a:cubicBezTo>
                    <a:close/>
                  </a:path>
                </a:pathLst>
              </a:custGeom>
              <a:solidFill>
                <a:srgbClr val="FFFFFF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3" name="Google Shape;3893;p42"/>
              <p:cNvSpPr/>
              <p:nvPr/>
            </p:nvSpPr>
            <p:spPr>
              <a:xfrm>
                <a:off x="2637212" y="4287781"/>
                <a:ext cx="43368" cy="52448"/>
              </a:xfrm>
              <a:custGeom>
                <a:avLst/>
                <a:gdLst/>
                <a:ahLst/>
                <a:cxnLst/>
                <a:rect l="l" t="t" r="r" b="b"/>
                <a:pathLst>
                  <a:path w="941" h="1138" extrusionOk="0">
                    <a:moveTo>
                      <a:pt x="645" y="1"/>
                    </a:moveTo>
                    <a:cubicBezTo>
                      <a:pt x="315" y="1"/>
                      <a:pt x="68" y="321"/>
                      <a:pt x="36" y="755"/>
                    </a:cubicBezTo>
                    <a:cubicBezTo>
                      <a:pt x="36" y="778"/>
                      <a:pt x="24" y="790"/>
                      <a:pt x="24" y="802"/>
                    </a:cubicBezTo>
                    <a:cubicBezTo>
                      <a:pt x="0" y="886"/>
                      <a:pt x="24" y="981"/>
                      <a:pt x="72" y="1052"/>
                    </a:cubicBezTo>
                    <a:cubicBezTo>
                      <a:pt x="113" y="1104"/>
                      <a:pt x="164" y="1138"/>
                      <a:pt x="208" y="1138"/>
                    </a:cubicBezTo>
                    <a:cubicBezTo>
                      <a:pt x="214" y="1138"/>
                      <a:pt x="220" y="1137"/>
                      <a:pt x="227" y="1136"/>
                    </a:cubicBezTo>
                    <a:cubicBezTo>
                      <a:pt x="298" y="1124"/>
                      <a:pt x="381" y="1100"/>
                      <a:pt x="453" y="1052"/>
                    </a:cubicBezTo>
                    <a:cubicBezTo>
                      <a:pt x="703" y="945"/>
                      <a:pt x="881" y="659"/>
                      <a:pt x="929" y="290"/>
                    </a:cubicBezTo>
                    <a:cubicBezTo>
                      <a:pt x="941" y="171"/>
                      <a:pt x="881" y="64"/>
                      <a:pt x="774" y="16"/>
                    </a:cubicBezTo>
                    <a:cubicBezTo>
                      <a:pt x="730" y="6"/>
                      <a:pt x="687" y="1"/>
                      <a:pt x="645" y="1"/>
                    </a:cubicBezTo>
                    <a:close/>
                  </a:path>
                </a:pathLst>
              </a:custGeom>
              <a:solidFill>
                <a:srgbClr val="FFFFFF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4" name="Google Shape;3894;p42"/>
              <p:cNvSpPr/>
              <p:nvPr/>
            </p:nvSpPr>
            <p:spPr>
              <a:xfrm>
                <a:off x="2491806" y="4320319"/>
                <a:ext cx="1106" cy="1152"/>
              </a:xfrm>
              <a:custGeom>
                <a:avLst/>
                <a:gdLst/>
                <a:ahLst/>
                <a:cxnLst/>
                <a:rect l="l" t="t" r="r" b="b"/>
                <a:pathLst>
                  <a:path w="24" h="25" extrusionOk="0">
                    <a:moveTo>
                      <a:pt x="12" y="1"/>
                    </a:moveTo>
                    <a:cubicBezTo>
                      <a:pt x="0" y="1"/>
                      <a:pt x="0" y="25"/>
                      <a:pt x="12" y="25"/>
                    </a:cubicBezTo>
                    <a:cubicBezTo>
                      <a:pt x="24" y="25"/>
                      <a:pt x="24" y="1"/>
                      <a:pt x="12" y="1"/>
                    </a:cubicBezTo>
                    <a:close/>
                  </a:path>
                </a:pathLst>
              </a:custGeom>
              <a:solidFill>
                <a:srgbClr val="85CE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5" name="Google Shape;3895;p42"/>
              <p:cNvSpPr/>
              <p:nvPr/>
            </p:nvSpPr>
            <p:spPr>
              <a:xfrm>
                <a:off x="2474800" y="4163944"/>
                <a:ext cx="260625" cy="481845"/>
              </a:xfrm>
              <a:custGeom>
                <a:avLst/>
                <a:gdLst/>
                <a:ahLst/>
                <a:cxnLst/>
                <a:rect l="l" t="t" r="r" b="b"/>
                <a:pathLst>
                  <a:path w="5655" h="10455" extrusionOk="0">
                    <a:moveTo>
                      <a:pt x="2310" y="1"/>
                    </a:moveTo>
                    <a:lnTo>
                      <a:pt x="2119" y="13"/>
                    </a:lnTo>
                    <a:cubicBezTo>
                      <a:pt x="2060" y="24"/>
                      <a:pt x="2012" y="36"/>
                      <a:pt x="1953" y="48"/>
                    </a:cubicBezTo>
                    <a:cubicBezTo>
                      <a:pt x="1715" y="108"/>
                      <a:pt x="1488" y="227"/>
                      <a:pt x="1310" y="382"/>
                    </a:cubicBezTo>
                    <a:cubicBezTo>
                      <a:pt x="1131" y="548"/>
                      <a:pt x="953" y="727"/>
                      <a:pt x="786" y="906"/>
                    </a:cubicBezTo>
                    <a:cubicBezTo>
                      <a:pt x="595" y="1084"/>
                      <a:pt x="429" y="1275"/>
                      <a:pt x="298" y="1501"/>
                    </a:cubicBezTo>
                    <a:cubicBezTo>
                      <a:pt x="262" y="1560"/>
                      <a:pt x="226" y="1620"/>
                      <a:pt x="203" y="1691"/>
                    </a:cubicBezTo>
                    <a:cubicBezTo>
                      <a:pt x="167" y="1763"/>
                      <a:pt x="143" y="1822"/>
                      <a:pt x="131" y="1906"/>
                    </a:cubicBezTo>
                    <a:cubicBezTo>
                      <a:pt x="107" y="2001"/>
                      <a:pt x="83" y="2108"/>
                      <a:pt x="72" y="2215"/>
                    </a:cubicBezTo>
                    <a:cubicBezTo>
                      <a:pt x="48" y="2346"/>
                      <a:pt x="36" y="2477"/>
                      <a:pt x="36" y="2608"/>
                    </a:cubicBezTo>
                    <a:cubicBezTo>
                      <a:pt x="0" y="2965"/>
                      <a:pt x="72" y="3322"/>
                      <a:pt x="262" y="3632"/>
                    </a:cubicBezTo>
                    <a:cubicBezTo>
                      <a:pt x="333" y="3882"/>
                      <a:pt x="476" y="4120"/>
                      <a:pt x="643" y="4311"/>
                    </a:cubicBezTo>
                    <a:cubicBezTo>
                      <a:pt x="834" y="4513"/>
                      <a:pt x="1084" y="4680"/>
                      <a:pt x="1167" y="4977"/>
                    </a:cubicBezTo>
                    <a:cubicBezTo>
                      <a:pt x="1274" y="5347"/>
                      <a:pt x="1084" y="5739"/>
                      <a:pt x="1203" y="6109"/>
                    </a:cubicBezTo>
                    <a:cubicBezTo>
                      <a:pt x="1262" y="6323"/>
                      <a:pt x="1429" y="6478"/>
                      <a:pt x="1536" y="6656"/>
                    </a:cubicBezTo>
                    <a:cubicBezTo>
                      <a:pt x="1857" y="7156"/>
                      <a:pt x="1857" y="7847"/>
                      <a:pt x="1893" y="8466"/>
                    </a:cubicBezTo>
                    <a:cubicBezTo>
                      <a:pt x="1929" y="9085"/>
                      <a:pt x="2119" y="9859"/>
                      <a:pt x="2560" y="10085"/>
                    </a:cubicBezTo>
                    <a:cubicBezTo>
                      <a:pt x="2750" y="10169"/>
                      <a:pt x="2953" y="10157"/>
                      <a:pt x="3131" y="10276"/>
                    </a:cubicBezTo>
                    <a:cubicBezTo>
                      <a:pt x="3179" y="10300"/>
                      <a:pt x="3227" y="10335"/>
                      <a:pt x="3262" y="10383"/>
                    </a:cubicBezTo>
                    <a:cubicBezTo>
                      <a:pt x="3297" y="10432"/>
                      <a:pt x="3349" y="10455"/>
                      <a:pt x="3401" y="10455"/>
                    </a:cubicBezTo>
                    <a:cubicBezTo>
                      <a:pt x="3476" y="10455"/>
                      <a:pt x="3551" y="10408"/>
                      <a:pt x="3572" y="10323"/>
                    </a:cubicBezTo>
                    <a:cubicBezTo>
                      <a:pt x="3822" y="9728"/>
                      <a:pt x="4263" y="9287"/>
                      <a:pt x="4679" y="8859"/>
                    </a:cubicBezTo>
                    <a:cubicBezTo>
                      <a:pt x="5048" y="8478"/>
                      <a:pt x="5358" y="8037"/>
                      <a:pt x="5572" y="7549"/>
                    </a:cubicBezTo>
                    <a:cubicBezTo>
                      <a:pt x="5655" y="7328"/>
                      <a:pt x="5496" y="7086"/>
                      <a:pt x="5337" y="7086"/>
                    </a:cubicBezTo>
                    <a:cubicBezTo>
                      <a:pt x="5291" y="7086"/>
                      <a:pt x="5244" y="7107"/>
                      <a:pt x="5203" y="7156"/>
                    </a:cubicBezTo>
                    <a:cubicBezTo>
                      <a:pt x="4834" y="7656"/>
                      <a:pt x="4370" y="8061"/>
                      <a:pt x="3834" y="8371"/>
                    </a:cubicBezTo>
                    <a:cubicBezTo>
                      <a:pt x="3808" y="8386"/>
                      <a:pt x="3782" y="8393"/>
                      <a:pt x="3757" y="8393"/>
                    </a:cubicBezTo>
                    <a:cubicBezTo>
                      <a:pt x="3580" y="8393"/>
                      <a:pt x="3426" y="8068"/>
                      <a:pt x="3572" y="7871"/>
                    </a:cubicBezTo>
                    <a:cubicBezTo>
                      <a:pt x="3739" y="7656"/>
                      <a:pt x="3917" y="7394"/>
                      <a:pt x="4072" y="7132"/>
                    </a:cubicBezTo>
                    <a:cubicBezTo>
                      <a:pt x="4187" y="6935"/>
                      <a:pt x="4037" y="6637"/>
                      <a:pt x="3862" y="6637"/>
                    </a:cubicBezTo>
                    <a:cubicBezTo>
                      <a:pt x="3837" y="6637"/>
                      <a:pt x="3812" y="6643"/>
                      <a:pt x="3786" y="6656"/>
                    </a:cubicBezTo>
                    <a:lnTo>
                      <a:pt x="3774" y="6668"/>
                    </a:lnTo>
                    <a:cubicBezTo>
                      <a:pt x="3747" y="6682"/>
                      <a:pt x="3721" y="6688"/>
                      <a:pt x="3694" y="6688"/>
                    </a:cubicBezTo>
                    <a:cubicBezTo>
                      <a:pt x="3512" y="6688"/>
                      <a:pt x="3364" y="6390"/>
                      <a:pt x="3489" y="6192"/>
                    </a:cubicBezTo>
                    <a:cubicBezTo>
                      <a:pt x="3667" y="5882"/>
                      <a:pt x="3810" y="5537"/>
                      <a:pt x="3905" y="5180"/>
                    </a:cubicBezTo>
                    <a:cubicBezTo>
                      <a:pt x="3959" y="4978"/>
                      <a:pt x="3821" y="4766"/>
                      <a:pt x="3664" y="4766"/>
                    </a:cubicBezTo>
                    <a:cubicBezTo>
                      <a:pt x="3645" y="4766"/>
                      <a:pt x="3627" y="4769"/>
                      <a:pt x="3608" y="4775"/>
                    </a:cubicBezTo>
                    <a:cubicBezTo>
                      <a:pt x="3334" y="4870"/>
                      <a:pt x="3060" y="4930"/>
                      <a:pt x="2774" y="4954"/>
                    </a:cubicBezTo>
                    <a:cubicBezTo>
                      <a:pt x="2771" y="4954"/>
                      <a:pt x="2767" y="4954"/>
                      <a:pt x="2764" y="4954"/>
                    </a:cubicBezTo>
                    <a:cubicBezTo>
                      <a:pt x="2578" y="4954"/>
                      <a:pt x="2443" y="4652"/>
                      <a:pt x="2548" y="4465"/>
                    </a:cubicBezTo>
                    <a:cubicBezTo>
                      <a:pt x="2798" y="3989"/>
                      <a:pt x="2965" y="3465"/>
                      <a:pt x="3036" y="2941"/>
                    </a:cubicBezTo>
                    <a:cubicBezTo>
                      <a:pt x="3067" y="2744"/>
                      <a:pt x="2936" y="2547"/>
                      <a:pt x="2799" y="2547"/>
                    </a:cubicBezTo>
                    <a:cubicBezTo>
                      <a:pt x="2779" y="2547"/>
                      <a:pt x="2758" y="2551"/>
                      <a:pt x="2739" y="2560"/>
                    </a:cubicBezTo>
                    <a:cubicBezTo>
                      <a:pt x="2227" y="2775"/>
                      <a:pt x="1691" y="2930"/>
                      <a:pt x="1143" y="3025"/>
                    </a:cubicBezTo>
                    <a:cubicBezTo>
                      <a:pt x="1131" y="2965"/>
                      <a:pt x="1084" y="2930"/>
                      <a:pt x="1024" y="2918"/>
                    </a:cubicBezTo>
                    <a:cubicBezTo>
                      <a:pt x="845" y="2906"/>
                      <a:pt x="667" y="2822"/>
                      <a:pt x="560" y="2680"/>
                    </a:cubicBezTo>
                    <a:cubicBezTo>
                      <a:pt x="512" y="2596"/>
                      <a:pt x="476" y="2501"/>
                      <a:pt x="464" y="2406"/>
                    </a:cubicBezTo>
                    <a:cubicBezTo>
                      <a:pt x="453" y="2263"/>
                      <a:pt x="453" y="2132"/>
                      <a:pt x="464" y="1989"/>
                    </a:cubicBezTo>
                    <a:cubicBezTo>
                      <a:pt x="464" y="1965"/>
                      <a:pt x="464" y="1953"/>
                      <a:pt x="464" y="1941"/>
                    </a:cubicBezTo>
                    <a:cubicBezTo>
                      <a:pt x="488" y="1870"/>
                      <a:pt x="512" y="1798"/>
                      <a:pt x="536" y="1727"/>
                    </a:cubicBezTo>
                    <a:cubicBezTo>
                      <a:pt x="607" y="1477"/>
                      <a:pt x="714" y="1239"/>
                      <a:pt x="869" y="1025"/>
                    </a:cubicBezTo>
                    <a:cubicBezTo>
                      <a:pt x="1000" y="834"/>
                      <a:pt x="1191" y="703"/>
                      <a:pt x="1405" y="620"/>
                    </a:cubicBezTo>
                    <a:cubicBezTo>
                      <a:pt x="1607" y="536"/>
                      <a:pt x="1822" y="489"/>
                      <a:pt x="2036" y="465"/>
                    </a:cubicBezTo>
                    <a:cubicBezTo>
                      <a:pt x="2088" y="459"/>
                      <a:pt x="2141" y="456"/>
                      <a:pt x="2193" y="456"/>
                    </a:cubicBezTo>
                    <a:cubicBezTo>
                      <a:pt x="2343" y="456"/>
                      <a:pt x="2493" y="480"/>
                      <a:pt x="2643" y="525"/>
                    </a:cubicBezTo>
                    <a:cubicBezTo>
                      <a:pt x="2834" y="596"/>
                      <a:pt x="2965" y="775"/>
                      <a:pt x="2977" y="977"/>
                    </a:cubicBezTo>
                    <a:cubicBezTo>
                      <a:pt x="2989" y="1251"/>
                      <a:pt x="2941" y="1513"/>
                      <a:pt x="2858" y="1775"/>
                    </a:cubicBezTo>
                    <a:lnTo>
                      <a:pt x="2881" y="1798"/>
                    </a:lnTo>
                    <a:cubicBezTo>
                      <a:pt x="2977" y="1703"/>
                      <a:pt x="3048" y="1596"/>
                      <a:pt x="3108" y="1477"/>
                    </a:cubicBezTo>
                    <a:cubicBezTo>
                      <a:pt x="3191" y="1334"/>
                      <a:pt x="3227" y="1167"/>
                      <a:pt x="3239" y="1013"/>
                    </a:cubicBezTo>
                    <a:cubicBezTo>
                      <a:pt x="3239" y="810"/>
                      <a:pt x="3191" y="608"/>
                      <a:pt x="3084" y="429"/>
                    </a:cubicBezTo>
                    <a:cubicBezTo>
                      <a:pt x="2989" y="274"/>
                      <a:pt x="2858" y="155"/>
                      <a:pt x="2703" y="84"/>
                    </a:cubicBezTo>
                    <a:cubicBezTo>
                      <a:pt x="2572" y="24"/>
                      <a:pt x="2441" y="1"/>
                      <a:pt x="2310" y="1"/>
                    </a:cubicBezTo>
                    <a:close/>
                  </a:path>
                </a:pathLst>
              </a:custGeom>
              <a:solidFill>
                <a:srgbClr val="FFFFFF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6" name="Google Shape;3896;p42"/>
              <p:cNvSpPr/>
              <p:nvPr/>
            </p:nvSpPr>
            <p:spPr>
              <a:xfrm>
                <a:off x="2543931" y="4339952"/>
                <a:ext cx="116786" cy="62264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1351" extrusionOk="0">
                    <a:moveTo>
                      <a:pt x="1419" y="1"/>
                    </a:moveTo>
                    <a:cubicBezTo>
                      <a:pt x="1414" y="1"/>
                      <a:pt x="1409" y="1"/>
                      <a:pt x="1405" y="4"/>
                    </a:cubicBezTo>
                    <a:cubicBezTo>
                      <a:pt x="1250" y="75"/>
                      <a:pt x="1167" y="337"/>
                      <a:pt x="1060" y="504"/>
                    </a:cubicBezTo>
                    <a:cubicBezTo>
                      <a:pt x="929" y="718"/>
                      <a:pt x="727" y="885"/>
                      <a:pt x="512" y="992"/>
                    </a:cubicBezTo>
                    <a:cubicBezTo>
                      <a:pt x="381" y="1016"/>
                      <a:pt x="238" y="1027"/>
                      <a:pt x="107" y="1063"/>
                    </a:cubicBezTo>
                    <a:cubicBezTo>
                      <a:pt x="24" y="1075"/>
                      <a:pt x="0" y="1278"/>
                      <a:pt x="107" y="1301"/>
                    </a:cubicBezTo>
                    <a:cubicBezTo>
                      <a:pt x="255" y="1335"/>
                      <a:pt x="408" y="1351"/>
                      <a:pt x="564" y="1351"/>
                    </a:cubicBezTo>
                    <a:cubicBezTo>
                      <a:pt x="1238" y="1351"/>
                      <a:pt x="1955" y="1053"/>
                      <a:pt x="2429" y="599"/>
                    </a:cubicBezTo>
                    <a:cubicBezTo>
                      <a:pt x="2533" y="505"/>
                      <a:pt x="2455" y="274"/>
                      <a:pt x="2346" y="274"/>
                    </a:cubicBezTo>
                    <a:cubicBezTo>
                      <a:pt x="2331" y="274"/>
                      <a:pt x="2314" y="279"/>
                      <a:pt x="2298" y="289"/>
                    </a:cubicBezTo>
                    <a:cubicBezTo>
                      <a:pt x="1989" y="492"/>
                      <a:pt x="1655" y="670"/>
                      <a:pt x="1310" y="825"/>
                    </a:cubicBezTo>
                    <a:lnTo>
                      <a:pt x="1298" y="825"/>
                    </a:lnTo>
                    <a:cubicBezTo>
                      <a:pt x="1441" y="718"/>
                      <a:pt x="1536" y="539"/>
                      <a:pt x="1548" y="361"/>
                    </a:cubicBezTo>
                    <a:cubicBezTo>
                      <a:pt x="1572" y="289"/>
                      <a:pt x="1572" y="206"/>
                      <a:pt x="1560" y="135"/>
                    </a:cubicBezTo>
                    <a:cubicBezTo>
                      <a:pt x="1550" y="93"/>
                      <a:pt x="1521" y="61"/>
                      <a:pt x="1498" y="61"/>
                    </a:cubicBezTo>
                    <a:cubicBezTo>
                      <a:pt x="1495" y="61"/>
                      <a:pt x="1492" y="62"/>
                      <a:pt x="1489" y="63"/>
                    </a:cubicBezTo>
                    <a:cubicBezTo>
                      <a:pt x="1479" y="24"/>
                      <a:pt x="1444" y="1"/>
                      <a:pt x="141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7" name="Google Shape;3897;p42"/>
              <p:cNvSpPr/>
              <p:nvPr/>
            </p:nvSpPr>
            <p:spPr>
              <a:xfrm>
                <a:off x="2566975" y="4424753"/>
                <a:ext cx="101346" cy="64200"/>
              </a:xfrm>
              <a:custGeom>
                <a:avLst/>
                <a:gdLst/>
                <a:ahLst/>
                <a:cxnLst/>
                <a:rect l="l" t="t" r="r" b="b"/>
                <a:pathLst>
                  <a:path w="2199" h="1393" extrusionOk="0">
                    <a:moveTo>
                      <a:pt x="2027" y="1"/>
                    </a:moveTo>
                    <a:cubicBezTo>
                      <a:pt x="2014" y="1"/>
                      <a:pt x="2001" y="3"/>
                      <a:pt x="1989" y="9"/>
                    </a:cubicBezTo>
                    <a:cubicBezTo>
                      <a:pt x="1667" y="152"/>
                      <a:pt x="1417" y="497"/>
                      <a:pt x="1096" y="664"/>
                    </a:cubicBezTo>
                    <a:cubicBezTo>
                      <a:pt x="762" y="819"/>
                      <a:pt x="393" y="807"/>
                      <a:pt x="84" y="985"/>
                    </a:cubicBezTo>
                    <a:cubicBezTo>
                      <a:pt x="0" y="1045"/>
                      <a:pt x="0" y="1176"/>
                      <a:pt x="84" y="1235"/>
                    </a:cubicBezTo>
                    <a:cubicBezTo>
                      <a:pt x="238" y="1344"/>
                      <a:pt x="427" y="1393"/>
                      <a:pt x="628" y="1393"/>
                    </a:cubicBezTo>
                    <a:cubicBezTo>
                      <a:pt x="1262" y="1393"/>
                      <a:pt x="2014" y="904"/>
                      <a:pt x="2167" y="271"/>
                    </a:cubicBezTo>
                    <a:cubicBezTo>
                      <a:pt x="2199" y="145"/>
                      <a:pt x="2119" y="1"/>
                      <a:pt x="20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8" name="Google Shape;3898;p42"/>
              <p:cNvSpPr/>
              <p:nvPr/>
            </p:nvSpPr>
            <p:spPr>
              <a:xfrm>
                <a:off x="2894565" y="4347649"/>
                <a:ext cx="187161" cy="582408"/>
              </a:xfrm>
              <a:custGeom>
                <a:avLst/>
                <a:gdLst/>
                <a:ahLst/>
                <a:cxnLst/>
                <a:rect l="l" t="t" r="r" b="b"/>
                <a:pathLst>
                  <a:path w="4061" h="12637" extrusionOk="0">
                    <a:moveTo>
                      <a:pt x="1679" y="0"/>
                    </a:moveTo>
                    <a:cubicBezTo>
                      <a:pt x="1361" y="0"/>
                      <a:pt x="1101" y="266"/>
                      <a:pt x="1001" y="658"/>
                    </a:cubicBezTo>
                    <a:cubicBezTo>
                      <a:pt x="953" y="825"/>
                      <a:pt x="893" y="980"/>
                      <a:pt x="798" y="1122"/>
                    </a:cubicBezTo>
                    <a:cubicBezTo>
                      <a:pt x="596" y="1432"/>
                      <a:pt x="346" y="1706"/>
                      <a:pt x="310" y="2123"/>
                    </a:cubicBezTo>
                    <a:cubicBezTo>
                      <a:pt x="286" y="2539"/>
                      <a:pt x="489" y="2992"/>
                      <a:pt x="441" y="3396"/>
                    </a:cubicBezTo>
                    <a:cubicBezTo>
                      <a:pt x="405" y="3742"/>
                      <a:pt x="203" y="3992"/>
                      <a:pt x="131" y="4313"/>
                    </a:cubicBezTo>
                    <a:cubicBezTo>
                      <a:pt x="84" y="4635"/>
                      <a:pt x="96" y="4968"/>
                      <a:pt x="155" y="5290"/>
                    </a:cubicBezTo>
                    <a:cubicBezTo>
                      <a:pt x="286" y="6194"/>
                      <a:pt x="417" y="7099"/>
                      <a:pt x="548" y="8004"/>
                    </a:cubicBezTo>
                    <a:cubicBezTo>
                      <a:pt x="584" y="8195"/>
                      <a:pt x="584" y="8397"/>
                      <a:pt x="524" y="8588"/>
                    </a:cubicBezTo>
                    <a:cubicBezTo>
                      <a:pt x="489" y="8659"/>
                      <a:pt x="441" y="8730"/>
                      <a:pt x="381" y="8802"/>
                    </a:cubicBezTo>
                    <a:cubicBezTo>
                      <a:pt x="84" y="9171"/>
                      <a:pt x="36" y="9790"/>
                      <a:pt x="12" y="10362"/>
                    </a:cubicBezTo>
                    <a:cubicBezTo>
                      <a:pt x="0" y="10671"/>
                      <a:pt x="36" y="12255"/>
                      <a:pt x="36" y="12255"/>
                    </a:cubicBezTo>
                    <a:cubicBezTo>
                      <a:pt x="512" y="12612"/>
                      <a:pt x="1024" y="12576"/>
                      <a:pt x="1512" y="12624"/>
                    </a:cubicBezTo>
                    <a:cubicBezTo>
                      <a:pt x="1605" y="12632"/>
                      <a:pt x="1693" y="12637"/>
                      <a:pt x="1776" y="12637"/>
                    </a:cubicBezTo>
                    <a:cubicBezTo>
                      <a:pt x="2502" y="12637"/>
                      <a:pt x="2849" y="12316"/>
                      <a:pt x="2775" y="11814"/>
                    </a:cubicBezTo>
                    <a:cubicBezTo>
                      <a:pt x="2775" y="11814"/>
                      <a:pt x="2501" y="11136"/>
                      <a:pt x="2596" y="10635"/>
                    </a:cubicBezTo>
                    <a:cubicBezTo>
                      <a:pt x="2667" y="10243"/>
                      <a:pt x="3060" y="10124"/>
                      <a:pt x="3167" y="9743"/>
                    </a:cubicBezTo>
                    <a:cubicBezTo>
                      <a:pt x="3275" y="9373"/>
                      <a:pt x="3084" y="8921"/>
                      <a:pt x="2929" y="8516"/>
                    </a:cubicBezTo>
                    <a:cubicBezTo>
                      <a:pt x="2775" y="8123"/>
                      <a:pt x="2691" y="7576"/>
                      <a:pt x="2941" y="7361"/>
                    </a:cubicBezTo>
                    <a:cubicBezTo>
                      <a:pt x="3048" y="7266"/>
                      <a:pt x="3203" y="7266"/>
                      <a:pt x="3322" y="7183"/>
                    </a:cubicBezTo>
                    <a:cubicBezTo>
                      <a:pt x="3608" y="6992"/>
                      <a:pt x="3584" y="6444"/>
                      <a:pt x="3513" y="5992"/>
                    </a:cubicBezTo>
                    <a:cubicBezTo>
                      <a:pt x="3429" y="5528"/>
                      <a:pt x="3287" y="5028"/>
                      <a:pt x="3429" y="4647"/>
                    </a:cubicBezTo>
                    <a:cubicBezTo>
                      <a:pt x="3501" y="4516"/>
                      <a:pt x="3548" y="4373"/>
                      <a:pt x="3584" y="4230"/>
                    </a:cubicBezTo>
                    <a:cubicBezTo>
                      <a:pt x="3596" y="3956"/>
                      <a:pt x="3382" y="3682"/>
                      <a:pt x="3394" y="3408"/>
                    </a:cubicBezTo>
                    <a:cubicBezTo>
                      <a:pt x="3406" y="3194"/>
                      <a:pt x="3548" y="3051"/>
                      <a:pt x="3644" y="2896"/>
                    </a:cubicBezTo>
                    <a:cubicBezTo>
                      <a:pt x="4060" y="2218"/>
                      <a:pt x="3644" y="991"/>
                      <a:pt x="3013" y="479"/>
                    </a:cubicBezTo>
                    <a:cubicBezTo>
                      <a:pt x="2644" y="194"/>
                      <a:pt x="2203" y="27"/>
                      <a:pt x="1739" y="3"/>
                    </a:cubicBezTo>
                    <a:cubicBezTo>
                      <a:pt x="1718" y="1"/>
                      <a:pt x="1698" y="0"/>
                      <a:pt x="16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9" name="Google Shape;3899;p42"/>
              <p:cNvSpPr/>
              <p:nvPr/>
            </p:nvSpPr>
            <p:spPr>
              <a:xfrm>
                <a:off x="3061908" y="4452590"/>
                <a:ext cx="1152" cy="1152"/>
              </a:xfrm>
              <a:custGeom>
                <a:avLst/>
                <a:gdLst/>
                <a:ahLst/>
                <a:cxnLst/>
                <a:rect l="l" t="t" r="r" b="b"/>
                <a:pathLst>
                  <a:path w="25" h="25" extrusionOk="0">
                    <a:moveTo>
                      <a:pt x="13" y="0"/>
                    </a:moveTo>
                    <a:cubicBezTo>
                      <a:pt x="1" y="0"/>
                      <a:pt x="13" y="24"/>
                      <a:pt x="13" y="24"/>
                    </a:cubicBezTo>
                    <a:cubicBezTo>
                      <a:pt x="25" y="24"/>
                      <a:pt x="25" y="0"/>
                      <a:pt x="13" y="0"/>
                    </a:cubicBezTo>
                    <a:close/>
                  </a:path>
                </a:pathLst>
              </a:custGeom>
              <a:solidFill>
                <a:srgbClr val="85CE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0" name="Google Shape;3900;p42"/>
              <p:cNvSpPr/>
              <p:nvPr/>
            </p:nvSpPr>
            <p:spPr>
              <a:xfrm>
                <a:off x="2921065" y="4346128"/>
                <a:ext cx="150245" cy="347223"/>
              </a:xfrm>
              <a:custGeom>
                <a:avLst/>
                <a:gdLst/>
                <a:ahLst/>
                <a:cxnLst/>
                <a:rect l="l" t="t" r="r" b="b"/>
                <a:pathLst>
                  <a:path w="3260" h="7534" extrusionOk="0">
                    <a:moveTo>
                      <a:pt x="1068" y="1"/>
                    </a:moveTo>
                    <a:cubicBezTo>
                      <a:pt x="973" y="12"/>
                      <a:pt x="878" y="36"/>
                      <a:pt x="807" y="84"/>
                    </a:cubicBezTo>
                    <a:cubicBezTo>
                      <a:pt x="699" y="143"/>
                      <a:pt x="628" y="239"/>
                      <a:pt x="592" y="358"/>
                    </a:cubicBezTo>
                    <a:cubicBezTo>
                      <a:pt x="545" y="489"/>
                      <a:pt x="545" y="643"/>
                      <a:pt x="592" y="786"/>
                    </a:cubicBezTo>
                    <a:cubicBezTo>
                      <a:pt x="628" y="905"/>
                      <a:pt x="687" y="1013"/>
                      <a:pt x="759" y="1108"/>
                    </a:cubicBezTo>
                    <a:cubicBezTo>
                      <a:pt x="830" y="1191"/>
                      <a:pt x="902" y="1263"/>
                      <a:pt x="985" y="1334"/>
                    </a:cubicBezTo>
                    <a:lnTo>
                      <a:pt x="997" y="1310"/>
                    </a:lnTo>
                    <a:cubicBezTo>
                      <a:pt x="890" y="1132"/>
                      <a:pt x="807" y="941"/>
                      <a:pt x="771" y="739"/>
                    </a:cubicBezTo>
                    <a:cubicBezTo>
                      <a:pt x="735" y="608"/>
                      <a:pt x="795" y="465"/>
                      <a:pt x="926" y="393"/>
                    </a:cubicBezTo>
                    <a:cubicBezTo>
                      <a:pt x="1057" y="334"/>
                      <a:pt x="1199" y="310"/>
                      <a:pt x="1342" y="310"/>
                    </a:cubicBezTo>
                    <a:cubicBezTo>
                      <a:pt x="1509" y="322"/>
                      <a:pt x="1664" y="346"/>
                      <a:pt x="1819" y="382"/>
                    </a:cubicBezTo>
                    <a:cubicBezTo>
                      <a:pt x="1997" y="429"/>
                      <a:pt x="2152" y="512"/>
                      <a:pt x="2283" y="643"/>
                    </a:cubicBezTo>
                    <a:cubicBezTo>
                      <a:pt x="2426" y="786"/>
                      <a:pt x="2557" y="953"/>
                      <a:pt x="2652" y="1132"/>
                    </a:cubicBezTo>
                    <a:cubicBezTo>
                      <a:pt x="2676" y="1179"/>
                      <a:pt x="2712" y="1227"/>
                      <a:pt x="2735" y="1274"/>
                    </a:cubicBezTo>
                    <a:cubicBezTo>
                      <a:pt x="2735" y="1286"/>
                      <a:pt x="2747" y="1298"/>
                      <a:pt x="2747" y="1310"/>
                    </a:cubicBezTo>
                    <a:cubicBezTo>
                      <a:pt x="2783" y="1405"/>
                      <a:pt x="2807" y="1513"/>
                      <a:pt x="2831" y="1608"/>
                    </a:cubicBezTo>
                    <a:cubicBezTo>
                      <a:pt x="2831" y="1679"/>
                      <a:pt x="2831" y="1751"/>
                      <a:pt x="2807" y="1810"/>
                    </a:cubicBezTo>
                    <a:cubicBezTo>
                      <a:pt x="2747" y="1929"/>
                      <a:pt x="2640" y="2001"/>
                      <a:pt x="2509" y="2013"/>
                    </a:cubicBezTo>
                    <a:cubicBezTo>
                      <a:pt x="2080" y="1977"/>
                      <a:pt x="1652" y="1894"/>
                      <a:pt x="1235" y="1775"/>
                    </a:cubicBezTo>
                    <a:cubicBezTo>
                      <a:pt x="1220" y="1769"/>
                      <a:pt x="1206" y="1767"/>
                      <a:pt x="1193" y="1767"/>
                    </a:cubicBezTo>
                    <a:cubicBezTo>
                      <a:pt x="1087" y="1767"/>
                      <a:pt x="1029" y="1924"/>
                      <a:pt x="1092" y="2072"/>
                    </a:cubicBezTo>
                    <a:cubicBezTo>
                      <a:pt x="1247" y="2453"/>
                      <a:pt x="1449" y="2822"/>
                      <a:pt x="1723" y="3144"/>
                    </a:cubicBezTo>
                    <a:cubicBezTo>
                      <a:pt x="1830" y="3275"/>
                      <a:pt x="1783" y="3513"/>
                      <a:pt x="1640" y="3513"/>
                    </a:cubicBezTo>
                    <a:cubicBezTo>
                      <a:pt x="1438" y="3513"/>
                      <a:pt x="1223" y="3489"/>
                      <a:pt x="1009" y="3429"/>
                    </a:cubicBezTo>
                    <a:cubicBezTo>
                      <a:pt x="1001" y="3428"/>
                      <a:pt x="993" y="3427"/>
                      <a:pt x="986" y="3427"/>
                    </a:cubicBezTo>
                    <a:cubicBezTo>
                      <a:pt x="868" y="3427"/>
                      <a:pt x="800" y="3594"/>
                      <a:pt x="878" y="3751"/>
                    </a:cubicBezTo>
                    <a:cubicBezTo>
                      <a:pt x="1009" y="4001"/>
                      <a:pt x="1176" y="4239"/>
                      <a:pt x="1366" y="4453"/>
                    </a:cubicBezTo>
                    <a:cubicBezTo>
                      <a:pt x="1482" y="4591"/>
                      <a:pt x="1430" y="4822"/>
                      <a:pt x="1300" y="4822"/>
                    </a:cubicBezTo>
                    <a:cubicBezTo>
                      <a:pt x="1283" y="4822"/>
                      <a:pt x="1266" y="4819"/>
                      <a:pt x="1247" y="4811"/>
                    </a:cubicBezTo>
                    <a:lnTo>
                      <a:pt x="1223" y="4811"/>
                    </a:lnTo>
                    <a:cubicBezTo>
                      <a:pt x="1207" y="4805"/>
                      <a:pt x="1192" y="4802"/>
                      <a:pt x="1178" y="4802"/>
                    </a:cubicBezTo>
                    <a:cubicBezTo>
                      <a:pt x="1043" y="4802"/>
                      <a:pt x="986" y="5040"/>
                      <a:pt x="1104" y="5180"/>
                    </a:cubicBezTo>
                    <a:cubicBezTo>
                      <a:pt x="1271" y="5358"/>
                      <a:pt x="1438" y="5525"/>
                      <a:pt x="1604" y="5680"/>
                    </a:cubicBezTo>
                    <a:cubicBezTo>
                      <a:pt x="1753" y="5829"/>
                      <a:pt x="1693" y="6072"/>
                      <a:pt x="1560" y="6072"/>
                    </a:cubicBezTo>
                    <a:cubicBezTo>
                      <a:pt x="1544" y="6072"/>
                      <a:pt x="1527" y="6068"/>
                      <a:pt x="1509" y="6061"/>
                    </a:cubicBezTo>
                    <a:cubicBezTo>
                      <a:pt x="1057" y="5870"/>
                      <a:pt x="652" y="5596"/>
                      <a:pt x="295" y="5263"/>
                    </a:cubicBezTo>
                    <a:cubicBezTo>
                      <a:pt x="260" y="5234"/>
                      <a:pt x="226" y="5221"/>
                      <a:pt x="195" y="5221"/>
                    </a:cubicBezTo>
                    <a:cubicBezTo>
                      <a:pt x="76" y="5221"/>
                      <a:pt x="0" y="5410"/>
                      <a:pt x="104" y="5561"/>
                    </a:cubicBezTo>
                    <a:cubicBezTo>
                      <a:pt x="354" y="5906"/>
                      <a:pt x="652" y="6216"/>
                      <a:pt x="997" y="6454"/>
                    </a:cubicBezTo>
                    <a:cubicBezTo>
                      <a:pt x="1402" y="6739"/>
                      <a:pt x="1759" y="7073"/>
                      <a:pt x="2069" y="7454"/>
                    </a:cubicBezTo>
                    <a:cubicBezTo>
                      <a:pt x="2101" y="7506"/>
                      <a:pt x="2152" y="7533"/>
                      <a:pt x="2199" y="7533"/>
                    </a:cubicBezTo>
                    <a:cubicBezTo>
                      <a:pt x="2237" y="7533"/>
                      <a:pt x="2273" y="7515"/>
                      <a:pt x="2295" y="7478"/>
                    </a:cubicBezTo>
                    <a:cubicBezTo>
                      <a:pt x="2319" y="7442"/>
                      <a:pt x="2342" y="7418"/>
                      <a:pt x="2366" y="7382"/>
                    </a:cubicBezTo>
                    <a:cubicBezTo>
                      <a:pt x="2473" y="7287"/>
                      <a:pt x="2628" y="7299"/>
                      <a:pt x="2747" y="7216"/>
                    </a:cubicBezTo>
                    <a:cubicBezTo>
                      <a:pt x="3033" y="7025"/>
                      <a:pt x="3021" y="6466"/>
                      <a:pt x="2938" y="6013"/>
                    </a:cubicBezTo>
                    <a:cubicBezTo>
                      <a:pt x="2854" y="5561"/>
                      <a:pt x="2723" y="5061"/>
                      <a:pt x="2854" y="4680"/>
                    </a:cubicBezTo>
                    <a:cubicBezTo>
                      <a:pt x="2926" y="4549"/>
                      <a:pt x="2973" y="4406"/>
                      <a:pt x="3009" y="4251"/>
                    </a:cubicBezTo>
                    <a:cubicBezTo>
                      <a:pt x="3021" y="3977"/>
                      <a:pt x="2819" y="3715"/>
                      <a:pt x="2819" y="3429"/>
                    </a:cubicBezTo>
                    <a:cubicBezTo>
                      <a:pt x="2831" y="3215"/>
                      <a:pt x="2973" y="3084"/>
                      <a:pt x="3081" y="2918"/>
                    </a:cubicBezTo>
                    <a:cubicBezTo>
                      <a:pt x="3164" y="2751"/>
                      <a:pt x="3223" y="2572"/>
                      <a:pt x="3235" y="2382"/>
                    </a:cubicBezTo>
                    <a:cubicBezTo>
                      <a:pt x="3259" y="2167"/>
                      <a:pt x="3247" y="1941"/>
                      <a:pt x="3164" y="1739"/>
                    </a:cubicBezTo>
                    <a:cubicBezTo>
                      <a:pt x="3140" y="1644"/>
                      <a:pt x="3116" y="1548"/>
                      <a:pt x="3081" y="1453"/>
                    </a:cubicBezTo>
                    <a:cubicBezTo>
                      <a:pt x="3045" y="1382"/>
                      <a:pt x="3009" y="1310"/>
                      <a:pt x="2973" y="1239"/>
                    </a:cubicBezTo>
                    <a:cubicBezTo>
                      <a:pt x="2950" y="1191"/>
                      <a:pt x="2914" y="1132"/>
                      <a:pt x="2890" y="1084"/>
                    </a:cubicBezTo>
                    <a:cubicBezTo>
                      <a:pt x="2854" y="1036"/>
                      <a:pt x="2819" y="1001"/>
                      <a:pt x="2783" y="953"/>
                    </a:cubicBezTo>
                    <a:cubicBezTo>
                      <a:pt x="2640" y="810"/>
                      <a:pt x="2497" y="667"/>
                      <a:pt x="2331" y="560"/>
                    </a:cubicBezTo>
                    <a:cubicBezTo>
                      <a:pt x="2176" y="441"/>
                      <a:pt x="2021" y="322"/>
                      <a:pt x="1854" y="215"/>
                    </a:cubicBezTo>
                    <a:cubicBezTo>
                      <a:pt x="1699" y="108"/>
                      <a:pt x="1521" y="48"/>
                      <a:pt x="1330" y="12"/>
                    </a:cubicBezTo>
                    <a:lnTo>
                      <a:pt x="119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1" name="Google Shape;3901;p42"/>
              <p:cNvSpPr/>
              <p:nvPr/>
            </p:nvSpPr>
            <p:spPr>
              <a:xfrm>
                <a:off x="2227863" y="4538543"/>
                <a:ext cx="837410" cy="585450"/>
              </a:xfrm>
              <a:custGeom>
                <a:avLst/>
                <a:gdLst/>
                <a:ahLst/>
                <a:cxnLst/>
                <a:rect l="l" t="t" r="r" b="b"/>
                <a:pathLst>
                  <a:path w="18170" h="12703" extrusionOk="0">
                    <a:moveTo>
                      <a:pt x="2396" y="1"/>
                    </a:moveTo>
                    <a:cubicBezTo>
                      <a:pt x="1938" y="1"/>
                      <a:pt x="1491" y="211"/>
                      <a:pt x="1191" y="588"/>
                    </a:cubicBezTo>
                    <a:cubicBezTo>
                      <a:pt x="691" y="1255"/>
                      <a:pt x="298" y="1993"/>
                      <a:pt x="191" y="2838"/>
                    </a:cubicBezTo>
                    <a:cubicBezTo>
                      <a:pt x="0" y="4196"/>
                      <a:pt x="965" y="5862"/>
                      <a:pt x="2298" y="5862"/>
                    </a:cubicBezTo>
                    <a:cubicBezTo>
                      <a:pt x="2464" y="5862"/>
                      <a:pt x="2636" y="5837"/>
                      <a:pt x="2802" y="5837"/>
                    </a:cubicBezTo>
                    <a:cubicBezTo>
                      <a:pt x="2957" y="5837"/>
                      <a:pt x="3106" y="5859"/>
                      <a:pt x="3239" y="5946"/>
                    </a:cubicBezTo>
                    <a:cubicBezTo>
                      <a:pt x="3584" y="6172"/>
                      <a:pt x="3656" y="6708"/>
                      <a:pt x="4001" y="6922"/>
                    </a:cubicBezTo>
                    <a:cubicBezTo>
                      <a:pt x="4203" y="7053"/>
                      <a:pt x="4465" y="7041"/>
                      <a:pt x="4691" y="7089"/>
                    </a:cubicBezTo>
                    <a:cubicBezTo>
                      <a:pt x="5334" y="7220"/>
                      <a:pt x="5763" y="7851"/>
                      <a:pt x="6203" y="8375"/>
                    </a:cubicBezTo>
                    <a:cubicBezTo>
                      <a:pt x="6566" y="8796"/>
                      <a:pt x="7074" y="9210"/>
                      <a:pt x="7575" y="9210"/>
                    </a:cubicBezTo>
                    <a:cubicBezTo>
                      <a:pt x="7682" y="9210"/>
                      <a:pt x="7789" y="9191"/>
                      <a:pt x="7894" y="9149"/>
                    </a:cubicBezTo>
                    <a:cubicBezTo>
                      <a:pt x="8144" y="9041"/>
                      <a:pt x="8323" y="8827"/>
                      <a:pt x="8585" y="8756"/>
                    </a:cubicBezTo>
                    <a:cubicBezTo>
                      <a:pt x="8651" y="8736"/>
                      <a:pt x="8717" y="8727"/>
                      <a:pt x="8783" y="8727"/>
                    </a:cubicBezTo>
                    <a:cubicBezTo>
                      <a:pt x="9280" y="8727"/>
                      <a:pt x="9737" y="9251"/>
                      <a:pt x="9990" y="9756"/>
                    </a:cubicBezTo>
                    <a:cubicBezTo>
                      <a:pt x="10287" y="10315"/>
                      <a:pt x="10585" y="10994"/>
                      <a:pt x="11180" y="11161"/>
                    </a:cubicBezTo>
                    <a:cubicBezTo>
                      <a:pt x="11279" y="11189"/>
                      <a:pt x="11380" y="11199"/>
                      <a:pt x="11481" y="11199"/>
                    </a:cubicBezTo>
                    <a:cubicBezTo>
                      <a:pt x="11853" y="11199"/>
                      <a:pt x="12236" y="11053"/>
                      <a:pt x="12605" y="11053"/>
                    </a:cubicBezTo>
                    <a:cubicBezTo>
                      <a:pt x="12740" y="11053"/>
                      <a:pt x="12872" y="11072"/>
                      <a:pt x="13002" y="11125"/>
                    </a:cubicBezTo>
                    <a:cubicBezTo>
                      <a:pt x="13704" y="11423"/>
                      <a:pt x="14181" y="12399"/>
                      <a:pt x="14181" y="12399"/>
                    </a:cubicBezTo>
                    <a:cubicBezTo>
                      <a:pt x="14364" y="12601"/>
                      <a:pt x="14587" y="12703"/>
                      <a:pt x="14840" y="12703"/>
                    </a:cubicBezTo>
                    <a:cubicBezTo>
                      <a:pt x="15377" y="12703"/>
                      <a:pt x="16048" y="12243"/>
                      <a:pt x="16752" y="11304"/>
                    </a:cubicBezTo>
                    <a:cubicBezTo>
                      <a:pt x="17300" y="10577"/>
                      <a:pt x="17991" y="9863"/>
                      <a:pt x="18169" y="8863"/>
                    </a:cubicBezTo>
                    <a:cubicBezTo>
                      <a:pt x="18169" y="8863"/>
                      <a:pt x="16288" y="7410"/>
                      <a:pt x="15895" y="7160"/>
                    </a:cubicBezTo>
                    <a:cubicBezTo>
                      <a:pt x="15238" y="6751"/>
                      <a:pt x="14522" y="6312"/>
                      <a:pt x="13782" y="6312"/>
                    </a:cubicBezTo>
                    <a:cubicBezTo>
                      <a:pt x="13705" y="6312"/>
                      <a:pt x="13627" y="6317"/>
                      <a:pt x="13550" y="6327"/>
                    </a:cubicBezTo>
                    <a:cubicBezTo>
                      <a:pt x="13395" y="6351"/>
                      <a:pt x="13252" y="6363"/>
                      <a:pt x="13097" y="6363"/>
                    </a:cubicBezTo>
                    <a:cubicBezTo>
                      <a:pt x="12823" y="6327"/>
                      <a:pt x="12585" y="6101"/>
                      <a:pt x="12383" y="5874"/>
                    </a:cubicBezTo>
                    <a:lnTo>
                      <a:pt x="9585" y="2945"/>
                    </a:lnTo>
                    <a:cubicBezTo>
                      <a:pt x="9240" y="2588"/>
                      <a:pt x="8894" y="2219"/>
                      <a:pt x="8442" y="2052"/>
                    </a:cubicBezTo>
                    <a:cubicBezTo>
                      <a:pt x="7954" y="1874"/>
                      <a:pt x="7406" y="1945"/>
                      <a:pt x="6942" y="1695"/>
                    </a:cubicBezTo>
                    <a:cubicBezTo>
                      <a:pt x="6394" y="1398"/>
                      <a:pt x="6108" y="719"/>
                      <a:pt x="5561" y="397"/>
                    </a:cubicBezTo>
                    <a:cubicBezTo>
                      <a:pt x="5272" y="224"/>
                      <a:pt x="4946" y="183"/>
                      <a:pt x="4611" y="183"/>
                    </a:cubicBezTo>
                    <a:cubicBezTo>
                      <a:pt x="4324" y="183"/>
                      <a:pt x="4031" y="213"/>
                      <a:pt x="3751" y="219"/>
                    </a:cubicBezTo>
                    <a:cubicBezTo>
                      <a:pt x="3716" y="220"/>
                      <a:pt x="3681" y="221"/>
                      <a:pt x="3646" y="221"/>
                    </a:cubicBezTo>
                    <a:cubicBezTo>
                      <a:pt x="3398" y="221"/>
                      <a:pt x="3159" y="183"/>
                      <a:pt x="2929" y="100"/>
                    </a:cubicBezTo>
                    <a:cubicBezTo>
                      <a:pt x="2755" y="33"/>
                      <a:pt x="2575" y="1"/>
                      <a:pt x="2396" y="1"/>
                    </a:cubicBezTo>
                    <a:close/>
                  </a:path>
                </a:pathLst>
              </a:custGeom>
              <a:solidFill>
                <a:srgbClr val="F7E8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2" name="Google Shape;3902;p42"/>
              <p:cNvSpPr/>
              <p:nvPr/>
            </p:nvSpPr>
            <p:spPr>
              <a:xfrm>
                <a:off x="2554531" y="4652748"/>
                <a:ext cx="33874" cy="57655"/>
              </a:xfrm>
              <a:custGeom>
                <a:avLst/>
                <a:gdLst/>
                <a:ahLst/>
                <a:cxnLst/>
                <a:rect l="l" t="t" r="r" b="b"/>
                <a:pathLst>
                  <a:path w="735" h="1251" extrusionOk="0">
                    <a:moveTo>
                      <a:pt x="524" y="0"/>
                    </a:moveTo>
                    <a:cubicBezTo>
                      <a:pt x="462" y="0"/>
                      <a:pt x="402" y="30"/>
                      <a:pt x="366" y="98"/>
                    </a:cubicBezTo>
                    <a:lnTo>
                      <a:pt x="378" y="98"/>
                    </a:lnTo>
                    <a:cubicBezTo>
                      <a:pt x="247" y="336"/>
                      <a:pt x="187" y="598"/>
                      <a:pt x="92" y="848"/>
                    </a:cubicBezTo>
                    <a:cubicBezTo>
                      <a:pt x="1" y="1055"/>
                      <a:pt x="192" y="1251"/>
                      <a:pt x="356" y="1251"/>
                    </a:cubicBezTo>
                    <a:cubicBezTo>
                      <a:pt x="429" y="1251"/>
                      <a:pt x="496" y="1213"/>
                      <a:pt x="532" y="1122"/>
                    </a:cubicBezTo>
                    <a:cubicBezTo>
                      <a:pt x="675" y="837"/>
                      <a:pt x="735" y="515"/>
                      <a:pt x="735" y="205"/>
                    </a:cubicBezTo>
                    <a:cubicBezTo>
                      <a:pt x="727" y="80"/>
                      <a:pt x="624" y="0"/>
                      <a:pt x="524" y="0"/>
                    </a:cubicBezTo>
                    <a:close/>
                  </a:path>
                </a:pathLst>
              </a:custGeom>
              <a:solidFill>
                <a:srgbClr val="F7B3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3" name="Google Shape;3903;p42"/>
              <p:cNvSpPr/>
              <p:nvPr/>
            </p:nvSpPr>
            <p:spPr>
              <a:xfrm>
                <a:off x="2430325" y="4577257"/>
                <a:ext cx="49452" cy="75814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645" extrusionOk="0">
                    <a:moveTo>
                      <a:pt x="667" y="0"/>
                    </a:moveTo>
                    <a:cubicBezTo>
                      <a:pt x="627" y="0"/>
                      <a:pt x="587" y="11"/>
                      <a:pt x="548" y="34"/>
                    </a:cubicBezTo>
                    <a:cubicBezTo>
                      <a:pt x="120" y="355"/>
                      <a:pt x="1" y="951"/>
                      <a:pt x="286" y="1415"/>
                    </a:cubicBezTo>
                    <a:cubicBezTo>
                      <a:pt x="286" y="1427"/>
                      <a:pt x="298" y="1451"/>
                      <a:pt x="310" y="1474"/>
                    </a:cubicBezTo>
                    <a:cubicBezTo>
                      <a:pt x="346" y="1570"/>
                      <a:pt x="441" y="1641"/>
                      <a:pt x="548" y="1641"/>
                    </a:cubicBezTo>
                    <a:cubicBezTo>
                      <a:pt x="560" y="1643"/>
                      <a:pt x="572" y="1644"/>
                      <a:pt x="584" y="1644"/>
                    </a:cubicBezTo>
                    <a:cubicBezTo>
                      <a:pt x="643" y="1644"/>
                      <a:pt x="699" y="1619"/>
                      <a:pt x="739" y="1570"/>
                    </a:cubicBezTo>
                    <a:cubicBezTo>
                      <a:pt x="810" y="1486"/>
                      <a:pt x="858" y="1379"/>
                      <a:pt x="906" y="1272"/>
                    </a:cubicBezTo>
                    <a:cubicBezTo>
                      <a:pt x="1072" y="915"/>
                      <a:pt x="1060" y="486"/>
                      <a:pt x="882" y="129"/>
                    </a:cubicBezTo>
                    <a:cubicBezTo>
                      <a:pt x="833" y="48"/>
                      <a:pt x="752" y="0"/>
                      <a:pt x="667" y="0"/>
                    </a:cubicBezTo>
                    <a:close/>
                  </a:path>
                </a:pathLst>
              </a:custGeom>
              <a:solidFill>
                <a:srgbClr val="F7B3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4" name="Google Shape;3904;p42"/>
              <p:cNvSpPr/>
              <p:nvPr/>
            </p:nvSpPr>
            <p:spPr>
              <a:xfrm>
                <a:off x="2298838" y="4783314"/>
                <a:ext cx="1936" cy="1429"/>
              </a:xfrm>
              <a:custGeom>
                <a:avLst/>
                <a:gdLst/>
                <a:ahLst/>
                <a:cxnLst/>
                <a:rect l="l" t="t" r="r" b="b"/>
                <a:pathLst>
                  <a:path w="42" h="31" extrusionOk="0">
                    <a:moveTo>
                      <a:pt x="27" y="1"/>
                    </a:moveTo>
                    <a:cubicBezTo>
                      <a:pt x="25" y="1"/>
                      <a:pt x="22" y="1"/>
                      <a:pt x="20" y="4"/>
                    </a:cubicBezTo>
                    <a:cubicBezTo>
                      <a:pt x="1" y="13"/>
                      <a:pt x="13" y="31"/>
                      <a:pt x="24" y="31"/>
                    </a:cubicBezTo>
                    <a:cubicBezTo>
                      <a:pt x="27" y="31"/>
                      <a:pt x="30" y="30"/>
                      <a:pt x="32" y="28"/>
                    </a:cubicBezTo>
                    <a:cubicBezTo>
                      <a:pt x="42" y="18"/>
                      <a:pt x="36" y="1"/>
                      <a:pt x="27" y="1"/>
                    </a:cubicBezTo>
                    <a:close/>
                  </a:path>
                </a:pathLst>
              </a:custGeom>
              <a:solidFill>
                <a:srgbClr val="3FAF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5" name="Google Shape;3905;p42"/>
              <p:cNvSpPr/>
              <p:nvPr/>
            </p:nvSpPr>
            <p:spPr>
              <a:xfrm>
                <a:off x="2240491" y="4539281"/>
                <a:ext cx="418152" cy="423452"/>
              </a:xfrm>
              <a:custGeom>
                <a:avLst/>
                <a:gdLst/>
                <a:ahLst/>
                <a:cxnLst/>
                <a:rect l="l" t="t" r="r" b="b"/>
                <a:pathLst>
                  <a:path w="9073" h="9188" extrusionOk="0">
                    <a:moveTo>
                      <a:pt x="1828" y="0"/>
                    </a:moveTo>
                    <a:cubicBezTo>
                      <a:pt x="1696" y="0"/>
                      <a:pt x="1566" y="29"/>
                      <a:pt x="1441" y="84"/>
                    </a:cubicBezTo>
                    <a:cubicBezTo>
                      <a:pt x="1286" y="167"/>
                      <a:pt x="1131" y="274"/>
                      <a:pt x="1012" y="405"/>
                    </a:cubicBezTo>
                    <a:lnTo>
                      <a:pt x="845" y="584"/>
                    </a:lnTo>
                    <a:cubicBezTo>
                      <a:pt x="786" y="655"/>
                      <a:pt x="738" y="727"/>
                      <a:pt x="691" y="786"/>
                    </a:cubicBezTo>
                    <a:cubicBezTo>
                      <a:pt x="500" y="1072"/>
                      <a:pt x="369" y="1382"/>
                      <a:pt x="286" y="1715"/>
                    </a:cubicBezTo>
                    <a:cubicBezTo>
                      <a:pt x="203" y="2036"/>
                      <a:pt x="155" y="2358"/>
                      <a:pt x="107" y="2691"/>
                    </a:cubicBezTo>
                    <a:cubicBezTo>
                      <a:pt x="36" y="3025"/>
                      <a:pt x="0" y="3358"/>
                      <a:pt x="0" y="3703"/>
                    </a:cubicBezTo>
                    <a:cubicBezTo>
                      <a:pt x="12" y="3787"/>
                      <a:pt x="24" y="3882"/>
                      <a:pt x="36" y="3965"/>
                    </a:cubicBezTo>
                    <a:cubicBezTo>
                      <a:pt x="60" y="4049"/>
                      <a:pt x="72" y="4132"/>
                      <a:pt x="107" y="4215"/>
                    </a:cubicBezTo>
                    <a:cubicBezTo>
                      <a:pt x="143" y="4346"/>
                      <a:pt x="191" y="4477"/>
                      <a:pt x="262" y="4608"/>
                    </a:cubicBezTo>
                    <a:cubicBezTo>
                      <a:pt x="310" y="4727"/>
                      <a:pt x="381" y="4834"/>
                      <a:pt x="464" y="4942"/>
                    </a:cubicBezTo>
                    <a:cubicBezTo>
                      <a:pt x="619" y="5227"/>
                      <a:pt x="857" y="5454"/>
                      <a:pt x="1155" y="5585"/>
                    </a:cubicBezTo>
                    <a:cubicBezTo>
                      <a:pt x="1417" y="5751"/>
                      <a:pt x="1715" y="5835"/>
                      <a:pt x="2012" y="5835"/>
                    </a:cubicBezTo>
                    <a:cubicBezTo>
                      <a:pt x="2167" y="5835"/>
                      <a:pt x="2328" y="5815"/>
                      <a:pt x="2485" y="5815"/>
                    </a:cubicBezTo>
                    <a:cubicBezTo>
                      <a:pt x="2653" y="5815"/>
                      <a:pt x="2817" y="5837"/>
                      <a:pt x="2965" y="5930"/>
                    </a:cubicBezTo>
                    <a:cubicBezTo>
                      <a:pt x="3310" y="6156"/>
                      <a:pt x="3370" y="6692"/>
                      <a:pt x="3715" y="6906"/>
                    </a:cubicBezTo>
                    <a:cubicBezTo>
                      <a:pt x="3929" y="7037"/>
                      <a:pt x="4179" y="7013"/>
                      <a:pt x="4405" y="7073"/>
                    </a:cubicBezTo>
                    <a:cubicBezTo>
                      <a:pt x="5048" y="7204"/>
                      <a:pt x="5477" y="7835"/>
                      <a:pt x="5918" y="8347"/>
                    </a:cubicBezTo>
                    <a:cubicBezTo>
                      <a:pt x="6278" y="8775"/>
                      <a:pt x="6789" y="9187"/>
                      <a:pt x="7282" y="9187"/>
                    </a:cubicBezTo>
                    <a:cubicBezTo>
                      <a:pt x="7392" y="9187"/>
                      <a:pt x="7502" y="9166"/>
                      <a:pt x="7608" y="9121"/>
                    </a:cubicBezTo>
                    <a:cubicBezTo>
                      <a:pt x="7858" y="9025"/>
                      <a:pt x="8049" y="8811"/>
                      <a:pt x="8299" y="8728"/>
                    </a:cubicBezTo>
                    <a:cubicBezTo>
                      <a:pt x="8358" y="8716"/>
                      <a:pt x="8430" y="8704"/>
                      <a:pt x="8501" y="8704"/>
                    </a:cubicBezTo>
                    <a:cubicBezTo>
                      <a:pt x="8680" y="8692"/>
                      <a:pt x="8799" y="8525"/>
                      <a:pt x="8763" y="8347"/>
                    </a:cubicBezTo>
                    <a:cubicBezTo>
                      <a:pt x="8632" y="7573"/>
                      <a:pt x="8775" y="6728"/>
                      <a:pt x="8906" y="5942"/>
                    </a:cubicBezTo>
                    <a:cubicBezTo>
                      <a:pt x="9013" y="5287"/>
                      <a:pt x="9073" y="4549"/>
                      <a:pt x="8942" y="3882"/>
                    </a:cubicBezTo>
                    <a:cubicBezTo>
                      <a:pt x="8907" y="3706"/>
                      <a:pt x="8765" y="3620"/>
                      <a:pt x="8627" y="3620"/>
                    </a:cubicBezTo>
                    <a:cubicBezTo>
                      <a:pt x="8485" y="3620"/>
                      <a:pt x="8347" y="3712"/>
                      <a:pt x="8335" y="3894"/>
                    </a:cubicBezTo>
                    <a:cubicBezTo>
                      <a:pt x="8275" y="4739"/>
                      <a:pt x="8084" y="5561"/>
                      <a:pt x="7775" y="6335"/>
                    </a:cubicBezTo>
                    <a:cubicBezTo>
                      <a:pt x="7725" y="6457"/>
                      <a:pt x="7625" y="6510"/>
                      <a:pt x="7522" y="6510"/>
                    </a:cubicBezTo>
                    <a:cubicBezTo>
                      <a:pt x="7354" y="6510"/>
                      <a:pt x="7177" y="6370"/>
                      <a:pt x="7192" y="6156"/>
                    </a:cubicBezTo>
                    <a:cubicBezTo>
                      <a:pt x="7215" y="5763"/>
                      <a:pt x="7215" y="5382"/>
                      <a:pt x="7203" y="5001"/>
                    </a:cubicBezTo>
                    <a:cubicBezTo>
                      <a:pt x="7196" y="4794"/>
                      <a:pt x="7035" y="4673"/>
                      <a:pt x="6879" y="4673"/>
                    </a:cubicBezTo>
                    <a:cubicBezTo>
                      <a:pt x="6775" y="4673"/>
                      <a:pt x="6672" y="4727"/>
                      <a:pt x="6620" y="4846"/>
                    </a:cubicBezTo>
                    <a:cubicBezTo>
                      <a:pt x="6608" y="4858"/>
                      <a:pt x="6608" y="4870"/>
                      <a:pt x="6608" y="4882"/>
                    </a:cubicBezTo>
                    <a:cubicBezTo>
                      <a:pt x="6556" y="5000"/>
                      <a:pt x="6456" y="5052"/>
                      <a:pt x="6353" y="5052"/>
                    </a:cubicBezTo>
                    <a:cubicBezTo>
                      <a:pt x="6196" y="5052"/>
                      <a:pt x="6032" y="4929"/>
                      <a:pt x="6025" y="4727"/>
                    </a:cubicBezTo>
                    <a:cubicBezTo>
                      <a:pt x="6001" y="4275"/>
                      <a:pt x="5918" y="3834"/>
                      <a:pt x="5787" y="3406"/>
                    </a:cubicBezTo>
                    <a:cubicBezTo>
                      <a:pt x="5747" y="3259"/>
                      <a:pt x="5621" y="3180"/>
                      <a:pt x="5493" y="3180"/>
                    </a:cubicBezTo>
                    <a:cubicBezTo>
                      <a:pt x="5392" y="3180"/>
                      <a:pt x="5290" y="3229"/>
                      <a:pt x="5227" y="3334"/>
                    </a:cubicBezTo>
                    <a:cubicBezTo>
                      <a:pt x="5025" y="3680"/>
                      <a:pt x="4786" y="4001"/>
                      <a:pt x="4525" y="4299"/>
                    </a:cubicBezTo>
                    <a:cubicBezTo>
                      <a:pt x="4457" y="4367"/>
                      <a:pt x="4374" y="4397"/>
                      <a:pt x="4294" y="4397"/>
                    </a:cubicBezTo>
                    <a:cubicBezTo>
                      <a:pt x="4136" y="4397"/>
                      <a:pt x="3989" y="4278"/>
                      <a:pt x="3989" y="4096"/>
                    </a:cubicBezTo>
                    <a:cubicBezTo>
                      <a:pt x="3929" y="3453"/>
                      <a:pt x="3751" y="2822"/>
                      <a:pt x="3477" y="2239"/>
                    </a:cubicBezTo>
                    <a:cubicBezTo>
                      <a:pt x="3432" y="2104"/>
                      <a:pt x="3315" y="2035"/>
                      <a:pt x="3196" y="2035"/>
                    </a:cubicBezTo>
                    <a:cubicBezTo>
                      <a:pt x="3094" y="2035"/>
                      <a:pt x="2990" y="2087"/>
                      <a:pt x="2929" y="2191"/>
                    </a:cubicBezTo>
                    <a:cubicBezTo>
                      <a:pt x="2560" y="2918"/>
                      <a:pt x="2119" y="3596"/>
                      <a:pt x="1619" y="4239"/>
                    </a:cubicBezTo>
                    <a:cubicBezTo>
                      <a:pt x="1462" y="4354"/>
                      <a:pt x="1277" y="4497"/>
                      <a:pt x="1081" y="4497"/>
                    </a:cubicBezTo>
                    <a:cubicBezTo>
                      <a:pt x="1054" y="4497"/>
                      <a:pt x="1027" y="4495"/>
                      <a:pt x="1000" y="4489"/>
                    </a:cubicBezTo>
                    <a:cubicBezTo>
                      <a:pt x="917" y="4465"/>
                      <a:pt x="834" y="4430"/>
                      <a:pt x="762" y="4370"/>
                    </a:cubicBezTo>
                    <a:cubicBezTo>
                      <a:pt x="655" y="4251"/>
                      <a:pt x="548" y="4108"/>
                      <a:pt x="464" y="3965"/>
                    </a:cubicBezTo>
                    <a:cubicBezTo>
                      <a:pt x="464" y="3953"/>
                      <a:pt x="453" y="3930"/>
                      <a:pt x="429" y="3918"/>
                    </a:cubicBezTo>
                    <a:cubicBezTo>
                      <a:pt x="417" y="3834"/>
                      <a:pt x="393" y="3751"/>
                      <a:pt x="369" y="3668"/>
                    </a:cubicBezTo>
                    <a:cubicBezTo>
                      <a:pt x="274" y="3358"/>
                      <a:pt x="238" y="3037"/>
                      <a:pt x="238" y="2715"/>
                    </a:cubicBezTo>
                    <a:cubicBezTo>
                      <a:pt x="262" y="2406"/>
                      <a:pt x="357" y="2096"/>
                      <a:pt x="512" y="1822"/>
                    </a:cubicBezTo>
                    <a:cubicBezTo>
                      <a:pt x="655" y="1560"/>
                      <a:pt x="834" y="1310"/>
                      <a:pt x="1024" y="1084"/>
                    </a:cubicBezTo>
                    <a:cubicBezTo>
                      <a:pt x="1203" y="870"/>
                      <a:pt x="1417" y="679"/>
                      <a:pt x="1667" y="536"/>
                    </a:cubicBezTo>
                    <a:cubicBezTo>
                      <a:pt x="1745" y="488"/>
                      <a:pt x="1835" y="463"/>
                      <a:pt x="1925" y="463"/>
                    </a:cubicBezTo>
                    <a:cubicBezTo>
                      <a:pt x="2054" y="463"/>
                      <a:pt x="2183" y="514"/>
                      <a:pt x="2274" y="620"/>
                    </a:cubicBezTo>
                    <a:cubicBezTo>
                      <a:pt x="2465" y="798"/>
                      <a:pt x="2560" y="1120"/>
                      <a:pt x="2667" y="1441"/>
                    </a:cubicBezTo>
                    <a:lnTo>
                      <a:pt x="2715" y="1441"/>
                    </a:lnTo>
                    <a:cubicBezTo>
                      <a:pt x="2739" y="1274"/>
                      <a:pt x="2739" y="1108"/>
                      <a:pt x="2727" y="929"/>
                    </a:cubicBezTo>
                    <a:cubicBezTo>
                      <a:pt x="2715" y="739"/>
                      <a:pt x="2655" y="560"/>
                      <a:pt x="2548" y="393"/>
                    </a:cubicBezTo>
                    <a:cubicBezTo>
                      <a:pt x="2429" y="215"/>
                      <a:pt x="2250" y="72"/>
                      <a:pt x="2036" y="24"/>
                    </a:cubicBezTo>
                    <a:cubicBezTo>
                      <a:pt x="1967" y="8"/>
                      <a:pt x="1897" y="0"/>
                      <a:pt x="18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6" name="Google Shape;3906;p42"/>
              <p:cNvSpPr/>
              <p:nvPr/>
            </p:nvSpPr>
            <p:spPr>
              <a:xfrm>
                <a:off x="2668506" y="4826682"/>
                <a:ext cx="396214" cy="297864"/>
              </a:xfrm>
              <a:custGeom>
                <a:avLst/>
                <a:gdLst/>
                <a:ahLst/>
                <a:cxnLst/>
                <a:rect l="l" t="t" r="r" b="b"/>
                <a:pathLst>
                  <a:path w="8597" h="6463" extrusionOk="0">
                    <a:moveTo>
                      <a:pt x="1662" y="1"/>
                    </a:moveTo>
                    <a:cubicBezTo>
                      <a:pt x="1587" y="1"/>
                      <a:pt x="1512" y="35"/>
                      <a:pt x="1464" y="111"/>
                    </a:cubicBezTo>
                    <a:lnTo>
                      <a:pt x="48" y="2706"/>
                    </a:lnTo>
                    <a:cubicBezTo>
                      <a:pt x="0" y="2789"/>
                      <a:pt x="12" y="2897"/>
                      <a:pt x="71" y="2980"/>
                    </a:cubicBezTo>
                    <a:cubicBezTo>
                      <a:pt x="214" y="3147"/>
                      <a:pt x="333" y="3325"/>
                      <a:pt x="429" y="3516"/>
                    </a:cubicBezTo>
                    <a:cubicBezTo>
                      <a:pt x="726" y="4075"/>
                      <a:pt x="1024" y="4754"/>
                      <a:pt x="1619" y="4921"/>
                    </a:cubicBezTo>
                    <a:cubicBezTo>
                      <a:pt x="1716" y="4948"/>
                      <a:pt x="1814" y="4959"/>
                      <a:pt x="1913" y="4959"/>
                    </a:cubicBezTo>
                    <a:cubicBezTo>
                      <a:pt x="2282" y="4959"/>
                      <a:pt x="2660" y="4808"/>
                      <a:pt x="3027" y="4808"/>
                    </a:cubicBezTo>
                    <a:cubicBezTo>
                      <a:pt x="3163" y="4808"/>
                      <a:pt x="3297" y="4828"/>
                      <a:pt x="3429" y="4885"/>
                    </a:cubicBezTo>
                    <a:cubicBezTo>
                      <a:pt x="4143" y="5183"/>
                      <a:pt x="4620" y="6159"/>
                      <a:pt x="4620" y="6159"/>
                    </a:cubicBezTo>
                    <a:cubicBezTo>
                      <a:pt x="4803" y="6361"/>
                      <a:pt x="5026" y="6463"/>
                      <a:pt x="5279" y="6463"/>
                    </a:cubicBezTo>
                    <a:cubicBezTo>
                      <a:pt x="5816" y="6463"/>
                      <a:pt x="6487" y="6003"/>
                      <a:pt x="7191" y="5064"/>
                    </a:cubicBezTo>
                    <a:cubicBezTo>
                      <a:pt x="7715" y="4373"/>
                      <a:pt x="8358" y="3694"/>
                      <a:pt x="8573" y="2766"/>
                    </a:cubicBezTo>
                    <a:cubicBezTo>
                      <a:pt x="8596" y="2670"/>
                      <a:pt x="8561" y="2563"/>
                      <a:pt x="8477" y="2504"/>
                    </a:cubicBezTo>
                    <a:cubicBezTo>
                      <a:pt x="8299" y="2373"/>
                      <a:pt x="7965" y="2123"/>
                      <a:pt x="7608" y="1849"/>
                    </a:cubicBezTo>
                    <a:cubicBezTo>
                      <a:pt x="7564" y="1816"/>
                      <a:pt x="7512" y="1798"/>
                      <a:pt x="7461" y="1798"/>
                    </a:cubicBezTo>
                    <a:cubicBezTo>
                      <a:pt x="7402" y="1798"/>
                      <a:pt x="7343" y="1822"/>
                      <a:pt x="7299" y="1873"/>
                    </a:cubicBezTo>
                    <a:cubicBezTo>
                      <a:pt x="7084" y="2135"/>
                      <a:pt x="6870" y="2408"/>
                      <a:pt x="6668" y="2682"/>
                    </a:cubicBezTo>
                    <a:cubicBezTo>
                      <a:pt x="6615" y="2738"/>
                      <a:pt x="6551" y="2762"/>
                      <a:pt x="6488" y="2762"/>
                    </a:cubicBezTo>
                    <a:cubicBezTo>
                      <a:pt x="6349" y="2762"/>
                      <a:pt x="6218" y="2644"/>
                      <a:pt x="6251" y="2480"/>
                    </a:cubicBezTo>
                    <a:cubicBezTo>
                      <a:pt x="6334" y="2016"/>
                      <a:pt x="6382" y="1539"/>
                      <a:pt x="6370" y="1075"/>
                    </a:cubicBezTo>
                    <a:lnTo>
                      <a:pt x="6251" y="861"/>
                    </a:lnTo>
                    <a:cubicBezTo>
                      <a:pt x="5846" y="587"/>
                      <a:pt x="5405" y="361"/>
                      <a:pt x="4953" y="194"/>
                    </a:cubicBezTo>
                    <a:cubicBezTo>
                      <a:pt x="4930" y="187"/>
                      <a:pt x="4906" y="183"/>
                      <a:pt x="4883" y="183"/>
                    </a:cubicBezTo>
                    <a:cubicBezTo>
                      <a:pt x="4790" y="183"/>
                      <a:pt x="4708" y="239"/>
                      <a:pt x="4679" y="325"/>
                    </a:cubicBezTo>
                    <a:cubicBezTo>
                      <a:pt x="4191" y="1635"/>
                      <a:pt x="3929" y="3123"/>
                      <a:pt x="2977" y="3956"/>
                    </a:cubicBezTo>
                    <a:cubicBezTo>
                      <a:pt x="2931" y="3990"/>
                      <a:pt x="2882" y="4004"/>
                      <a:pt x="2834" y="4004"/>
                    </a:cubicBezTo>
                    <a:cubicBezTo>
                      <a:pt x="2694" y="4004"/>
                      <a:pt x="2569" y="3878"/>
                      <a:pt x="2596" y="3718"/>
                    </a:cubicBezTo>
                    <a:cubicBezTo>
                      <a:pt x="2655" y="3361"/>
                      <a:pt x="2703" y="3004"/>
                      <a:pt x="2762" y="2658"/>
                    </a:cubicBezTo>
                    <a:cubicBezTo>
                      <a:pt x="2795" y="2492"/>
                      <a:pt x="2661" y="2367"/>
                      <a:pt x="2523" y="2367"/>
                    </a:cubicBezTo>
                    <a:cubicBezTo>
                      <a:pt x="2464" y="2367"/>
                      <a:pt x="2404" y="2390"/>
                      <a:pt x="2357" y="2444"/>
                    </a:cubicBezTo>
                    <a:lnTo>
                      <a:pt x="2334" y="2480"/>
                    </a:lnTo>
                    <a:cubicBezTo>
                      <a:pt x="2286" y="2539"/>
                      <a:pt x="2224" y="2565"/>
                      <a:pt x="2162" y="2565"/>
                    </a:cubicBezTo>
                    <a:cubicBezTo>
                      <a:pt x="2026" y="2565"/>
                      <a:pt x="1892" y="2438"/>
                      <a:pt x="1917" y="2266"/>
                    </a:cubicBezTo>
                    <a:cubicBezTo>
                      <a:pt x="2012" y="1587"/>
                      <a:pt x="2000" y="896"/>
                      <a:pt x="1905" y="218"/>
                    </a:cubicBezTo>
                    <a:cubicBezTo>
                      <a:pt x="1891" y="81"/>
                      <a:pt x="1776" y="1"/>
                      <a:pt x="166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7" name="Google Shape;3907;p42"/>
              <p:cNvSpPr/>
              <p:nvPr/>
            </p:nvSpPr>
            <p:spPr>
              <a:xfrm>
                <a:off x="2395852" y="4654638"/>
                <a:ext cx="95401" cy="145176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3150" extrusionOk="0">
                    <a:moveTo>
                      <a:pt x="1843" y="0"/>
                    </a:moveTo>
                    <a:cubicBezTo>
                      <a:pt x="1788" y="0"/>
                      <a:pt x="1738" y="28"/>
                      <a:pt x="1713" y="93"/>
                    </a:cubicBezTo>
                    <a:cubicBezTo>
                      <a:pt x="1535" y="581"/>
                      <a:pt x="1320" y="1057"/>
                      <a:pt x="1094" y="1534"/>
                    </a:cubicBezTo>
                    <a:lnTo>
                      <a:pt x="1082" y="1546"/>
                    </a:lnTo>
                    <a:cubicBezTo>
                      <a:pt x="1154" y="1331"/>
                      <a:pt x="1130" y="1093"/>
                      <a:pt x="1023" y="891"/>
                    </a:cubicBezTo>
                    <a:cubicBezTo>
                      <a:pt x="999" y="807"/>
                      <a:pt x="951" y="736"/>
                      <a:pt x="892" y="676"/>
                    </a:cubicBezTo>
                    <a:cubicBezTo>
                      <a:pt x="877" y="661"/>
                      <a:pt x="857" y="655"/>
                      <a:pt x="839" y="655"/>
                    </a:cubicBezTo>
                    <a:cubicBezTo>
                      <a:pt x="812" y="655"/>
                      <a:pt x="786" y="668"/>
                      <a:pt x="773" y="688"/>
                    </a:cubicBezTo>
                    <a:cubicBezTo>
                      <a:pt x="760" y="680"/>
                      <a:pt x="744" y="676"/>
                      <a:pt x="728" y="676"/>
                    </a:cubicBezTo>
                    <a:cubicBezTo>
                      <a:pt x="699" y="676"/>
                      <a:pt x="669" y="689"/>
                      <a:pt x="653" y="712"/>
                    </a:cubicBezTo>
                    <a:cubicBezTo>
                      <a:pt x="546" y="926"/>
                      <a:pt x="642" y="1248"/>
                      <a:pt x="642" y="1498"/>
                    </a:cubicBezTo>
                    <a:cubicBezTo>
                      <a:pt x="630" y="1831"/>
                      <a:pt x="558" y="2165"/>
                      <a:pt x="415" y="2474"/>
                    </a:cubicBezTo>
                    <a:cubicBezTo>
                      <a:pt x="296" y="2617"/>
                      <a:pt x="177" y="2772"/>
                      <a:pt x="70" y="2915"/>
                    </a:cubicBezTo>
                    <a:cubicBezTo>
                      <a:pt x="1" y="3004"/>
                      <a:pt x="71" y="3150"/>
                      <a:pt x="171" y="3150"/>
                    </a:cubicBezTo>
                    <a:cubicBezTo>
                      <a:pt x="192" y="3150"/>
                      <a:pt x="214" y="3143"/>
                      <a:pt x="237" y="3129"/>
                    </a:cubicBezTo>
                    <a:cubicBezTo>
                      <a:pt x="1106" y="2534"/>
                      <a:pt x="1832" y="1307"/>
                      <a:pt x="2046" y="236"/>
                    </a:cubicBezTo>
                    <a:cubicBezTo>
                      <a:pt x="2070" y="103"/>
                      <a:pt x="1949" y="0"/>
                      <a:pt x="1843" y="0"/>
                    </a:cubicBezTo>
                    <a:close/>
                  </a:path>
                </a:pathLst>
              </a:custGeom>
              <a:solidFill>
                <a:srgbClr val="F7E8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8" name="Google Shape;3908;p42"/>
              <p:cNvSpPr/>
              <p:nvPr/>
            </p:nvSpPr>
            <p:spPr>
              <a:xfrm>
                <a:off x="2470560" y="4710219"/>
                <a:ext cx="90424" cy="140383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3046" extrusionOk="0">
                    <a:moveTo>
                      <a:pt x="1428" y="1"/>
                    </a:moveTo>
                    <a:cubicBezTo>
                      <a:pt x="1367" y="1"/>
                      <a:pt x="1306" y="29"/>
                      <a:pt x="1271" y="90"/>
                    </a:cubicBezTo>
                    <a:cubicBezTo>
                      <a:pt x="1045" y="542"/>
                      <a:pt x="1033" y="1078"/>
                      <a:pt x="830" y="1542"/>
                    </a:cubicBezTo>
                    <a:cubicBezTo>
                      <a:pt x="616" y="2006"/>
                      <a:pt x="235" y="2352"/>
                      <a:pt x="44" y="2816"/>
                    </a:cubicBezTo>
                    <a:cubicBezTo>
                      <a:pt x="1" y="2926"/>
                      <a:pt x="78" y="3045"/>
                      <a:pt x="192" y="3045"/>
                    </a:cubicBezTo>
                    <a:cubicBezTo>
                      <a:pt x="202" y="3045"/>
                      <a:pt x="213" y="3044"/>
                      <a:pt x="223" y="3042"/>
                    </a:cubicBezTo>
                    <a:cubicBezTo>
                      <a:pt x="1128" y="2816"/>
                      <a:pt x="1961" y="1078"/>
                      <a:pt x="1616" y="149"/>
                    </a:cubicBezTo>
                    <a:cubicBezTo>
                      <a:pt x="1596" y="53"/>
                      <a:pt x="1512" y="1"/>
                      <a:pt x="1428" y="1"/>
                    </a:cubicBezTo>
                    <a:close/>
                  </a:path>
                </a:pathLst>
              </a:custGeom>
              <a:solidFill>
                <a:srgbClr val="F7E8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9" name="Google Shape;3909;p42"/>
              <p:cNvSpPr/>
              <p:nvPr/>
            </p:nvSpPr>
            <p:spPr>
              <a:xfrm>
                <a:off x="2304691" y="4822442"/>
                <a:ext cx="700207" cy="401975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8722" extrusionOk="0">
                    <a:moveTo>
                      <a:pt x="3559" y="0"/>
                    </a:moveTo>
                    <a:cubicBezTo>
                      <a:pt x="3208" y="0"/>
                      <a:pt x="2848" y="123"/>
                      <a:pt x="2500" y="191"/>
                    </a:cubicBezTo>
                    <a:cubicBezTo>
                      <a:pt x="2369" y="227"/>
                      <a:pt x="2233" y="241"/>
                      <a:pt x="2096" y="241"/>
                    </a:cubicBezTo>
                    <a:cubicBezTo>
                      <a:pt x="2009" y="241"/>
                      <a:pt x="1921" y="236"/>
                      <a:pt x="1834" y="226"/>
                    </a:cubicBezTo>
                    <a:cubicBezTo>
                      <a:pt x="1754" y="210"/>
                      <a:pt x="1674" y="203"/>
                      <a:pt x="1594" y="203"/>
                    </a:cubicBezTo>
                    <a:cubicBezTo>
                      <a:pt x="1144" y="203"/>
                      <a:pt x="727" y="454"/>
                      <a:pt x="524" y="869"/>
                    </a:cubicBezTo>
                    <a:cubicBezTo>
                      <a:pt x="226" y="1488"/>
                      <a:pt x="0" y="2143"/>
                      <a:pt x="24" y="2846"/>
                    </a:cubicBezTo>
                    <a:cubicBezTo>
                      <a:pt x="68" y="3899"/>
                      <a:pt x="921" y="5014"/>
                      <a:pt x="1884" y="5014"/>
                    </a:cubicBezTo>
                    <a:cubicBezTo>
                      <a:pt x="1966" y="5014"/>
                      <a:pt x="2049" y="5006"/>
                      <a:pt x="2131" y="4989"/>
                    </a:cubicBezTo>
                    <a:cubicBezTo>
                      <a:pt x="2308" y="4955"/>
                      <a:pt x="2491" y="4886"/>
                      <a:pt x="2671" y="4886"/>
                    </a:cubicBezTo>
                    <a:cubicBezTo>
                      <a:pt x="2746" y="4886"/>
                      <a:pt x="2820" y="4898"/>
                      <a:pt x="2893" y="4929"/>
                    </a:cubicBezTo>
                    <a:cubicBezTo>
                      <a:pt x="3191" y="5060"/>
                      <a:pt x="3322" y="5489"/>
                      <a:pt x="3632" y="5608"/>
                    </a:cubicBezTo>
                    <a:cubicBezTo>
                      <a:pt x="3714" y="5644"/>
                      <a:pt x="3796" y="5653"/>
                      <a:pt x="3879" y="5653"/>
                    </a:cubicBezTo>
                    <a:cubicBezTo>
                      <a:pt x="3970" y="5653"/>
                      <a:pt x="4062" y="5642"/>
                      <a:pt x="4156" y="5642"/>
                    </a:cubicBezTo>
                    <a:cubicBezTo>
                      <a:pt x="4176" y="5642"/>
                      <a:pt x="4195" y="5642"/>
                      <a:pt x="4215" y="5644"/>
                    </a:cubicBezTo>
                    <a:cubicBezTo>
                      <a:pt x="4739" y="5656"/>
                      <a:pt x="5167" y="6096"/>
                      <a:pt x="5584" y="6453"/>
                    </a:cubicBezTo>
                    <a:cubicBezTo>
                      <a:pt x="5895" y="6712"/>
                      <a:pt x="6294" y="6946"/>
                      <a:pt x="6657" y="6946"/>
                    </a:cubicBezTo>
                    <a:cubicBezTo>
                      <a:pt x="6795" y="6946"/>
                      <a:pt x="6928" y="6913"/>
                      <a:pt x="7049" y="6834"/>
                    </a:cubicBezTo>
                    <a:cubicBezTo>
                      <a:pt x="7227" y="6727"/>
                      <a:pt x="7346" y="6513"/>
                      <a:pt x="7537" y="6418"/>
                    </a:cubicBezTo>
                    <a:cubicBezTo>
                      <a:pt x="7620" y="6373"/>
                      <a:pt x="7708" y="6354"/>
                      <a:pt x="7796" y="6354"/>
                    </a:cubicBezTo>
                    <a:cubicBezTo>
                      <a:pt x="8162" y="6354"/>
                      <a:pt x="8550" y="6689"/>
                      <a:pt x="8799" y="7025"/>
                    </a:cubicBezTo>
                    <a:cubicBezTo>
                      <a:pt x="9120" y="7441"/>
                      <a:pt x="9442" y="7942"/>
                      <a:pt x="9942" y="8001"/>
                    </a:cubicBezTo>
                    <a:cubicBezTo>
                      <a:pt x="9966" y="8003"/>
                      <a:pt x="9991" y="8005"/>
                      <a:pt x="10015" y="8005"/>
                    </a:cubicBezTo>
                    <a:cubicBezTo>
                      <a:pt x="10429" y="8005"/>
                      <a:pt x="10805" y="7684"/>
                      <a:pt x="11213" y="7684"/>
                    </a:cubicBezTo>
                    <a:cubicBezTo>
                      <a:pt x="11269" y="7684"/>
                      <a:pt x="11325" y="7690"/>
                      <a:pt x="11383" y="7703"/>
                    </a:cubicBezTo>
                    <a:cubicBezTo>
                      <a:pt x="11990" y="7834"/>
                      <a:pt x="12502" y="8561"/>
                      <a:pt x="12502" y="8561"/>
                    </a:cubicBezTo>
                    <a:cubicBezTo>
                      <a:pt x="12636" y="8668"/>
                      <a:pt x="12782" y="8722"/>
                      <a:pt x="12936" y="8722"/>
                    </a:cubicBezTo>
                    <a:cubicBezTo>
                      <a:pt x="13395" y="8722"/>
                      <a:pt x="13922" y="8242"/>
                      <a:pt x="14395" y="7287"/>
                    </a:cubicBezTo>
                    <a:cubicBezTo>
                      <a:pt x="14740" y="6608"/>
                      <a:pt x="15193" y="5929"/>
                      <a:pt x="15193" y="5084"/>
                    </a:cubicBezTo>
                    <a:cubicBezTo>
                      <a:pt x="15193" y="5084"/>
                      <a:pt x="13502" y="4191"/>
                      <a:pt x="13145" y="4048"/>
                    </a:cubicBezTo>
                    <a:cubicBezTo>
                      <a:pt x="12663" y="3843"/>
                      <a:pt x="12148" y="3638"/>
                      <a:pt x="11650" y="3638"/>
                    </a:cubicBezTo>
                    <a:cubicBezTo>
                      <a:pt x="11483" y="3638"/>
                      <a:pt x="11318" y="3661"/>
                      <a:pt x="11156" y="3715"/>
                    </a:cubicBezTo>
                    <a:cubicBezTo>
                      <a:pt x="11049" y="3751"/>
                      <a:pt x="10930" y="3786"/>
                      <a:pt x="10799" y="3810"/>
                    </a:cubicBezTo>
                    <a:cubicBezTo>
                      <a:pt x="10791" y="3811"/>
                      <a:pt x="10783" y="3811"/>
                      <a:pt x="10774" y="3811"/>
                    </a:cubicBezTo>
                    <a:cubicBezTo>
                      <a:pt x="10557" y="3811"/>
                      <a:pt x="10352" y="3662"/>
                      <a:pt x="10168" y="3524"/>
                    </a:cubicBezTo>
                    <a:lnTo>
                      <a:pt x="7525" y="1548"/>
                    </a:lnTo>
                    <a:cubicBezTo>
                      <a:pt x="7215" y="1310"/>
                      <a:pt x="6882" y="1060"/>
                      <a:pt x="6501" y="988"/>
                    </a:cubicBezTo>
                    <a:cubicBezTo>
                      <a:pt x="6407" y="972"/>
                      <a:pt x="6312" y="967"/>
                      <a:pt x="6216" y="967"/>
                    </a:cubicBezTo>
                    <a:cubicBezTo>
                      <a:pt x="6047" y="967"/>
                      <a:pt x="5876" y="983"/>
                      <a:pt x="5707" y="983"/>
                    </a:cubicBezTo>
                    <a:cubicBezTo>
                      <a:pt x="5553" y="983"/>
                      <a:pt x="5400" y="970"/>
                      <a:pt x="5251" y="917"/>
                    </a:cubicBezTo>
                    <a:cubicBezTo>
                      <a:pt x="4775" y="762"/>
                      <a:pt x="4453" y="250"/>
                      <a:pt x="3977" y="72"/>
                    </a:cubicBezTo>
                    <a:cubicBezTo>
                      <a:pt x="3840" y="20"/>
                      <a:pt x="3700" y="0"/>
                      <a:pt x="35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0" name="Google Shape;3910;p42"/>
              <p:cNvSpPr/>
              <p:nvPr/>
            </p:nvSpPr>
            <p:spPr>
              <a:xfrm>
                <a:off x="2689890" y="4990846"/>
                <a:ext cx="315008" cy="233571"/>
              </a:xfrm>
              <a:custGeom>
                <a:avLst/>
                <a:gdLst/>
                <a:ahLst/>
                <a:cxnLst/>
                <a:rect l="l" t="t" r="r" b="b"/>
                <a:pathLst>
                  <a:path w="6835" h="5068" extrusionOk="0">
                    <a:moveTo>
                      <a:pt x="3575" y="0"/>
                    </a:moveTo>
                    <a:cubicBezTo>
                      <a:pt x="3487" y="0"/>
                      <a:pt x="3405" y="68"/>
                      <a:pt x="3394" y="156"/>
                    </a:cubicBezTo>
                    <a:cubicBezTo>
                      <a:pt x="3179" y="1287"/>
                      <a:pt x="3179" y="2549"/>
                      <a:pt x="2536" y="3359"/>
                    </a:cubicBezTo>
                    <a:cubicBezTo>
                      <a:pt x="2498" y="3398"/>
                      <a:pt x="2449" y="3415"/>
                      <a:pt x="2401" y="3415"/>
                    </a:cubicBezTo>
                    <a:cubicBezTo>
                      <a:pt x="2302" y="3415"/>
                      <a:pt x="2207" y="3340"/>
                      <a:pt x="2215" y="3228"/>
                    </a:cubicBezTo>
                    <a:cubicBezTo>
                      <a:pt x="2215" y="2930"/>
                      <a:pt x="2203" y="2633"/>
                      <a:pt x="2191" y="2335"/>
                    </a:cubicBezTo>
                    <a:cubicBezTo>
                      <a:pt x="2199" y="2207"/>
                      <a:pt x="2097" y="2127"/>
                      <a:pt x="1997" y="2127"/>
                    </a:cubicBezTo>
                    <a:cubicBezTo>
                      <a:pt x="1939" y="2127"/>
                      <a:pt x="1881" y="2154"/>
                      <a:pt x="1846" y="2216"/>
                    </a:cubicBezTo>
                    <a:lnTo>
                      <a:pt x="1822" y="2252"/>
                    </a:lnTo>
                    <a:cubicBezTo>
                      <a:pt x="1786" y="2314"/>
                      <a:pt x="1726" y="2341"/>
                      <a:pt x="1665" y="2341"/>
                    </a:cubicBezTo>
                    <a:cubicBezTo>
                      <a:pt x="1562" y="2341"/>
                      <a:pt x="1457" y="2264"/>
                      <a:pt x="1465" y="2144"/>
                    </a:cubicBezTo>
                    <a:cubicBezTo>
                      <a:pt x="1453" y="1573"/>
                      <a:pt x="1346" y="1013"/>
                      <a:pt x="1167" y="478"/>
                    </a:cubicBezTo>
                    <a:cubicBezTo>
                      <a:pt x="1148" y="384"/>
                      <a:pt x="1070" y="336"/>
                      <a:pt x="990" y="336"/>
                    </a:cubicBezTo>
                    <a:cubicBezTo>
                      <a:pt x="918" y="336"/>
                      <a:pt x="844" y="375"/>
                      <a:pt x="810" y="454"/>
                    </a:cubicBezTo>
                    <a:lnTo>
                      <a:pt x="36" y="2775"/>
                    </a:lnTo>
                    <a:cubicBezTo>
                      <a:pt x="0" y="2859"/>
                      <a:pt x="24" y="2942"/>
                      <a:pt x="96" y="2990"/>
                    </a:cubicBezTo>
                    <a:cubicBezTo>
                      <a:pt x="227" y="3109"/>
                      <a:pt x="346" y="3228"/>
                      <a:pt x="441" y="3371"/>
                    </a:cubicBezTo>
                    <a:cubicBezTo>
                      <a:pt x="750" y="3787"/>
                      <a:pt x="1084" y="4288"/>
                      <a:pt x="1584" y="4335"/>
                    </a:cubicBezTo>
                    <a:cubicBezTo>
                      <a:pt x="1609" y="4338"/>
                      <a:pt x="1634" y="4339"/>
                      <a:pt x="1659" y="4339"/>
                    </a:cubicBezTo>
                    <a:cubicBezTo>
                      <a:pt x="2076" y="4339"/>
                      <a:pt x="2455" y="4021"/>
                      <a:pt x="2867" y="4021"/>
                    </a:cubicBezTo>
                    <a:cubicBezTo>
                      <a:pt x="2919" y="4021"/>
                      <a:pt x="2971" y="4026"/>
                      <a:pt x="3025" y="4038"/>
                    </a:cubicBezTo>
                    <a:cubicBezTo>
                      <a:pt x="3632" y="4180"/>
                      <a:pt x="4156" y="4907"/>
                      <a:pt x="4156" y="4907"/>
                    </a:cubicBezTo>
                    <a:cubicBezTo>
                      <a:pt x="4290" y="5014"/>
                      <a:pt x="4436" y="5068"/>
                      <a:pt x="4590" y="5068"/>
                    </a:cubicBezTo>
                    <a:cubicBezTo>
                      <a:pt x="5049" y="5068"/>
                      <a:pt x="5576" y="4588"/>
                      <a:pt x="6049" y="3633"/>
                    </a:cubicBezTo>
                    <a:cubicBezTo>
                      <a:pt x="6370" y="2990"/>
                      <a:pt x="6787" y="2347"/>
                      <a:pt x="6835" y="1561"/>
                    </a:cubicBezTo>
                    <a:cubicBezTo>
                      <a:pt x="6835" y="1490"/>
                      <a:pt x="6799" y="1406"/>
                      <a:pt x="6727" y="1371"/>
                    </a:cubicBezTo>
                    <a:cubicBezTo>
                      <a:pt x="6561" y="1287"/>
                      <a:pt x="6263" y="1132"/>
                      <a:pt x="5942" y="966"/>
                    </a:cubicBezTo>
                    <a:cubicBezTo>
                      <a:pt x="5913" y="949"/>
                      <a:pt x="5882" y="941"/>
                      <a:pt x="5851" y="941"/>
                    </a:cubicBezTo>
                    <a:cubicBezTo>
                      <a:pt x="5792" y="941"/>
                      <a:pt x="5735" y="971"/>
                      <a:pt x="5703" y="1025"/>
                    </a:cubicBezTo>
                    <a:cubicBezTo>
                      <a:pt x="5549" y="1275"/>
                      <a:pt x="5430" y="1525"/>
                      <a:pt x="5299" y="1775"/>
                    </a:cubicBezTo>
                    <a:cubicBezTo>
                      <a:pt x="5262" y="1839"/>
                      <a:pt x="5199" y="1868"/>
                      <a:pt x="5137" y="1868"/>
                    </a:cubicBezTo>
                    <a:cubicBezTo>
                      <a:pt x="5036" y="1868"/>
                      <a:pt x="4934" y="1793"/>
                      <a:pt x="4941" y="1668"/>
                    </a:cubicBezTo>
                    <a:cubicBezTo>
                      <a:pt x="4953" y="1275"/>
                      <a:pt x="4918" y="894"/>
                      <a:pt x="4846" y="513"/>
                    </a:cubicBezTo>
                    <a:lnTo>
                      <a:pt x="4727" y="359"/>
                    </a:lnTo>
                    <a:cubicBezTo>
                      <a:pt x="4358" y="192"/>
                      <a:pt x="3977" y="73"/>
                      <a:pt x="3596" y="1"/>
                    </a:cubicBezTo>
                    <a:cubicBezTo>
                      <a:pt x="3589" y="0"/>
                      <a:pt x="3582" y="0"/>
                      <a:pt x="357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1" name="Google Shape;3911;p42"/>
              <p:cNvSpPr/>
              <p:nvPr/>
            </p:nvSpPr>
            <p:spPr>
              <a:xfrm>
                <a:off x="2564670" y="4889454"/>
                <a:ext cx="23735" cy="48438"/>
              </a:xfrm>
              <a:custGeom>
                <a:avLst/>
                <a:gdLst/>
                <a:ahLst/>
                <a:cxnLst/>
                <a:rect l="l" t="t" r="r" b="b"/>
                <a:pathLst>
                  <a:path w="515" h="1051" extrusionOk="0">
                    <a:moveTo>
                      <a:pt x="312" y="1"/>
                    </a:moveTo>
                    <a:cubicBezTo>
                      <a:pt x="251" y="1"/>
                      <a:pt x="191" y="34"/>
                      <a:pt x="169" y="106"/>
                    </a:cubicBezTo>
                    <a:cubicBezTo>
                      <a:pt x="98" y="320"/>
                      <a:pt x="86" y="546"/>
                      <a:pt x="38" y="761"/>
                    </a:cubicBezTo>
                    <a:cubicBezTo>
                      <a:pt x="1" y="927"/>
                      <a:pt x="151" y="1051"/>
                      <a:pt x="277" y="1051"/>
                    </a:cubicBezTo>
                    <a:cubicBezTo>
                      <a:pt x="350" y="1051"/>
                      <a:pt x="414" y="1011"/>
                      <a:pt x="431" y="915"/>
                    </a:cubicBezTo>
                    <a:cubicBezTo>
                      <a:pt x="503" y="654"/>
                      <a:pt x="515" y="392"/>
                      <a:pt x="467" y="130"/>
                    </a:cubicBezTo>
                    <a:cubicBezTo>
                      <a:pt x="454" y="46"/>
                      <a:pt x="383" y="1"/>
                      <a:pt x="3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2" name="Google Shape;3912;p42"/>
              <p:cNvSpPr/>
              <p:nvPr/>
            </p:nvSpPr>
            <p:spPr>
              <a:xfrm>
                <a:off x="2454475" y="4845486"/>
                <a:ext cx="39543" cy="62679"/>
              </a:xfrm>
              <a:custGeom>
                <a:avLst/>
                <a:gdLst/>
                <a:ahLst/>
                <a:cxnLst/>
                <a:rect l="l" t="t" r="r" b="b"/>
                <a:pathLst>
                  <a:path w="858" h="1360" extrusionOk="0">
                    <a:moveTo>
                      <a:pt x="435" y="1"/>
                    </a:moveTo>
                    <a:cubicBezTo>
                      <a:pt x="391" y="1"/>
                      <a:pt x="347" y="16"/>
                      <a:pt x="310" y="48"/>
                    </a:cubicBezTo>
                    <a:cubicBezTo>
                      <a:pt x="12" y="369"/>
                      <a:pt x="1" y="869"/>
                      <a:pt x="286" y="1203"/>
                    </a:cubicBezTo>
                    <a:cubicBezTo>
                      <a:pt x="298" y="1215"/>
                      <a:pt x="310" y="1238"/>
                      <a:pt x="310" y="1250"/>
                    </a:cubicBezTo>
                    <a:cubicBezTo>
                      <a:pt x="353" y="1314"/>
                      <a:pt x="424" y="1359"/>
                      <a:pt x="499" y="1359"/>
                    </a:cubicBezTo>
                    <a:cubicBezTo>
                      <a:pt x="507" y="1359"/>
                      <a:pt x="516" y="1359"/>
                      <a:pt x="524" y="1357"/>
                    </a:cubicBezTo>
                    <a:cubicBezTo>
                      <a:pt x="584" y="1357"/>
                      <a:pt x="644" y="1322"/>
                      <a:pt x="679" y="1274"/>
                    </a:cubicBezTo>
                    <a:cubicBezTo>
                      <a:pt x="715" y="1191"/>
                      <a:pt x="751" y="1096"/>
                      <a:pt x="763" y="1012"/>
                    </a:cubicBezTo>
                    <a:cubicBezTo>
                      <a:pt x="858" y="679"/>
                      <a:pt x="786" y="345"/>
                      <a:pt x="584" y="72"/>
                    </a:cubicBezTo>
                    <a:cubicBezTo>
                      <a:pt x="544" y="25"/>
                      <a:pt x="490" y="1"/>
                      <a:pt x="4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3" name="Google Shape;3913;p42"/>
              <p:cNvSpPr/>
              <p:nvPr/>
            </p:nvSpPr>
            <p:spPr>
              <a:xfrm>
                <a:off x="2372347" y="5037302"/>
                <a:ext cx="968" cy="106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3" extrusionOk="0">
                    <a:moveTo>
                      <a:pt x="11" y="0"/>
                    </a:moveTo>
                    <a:cubicBezTo>
                      <a:pt x="10" y="0"/>
                      <a:pt x="9" y="2"/>
                      <a:pt x="9" y="5"/>
                    </a:cubicBezTo>
                    <a:cubicBezTo>
                      <a:pt x="0" y="14"/>
                      <a:pt x="10" y="22"/>
                      <a:pt x="16" y="22"/>
                    </a:cubicBezTo>
                    <a:cubicBezTo>
                      <a:pt x="18" y="22"/>
                      <a:pt x="20" y="21"/>
                      <a:pt x="20" y="17"/>
                    </a:cubicBezTo>
                    <a:cubicBezTo>
                      <a:pt x="20" y="9"/>
                      <a:pt x="14" y="0"/>
                      <a:pt x="11" y="0"/>
                    </a:cubicBezTo>
                    <a:close/>
                  </a:path>
                </a:pathLst>
              </a:custGeom>
              <a:solidFill>
                <a:srgbClr val="85CE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3914;p42"/>
              <p:cNvSpPr/>
              <p:nvPr/>
            </p:nvSpPr>
            <p:spPr>
              <a:xfrm>
                <a:off x="2312341" y="4834517"/>
                <a:ext cx="357270" cy="308648"/>
              </a:xfrm>
              <a:custGeom>
                <a:avLst/>
                <a:gdLst/>
                <a:ahLst/>
                <a:cxnLst/>
                <a:rect l="l" t="t" r="r" b="b"/>
                <a:pathLst>
                  <a:path w="7752" h="6697" extrusionOk="0">
                    <a:moveTo>
                      <a:pt x="1191" y="0"/>
                    </a:moveTo>
                    <a:cubicBezTo>
                      <a:pt x="1013" y="0"/>
                      <a:pt x="858" y="48"/>
                      <a:pt x="715" y="155"/>
                    </a:cubicBezTo>
                    <a:cubicBezTo>
                      <a:pt x="596" y="238"/>
                      <a:pt x="501" y="345"/>
                      <a:pt x="418" y="464"/>
                    </a:cubicBezTo>
                    <a:lnTo>
                      <a:pt x="310" y="643"/>
                    </a:lnTo>
                    <a:cubicBezTo>
                      <a:pt x="287" y="714"/>
                      <a:pt x="251" y="774"/>
                      <a:pt x="227" y="833"/>
                    </a:cubicBezTo>
                    <a:cubicBezTo>
                      <a:pt x="108" y="1084"/>
                      <a:pt x="37" y="1357"/>
                      <a:pt x="25" y="1643"/>
                    </a:cubicBezTo>
                    <a:cubicBezTo>
                      <a:pt x="1" y="1917"/>
                      <a:pt x="1" y="2191"/>
                      <a:pt x="13" y="2465"/>
                    </a:cubicBezTo>
                    <a:cubicBezTo>
                      <a:pt x="1" y="2750"/>
                      <a:pt x="25" y="3024"/>
                      <a:pt x="72" y="3310"/>
                    </a:cubicBezTo>
                    <a:cubicBezTo>
                      <a:pt x="96" y="3370"/>
                      <a:pt x="108" y="3441"/>
                      <a:pt x="132" y="3512"/>
                    </a:cubicBezTo>
                    <a:cubicBezTo>
                      <a:pt x="168" y="3584"/>
                      <a:pt x="191" y="3643"/>
                      <a:pt x="227" y="3715"/>
                    </a:cubicBezTo>
                    <a:cubicBezTo>
                      <a:pt x="275" y="3810"/>
                      <a:pt x="334" y="3905"/>
                      <a:pt x="406" y="4001"/>
                    </a:cubicBezTo>
                    <a:cubicBezTo>
                      <a:pt x="465" y="4084"/>
                      <a:pt x="537" y="4167"/>
                      <a:pt x="620" y="4239"/>
                    </a:cubicBezTo>
                    <a:cubicBezTo>
                      <a:pt x="775" y="4453"/>
                      <a:pt x="1001" y="4608"/>
                      <a:pt x="1251" y="4667"/>
                    </a:cubicBezTo>
                    <a:cubicBezTo>
                      <a:pt x="1410" y="4731"/>
                      <a:pt x="1574" y="4763"/>
                      <a:pt x="1736" y="4763"/>
                    </a:cubicBezTo>
                    <a:cubicBezTo>
                      <a:pt x="1817" y="4763"/>
                      <a:pt x="1898" y="4755"/>
                      <a:pt x="1977" y="4739"/>
                    </a:cubicBezTo>
                    <a:cubicBezTo>
                      <a:pt x="2154" y="4705"/>
                      <a:pt x="2337" y="4636"/>
                      <a:pt x="2517" y="4636"/>
                    </a:cubicBezTo>
                    <a:cubicBezTo>
                      <a:pt x="2591" y="4636"/>
                      <a:pt x="2666" y="4648"/>
                      <a:pt x="2739" y="4679"/>
                    </a:cubicBezTo>
                    <a:cubicBezTo>
                      <a:pt x="3037" y="4810"/>
                      <a:pt x="3168" y="5239"/>
                      <a:pt x="3489" y="5358"/>
                    </a:cubicBezTo>
                    <a:cubicBezTo>
                      <a:pt x="3571" y="5390"/>
                      <a:pt x="3657" y="5398"/>
                      <a:pt x="3745" y="5398"/>
                    </a:cubicBezTo>
                    <a:cubicBezTo>
                      <a:pt x="3826" y="5398"/>
                      <a:pt x="3909" y="5392"/>
                      <a:pt x="3990" y="5392"/>
                    </a:cubicBezTo>
                    <a:cubicBezTo>
                      <a:pt x="4014" y="5392"/>
                      <a:pt x="4038" y="5392"/>
                      <a:pt x="4061" y="5394"/>
                    </a:cubicBezTo>
                    <a:cubicBezTo>
                      <a:pt x="4585" y="5405"/>
                      <a:pt x="5013" y="5846"/>
                      <a:pt x="5442" y="6203"/>
                    </a:cubicBezTo>
                    <a:cubicBezTo>
                      <a:pt x="5744" y="6462"/>
                      <a:pt x="6140" y="6696"/>
                      <a:pt x="6503" y="6696"/>
                    </a:cubicBezTo>
                    <a:cubicBezTo>
                      <a:pt x="6641" y="6696"/>
                      <a:pt x="6774" y="6663"/>
                      <a:pt x="6895" y="6584"/>
                    </a:cubicBezTo>
                    <a:cubicBezTo>
                      <a:pt x="7073" y="6465"/>
                      <a:pt x="7192" y="6263"/>
                      <a:pt x="7383" y="6167"/>
                    </a:cubicBezTo>
                    <a:cubicBezTo>
                      <a:pt x="7430" y="6144"/>
                      <a:pt x="7490" y="6120"/>
                      <a:pt x="7538" y="6120"/>
                    </a:cubicBezTo>
                    <a:cubicBezTo>
                      <a:pt x="7680" y="6072"/>
                      <a:pt x="7752" y="5917"/>
                      <a:pt x="7692" y="5775"/>
                    </a:cubicBezTo>
                    <a:cubicBezTo>
                      <a:pt x="7478" y="5167"/>
                      <a:pt x="7478" y="4453"/>
                      <a:pt x="7466" y="3798"/>
                    </a:cubicBezTo>
                    <a:cubicBezTo>
                      <a:pt x="7478" y="3227"/>
                      <a:pt x="7395" y="2655"/>
                      <a:pt x="7216" y="2119"/>
                    </a:cubicBezTo>
                    <a:cubicBezTo>
                      <a:pt x="7180" y="1992"/>
                      <a:pt x="7079" y="1934"/>
                      <a:pt x="6978" y="1934"/>
                    </a:cubicBezTo>
                    <a:cubicBezTo>
                      <a:pt x="6843" y="1934"/>
                      <a:pt x="6707" y="2037"/>
                      <a:pt x="6728" y="2215"/>
                    </a:cubicBezTo>
                    <a:cubicBezTo>
                      <a:pt x="6799" y="2905"/>
                      <a:pt x="6764" y="3608"/>
                      <a:pt x="6621" y="4286"/>
                    </a:cubicBezTo>
                    <a:cubicBezTo>
                      <a:pt x="6594" y="4409"/>
                      <a:pt x="6498" y="4467"/>
                      <a:pt x="6398" y="4467"/>
                    </a:cubicBezTo>
                    <a:cubicBezTo>
                      <a:pt x="6275" y="4467"/>
                      <a:pt x="6146" y="4379"/>
                      <a:pt x="6133" y="4215"/>
                    </a:cubicBezTo>
                    <a:cubicBezTo>
                      <a:pt x="6097" y="3905"/>
                      <a:pt x="6037" y="3584"/>
                      <a:pt x="5978" y="3274"/>
                    </a:cubicBezTo>
                    <a:cubicBezTo>
                      <a:pt x="5959" y="3134"/>
                      <a:pt x="5841" y="3059"/>
                      <a:pt x="5725" y="3059"/>
                    </a:cubicBezTo>
                    <a:cubicBezTo>
                      <a:pt x="5623" y="3059"/>
                      <a:pt x="5523" y="3116"/>
                      <a:pt x="5490" y="3239"/>
                    </a:cubicBezTo>
                    <a:cubicBezTo>
                      <a:pt x="5490" y="3250"/>
                      <a:pt x="5490" y="3262"/>
                      <a:pt x="5490" y="3262"/>
                    </a:cubicBezTo>
                    <a:cubicBezTo>
                      <a:pt x="5456" y="3387"/>
                      <a:pt x="5351" y="3447"/>
                      <a:pt x="5247" y="3447"/>
                    </a:cubicBezTo>
                    <a:cubicBezTo>
                      <a:pt x="5133" y="3447"/>
                      <a:pt x="5020" y="3375"/>
                      <a:pt x="5001" y="3239"/>
                    </a:cubicBezTo>
                    <a:cubicBezTo>
                      <a:pt x="4930" y="2869"/>
                      <a:pt x="4811" y="2524"/>
                      <a:pt x="4632" y="2191"/>
                    </a:cubicBezTo>
                    <a:cubicBezTo>
                      <a:pt x="4592" y="2094"/>
                      <a:pt x="4504" y="2046"/>
                      <a:pt x="4414" y="2046"/>
                    </a:cubicBezTo>
                    <a:cubicBezTo>
                      <a:pt x="4316" y="2046"/>
                      <a:pt x="4217" y="2103"/>
                      <a:pt x="4180" y="2215"/>
                    </a:cubicBezTo>
                    <a:cubicBezTo>
                      <a:pt x="4073" y="2524"/>
                      <a:pt x="3930" y="2822"/>
                      <a:pt x="3751" y="3108"/>
                    </a:cubicBezTo>
                    <a:cubicBezTo>
                      <a:pt x="3704" y="3184"/>
                      <a:pt x="3627" y="3218"/>
                      <a:pt x="3551" y="3218"/>
                    </a:cubicBezTo>
                    <a:cubicBezTo>
                      <a:pt x="3436" y="3218"/>
                      <a:pt x="3320" y="3141"/>
                      <a:pt x="3299" y="3012"/>
                    </a:cubicBezTo>
                    <a:cubicBezTo>
                      <a:pt x="3168" y="2500"/>
                      <a:pt x="2942" y="2012"/>
                      <a:pt x="2644" y="1584"/>
                    </a:cubicBezTo>
                    <a:cubicBezTo>
                      <a:pt x="2595" y="1501"/>
                      <a:pt x="2513" y="1462"/>
                      <a:pt x="2432" y="1462"/>
                    </a:cubicBezTo>
                    <a:cubicBezTo>
                      <a:pt x="2336" y="1462"/>
                      <a:pt x="2242" y="1516"/>
                      <a:pt x="2204" y="1619"/>
                    </a:cubicBezTo>
                    <a:cubicBezTo>
                      <a:pt x="2001" y="2262"/>
                      <a:pt x="1739" y="2893"/>
                      <a:pt x="1430" y="3489"/>
                    </a:cubicBezTo>
                    <a:cubicBezTo>
                      <a:pt x="1311" y="3620"/>
                      <a:pt x="1168" y="3786"/>
                      <a:pt x="989" y="3786"/>
                    </a:cubicBezTo>
                    <a:cubicBezTo>
                      <a:pt x="906" y="3786"/>
                      <a:pt x="834" y="3762"/>
                      <a:pt x="775" y="3727"/>
                    </a:cubicBezTo>
                    <a:cubicBezTo>
                      <a:pt x="668" y="3643"/>
                      <a:pt x="572" y="3548"/>
                      <a:pt x="477" y="3441"/>
                    </a:cubicBezTo>
                    <a:cubicBezTo>
                      <a:pt x="465" y="3429"/>
                      <a:pt x="465" y="3417"/>
                      <a:pt x="453" y="3405"/>
                    </a:cubicBezTo>
                    <a:cubicBezTo>
                      <a:pt x="418" y="3346"/>
                      <a:pt x="394" y="3274"/>
                      <a:pt x="358" y="3215"/>
                    </a:cubicBezTo>
                    <a:cubicBezTo>
                      <a:pt x="239" y="2977"/>
                      <a:pt x="168" y="2715"/>
                      <a:pt x="120" y="2453"/>
                    </a:cubicBezTo>
                    <a:cubicBezTo>
                      <a:pt x="96" y="2203"/>
                      <a:pt x="132" y="1929"/>
                      <a:pt x="215" y="1691"/>
                    </a:cubicBezTo>
                    <a:cubicBezTo>
                      <a:pt x="299" y="1453"/>
                      <a:pt x="406" y="1226"/>
                      <a:pt x="525" y="1012"/>
                    </a:cubicBezTo>
                    <a:cubicBezTo>
                      <a:pt x="644" y="810"/>
                      <a:pt x="787" y="631"/>
                      <a:pt x="953" y="488"/>
                    </a:cubicBezTo>
                    <a:cubicBezTo>
                      <a:pt x="1031" y="410"/>
                      <a:pt x="1130" y="371"/>
                      <a:pt x="1228" y="371"/>
                    </a:cubicBezTo>
                    <a:cubicBezTo>
                      <a:pt x="1309" y="371"/>
                      <a:pt x="1388" y="398"/>
                      <a:pt x="1453" y="452"/>
                    </a:cubicBezTo>
                    <a:cubicBezTo>
                      <a:pt x="1644" y="572"/>
                      <a:pt x="1751" y="822"/>
                      <a:pt x="1882" y="1072"/>
                    </a:cubicBezTo>
                    <a:lnTo>
                      <a:pt x="1918" y="1060"/>
                    </a:lnTo>
                    <a:cubicBezTo>
                      <a:pt x="1918" y="917"/>
                      <a:pt x="1894" y="774"/>
                      <a:pt x="1870" y="643"/>
                    </a:cubicBezTo>
                    <a:cubicBezTo>
                      <a:pt x="1823" y="488"/>
                      <a:pt x="1751" y="345"/>
                      <a:pt x="1644" y="226"/>
                    </a:cubicBezTo>
                    <a:cubicBezTo>
                      <a:pt x="1525" y="95"/>
                      <a:pt x="1370" y="12"/>
                      <a:pt x="119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5" name="Google Shape;3915;p42"/>
              <p:cNvSpPr/>
              <p:nvPr/>
            </p:nvSpPr>
            <p:spPr>
              <a:xfrm>
                <a:off x="2687678" y="4556610"/>
                <a:ext cx="407229" cy="474932"/>
              </a:xfrm>
              <a:custGeom>
                <a:avLst/>
                <a:gdLst/>
                <a:ahLst/>
                <a:cxnLst/>
                <a:rect l="l" t="t" r="r" b="b"/>
                <a:pathLst>
                  <a:path w="8836" h="10305" extrusionOk="0">
                    <a:moveTo>
                      <a:pt x="1900" y="1"/>
                    </a:moveTo>
                    <a:cubicBezTo>
                      <a:pt x="1724" y="1"/>
                      <a:pt x="1552" y="29"/>
                      <a:pt x="1394" y="89"/>
                    </a:cubicBezTo>
                    <a:cubicBezTo>
                      <a:pt x="941" y="267"/>
                      <a:pt x="548" y="577"/>
                      <a:pt x="263" y="970"/>
                    </a:cubicBezTo>
                    <a:cubicBezTo>
                      <a:pt x="25" y="1291"/>
                      <a:pt x="1" y="1732"/>
                      <a:pt x="215" y="2077"/>
                    </a:cubicBezTo>
                    <a:cubicBezTo>
                      <a:pt x="286" y="2232"/>
                      <a:pt x="346" y="2399"/>
                      <a:pt x="382" y="2565"/>
                    </a:cubicBezTo>
                    <a:cubicBezTo>
                      <a:pt x="441" y="2946"/>
                      <a:pt x="453" y="3363"/>
                      <a:pt x="703" y="3649"/>
                    </a:cubicBezTo>
                    <a:cubicBezTo>
                      <a:pt x="941" y="3935"/>
                      <a:pt x="1346" y="4030"/>
                      <a:pt x="1584" y="4327"/>
                    </a:cubicBezTo>
                    <a:cubicBezTo>
                      <a:pt x="1775" y="4589"/>
                      <a:pt x="1810" y="4923"/>
                      <a:pt x="1965" y="5209"/>
                    </a:cubicBezTo>
                    <a:cubicBezTo>
                      <a:pt x="2132" y="5447"/>
                      <a:pt x="2346" y="5637"/>
                      <a:pt x="2596" y="5792"/>
                    </a:cubicBezTo>
                    <a:lnTo>
                      <a:pt x="4573" y="7137"/>
                    </a:lnTo>
                    <a:cubicBezTo>
                      <a:pt x="4728" y="7221"/>
                      <a:pt x="4847" y="7352"/>
                      <a:pt x="4918" y="7518"/>
                    </a:cubicBezTo>
                    <a:cubicBezTo>
                      <a:pt x="4942" y="7614"/>
                      <a:pt x="4954" y="7709"/>
                      <a:pt x="4954" y="7804"/>
                    </a:cubicBezTo>
                    <a:cubicBezTo>
                      <a:pt x="5001" y="8304"/>
                      <a:pt x="5370" y="8745"/>
                      <a:pt x="5716" y="9126"/>
                    </a:cubicBezTo>
                    <a:cubicBezTo>
                      <a:pt x="5894" y="9340"/>
                      <a:pt x="6930" y="10304"/>
                      <a:pt x="6930" y="10304"/>
                    </a:cubicBezTo>
                    <a:cubicBezTo>
                      <a:pt x="7466" y="10078"/>
                      <a:pt x="7776" y="9566"/>
                      <a:pt x="8121" y="9149"/>
                    </a:cubicBezTo>
                    <a:cubicBezTo>
                      <a:pt x="8764" y="8352"/>
                      <a:pt x="8835" y="7721"/>
                      <a:pt x="8418" y="7459"/>
                    </a:cubicBezTo>
                    <a:cubicBezTo>
                      <a:pt x="8418" y="7459"/>
                      <a:pt x="7811" y="7292"/>
                      <a:pt x="7549" y="6887"/>
                    </a:cubicBezTo>
                    <a:cubicBezTo>
                      <a:pt x="7347" y="6566"/>
                      <a:pt x="7514" y="6113"/>
                      <a:pt x="7347" y="5780"/>
                    </a:cubicBezTo>
                    <a:cubicBezTo>
                      <a:pt x="7180" y="5435"/>
                      <a:pt x="6775" y="5339"/>
                      <a:pt x="6418" y="5232"/>
                    </a:cubicBezTo>
                    <a:cubicBezTo>
                      <a:pt x="6073" y="5113"/>
                      <a:pt x="5668" y="4851"/>
                      <a:pt x="5692" y="4482"/>
                    </a:cubicBezTo>
                    <a:cubicBezTo>
                      <a:pt x="5704" y="4316"/>
                      <a:pt x="5799" y="4173"/>
                      <a:pt x="5823" y="4018"/>
                    </a:cubicBezTo>
                    <a:cubicBezTo>
                      <a:pt x="5882" y="3625"/>
                      <a:pt x="5525" y="3280"/>
                      <a:pt x="5192" y="3077"/>
                    </a:cubicBezTo>
                    <a:cubicBezTo>
                      <a:pt x="4847" y="2875"/>
                      <a:pt x="4442" y="2684"/>
                      <a:pt x="4299" y="2315"/>
                    </a:cubicBezTo>
                    <a:cubicBezTo>
                      <a:pt x="4263" y="2172"/>
                      <a:pt x="4204" y="2041"/>
                      <a:pt x="4120" y="1910"/>
                    </a:cubicBezTo>
                    <a:cubicBezTo>
                      <a:pt x="3966" y="1720"/>
                      <a:pt x="3656" y="1756"/>
                      <a:pt x="3489" y="1565"/>
                    </a:cubicBezTo>
                    <a:cubicBezTo>
                      <a:pt x="3358" y="1422"/>
                      <a:pt x="3358" y="1208"/>
                      <a:pt x="3323" y="1006"/>
                    </a:cubicBezTo>
                    <a:cubicBezTo>
                      <a:pt x="3201" y="372"/>
                      <a:pt x="2533" y="1"/>
                      <a:pt x="19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6" name="Google Shape;3916;p42"/>
              <p:cNvSpPr/>
              <p:nvPr/>
            </p:nvSpPr>
            <p:spPr>
              <a:xfrm>
                <a:off x="2782757" y="4752574"/>
                <a:ext cx="36501" cy="23274"/>
              </a:xfrm>
              <a:custGeom>
                <a:avLst/>
                <a:gdLst/>
                <a:ahLst/>
                <a:cxnLst/>
                <a:rect l="l" t="t" r="r" b="b"/>
                <a:pathLst>
                  <a:path w="792" h="505" extrusionOk="0">
                    <a:moveTo>
                      <a:pt x="546" y="1"/>
                    </a:moveTo>
                    <a:cubicBezTo>
                      <a:pt x="518" y="1"/>
                      <a:pt x="489" y="9"/>
                      <a:pt x="462" y="28"/>
                    </a:cubicBezTo>
                    <a:cubicBezTo>
                      <a:pt x="343" y="123"/>
                      <a:pt x="200" y="195"/>
                      <a:pt x="81" y="290"/>
                    </a:cubicBezTo>
                    <a:cubicBezTo>
                      <a:pt x="1" y="370"/>
                      <a:pt x="64" y="505"/>
                      <a:pt x="174" y="505"/>
                    </a:cubicBezTo>
                    <a:cubicBezTo>
                      <a:pt x="179" y="505"/>
                      <a:pt x="183" y="505"/>
                      <a:pt x="188" y="504"/>
                    </a:cubicBezTo>
                    <a:cubicBezTo>
                      <a:pt x="367" y="468"/>
                      <a:pt x="533" y="385"/>
                      <a:pt x="664" y="278"/>
                    </a:cubicBezTo>
                    <a:cubicBezTo>
                      <a:pt x="792" y="180"/>
                      <a:pt x="677" y="1"/>
                      <a:pt x="546" y="1"/>
                    </a:cubicBezTo>
                    <a:close/>
                  </a:path>
                </a:pathLst>
              </a:custGeom>
              <a:solidFill>
                <a:srgbClr val="FFFFFF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7" name="Google Shape;3917;p42"/>
              <p:cNvSpPr/>
              <p:nvPr/>
            </p:nvSpPr>
            <p:spPr>
              <a:xfrm>
                <a:off x="2727728" y="4688328"/>
                <a:ext cx="43414" cy="27007"/>
              </a:xfrm>
              <a:custGeom>
                <a:avLst/>
                <a:gdLst/>
                <a:ahLst/>
                <a:cxnLst/>
                <a:rect l="l" t="t" r="r" b="b"/>
                <a:pathLst>
                  <a:path w="942" h="586" extrusionOk="0">
                    <a:moveTo>
                      <a:pt x="554" y="0"/>
                    </a:moveTo>
                    <a:cubicBezTo>
                      <a:pt x="323" y="0"/>
                      <a:pt x="107" y="143"/>
                      <a:pt x="25" y="362"/>
                    </a:cubicBezTo>
                    <a:cubicBezTo>
                      <a:pt x="1" y="446"/>
                      <a:pt x="37" y="529"/>
                      <a:pt x="120" y="553"/>
                    </a:cubicBezTo>
                    <a:cubicBezTo>
                      <a:pt x="186" y="575"/>
                      <a:pt x="256" y="585"/>
                      <a:pt x="326" y="585"/>
                    </a:cubicBezTo>
                    <a:cubicBezTo>
                      <a:pt x="482" y="585"/>
                      <a:pt x="640" y="532"/>
                      <a:pt x="763" y="434"/>
                    </a:cubicBezTo>
                    <a:cubicBezTo>
                      <a:pt x="811" y="386"/>
                      <a:pt x="870" y="350"/>
                      <a:pt x="906" y="291"/>
                    </a:cubicBezTo>
                    <a:cubicBezTo>
                      <a:pt x="941" y="243"/>
                      <a:pt x="941" y="195"/>
                      <a:pt x="906" y="148"/>
                    </a:cubicBezTo>
                    <a:cubicBezTo>
                      <a:pt x="894" y="88"/>
                      <a:pt x="846" y="53"/>
                      <a:pt x="787" y="41"/>
                    </a:cubicBezTo>
                    <a:lnTo>
                      <a:pt x="763" y="41"/>
                    </a:lnTo>
                    <a:cubicBezTo>
                      <a:pt x="694" y="13"/>
                      <a:pt x="623" y="0"/>
                      <a:pt x="554" y="0"/>
                    </a:cubicBezTo>
                    <a:close/>
                  </a:path>
                </a:pathLst>
              </a:custGeom>
              <a:solidFill>
                <a:srgbClr val="FFFFFF">
                  <a:alpha val="36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8" name="Google Shape;3918;p42"/>
              <p:cNvSpPr/>
              <p:nvPr/>
            </p:nvSpPr>
            <p:spPr>
              <a:xfrm>
                <a:off x="2823221" y="4585138"/>
                <a:ext cx="968" cy="83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8" extrusionOk="0">
                    <a:moveTo>
                      <a:pt x="10" y="1"/>
                    </a:moveTo>
                    <a:cubicBezTo>
                      <a:pt x="8" y="1"/>
                      <a:pt x="4" y="2"/>
                      <a:pt x="1" y="6"/>
                    </a:cubicBezTo>
                    <a:cubicBezTo>
                      <a:pt x="1" y="18"/>
                      <a:pt x="12" y="18"/>
                      <a:pt x="12" y="18"/>
                    </a:cubicBezTo>
                    <a:cubicBezTo>
                      <a:pt x="21" y="9"/>
                      <a:pt x="17" y="1"/>
                      <a:pt x="10" y="1"/>
                    </a:cubicBezTo>
                    <a:close/>
                  </a:path>
                </a:pathLst>
              </a:custGeom>
              <a:solidFill>
                <a:srgbClr val="85CE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9" name="Google Shape;3919;p42"/>
              <p:cNvSpPr/>
              <p:nvPr/>
            </p:nvSpPr>
            <p:spPr>
              <a:xfrm>
                <a:off x="2689890" y="4557946"/>
                <a:ext cx="269474" cy="249149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406" extrusionOk="0">
                    <a:moveTo>
                      <a:pt x="2001" y="0"/>
                    </a:moveTo>
                    <a:cubicBezTo>
                      <a:pt x="1953" y="0"/>
                      <a:pt x="1905" y="0"/>
                      <a:pt x="1858" y="12"/>
                    </a:cubicBezTo>
                    <a:cubicBezTo>
                      <a:pt x="1667" y="48"/>
                      <a:pt x="1477" y="107"/>
                      <a:pt x="1310" y="191"/>
                    </a:cubicBezTo>
                    <a:cubicBezTo>
                      <a:pt x="1131" y="262"/>
                      <a:pt x="965" y="334"/>
                      <a:pt x="786" y="417"/>
                    </a:cubicBezTo>
                    <a:cubicBezTo>
                      <a:pt x="608" y="512"/>
                      <a:pt x="453" y="631"/>
                      <a:pt x="334" y="774"/>
                    </a:cubicBezTo>
                    <a:cubicBezTo>
                      <a:pt x="298" y="822"/>
                      <a:pt x="262" y="858"/>
                      <a:pt x="238" y="893"/>
                    </a:cubicBezTo>
                    <a:lnTo>
                      <a:pt x="155" y="1024"/>
                    </a:lnTo>
                    <a:cubicBezTo>
                      <a:pt x="96" y="1108"/>
                      <a:pt x="48" y="1215"/>
                      <a:pt x="36" y="1322"/>
                    </a:cubicBezTo>
                    <a:cubicBezTo>
                      <a:pt x="0" y="1441"/>
                      <a:pt x="12" y="1572"/>
                      <a:pt x="72" y="1691"/>
                    </a:cubicBezTo>
                    <a:cubicBezTo>
                      <a:pt x="119" y="1810"/>
                      <a:pt x="215" y="1905"/>
                      <a:pt x="334" y="1953"/>
                    </a:cubicBezTo>
                    <a:cubicBezTo>
                      <a:pt x="416" y="1989"/>
                      <a:pt x="497" y="2005"/>
                      <a:pt x="579" y="2005"/>
                    </a:cubicBezTo>
                    <a:cubicBezTo>
                      <a:pt x="605" y="2005"/>
                      <a:pt x="630" y="2003"/>
                      <a:pt x="655" y="2001"/>
                    </a:cubicBezTo>
                    <a:cubicBezTo>
                      <a:pt x="750" y="1989"/>
                      <a:pt x="846" y="1965"/>
                      <a:pt x="941" y="1929"/>
                    </a:cubicBezTo>
                    <a:lnTo>
                      <a:pt x="941" y="1905"/>
                    </a:lnTo>
                    <a:cubicBezTo>
                      <a:pt x="762" y="1893"/>
                      <a:pt x="584" y="1846"/>
                      <a:pt x="429" y="1762"/>
                    </a:cubicBezTo>
                    <a:cubicBezTo>
                      <a:pt x="310" y="1679"/>
                      <a:pt x="262" y="1536"/>
                      <a:pt x="310" y="1393"/>
                    </a:cubicBezTo>
                    <a:cubicBezTo>
                      <a:pt x="358" y="1239"/>
                      <a:pt x="441" y="1084"/>
                      <a:pt x="536" y="953"/>
                    </a:cubicBezTo>
                    <a:cubicBezTo>
                      <a:pt x="631" y="810"/>
                      <a:pt x="750" y="667"/>
                      <a:pt x="870" y="548"/>
                    </a:cubicBezTo>
                    <a:cubicBezTo>
                      <a:pt x="1000" y="417"/>
                      <a:pt x="1155" y="322"/>
                      <a:pt x="1334" y="274"/>
                    </a:cubicBezTo>
                    <a:cubicBezTo>
                      <a:pt x="1453" y="242"/>
                      <a:pt x="1572" y="227"/>
                      <a:pt x="1695" y="227"/>
                    </a:cubicBezTo>
                    <a:cubicBezTo>
                      <a:pt x="1756" y="227"/>
                      <a:pt x="1818" y="230"/>
                      <a:pt x="1882" y="238"/>
                    </a:cubicBezTo>
                    <a:lnTo>
                      <a:pt x="2024" y="238"/>
                    </a:lnTo>
                    <a:cubicBezTo>
                      <a:pt x="2036" y="250"/>
                      <a:pt x="2048" y="250"/>
                      <a:pt x="2060" y="250"/>
                    </a:cubicBezTo>
                    <a:cubicBezTo>
                      <a:pt x="2143" y="286"/>
                      <a:pt x="2215" y="322"/>
                      <a:pt x="2298" y="369"/>
                    </a:cubicBezTo>
                    <a:cubicBezTo>
                      <a:pt x="2346" y="417"/>
                      <a:pt x="2382" y="465"/>
                      <a:pt x="2405" y="524"/>
                    </a:cubicBezTo>
                    <a:cubicBezTo>
                      <a:pt x="2441" y="655"/>
                      <a:pt x="2417" y="798"/>
                      <a:pt x="2346" y="917"/>
                    </a:cubicBezTo>
                    <a:cubicBezTo>
                      <a:pt x="2048" y="1298"/>
                      <a:pt x="1727" y="1643"/>
                      <a:pt x="1370" y="1965"/>
                    </a:cubicBezTo>
                    <a:cubicBezTo>
                      <a:pt x="1274" y="2072"/>
                      <a:pt x="1322" y="2251"/>
                      <a:pt x="1465" y="2286"/>
                    </a:cubicBezTo>
                    <a:cubicBezTo>
                      <a:pt x="1706" y="2359"/>
                      <a:pt x="1953" y="2393"/>
                      <a:pt x="2198" y="2393"/>
                    </a:cubicBezTo>
                    <a:cubicBezTo>
                      <a:pt x="2315" y="2393"/>
                      <a:pt x="2432" y="2385"/>
                      <a:pt x="2548" y="2370"/>
                    </a:cubicBezTo>
                    <a:cubicBezTo>
                      <a:pt x="2554" y="2369"/>
                      <a:pt x="2559" y="2369"/>
                      <a:pt x="2564" y="2369"/>
                    </a:cubicBezTo>
                    <a:cubicBezTo>
                      <a:pt x="2722" y="2369"/>
                      <a:pt x="2819" y="2541"/>
                      <a:pt x="2739" y="2667"/>
                    </a:cubicBezTo>
                    <a:cubicBezTo>
                      <a:pt x="2608" y="2870"/>
                      <a:pt x="2453" y="3048"/>
                      <a:pt x="2286" y="3215"/>
                    </a:cubicBezTo>
                    <a:cubicBezTo>
                      <a:pt x="2179" y="3334"/>
                      <a:pt x="2251" y="3525"/>
                      <a:pt x="2405" y="3548"/>
                    </a:cubicBezTo>
                    <a:cubicBezTo>
                      <a:pt x="2504" y="3562"/>
                      <a:pt x="2603" y="3569"/>
                      <a:pt x="2702" y="3569"/>
                    </a:cubicBezTo>
                    <a:cubicBezTo>
                      <a:pt x="2855" y="3569"/>
                      <a:pt x="3009" y="3553"/>
                      <a:pt x="3167" y="3525"/>
                    </a:cubicBezTo>
                    <a:cubicBezTo>
                      <a:pt x="3172" y="3524"/>
                      <a:pt x="3176" y="3524"/>
                      <a:pt x="3181" y="3524"/>
                    </a:cubicBezTo>
                    <a:cubicBezTo>
                      <a:pt x="3351" y="3524"/>
                      <a:pt x="3450" y="3742"/>
                      <a:pt x="3310" y="3870"/>
                    </a:cubicBezTo>
                    <a:lnTo>
                      <a:pt x="3298" y="3882"/>
                    </a:lnTo>
                    <a:cubicBezTo>
                      <a:pt x="3162" y="3995"/>
                      <a:pt x="3253" y="4217"/>
                      <a:pt x="3417" y="4217"/>
                    </a:cubicBezTo>
                    <a:cubicBezTo>
                      <a:pt x="3425" y="4217"/>
                      <a:pt x="3433" y="4216"/>
                      <a:pt x="3441" y="4215"/>
                    </a:cubicBezTo>
                    <a:cubicBezTo>
                      <a:pt x="3667" y="4179"/>
                      <a:pt x="3882" y="4132"/>
                      <a:pt x="4084" y="4072"/>
                    </a:cubicBezTo>
                    <a:cubicBezTo>
                      <a:pt x="4101" y="4068"/>
                      <a:pt x="4118" y="4066"/>
                      <a:pt x="4134" y="4066"/>
                    </a:cubicBezTo>
                    <a:cubicBezTo>
                      <a:pt x="4305" y="4066"/>
                      <a:pt x="4394" y="4286"/>
                      <a:pt x="4263" y="4406"/>
                    </a:cubicBezTo>
                    <a:cubicBezTo>
                      <a:pt x="3870" y="4691"/>
                      <a:pt x="3441" y="4906"/>
                      <a:pt x="2977" y="5037"/>
                    </a:cubicBezTo>
                    <a:cubicBezTo>
                      <a:pt x="2786" y="5120"/>
                      <a:pt x="2834" y="5406"/>
                      <a:pt x="3048" y="5406"/>
                    </a:cubicBezTo>
                    <a:cubicBezTo>
                      <a:pt x="3441" y="5394"/>
                      <a:pt x="3822" y="5299"/>
                      <a:pt x="4179" y="5144"/>
                    </a:cubicBezTo>
                    <a:cubicBezTo>
                      <a:pt x="4608" y="4965"/>
                      <a:pt x="5049" y="4775"/>
                      <a:pt x="5501" y="4763"/>
                    </a:cubicBezTo>
                    <a:cubicBezTo>
                      <a:pt x="5596" y="4763"/>
                      <a:pt x="5680" y="4679"/>
                      <a:pt x="5668" y="4584"/>
                    </a:cubicBezTo>
                    <a:cubicBezTo>
                      <a:pt x="5656" y="4537"/>
                      <a:pt x="5656" y="4501"/>
                      <a:pt x="5656" y="4453"/>
                    </a:cubicBezTo>
                    <a:cubicBezTo>
                      <a:pt x="5668" y="4287"/>
                      <a:pt x="5763" y="4156"/>
                      <a:pt x="5787" y="3989"/>
                    </a:cubicBezTo>
                    <a:cubicBezTo>
                      <a:pt x="5846" y="3596"/>
                      <a:pt x="5489" y="3263"/>
                      <a:pt x="5156" y="3048"/>
                    </a:cubicBezTo>
                    <a:cubicBezTo>
                      <a:pt x="4822" y="2846"/>
                      <a:pt x="4406" y="2655"/>
                      <a:pt x="4263" y="2286"/>
                    </a:cubicBezTo>
                    <a:cubicBezTo>
                      <a:pt x="4227" y="2143"/>
                      <a:pt x="4168" y="2012"/>
                      <a:pt x="4084" y="1881"/>
                    </a:cubicBezTo>
                    <a:cubicBezTo>
                      <a:pt x="3929" y="1703"/>
                      <a:pt x="3620" y="1727"/>
                      <a:pt x="3453" y="1548"/>
                    </a:cubicBezTo>
                    <a:cubicBezTo>
                      <a:pt x="3322" y="1393"/>
                      <a:pt x="3322" y="1179"/>
                      <a:pt x="3286" y="977"/>
                    </a:cubicBezTo>
                    <a:cubicBezTo>
                      <a:pt x="3251" y="798"/>
                      <a:pt x="3167" y="631"/>
                      <a:pt x="3048" y="488"/>
                    </a:cubicBezTo>
                    <a:cubicBezTo>
                      <a:pt x="2941" y="322"/>
                      <a:pt x="2786" y="203"/>
                      <a:pt x="2596" y="143"/>
                    </a:cubicBezTo>
                    <a:cubicBezTo>
                      <a:pt x="2524" y="107"/>
                      <a:pt x="2441" y="72"/>
                      <a:pt x="2358" y="48"/>
                    </a:cubicBezTo>
                    <a:cubicBezTo>
                      <a:pt x="2286" y="36"/>
                      <a:pt x="2227" y="12"/>
                      <a:pt x="2155" y="12"/>
                    </a:cubicBezTo>
                    <a:cubicBezTo>
                      <a:pt x="2108" y="0"/>
                      <a:pt x="2060" y="0"/>
                      <a:pt x="200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3920;p42"/>
              <p:cNvSpPr/>
              <p:nvPr/>
            </p:nvSpPr>
            <p:spPr>
              <a:xfrm>
                <a:off x="3392448" y="4375854"/>
                <a:ext cx="1337" cy="1290"/>
              </a:xfrm>
              <a:custGeom>
                <a:avLst/>
                <a:gdLst/>
                <a:ahLst/>
                <a:cxnLst/>
                <a:rect l="l" t="t" r="r" b="b"/>
                <a:pathLst>
                  <a:path w="29" h="28" extrusionOk="0">
                    <a:moveTo>
                      <a:pt x="15" y="0"/>
                    </a:moveTo>
                    <a:cubicBezTo>
                      <a:pt x="9" y="0"/>
                      <a:pt x="0" y="14"/>
                      <a:pt x="8" y="22"/>
                    </a:cubicBezTo>
                    <a:cubicBezTo>
                      <a:pt x="8" y="26"/>
                      <a:pt x="10" y="27"/>
                      <a:pt x="13" y="27"/>
                    </a:cubicBezTo>
                    <a:cubicBezTo>
                      <a:pt x="19" y="27"/>
                      <a:pt x="29" y="19"/>
                      <a:pt x="20" y="10"/>
                    </a:cubicBezTo>
                    <a:cubicBezTo>
                      <a:pt x="20" y="3"/>
                      <a:pt x="18" y="0"/>
                      <a:pt x="15" y="0"/>
                    </a:cubicBezTo>
                    <a:close/>
                  </a:path>
                </a:pathLst>
              </a:custGeom>
              <a:solidFill>
                <a:srgbClr val="3FAF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42"/>
              <p:cNvSpPr/>
              <p:nvPr/>
            </p:nvSpPr>
            <p:spPr>
              <a:xfrm>
                <a:off x="3127768" y="4339307"/>
                <a:ext cx="968" cy="1060"/>
              </a:xfrm>
              <a:custGeom>
                <a:avLst/>
                <a:gdLst/>
                <a:ahLst/>
                <a:cxnLst/>
                <a:rect l="l" t="t" r="r" b="b"/>
                <a:pathLst>
                  <a:path w="21" h="23" extrusionOk="0">
                    <a:moveTo>
                      <a:pt x="10" y="1"/>
                    </a:moveTo>
                    <a:cubicBezTo>
                      <a:pt x="6" y="1"/>
                      <a:pt x="1" y="9"/>
                      <a:pt x="1" y="18"/>
                    </a:cubicBezTo>
                    <a:cubicBezTo>
                      <a:pt x="4" y="21"/>
                      <a:pt x="8" y="22"/>
                      <a:pt x="10" y="22"/>
                    </a:cubicBezTo>
                    <a:cubicBezTo>
                      <a:pt x="17" y="22"/>
                      <a:pt x="21" y="14"/>
                      <a:pt x="12" y="6"/>
                    </a:cubicBezTo>
                    <a:cubicBezTo>
                      <a:pt x="12" y="2"/>
                      <a:pt x="11" y="1"/>
                      <a:pt x="10" y="1"/>
                    </a:cubicBezTo>
                    <a:close/>
                  </a:path>
                </a:pathLst>
              </a:custGeom>
              <a:solidFill>
                <a:srgbClr val="85CE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2" name="Google Shape;3922;p42"/>
              <p:cNvSpPr/>
              <p:nvPr/>
            </p:nvSpPr>
            <p:spPr>
              <a:xfrm>
                <a:off x="2688784" y="4557923"/>
                <a:ext cx="269474" cy="249149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5406" extrusionOk="0">
                    <a:moveTo>
                      <a:pt x="2001" y="0"/>
                    </a:moveTo>
                    <a:cubicBezTo>
                      <a:pt x="1953" y="0"/>
                      <a:pt x="1905" y="0"/>
                      <a:pt x="1858" y="12"/>
                    </a:cubicBezTo>
                    <a:cubicBezTo>
                      <a:pt x="1667" y="48"/>
                      <a:pt x="1477" y="107"/>
                      <a:pt x="1310" y="191"/>
                    </a:cubicBezTo>
                    <a:cubicBezTo>
                      <a:pt x="1131" y="262"/>
                      <a:pt x="965" y="334"/>
                      <a:pt x="786" y="417"/>
                    </a:cubicBezTo>
                    <a:cubicBezTo>
                      <a:pt x="608" y="512"/>
                      <a:pt x="453" y="631"/>
                      <a:pt x="334" y="774"/>
                    </a:cubicBezTo>
                    <a:cubicBezTo>
                      <a:pt x="298" y="822"/>
                      <a:pt x="262" y="858"/>
                      <a:pt x="238" y="893"/>
                    </a:cubicBezTo>
                    <a:lnTo>
                      <a:pt x="155" y="1024"/>
                    </a:lnTo>
                    <a:cubicBezTo>
                      <a:pt x="96" y="1108"/>
                      <a:pt x="48" y="1215"/>
                      <a:pt x="36" y="1322"/>
                    </a:cubicBezTo>
                    <a:cubicBezTo>
                      <a:pt x="0" y="1441"/>
                      <a:pt x="12" y="1572"/>
                      <a:pt x="72" y="1691"/>
                    </a:cubicBezTo>
                    <a:cubicBezTo>
                      <a:pt x="119" y="1810"/>
                      <a:pt x="215" y="1905"/>
                      <a:pt x="334" y="1953"/>
                    </a:cubicBezTo>
                    <a:cubicBezTo>
                      <a:pt x="416" y="1989"/>
                      <a:pt x="497" y="2005"/>
                      <a:pt x="579" y="2005"/>
                    </a:cubicBezTo>
                    <a:cubicBezTo>
                      <a:pt x="605" y="2005"/>
                      <a:pt x="630" y="2003"/>
                      <a:pt x="655" y="2001"/>
                    </a:cubicBezTo>
                    <a:cubicBezTo>
                      <a:pt x="750" y="1989"/>
                      <a:pt x="846" y="1965"/>
                      <a:pt x="941" y="1929"/>
                    </a:cubicBezTo>
                    <a:lnTo>
                      <a:pt x="941" y="1905"/>
                    </a:lnTo>
                    <a:cubicBezTo>
                      <a:pt x="762" y="1893"/>
                      <a:pt x="584" y="1846"/>
                      <a:pt x="429" y="1762"/>
                    </a:cubicBezTo>
                    <a:cubicBezTo>
                      <a:pt x="310" y="1679"/>
                      <a:pt x="262" y="1536"/>
                      <a:pt x="310" y="1393"/>
                    </a:cubicBezTo>
                    <a:cubicBezTo>
                      <a:pt x="358" y="1239"/>
                      <a:pt x="441" y="1084"/>
                      <a:pt x="536" y="953"/>
                    </a:cubicBezTo>
                    <a:cubicBezTo>
                      <a:pt x="631" y="810"/>
                      <a:pt x="750" y="667"/>
                      <a:pt x="870" y="548"/>
                    </a:cubicBezTo>
                    <a:cubicBezTo>
                      <a:pt x="1000" y="417"/>
                      <a:pt x="1155" y="322"/>
                      <a:pt x="1334" y="274"/>
                    </a:cubicBezTo>
                    <a:cubicBezTo>
                      <a:pt x="1453" y="242"/>
                      <a:pt x="1572" y="227"/>
                      <a:pt x="1695" y="227"/>
                    </a:cubicBezTo>
                    <a:cubicBezTo>
                      <a:pt x="1756" y="227"/>
                      <a:pt x="1818" y="230"/>
                      <a:pt x="1882" y="238"/>
                    </a:cubicBezTo>
                    <a:lnTo>
                      <a:pt x="2024" y="238"/>
                    </a:lnTo>
                    <a:cubicBezTo>
                      <a:pt x="2036" y="250"/>
                      <a:pt x="2048" y="250"/>
                      <a:pt x="2060" y="250"/>
                    </a:cubicBezTo>
                    <a:cubicBezTo>
                      <a:pt x="2143" y="286"/>
                      <a:pt x="2215" y="322"/>
                      <a:pt x="2298" y="369"/>
                    </a:cubicBezTo>
                    <a:cubicBezTo>
                      <a:pt x="2346" y="417"/>
                      <a:pt x="2382" y="465"/>
                      <a:pt x="2405" y="524"/>
                    </a:cubicBezTo>
                    <a:cubicBezTo>
                      <a:pt x="2441" y="655"/>
                      <a:pt x="2417" y="798"/>
                      <a:pt x="2346" y="917"/>
                    </a:cubicBezTo>
                    <a:cubicBezTo>
                      <a:pt x="2048" y="1298"/>
                      <a:pt x="1727" y="1643"/>
                      <a:pt x="1370" y="1965"/>
                    </a:cubicBezTo>
                    <a:cubicBezTo>
                      <a:pt x="1274" y="2072"/>
                      <a:pt x="1322" y="2251"/>
                      <a:pt x="1465" y="2286"/>
                    </a:cubicBezTo>
                    <a:cubicBezTo>
                      <a:pt x="1706" y="2359"/>
                      <a:pt x="1953" y="2393"/>
                      <a:pt x="2198" y="2393"/>
                    </a:cubicBezTo>
                    <a:cubicBezTo>
                      <a:pt x="2315" y="2393"/>
                      <a:pt x="2432" y="2385"/>
                      <a:pt x="2548" y="2370"/>
                    </a:cubicBezTo>
                    <a:cubicBezTo>
                      <a:pt x="2554" y="2369"/>
                      <a:pt x="2559" y="2369"/>
                      <a:pt x="2564" y="2369"/>
                    </a:cubicBezTo>
                    <a:cubicBezTo>
                      <a:pt x="2722" y="2369"/>
                      <a:pt x="2819" y="2541"/>
                      <a:pt x="2739" y="2667"/>
                    </a:cubicBezTo>
                    <a:cubicBezTo>
                      <a:pt x="2608" y="2870"/>
                      <a:pt x="2453" y="3048"/>
                      <a:pt x="2286" y="3215"/>
                    </a:cubicBezTo>
                    <a:cubicBezTo>
                      <a:pt x="2179" y="3334"/>
                      <a:pt x="2251" y="3525"/>
                      <a:pt x="2405" y="3548"/>
                    </a:cubicBezTo>
                    <a:cubicBezTo>
                      <a:pt x="2504" y="3562"/>
                      <a:pt x="2603" y="3569"/>
                      <a:pt x="2702" y="3569"/>
                    </a:cubicBezTo>
                    <a:cubicBezTo>
                      <a:pt x="2855" y="3569"/>
                      <a:pt x="3009" y="3553"/>
                      <a:pt x="3167" y="3525"/>
                    </a:cubicBezTo>
                    <a:cubicBezTo>
                      <a:pt x="3172" y="3524"/>
                      <a:pt x="3176" y="3524"/>
                      <a:pt x="3181" y="3524"/>
                    </a:cubicBezTo>
                    <a:cubicBezTo>
                      <a:pt x="3351" y="3524"/>
                      <a:pt x="3450" y="3742"/>
                      <a:pt x="3310" y="3870"/>
                    </a:cubicBezTo>
                    <a:lnTo>
                      <a:pt x="3298" y="3882"/>
                    </a:lnTo>
                    <a:cubicBezTo>
                      <a:pt x="3162" y="3995"/>
                      <a:pt x="3253" y="4217"/>
                      <a:pt x="3417" y="4217"/>
                    </a:cubicBezTo>
                    <a:cubicBezTo>
                      <a:pt x="3425" y="4217"/>
                      <a:pt x="3433" y="4216"/>
                      <a:pt x="3441" y="4215"/>
                    </a:cubicBezTo>
                    <a:cubicBezTo>
                      <a:pt x="3667" y="4179"/>
                      <a:pt x="3882" y="4132"/>
                      <a:pt x="4084" y="4072"/>
                    </a:cubicBezTo>
                    <a:cubicBezTo>
                      <a:pt x="4101" y="4068"/>
                      <a:pt x="4118" y="4066"/>
                      <a:pt x="4134" y="4066"/>
                    </a:cubicBezTo>
                    <a:cubicBezTo>
                      <a:pt x="4305" y="4066"/>
                      <a:pt x="4394" y="4286"/>
                      <a:pt x="4263" y="4406"/>
                    </a:cubicBezTo>
                    <a:cubicBezTo>
                      <a:pt x="3870" y="4691"/>
                      <a:pt x="3441" y="4906"/>
                      <a:pt x="2977" y="5037"/>
                    </a:cubicBezTo>
                    <a:cubicBezTo>
                      <a:pt x="2786" y="5120"/>
                      <a:pt x="2834" y="5406"/>
                      <a:pt x="3048" y="5406"/>
                    </a:cubicBezTo>
                    <a:cubicBezTo>
                      <a:pt x="3441" y="5394"/>
                      <a:pt x="3822" y="5299"/>
                      <a:pt x="4179" y="5144"/>
                    </a:cubicBezTo>
                    <a:cubicBezTo>
                      <a:pt x="4608" y="4965"/>
                      <a:pt x="5049" y="4775"/>
                      <a:pt x="5501" y="4763"/>
                    </a:cubicBezTo>
                    <a:cubicBezTo>
                      <a:pt x="5596" y="4763"/>
                      <a:pt x="5680" y="4679"/>
                      <a:pt x="5668" y="4584"/>
                    </a:cubicBezTo>
                    <a:cubicBezTo>
                      <a:pt x="5656" y="4537"/>
                      <a:pt x="5656" y="4501"/>
                      <a:pt x="5656" y="4453"/>
                    </a:cubicBezTo>
                    <a:cubicBezTo>
                      <a:pt x="5668" y="4287"/>
                      <a:pt x="5763" y="4156"/>
                      <a:pt x="5787" y="3989"/>
                    </a:cubicBezTo>
                    <a:cubicBezTo>
                      <a:pt x="5846" y="3596"/>
                      <a:pt x="5489" y="3263"/>
                      <a:pt x="5156" y="3048"/>
                    </a:cubicBezTo>
                    <a:cubicBezTo>
                      <a:pt x="4822" y="2846"/>
                      <a:pt x="4406" y="2655"/>
                      <a:pt x="4263" y="2286"/>
                    </a:cubicBezTo>
                    <a:cubicBezTo>
                      <a:pt x="4227" y="2143"/>
                      <a:pt x="4168" y="2012"/>
                      <a:pt x="4084" y="1881"/>
                    </a:cubicBezTo>
                    <a:cubicBezTo>
                      <a:pt x="3929" y="1703"/>
                      <a:pt x="3620" y="1727"/>
                      <a:pt x="3453" y="1548"/>
                    </a:cubicBezTo>
                    <a:cubicBezTo>
                      <a:pt x="3322" y="1393"/>
                      <a:pt x="3322" y="1179"/>
                      <a:pt x="3286" y="977"/>
                    </a:cubicBezTo>
                    <a:cubicBezTo>
                      <a:pt x="3251" y="798"/>
                      <a:pt x="3167" y="631"/>
                      <a:pt x="3048" y="488"/>
                    </a:cubicBezTo>
                    <a:cubicBezTo>
                      <a:pt x="2941" y="322"/>
                      <a:pt x="2786" y="203"/>
                      <a:pt x="2596" y="143"/>
                    </a:cubicBezTo>
                    <a:cubicBezTo>
                      <a:pt x="2524" y="107"/>
                      <a:pt x="2441" y="72"/>
                      <a:pt x="2358" y="48"/>
                    </a:cubicBezTo>
                    <a:cubicBezTo>
                      <a:pt x="2286" y="36"/>
                      <a:pt x="2227" y="12"/>
                      <a:pt x="2155" y="12"/>
                    </a:cubicBezTo>
                    <a:cubicBezTo>
                      <a:pt x="2108" y="0"/>
                      <a:pt x="2060" y="0"/>
                      <a:pt x="2001" y="0"/>
                    </a:cubicBezTo>
                    <a:close/>
                  </a:path>
                </a:pathLst>
              </a:custGeom>
              <a:solidFill>
                <a:srgbClr val="FFFFFF">
                  <a:alpha val="239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3" name="Google Shape;3923;p42"/>
              <p:cNvSpPr/>
              <p:nvPr/>
            </p:nvSpPr>
            <p:spPr>
              <a:xfrm>
                <a:off x="2844099" y="4277872"/>
                <a:ext cx="453271" cy="807453"/>
              </a:xfrm>
              <a:custGeom>
                <a:avLst/>
                <a:gdLst/>
                <a:ahLst/>
                <a:cxnLst/>
                <a:rect l="l" t="t" r="r" b="b"/>
                <a:pathLst>
                  <a:path w="9835" h="17520" extrusionOk="0">
                    <a:moveTo>
                      <a:pt x="7703" y="1"/>
                    </a:moveTo>
                    <a:cubicBezTo>
                      <a:pt x="6834" y="1"/>
                      <a:pt x="5837" y="865"/>
                      <a:pt x="5751" y="2053"/>
                    </a:cubicBezTo>
                    <a:cubicBezTo>
                      <a:pt x="5739" y="2363"/>
                      <a:pt x="5775" y="2696"/>
                      <a:pt x="5632" y="2970"/>
                    </a:cubicBezTo>
                    <a:cubicBezTo>
                      <a:pt x="5453" y="3303"/>
                      <a:pt x="5084" y="3351"/>
                      <a:pt x="4905" y="3696"/>
                    </a:cubicBezTo>
                    <a:cubicBezTo>
                      <a:pt x="4798" y="3898"/>
                      <a:pt x="4798" y="4137"/>
                      <a:pt x="4751" y="4363"/>
                    </a:cubicBezTo>
                    <a:cubicBezTo>
                      <a:pt x="4608" y="4994"/>
                      <a:pt x="4155" y="5411"/>
                      <a:pt x="3774" y="5827"/>
                    </a:cubicBezTo>
                    <a:cubicBezTo>
                      <a:pt x="3381" y="6244"/>
                      <a:pt x="3000" y="6887"/>
                      <a:pt x="3119" y="7458"/>
                    </a:cubicBezTo>
                    <a:cubicBezTo>
                      <a:pt x="3179" y="7708"/>
                      <a:pt x="3310" y="7887"/>
                      <a:pt x="3346" y="8137"/>
                    </a:cubicBezTo>
                    <a:cubicBezTo>
                      <a:pt x="3417" y="8709"/>
                      <a:pt x="2965" y="9232"/>
                      <a:pt x="2560" y="9506"/>
                    </a:cubicBezTo>
                    <a:cubicBezTo>
                      <a:pt x="2155" y="9780"/>
                      <a:pt x="1667" y="10066"/>
                      <a:pt x="1524" y="10649"/>
                    </a:cubicBezTo>
                    <a:cubicBezTo>
                      <a:pt x="1369" y="11221"/>
                      <a:pt x="1631" y="11852"/>
                      <a:pt x="1417" y="12423"/>
                    </a:cubicBezTo>
                    <a:cubicBezTo>
                      <a:pt x="1167" y="13114"/>
                      <a:pt x="464" y="13566"/>
                      <a:pt x="464" y="13566"/>
                    </a:cubicBezTo>
                    <a:cubicBezTo>
                      <a:pt x="0" y="14114"/>
                      <a:pt x="167" y="15067"/>
                      <a:pt x="1036" y="16102"/>
                    </a:cubicBezTo>
                    <a:cubicBezTo>
                      <a:pt x="1500" y="16650"/>
                      <a:pt x="1941" y="17329"/>
                      <a:pt x="2607" y="17519"/>
                    </a:cubicBezTo>
                    <a:cubicBezTo>
                      <a:pt x="2607" y="17519"/>
                      <a:pt x="3727" y="15709"/>
                      <a:pt x="3929" y="15328"/>
                    </a:cubicBezTo>
                    <a:cubicBezTo>
                      <a:pt x="4286" y="14626"/>
                      <a:pt x="4667" y="13840"/>
                      <a:pt x="4667" y="13042"/>
                    </a:cubicBezTo>
                    <a:cubicBezTo>
                      <a:pt x="4643" y="12888"/>
                      <a:pt x="4643" y="12745"/>
                      <a:pt x="4667" y="12590"/>
                    </a:cubicBezTo>
                    <a:cubicBezTo>
                      <a:pt x="4727" y="12328"/>
                      <a:pt x="4858" y="12090"/>
                      <a:pt x="5036" y="11899"/>
                    </a:cubicBezTo>
                    <a:lnTo>
                      <a:pt x="7239" y="9197"/>
                    </a:lnTo>
                    <a:cubicBezTo>
                      <a:pt x="7537" y="8887"/>
                      <a:pt x="7763" y="8506"/>
                      <a:pt x="7930" y="8101"/>
                    </a:cubicBezTo>
                    <a:cubicBezTo>
                      <a:pt x="8084" y="7625"/>
                      <a:pt x="8072" y="7089"/>
                      <a:pt x="8275" y="6637"/>
                    </a:cubicBezTo>
                    <a:cubicBezTo>
                      <a:pt x="8513" y="6113"/>
                      <a:pt x="9001" y="5839"/>
                      <a:pt x="9251" y="5315"/>
                    </a:cubicBezTo>
                    <a:cubicBezTo>
                      <a:pt x="9501" y="4791"/>
                      <a:pt x="9465" y="4137"/>
                      <a:pt x="9501" y="3541"/>
                    </a:cubicBezTo>
                    <a:cubicBezTo>
                      <a:pt x="9513" y="3267"/>
                      <a:pt x="9561" y="3006"/>
                      <a:pt x="9644" y="2744"/>
                    </a:cubicBezTo>
                    <a:cubicBezTo>
                      <a:pt x="9835" y="2124"/>
                      <a:pt x="9775" y="1446"/>
                      <a:pt x="9430" y="1041"/>
                    </a:cubicBezTo>
                    <a:cubicBezTo>
                      <a:pt x="9013" y="553"/>
                      <a:pt x="8537" y="148"/>
                      <a:pt x="7965" y="29"/>
                    </a:cubicBezTo>
                    <a:cubicBezTo>
                      <a:pt x="7880" y="10"/>
                      <a:pt x="7792" y="1"/>
                      <a:pt x="7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4" name="Google Shape;3924;p42"/>
              <p:cNvSpPr/>
              <p:nvPr/>
            </p:nvSpPr>
            <p:spPr>
              <a:xfrm>
                <a:off x="2982915" y="4283034"/>
                <a:ext cx="312243" cy="404925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8786" extrusionOk="0">
                    <a:moveTo>
                      <a:pt x="4346" y="0"/>
                    </a:moveTo>
                    <a:cubicBezTo>
                      <a:pt x="4287" y="0"/>
                      <a:pt x="4227" y="12"/>
                      <a:pt x="4167" y="24"/>
                    </a:cubicBezTo>
                    <a:cubicBezTo>
                      <a:pt x="4108" y="36"/>
                      <a:pt x="4048" y="60"/>
                      <a:pt x="3989" y="84"/>
                    </a:cubicBezTo>
                    <a:cubicBezTo>
                      <a:pt x="3894" y="131"/>
                      <a:pt x="3798" y="179"/>
                      <a:pt x="3715" y="238"/>
                    </a:cubicBezTo>
                    <a:cubicBezTo>
                      <a:pt x="3632" y="298"/>
                      <a:pt x="3548" y="357"/>
                      <a:pt x="3477" y="441"/>
                    </a:cubicBezTo>
                    <a:cubicBezTo>
                      <a:pt x="3251" y="608"/>
                      <a:pt x="3072" y="834"/>
                      <a:pt x="2977" y="1096"/>
                    </a:cubicBezTo>
                    <a:cubicBezTo>
                      <a:pt x="2846" y="1358"/>
                      <a:pt x="2774" y="1643"/>
                      <a:pt x="2751" y="1941"/>
                    </a:cubicBezTo>
                    <a:cubicBezTo>
                      <a:pt x="2727" y="2251"/>
                      <a:pt x="2774" y="2596"/>
                      <a:pt x="2632" y="2858"/>
                    </a:cubicBezTo>
                    <a:cubicBezTo>
                      <a:pt x="2453" y="3191"/>
                      <a:pt x="2084" y="3251"/>
                      <a:pt x="1905" y="3584"/>
                    </a:cubicBezTo>
                    <a:cubicBezTo>
                      <a:pt x="1798" y="3786"/>
                      <a:pt x="1798" y="4037"/>
                      <a:pt x="1751" y="4263"/>
                    </a:cubicBezTo>
                    <a:cubicBezTo>
                      <a:pt x="1608" y="4882"/>
                      <a:pt x="1155" y="5299"/>
                      <a:pt x="774" y="5715"/>
                    </a:cubicBezTo>
                    <a:cubicBezTo>
                      <a:pt x="381" y="6132"/>
                      <a:pt x="0" y="6775"/>
                      <a:pt x="119" y="7358"/>
                    </a:cubicBezTo>
                    <a:cubicBezTo>
                      <a:pt x="179" y="7596"/>
                      <a:pt x="310" y="7787"/>
                      <a:pt x="346" y="8037"/>
                    </a:cubicBezTo>
                    <a:cubicBezTo>
                      <a:pt x="346" y="8097"/>
                      <a:pt x="346" y="8168"/>
                      <a:pt x="346" y="8227"/>
                    </a:cubicBezTo>
                    <a:cubicBezTo>
                      <a:pt x="335" y="8385"/>
                      <a:pt x="417" y="8496"/>
                      <a:pt x="518" y="8496"/>
                    </a:cubicBezTo>
                    <a:cubicBezTo>
                      <a:pt x="532" y="8496"/>
                      <a:pt x="546" y="8494"/>
                      <a:pt x="560" y="8489"/>
                    </a:cubicBezTo>
                    <a:cubicBezTo>
                      <a:pt x="697" y="8460"/>
                      <a:pt x="834" y="8447"/>
                      <a:pt x="972" y="8447"/>
                    </a:cubicBezTo>
                    <a:cubicBezTo>
                      <a:pt x="1386" y="8447"/>
                      <a:pt x="1801" y="8561"/>
                      <a:pt x="2203" y="8668"/>
                    </a:cubicBezTo>
                    <a:cubicBezTo>
                      <a:pt x="2471" y="8746"/>
                      <a:pt x="2751" y="8785"/>
                      <a:pt x="3031" y="8785"/>
                    </a:cubicBezTo>
                    <a:cubicBezTo>
                      <a:pt x="3225" y="8785"/>
                      <a:pt x="3418" y="8766"/>
                      <a:pt x="3608" y="8728"/>
                    </a:cubicBezTo>
                    <a:cubicBezTo>
                      <a:pt x="3858" y="8656"/>
                      <a:pt x="3894" y="8168"/>
                      <a:pt x="3644" y="8132"/>
                    </a:cubicBezTo>
                    <a:cubicBezTo>
                      <a:pt x="3060" y="8061"/>
                      <a:pt x="2513" y="7858"/>
                      <a:pt x="2012" y="7549"/>
                    </a:cubicBezTo>
                    <a:cubicBezTo>
                      <a:pt x="1815" y="7421"/>
                      <a:pt x="1935" y="6976"/>
                      <a:pt x="2162" y="6976"/>
                    </a:cubicBezTo>
                    <a:cubicBezTo>
                      <a:pt x="2167" y="6976"/>
                      <a:pt x="2173" y="6977"/>
                      <a:pt x="2179" y="6977"/>
                    </a:cubicBezTo>
                    <a:cubicBezTo>
                      <a:pt x="2441" y="7001"/>
                      <a:pt x="2703" y="7013"/>
                      <a:pt x="2965" y="7013"/>
                    </a:cubicBezTo>
                    <a:cubicBezTo>
                      <a:pt x="3203" y="7013"/>
                      <a:pt x="3310" y="6573"/>
                      <a:pt x="3120" y="6442"/>
                    </a:cubicBezTo>
                    <a:lnTo>
                      <a:pt x="3096" y="6430"/>
                    </a:lnTo>
                    <a:cubicBezTo>
                      <a:pt x="2905" y="6299"/>
                      <a:pt x="3013" y="5858"/>
                      <a:pt x="3239" y="5858"/>
                    </a:cubicBezTo>
                    <a:cubicBezTo>
                      <a:pt x="3560" y="5846"/>
                      <a:pt x="3870" y="5775"/>
                      <a:pt x="4156" y="5644"/>
                    </a:cubicBezTo>
                    <a:cubicBezTo>
                      <a:pt x="4346" y="5525"/>
                      <a:pt x="4394" y="5275"/>
                      <a:pt x="4251" y="5096"/>
                    </a:cubicBezTo>
                    <a:cubicBezTo>
                      <a:pt x="4013" y="4894"/>
                      <a:pt x="3810" y="4656"/>
                      <a:pt x="3632" y="4394"/>
                    </a:cubicBezTo>
                    <a:cubicBezTo>
                      <a:pt x="3513" y="4215"/>
                      <a:pt x="3620" y="3894"/>
                      <a:pt x="3822" y="3870"/>
                    </a:cubicBezTo>
                    <a:cubicBezTo>
                      <a:pt x="4275" y="3822"/>
                      <a:pt x="4727" y="3667"/>
                      <a:pt x="5120" y="3417"/>
                    </a:cubicBezTo>
                    <a:cubicBezTo>
                      <a:pt x="5287" y="3310"/>
                      <a:pt x="5322" y="3001"/>
                      <a:pt x="5180" y="2882"/>
                    </a:cubicBezTo>
                    <a:cubicBezTo>
                      <a:pt x="4703" y="2489"/>
                      <a:pt x="4263" y="2048"/>
                      <a:pt x="3882" y="1560"/>
                    </a:cubicBezTo>
                    <a:cubicBezTo>
                      <a:pt x="3775" y="1381"/>
                      <a:pt x="3727" y="1167"/>
                      <a:pt x="3751" y="965"/>
                    </a:cubicBezTo>
                    <a:cubicBezTo>
                      <a:pt x="3775" y="869"/>
                      <a:pt x="3810" y="786"/>
                      <a:pt x="3870" y="703"/>
                    </a:cubicBezTo>
                    <a:cubicBezTo>
                      <a:pt x="3953" y="608"/>
                      <a:pt x="4048" y="524"/>
                      <a:pt x="4144" y="453"/>
                    </a:cubicBezTo>
                    <a:cubicBezTo>
                      <a:pt x="4156" y="441"/>
                      <a:pt x="4167" y="429"/>
                      <a:pt x="4179" y="417"/>
                    </a:cubicBezTo>
                    <a:lnTo>
                      <a:pt x="4358" y="357"/>
                    </a:lnTo>
                    <a:cubicBezTo>
                      <a:pt x="4560" y="274"/>
                      <a:pt x="4787" y="238"/>
                      <a:pt x="5013" y="238"/>
                    </a:cubicBezTo>
                    <a:cubicBezTo>
                      <a:pt x="5239" y="274"/>
                      <a:pt x="5441" y="369"/>
                      <a:pt x="5608" y="524"/>
                    </a:cubicBezTo>
                    <a:cubicBezTo>
                      <a:pt x="5775" y="679"/>
                      <a:pt x="5942" y="858"/>
                      <a:pt x="6072" y="1036"/>
                    </a:cubicBezTo>
                    <a:cubicBezTo>
                      <a:pt x="6215" y="1227"/>
                      <a:pt x="6323" y="1441"/>
                      <a:pt x="6394" y="1667"/>
                    </a:cubicBezTo>
                    <a:cubicBezTo>
                      <a:pt x="6477" y="1870"/>
                      <a:pt x="6442" y="2096"/>
                      <a:pt x="6311" y="2262"/>
                    </a:cubicBezTo>
                    <a:cubicBezTo>
                      <a:pt x="6168" y="2453"/>
                      <a:pt x="5942" y="2536"/>
                      <a:pt x="5715" y="2632"/>
                    </a:cubicBezTo>
                    <a:lnTo>
                      <a:pt x="5715" y="2679"/>
                    </a:lnTo>
                    <a:cubicBezTo>
                      <a:pt x="5794" y="2697"/>
                      <a:pt x="5879" y="2708"/>
                      <a:pt x="5965" y="2708"/>
                    </a:cubicBezTo>
                    <a:cubicBezTo>
                      <a:pt x="5997" y="2708"/>
                      <a:pt x="6029" y="2706"/>
                      <a:pt x="6061" y="2703"/>
                    </a:cubicBezTo>
                    <a:cubicBezTo>
                      <a:pt x="6203" y="2691"/>
                      <a:pt x="6334" y="2632"/>
                      <a:pt x="6442" y="2536"/>
                    </a:cubicBezTo>
                    <a:cubicBezTo>
                      <a:pt x="6584" y="2405"/>
                      <a:pt x="6692" y="2227"/>
                      <a:pt x="6739" y="2036"/>
                    </a:cubicBezTo>
                    <a:cubicBezTo>
                      <a:pt x="6775" y="1846"/>
                      <a:pt x="6775" y="1643"/>
                      <a:pt x="6715" y="1453"/>
                    </a:cubicBezTo>
                    <a:cubicBezTo>
                      <a:pt x="6680" y="1310"/>
                      <a:pt x="6620" y="1155"/>
                      <a:pt x="6537" y="1024"/>
                    </a:cubicBezTo>
                    <a:lnTo>
                      <a:pt x="6418" y="858"/>
                    </a:lnTo>
                    <a:cubicBezTo>
                      <a:pt x="6370" y="810"/>
                      <a:pt x="6323" y="762"/>
                      <a:pt x="6287" y="715"/>
                    </a:cubicBezTo>
                    <a:cubicBezTo>
                      <a:pt x="6120" y="524"/>
                      <a:pt x="5918" y="393"/>
                      <a:pt x="5691" y="298"/>
                    </a:cubicBezTo>
                    <a:cubicBezTo>
                      <a:pt x="5477" y="227"/>
                      <a:pt x="5263" y="155"/>
                      <a:pt x="5037" y="107"/>
                    </a:cubicBezTo>
                    <a:cubicBezTo>
                      <a:pt x="4810" y="36"/>
                      <a:pt x="4584" y="0"/>
                      <a:pt x="4346" y="0"/>
                    </a:cubicBezTo>
                    <a:close/>
                  </a:path>
                </a:pathLst>
              </a:custGeom>
              <a:solidFill>
                <a:srgbClr val="FFFFFF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5" name="Google Shape;3925;p42"/>
              <p:cNvSpPr/>
              <p:nvPr/>
            </p:nvSpPr>
            <p:spPr>
              <a:xfrm>
                <a:off x="2844099" y="4698144"/>
                <a:ext cx="226658" cy="386167"/>
              </a:xfrm>
              <a:custGeom>
                <a:avLst/>
                <a:gdLst/>
                <a:ahLst/>
                <a:cxnLst/>
                <a:rect l="l" t="t" r="r" b="b"/>
                <a:pathLst>
                  <a:path w="4918" h="8379" extrusionOk="0">
                    <a:moveTo>
                      <a:pt x="3049" y="1"/>
                    </a:moveTo>
                    <a:cubicBezTo>
                      <a:pt x="3008" y="1"/>
                      <a:pt x="2969" y="19"/>
                      <a:pt x="2941" y="54"/>
                    </a:cubicBezTo>
                    <a:cubicBezTo>
                      <a:pt x="2834" y="185"/>
                      <a:pt x="2703" y="292"/>
                      <a:pt x="2560" y="399"/>
                    </a:cubicBezTo>
                    <a:cubicBezTo>
                      <a:pt x="2155" y="673"/>
                      <a:pt x="1667" y="959"/>
                      <a:pt x="1524" y="1530"/>
                    </a:cubicBezTo>
                    <a:cubicBezTo>
                      <a:pt x="1369" y="2102"/>
                      <a:pt x="1631" y="2745"/>
                      <a:pt x="1429" y="3304"/>
                    </a:cubicBezTo>
                    <a:cubicBezTo>
                      <a:pt x="1179" y="3995"/>
                      <a:pt x="464" y="4447"/>
                      <a:pt x="464" y="4447"/>
                    </a:cubicBezTo>
                    <a:cubicBezTo>
                      <a:pt x="0" y="4995"/>
                      <a:pt x="167" y="5948"/>
                      <a:pt x="1036" y="6983"/>
                    </a:cubicBezTo>
                    <a:cubicBezTo>
                      <a:pt x="1476" y="7507"/>
                      <a:pt x="1893" y="8150"/>
                      <a:pt x="2512" y="8376"/>
                    </a:cubicBezTo>
                    <a:cubicBezTo>
                      <a:pt x="2521" y="8378"/>
                      <a:pt x="2530" y="8379"/>
                      <a:pt x="2539" y="8379"/>
                    </a:cubicBezTo>
                    <a:cubicBezTo>
                      <a:pt x="2601" y="8379"/>
                      <a:pt x="2660" y="8343"/>
                      <a:pt x="2691" y="8281"/>
                    </a:cubicBezTo>
                    <a:cubicBezTo>
                      <a:pt x="2798" y="8114"/>
                      <a:pt x="2988" y="7793"/>
                      <a:pt x="3203" y="7448"/>
                    </a:cubicBezTo>
                    <a:cubicBezTo>
                      <a:pt x="3250" y="7352"/>
                      <a:pt x="3250" y="7233"/>
                      <a:pt x="3203" y="7150"/>
                    </a:cubicBezTo>
                    <a:cubicBezTo>
                      <a:pt x="3036" y="6924"/>
                      <a:pt x="2869" y="6710"/>
                      <a:pt x="2691" y="6507"/>
                    </a:cubicBezTo>
                    <a:cubicBezTo>
                      <a:pt x="2580" y="6375"/>
                      <a:pt x="2675" y="6109"/>
                      <a:pt x="2822" y="6109"/>
                    </a:cubicBezTo>
                    <a:cubicBezTo>
                      <a:pt x="2833" y="6109"/>
                      <a:pt x="2845" y="6111"/>
                      <a:pt x="2858" y="6114"/>
                    </a:cubicBezTo>
                    <a:cubicBezTo>
                      <a:pt x="3167" y="6198"/>
                      <a:pt x="3489" y="6245"/>
                      <a:pt x="3810" y="6245"/>
                    </a:cubicBezTo>
                    <a:lnTo>
                      <a:pt x="3953" y="6138"/>
                    </a:lnTo>
                    <a:cubicBezTo>
                      <a:pt x="4179" y="5733"/>
                      <a:pt x="4358" y="5305"/>
                      <a:pt x="4501" y="4864"/>
                    </a:cubicBezTo>
                    <a:cubicBezTo>
                      <a:pt x="4536" y="4781"/>
                      <a:pt x="4512" y="4674"/>
                      <a:pt x="4429" y="4602"/>
                    </a:cubicBezTo>
                    <a:cubicBezTo>
                      <a:pt x="3572" y="4102"/>
                      <a:pt x="2572" y="3828"/>
                      <a:pt x="2072" y="2888"/>
                    </a:cubicBezTo>
                    <a:cubicBezTo>
                      <a:pt x="1994" y="2743"/>
                      <a:pt x="2103" y="2515"/>
                      <a:pt x="2244" y="2515"/>
                    </a:cubicBezTo>
                    <a:cubicBezTo>
                      <a:pt x="2254" y="2515"/>
                      <a:pt x="2264" y="2516"/>
                      <a:pt x="2274" y="2519"/>
                    </a:cubicBezTo>
                    <a:lnTo>
                      <a:pt x="2977" y="2697"/>
                    </a:lnTo>
                    <a:cubicBezTo>
                      <a:pt x="2986" y="2699"/>
                      <a:pt x="2995" y="2700"/>
                      <a:pt x="3004" y="2700"/>
                    </a:cubicBezTo>
                    <a:cubicBezTo>
                      <a:pt x="3156" y="2700"/>
                      <a:pt x="3256" y="2427"/>
                      <a:pt x="3155" y="2292"/>
                    </a:cubicBezTo>
                    <a:lnTo>
                      <a:pt x="3131" y="2268"/>
                    </a:lnTo>
                    <a:cubicBezTo>
                      <a:pt x="3019" y="2134"/>
                      <a:pt x="3129" y="1873"/>
                      <a:pt x="3271" y="1873"/>
                    </a:cubicBezTo>
                    <a:cubicBezTo>
                      <a:pt x="3280" y="1873"/>
                      <a:pt x="3289" y="1874"/>
                      <a:pt x="3298" y="1876"/>
                    </a:cubicBezTo>
                    <a:cubicBezTo>
                      <a:pt x="3538" y="1925"/>
                      <a:pt x="3781" y="1949"/>
                      <a:pt x="4024" y="1949"/>
                    </a:cubicBezTo>
                    <a:cubicBezTo>
                      <a:pt x="4251" y="1949"/>
                      <a:pt x="4479" y="1928"/>
                      <a:pt x="4703" y="1887"/>
                    </a:cubicBezTo>
                    <a:cubicBezTo>
                      <a:pt x="4870" y="1816"/>
                      <a:pt x="4917" y="1602"/>
                      <a:pt x="4810" y="1459"/>
                    </a:cubicBezTo>
                    <a:lnTo>
                      <a:pt x="3131" y="30"/>
                    </a:lnTo>
                    <a:cubicBezTo>
                      <a:pt x="3106" y="10"/>
                      <a:pt x="3077" y="1"/>
                      <a:pt x="3049" y="1"/>
                    </a:cubicBezTo>
                    <a:close/>
                  </a:path>
                </a:pathLst>
              </a:custGeom>
              <a:solidFill>
                <a:srgbClr val="FFFFFF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6" name="Google Shape;3926;p42"/>
              <p:cNvSpPr/>
              <p:nvPr/>
            </p:nvSpPr>
            <p:spPr>
              <a:xfrm>
                <a:off x="2952174" y="4292344"/>
                <a:ext cx="620660" cy="929677"/>
              </a:xfrm>
              <a:custGeom>
                <a:avLst/>
                <a:gdLst/>
                <a:ahLst/>
                <a:cxnLst/>
                <a:rect l="l" t="t" r="r" b="b"/>
                <a:pathLst>
                  <a:path w="13467" h="20172" extrusionOk="0">
                    <a:moveTo>
                      <a:pt x="10877" y="0"/>
                    </a:moveTo>
                    <a:cubicBezTo>
                      <a:pt x="9941" y="0"/>
                      <a:pt x="8901" y="747"/>
                      <a:pt x="8656" y="2002"/>
                    </a:cubicBezTo>
                    <a:cubicBezTo>
                      <a:pt x="8585" y="2383"/>
                      <a:pt x="8573" y="2812"/>
                      <a:pt x="8358" y="3098"/>
                    </a:cubicBezTo>
                    <a:cubicBezTo>
                      <a:pt x="8108" y="3467"/>
                      <a:pt x="7656" y="3419"/>
                      <a:pt x="7406" y="3788"/>
                    </a:cubicBezTo>
                    <a:cubicBezTo>
                      <a:pt x="7251" y="4003"/>
                      <a:pt x="7203" y="4312"/>
                      <a:pt x="7108" y="4574"/>
                    </a:cubicBezTo>
                    <a:cubicBezTo>
                      <a:pt x="6846" y="5300"/>
                      <a:pt x="6251" y="5681"/>
                      <a:pt x="5727" y="6086"/>
                    </a:cubicBezTo>
                    <a:cubicBezTo>
                      <a:pt x="5203" y="6491"/>
                      <a:pt x="4655" y="7170"/>
                      <a:pt x="4703" y="7920"/>
                    </a:cubicBezTo>
                    <a:cubicBezTo>
                      <a:pt x="4727" y="8229"/>
                      <a:pt x="4858" y="8503"/>
                      <a:pt x="4858" y="8825"/>
                    </a:cubicBezTo>
                    <a:cubicBezTo>
                      <a:pt x="4858" y="9539"/>
                      <a:pt x="4239" y="10051"/>
                      <a:pt x="3727" y="10277"/>
                    </a:cubicBezTo>
                    <a:cubicBezTo>
                      <a:pt x="3203" y="10503"/>
                      <a:pt x="2596" y="10718"/>
                      <a:pt x="2322" y="11373"/>
                    </a:cubicBezTo>
                    <a:cubicBezTo>
                      <a:pt x="2048" y="12039"/>
                      <a:pt x="2250" y="12897"/>
                      <a:pt x="1929" y="13540"/>
                    </a:cubicBezTo>
                    <a:cubicBezTo>
                      <a:pt x="1536" y="14313"/>
                      <a:pt x="631" y="14671"/>
                      <a:pt x="631" y="14671"/>
                    </a:cubicBezTo>
                    <a:cubicBezTo>
                      <a:pt x="0" y="15206"/>
                      <a:pt x="48" y="16433"/>
                      <a:pt x="905" y="17957"/>
                    </a:cubicBezTo>
                    <a:cubicBezTo>
                      <a:pt x="1357" y="18766"/>
                      <a:pt x="1774" y="19743"/>
                      <a:pt x="2524" y="20171"/>
                    </a:cubicBezTo>
                    <a:cubicBezTo>
                      <a:pt x="2524" y="20171"/>
                      <a:pt x="4132" y="18266"/>
                      <a:pt x="4417" y="17850"/>
                    </a:cubicBezTo>
                    <a:cubicBezTo>
                      <a:pt x="4953" y="17088"/>
                      <a:pt x="5537" y="16242"/>
                      <a:pt x="5644" y="15254"/>
                    </a:cubicBezTo>
                    <a:cubicBezTo>
                      <a:pt x="5656" y="15064"/>
                      <a:pt x="5679" y="14885"/>
                      <a:pt x="5715" y="14706"/>
                    </a:cubicBezTo>
                    <a:cubicBezTo>
                      <a:pt x="5822" y="14409"/>
                      <a:pt x="6025" y="14147"/>
                      <a:pt x="6275" y="13956"/>
                    </a:cubicBezTo>
                    <a:lnTo>
                      <a:pt x="9287" y="11277"/>
                    </a:lnTo>
                    <a:cubicBezTo>
                      <a:pt x="9644" y="10956"/>
                      <a:pt x="10013" y="10623"/>
                      <a:pt x="10263" y="10134"/>
                    </a:cubicBezTo>
                    <a:cubicBezTo>
                      <a:pt x="10525" y="9587"/>
                      <a:pt x="10585" y="8920"/>
                      <a:pt x="10894" y="8420"/>
                    </a:cubicBezTo>
                    <a:cubicBezTo>
                      <a:pt x="11263" y="7836"/>
                      <a:pt x="11883" y="7646"/>
                      <a:pt x="12264" y="7074"/>
                    </a:cubicBezTo>
                    <a:cubicBezTo>
                      <a:pt x="12645" y="6503"/>
                      <a:pt x="12704" y="5693"/>
                      <a:pt x="12823" y="4955"/>
                    </a:cubicBezTo>
                    <a:cubicBezTo>
                      <a:pt x="12883" y="4634"/>
                      <a:pt x="12978" y="4312"/>
                      <a:pt x="13121" y="4015"/>
                    </a:cubicBezTo>
                    <a:cubicBezTo>
                      <a:pt x="13442" y="3300"/>
                      <a:pt x="13466" y="2443"/>
                      <a:pt x="13133" y="1848"/>
                    </a:cubicBezTo>
                    <a:cubicBezTo>
                      <a:pt x="12716" y="1109"/>
                      <a:pt x="12228" y="478"/>
                      <a:pt x="11573" y="157"/>
                    </a:cubicBezTo>
                    <a:cubicBezTo>
                      <a:pt x="11359" y="51"/>
                      <a:pt x="11121" y="0"/>
                      <a:pt x="10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7" name="Google Shape;3927;p42"/>
              <p:cNvSpPr/>
              <p:nvPr/>
            </p:nvSpPr>
            <p:spPr>
              <a:xfrm>
                <a:off x="2961484" y="4295155"/>
                <a:ext cx="609138" cy="923778"/>
              </a:xfrm>
              <a:custGeom>
                <a:avLst/>
                <a:gdLst/>
                <a:ahLst/>
                <a:cxnLst/>
                <a:rect l="l" t="t" r="r" b="b"/>
                <a:pathLst>
                  <a:path w="13217" h="20044" extrusionOk="0">
                    <a:moveTo>
                      <a:pt x="10418" y="1"/>
                    </a:moveTo>
                    <a:cubicBezTo>
                      <a:pt x="10347" y="1"/>
                      <a:pt x="10276" y="1"/>
                      <a:pt x="10204" y="25"/>
                    </a:cubicBezTo>
                    <a:cubicBezTo>
                      <a:pt x="10037" y="48"/>
                      <a:pt x="9895" y="96"/>
                      <a:pt x="9752" y="179"/>
                    </a:cubicBezTo>
                    <a:cubicBezTo>
                      <a:pt x="9573" y="286"/>
                      <a:pt x="9430" y="465"/>
                      <a:pt x="9359" y="667"/>
                    </a:cubicBezTo>
                    <a:cubicBezTo>
                      <a:pt x="9335" y="715"/>
                      <a:pt x="9323" y="751"/>
                      <a:pt x="9323" y="798"/>
                    </a:cubicBezTo>
                    <a:cubicBezTo>
                      <a:pt x="9277" y="747"/>
                      <a:pt x="9215" y="722"/>
                      <a:pt x="9154" y="722"/>
                    </a:cubicBezTo>
                    <a:cubicBezTo>
                      <a:pt x="9074" y="722"/>
                      <a:pt x="8995" y="765"/>
                      <a:pt x="8954" y="846"/>
                    </a:cubicBezTo>
                    <a:cubicBezTo>
                      <a:pt x="8704" y="1168"/>
                      <a:pt x="8537" y="1537"/>
                      <a:pt x="8466" y="1941"/>
                    </a:cubicBezTo>
                    <a:cubicBezTo>
                      <a:pt x="8430" y="2096"/>
                      <a:pt x="8418" y="2239"/>
                      <a:pt x="8394" y="2394"/>
                    </a:cubicBezTo>
                    <a:cubicBezTo>
                      <a:pt x="8371" y="2489"/>
                      <a:pt x="8359" y="2584"/>
                      <a:pt x="8335" y="2668"/>
                    </a:cubicBezTo>
                    <a:cubicBezTo>
                      <a:pt x="8299" y="2811"/>
                      <a:pt x="8240" y="2930"/>
                      <a:pt x="8168" y="3049"/>
                    </a:cubicBezTo>
                    <a:cubicBezTo>
                      <a:pt x="7990" y="3287"/>
                      <a:pt x="7740" y="3346"/>
                      <a:pt x="7513" y="3477"/>
                    </a:cubicBezTo>
                    <a:cubicBezTo>
                      <a:pt x="7442" y="3513"/>
                      <a:pt x="7370" y="3561"/>
                      <a:pt x="7311" y="3608"/>
                    </a:cubicBezTo>
                    <a:cubicBezTo>
                      <a:pt x="7275" y="3644"/>
                      <a:pt x="7240" y="3692"/>
                      <a:pt x="7204" y="3727"/>
                    </a:cubicBezTo>
                    <a:cubicBezTo>
                      <a:pt x="7204" y="3739"/>
                      <a:pt x="7204" y="3739"/>
                      <a:pt x="7204" y="3739"/>
                    </a:cubicBezTo>
                    <a:cubicBezTo>
                      <a:pt x="7192" y="3763"/>
                      <a:pt x="7180" y="3787"/>
                      <a:pt x="7168" y="3811"/>
                    </a:cubicBezTo>
                    <a:cubicBezTo>
                      <a:pt x="7144" y="3846"/>
                      <a:pt x="7132" y="3882"/>
                      <a:pt x="7120" y="3918"/>
                    </a:cubicBezTo>
                    <a:cubicBezTo>
                      <a:pt x="7085" y="3977"/>
                      <a:pt x="7061" y="4037"/>
                      <a:pt x="7049" y="4108"/>
                    </a:cubicBezTo>
                    <a:cubicBezTo>
                      <a:pt x="7025" y="4168"/>
                      <a:pt x="7013" y="4239"/>
                      <a:pt x="6989" y="4311"/>
                    </a:cubicBezTo>
                    <a:cubicBezTo>
                      <a:pt x="6966" y="4382"/>
                      <a:pt x="6942" y="4454"/>
                      <a:pt x="6918" y="4513"/>
                    </a:cubicBezTo>
                    <a:cubicBezTo>
                      <a:pt x="6894" y="4608"/>
                      <a:pt x="6847" y="4704"/>
                      <a:pt x="6799" y="4787"/>
                    </a:cubicBezTo>
                    <a:cubicBezTo>
                      <a:pt x="6787" y="4823"/>
                      <a:pt x="6763" y="4847"/>
                      <a:pt x="6751" y="4870"/>
                    </a:cubicBezTo>
                    <a:cubicBezTo>
                      <a:pt x="6716" y="4930"/>
                      <a:pt x="6680" y="4978"/>
                      <a:pt x="6644" y="5037"/>
                    </a:cubicBezTo>
                    <a:cubicBezTo>
                      <a:pt x="6608" y="5085"/>
                      <a:pt x="6608" y="5097"/>
                      <a:pt x="6573" y="5120"/>
                    </a:cubicBezTo>
                    <a:cubicBezTo>
                      <a:pt x="6549" y="5144"/>
                      <a:pt x="6501" y="5204"/>
                      <a:pt x="6466" y="5251"/>
                    </a:cubicBezTo>
                    <a:lnTo>
                      <a:pt x="6394" y="5335"/>
                    </a:lnTo>
                    <a:cubicBezTo>
                      <a:pt x="6347" y="5370"/>
                      <a:pt x="6311" y="5406"/>
                      <a:pt x="6275" y="5442"/>
                    </a:cubicBezTo>
                    <a:lnTo>
                      <a:pt x="6180" y="5525"/>
                    </a:lnTo>
                    <a:cubicBezTo>
                      <a:pt x="6144" y="5549"/>
                      <a:pt x="6120" y="5585"/>
                      <a:pt x="6085" y="5609"/>
                    </a:cubicBezTo>
                    <a:lnTo>
                      <a:pt x="5977" y="5692"/>
                    </a:lnTo>
                    <a:lnTo>
                      <a:pt x="5870" y="5775"/>
                    </a:lnTo>
                    <a:lnTo>
                      <a:pt x="5537" y="6025"/>
                    </a:lnTo>
                    <a:cubicBezTo>
                      <a:pt x="5489" y="6061"/>
                      <a:pt x="5442" y="6097"/>
                      <a:pt x="5394" y="6144"/>
                    </a:cubicBezTo>
                    <a:lnTo>
                      <a:pt x="5358" y="6168"/>
                    </a:lnTo>
                    <a:cubicBezTo>
                      <a:pt x="5311" y="6204"/>
                      <a:pt x="5275" y="6251"/>
                      <a:pt x="5227" y="6287"/>
                    </a:cubicBezTo>
                    <a:lnTo>
                      <a:pt x="5204" y="6311"/>
                    </a:lnTo>
                    <a:cubicBezTo>
                      <a:pt x="5156" y="6359"/>
                      <a:pt x="5120" y="6406"/>
                      <a:pt x="5073" y="6454"/>
                    </a:cubicBezTo>
                    <a:lnTo>
                      <a:pt x="5061" y="6466"/>
                    </a:lnTo>
                    <a:cubicBezTo>
                      <a:pt x="5025" y="6513"/>
                      <a:pt x="4977" y="6561"/>
                      <a:pt x="4942" y="6621"/>
                    </a:cubicBezTo>
                    <a:lnTo>
                      <a:pt x="4918" y="6644"/>
                    </a:lnTo>
                    <a:cubicBezTo>
                      <a:pt x="4870" y="6704"/>
                      <a:pt x="4834" y="6752"/>
                      <a:pt x="4799" y="6811"/>
                    </a:cubicBezTo>
                    <a:cubicBezTo>
                      <a:pt x="4799" y="6823"/>
                      <a:pt x="4799" y="6823"/>
                      <a:pt x="4787" y="6835"/>
                    </a:cubicBezTo>
                    <a:cubicBezTo>
                      <a:pt x="4763" y="6883"/>
                      <a:pt x="4727" y="6942"/>
                      <a:pt x="4703" y="7002"/>
                    </a:cubicBezTo>
                    <a:lnTo>
                      <a:pt x="4680" y="7025"/>
                    </a:lnTo>
                    <a:cubicBezTo>
                      <a:pt x="4656" y="7085"/>
                      <a:pt x="4632" y="7144"/>
                      <a:pt x="4608" y="7204"/>
                    </a:cubicBezTo>
                    <a:lnTo>
                      <a:pt x="4596" y="7240"/>
                    </a:lnTo>
                    <a:cubicBezTo>
                      <a:pt x="4561" y="7371"/>
                      <a:pt x="4525" y="7490"/>
                      <a:pt x="4513" y="7621"/>
                    </a:cubicBezTo>
                    <a:lnTo>
                      <a:pt x="4513" y="7668"/>
                    </a:lnTo>
                    <a:cubicBezTo>
                      <a:pt x="4513" y="7728"/>
                      <a:pt x="4513" y="7787"/>
                      <a:pt x="4513" y="7847"/>
                    </a:cubicBezTo>
                    <a:cubicBezTo>
                      <a:pt x="4537" y="8002"/>
                      <a:pt x="4561" y="8156"/>
                      <a:pt x="4596" y="8299"/>
                    </a:cubicBezTo>
                    <a:lnTo>
                      <a:pt x="4632" y="8442"/>
                    </a:lnTo>
                    <a:lnTo>
                      <a:pt x="4632" y="8490"/>
                    </a:lnTo>
                    <a:cubicBezTo>
                      <a:pt x="4644" y="8537"/>
                      <a:pt x="4656" y="8585"/>
                      <a:pt x="4656" y="8633"/>
                    </a:cubicBezTo>
                    <a:cubicBezTo>
                      <a:pt x="4656" y="8680"/>
                      <a:pt x="4656" y="8716"/>
                      <a:pt x="4656" y="8752"/>
                    </a:cubicBezTo>
                    <a:cubicBezTo>
                      <a:pt x="4656" y="8799"/>
                      <a:pt x="4656" y="8835"/>
                      <a:pt x="4644" y="8883"/>
                    </a:cubicBezTo>
                    <a:cubicBezTo>
                      <a:pt x="4644" y="8918"/>
                      <a:pt x="4644" y="8954"/>
                      <a:pt x="4632" y="9002"/>
                    </a:cubicBezTo>
                    <a:cubicBezTo>
                      <a:pt x="4549" y="9359"/>
                      <a:pt x="4334" y="9680"/>
                      <a:pt x="4037" y="9907"/>
                    </a:cubicBezTo>
                    <a:cubicBezTo>
                      <a:pt x="3989" y="9942"/>
                      <a:pt x="3941" y="9966"/>
                      <a:pt x="3882" y="10002"/>
                    </a:cubicBezTo>
                    <a:cubicBezTo>
                      <a:pt x="3775" y="10073"/>
                      <a:pt x="3656" y="10145"/>
                      <a:pt x="3525" y="10204"/>
                    </a:cubicBezTo>
                    <a:lnTo>
                      <a:pt x="3513" y="10204"/>
                    </a:lnTo>
                    <a:lnTo>
                      <a:pt x="3299" y="10312"/>
                    </a:lnTo>
                    <a:lnTo>
                      <a:pt x="3203" y="10347"/>
                    </a:lnTo>
                    <a:cubicBezTo>
                      <a:pt x="3108" y="10383"/>
                      <a:pt x="3025" y="10431"/>
                      <a:pt x="2929" y="10478"/>
                    </a:cubicBezTo>
                    <a:cubicBezTo>
                      <a:pt x="2858" y="10514"/>
                      <a:pt x="2798" y="10550"/>
                      <a:pt x="2727" y="10597"/>
                    </a:cubicBezTo>
                    <a:cubicBezTo>
                      <a:pt x="2703" y="10609"/>
                      <a:pt x="2668" y="10633"/>
                      <a:pt x="2644" y="10657"/>
                    </a:cubicBezTo>
                    <a:cubicBezTo>
                      <a:pt x="2548" y="10728"/>
                      <a:pt x="2465" y="10800"/>
                      <a:pt x="2382" y="10883"/>
                    </a:cubicBezTo>
                    <a:cubicBezTo>
                      <a:pt x="2358" y="10919"/>
                      <a:pt x="2334" y="10943"/>
                      <a:pt x="2310" y="10978"/>
                    </a:cubicBezTo>
                    <a:cubicBezTo>
                      <a:pt x="2287" y="11014"/>
                      <a:pt x="2275" y="11026"/>
                      <a:pt x="2263" y="11050"/>
                    </a:cubicBezTo>
                    <a:cubicBezTo>
                      <a:pt x="2251" y="11062"/>
                      <a:pt x="2239" y="11085"/>
                      <a:pt x="2227" y="11097"/>
                    </a:cubicBezTo>
                    <a:cubicBezTo>
                      <a:pt x="2191" y="11169"/>
                      <a:pt x="2156" y="11228"/>
                      <a:pt x="2120" y="11312"/>
                    </a:cubicBezTo>
                    <a:cubicBezTo>
                      <a:pt x="2096" y="11371"/>
                      <a:pt x="2072" y="11443"/>
                      <a:pt x="2048" y="11514"/>
                    </a:cubicBezTo>
                    <a:lnTo>
                      <a:pt x="2048" y="11550"/>
                    </a:lnTo>
                    <a:cubicBezTo>
                      <a:pt x="2025" y="11609"/>
                      <a:pt x="2013" y="11681"/>
                      <a:pt x="2001" y="11752"/>
                    </a:cubicBezTo>
                    <a:lnTo>
                      <a:pt x="2001" y="11788"/>
                    </a:lnTo>
                    <a:cubicBezTo>
                      <a:pt x="1989" y="11859"/>
                      <a:pt x="1989" y="11931"/>
                      <a:pt x="1977" y="12002"/>
                    </a:cubicBezTo>
                    <a:lnTo>
                      <a:pt x="1977" y="12038"/>
                    </a:lnTo>
                    <a:cubicBezTo>
                      <a:pt x="1977" y="12109"/>
                      <a:pt x="1965" y="12193"/>
                      <a:pt x="1965" y="12252"/>
                    </a:cubicBezTo>
                    <a:lnTo>
                      <a:pt x="1953" y="12407"/>
                    </a:lnTo>
                    <a:cubicBezTo>
                      <a:pt x="1941" y="12550"/>
                      <a:pt x="1941" y="12693"/>
                      <a:pt x="1917" y="12824"/>
                    </a:cubicBezTo>
                    <a:cubicBezTo>
                      <a:pt x="1906" y="12943"/>
                      <a:pt x="1882" y="13074"/>
                      <a:pt x="1846" y="13193"/>
                    </a:cubicBezTo>
                    <a:cubicBezTo>
                      <a:pt x="1822" y="13288"/>
                      <a:pt x="1786" y="13383"/>
                      <a:pt x="1739" y="13467"/>
                    </a:cubicBezTo>
                    <a:cubicBezTo>
                      <a:pt x="1691" y="13562"/>
                      <a:pt x="1632" y="13657"/>
                      <a:pt x="1560" y="13741"/>
                    </a:cubicBezTo>
                    <a:cubicBezTo>
                      <a:pt x="1501" y="13824"/>
                      <a:pt x="1429" y="13907"/>
                      <a:pt x="1358" y="13979"/>
                    </a:cubicBezTo>
                    <a:cubicBezTo>
                      <a:pt x="1322" y="14014"/>
                      <a:pt x="1286" y="14050"/>
                      <a:pt x="1251" y="14086"/>
                    </a:cubicBezTo>
                    <a:cubicBezTo>
                      <a:pt x="1179" y="14145"/>
                      <a:pt x="1108" y="14205"/>
                      <a:pt x="1036" y="14252"/>
                    </a:cubicBezTo>
                    <a:lnTo>
                      <a:pt x="929" y="14336"/>
                    </a:lnTo>
                    <a:lnTo>
                      <a:pt x="893" y="14360"/>
                    </a:lnTo>
                    <a:lnTo>
                      <a:pt x="822" y="14407"/>
                    </a:lnTo>
                    <a:lnTo>
                      <a:pt x="774" y="14431"/>
                    </a:lnTo>
                    <a:lnTo>
                      <a:pt x="715" y="14467"/>
                    </a:lnTo>
                    <a:lnTo>
                      <a:pt x="679" y="14491"/>
                    </a:lnTo>
                    <a:lnTo>
                      <a:pt x="632" y="14514"/>
                    </a:lnTo>
                    <a:lnTo>
                      <a:pt x="596" y="14526"/>
                    </a:lnTo>
                    <a:lnTo>
                      <a:pt x="560" y="14550"/>
                    </a:lnTo>
                    <a:lnTo>
                      <a:pt x="524" y="14562"/>
                    </a:lnTo>
                    <a:lnTo>
                      <a:pt x="489" y="14574"/>
                    </a:lnTo>
                    <a:lnTo>
                      <a:pt x="477" y="14586"/>
                    </a:lnTo>
                    <a:lnTo>
                      <a:pt x="453" y="14598"/>
                    </a:lnTo>
                    <a:lnTo>
                      <a:pt x="429" y="14598"/>
                    </a:lnTo>
                    <a:cubicBezTo>
                      <a:pt x="131" y="14848"/>
                      <a:pt x="1" y="15241"/>
                      <a:pt x="1" y="15729"/>
                    </a:cubicBezTo>
                    <a:lnTo>
                      <a:pt x="1" y="15800"/>
                    </a:lnTo>
                    <a:cubicBezTo>
                      <a:pt x="1" y="15896"/>
                      <a:pt x="12" y="15991"/>
                      <a:pt x="24" y="16086"/>
                    </a:cubicBezTo>
                    <a:cubicBezTo>
                      <a:pt x="36" y="16157"/>
                      <a:pt x="48" y="16241"/>
                      <a:pt x="72" y="16300"/>
                    </a:cubicBezTo>
                    <a:lnTo>
                      <a:pt x="84" y="16372"/>
                    </a:lnTo>
                    <a:cubicBezTo>
                      <a:pt x="96" y="16431"/>
                      <a:pt x="108" y="16479"/>
                      <a:pt x="120" y="16527"/>
                    </a:cubicBezTo>
                    <a:lnTo>
                      <a:pt x="143" y="16610"/>
                    </a:lnTo>
                    <a:cubicBezTo>
                      <a:pt x="167" y="16658"/>
                      <a:pt x="179" y="16705"/>
                      <a:pt x="191" y="16765"/>
                    </a:cubicBezTo>
                    <a:cubicBezTo>
                      <a:pt x="215" y="16812"/>
                      <a:pt x="215" y="16824"/>
                      <a:pt x="227" y="16860"/>
                    </a:cubicBezTo>
                    <a:cubicBezTo>
                      <a:pt x="239" y="16896"/>
                      <a:pt x="262" y="16955"/>
                      <a:pt x="286" y="17003"/>
                    </a:cubicBezTo>
                    <a:lnTo>
                      <a:pt x="322" y="17110"/>
                    </a:lnTo>
                    <a:lnTo>
                      <a:pt x="382" y="17253"/>
                    </a:lnTo>
                    <a:lnTo>
                      <a:pt x="429" y="17360"/>
                    </a:lnTo>
                    <a:cubicBezTo>
                      <a:pt x="453" y="17420"/>
                      <a:pt x="489" y="17467"/>
                      <a:pt x="512" y="17527"/>
                    </a:cubicBezTo>
                    <a:lnTo>
                      <a:pt x="560" y="17622"/>
                    </a:lnTo>
                    <a:cubicBezTo>
                      <a:pt x="608" y="17705"/>
                      <a:pt x="655" y="17789"/>
                      <a:pt x="703" y="17884"/>
                    </a:cubicBezTo>
                    <a:lnTo>
                      <a:pt x="858" y="18170"/>
                    </a:lnTo>
                    <a:cubicBezTo>
                      <a:pt x="870" y="18170"/>
                      <a:pt x="870" y="18182"/>
                      <a:pt x="870" y="18193"/>
                    </a:cubicBezTo>
                    <a:cubicBezTo>
                      <a:pt x="882" y="18217"/>
                      <a:pt x="905" y="18241"/>
                      <a:pt x="917" y="18265"/>
                    </a:cubicBezTo>
                    <a:lnTo>
                      <a:pt x="941" y="18312"/>
                    </a:lnTo>
                    <a:lnTo>
                      <a:pt x="1036" y="18479"/>
                    </a:lnTo>
                    <a:lnTo>
                      <a:pt x="1072" y="18551"/>
                    </a:lnTo>
                    <a:lnTo>
                      <a:pt x="1120" y="18646"/>
                    </a:lnTo>
                    <a:cubicBezTo>
                      <a:pt x="1132" y="18670"/>
                      <a:pt x="1144" y="18693"/>
                      <a:pt x="1155" y="18705"/>
                    </a:cubicBezTo>
                    <a:cubicBezTo>
                      <a:pt x="1167" y="18717"/>
                      <a:pt x="1167" y="18729"/>
                      <a:pt x="1179" y="18741"/>
                    </a:cubicBezTo>
                    <a:lnTo>
                      <a:pt x="1203" y="18789"/>
                    </a:lnTo>
                    <a:lnTo>
                      <a:pt x="1203" y="18801"/>
                    </a:lnTo>
                    <a:lnTo>
                      <a:pt x="1239" y="18872"/>
                    </a:lnTo>
                    <a:lnTo>
                      <a:pt x="1274" y="18932"/>
                    </a:lnTo>
                    <a:cubicBezTo>
                      <a:pt x="1536" y="19360"/>
                      <a:pt x="1822" y="19765"/>
                      <a:pt x="2203" y="20027"/>
                    </a:cubicBezTo>
                    <a:cubicBezTo>
                      <a:pt x="2229" y="20038"/>
                      <a:pt x="2256" y="20043"/>
                      <a:pt x="2282" y="20043"/>
                    </a:cubicBezTo>
                    <a:cubicBezTo>
                      <a:pt x="2341" y="20043"/>
                      <a:pt x="2396" y="20017"/>
                      <a:pt x="2429" y="19967"/>
                    </a:cubicBezTo>
                    <a:cubicBezTo>
                      <a:pt x="2584" y="19789"/>
                      <a:pt x="2858" y="19444"/>
                      <a:pt x="3168" y="19086"/>
                    </a:cubicBezTo>
                    <a:cubicBezTo>
                      <a:pt x="3251" y="18979"/>
                      <a:pt x="3263" y="18836"/>
                      <a:pt x="3215" y="18717"/>
                    </a:cubicBezTo>
                    <a:cubicBezTo>
                      <a:pt x="3060" y="18396"/>
                      <a:pt x="2894" y="18074"/>
                      <a:pt x="2715" y="17777"/>
                    </a:cubicBezTo>
                    <a:cubicBezTo>
                      <a:pt x="2612" y="17591"/>
                      <a:pt x="2750" y="17315"/>
                      <a:pt x="2905" y="17315"/>
                    </a:cubicBezTo>
                    <a:cubicBezTo>
                      <a:pt x="2929" y="17315"/>
                      <a:pt x="2953" y="17322"/>
                      <a:pt x="2977" y="17336"/>
                    </a:cubicBezTo>
                    <a:cubicBezTo>
                      <a:pt x="3322" y="17527"/>
                      <a:pt x="3691" y="17681"/>
                      <a:pt x="4072" y="17777"/>
                    </a:cubicBezTo>
                    <a:lnTo>
                      <a:pt x="4275" y="17681"/>
                    </a:lnTo>
                    <a:cubicBezTo>
                      <a:pt x="4596" y="17241"/>
                      <a:pt x="4882" y="16777"/>
                      <a:pt x="5108" y="16277"/>
                    </a:cubicBezTo>
                    <a:cubicBezTo>
                      <a:pt x="5168" y="16169"/>
                      <a:pt x="5156" y="16027"/>
                      <a:pt x="5073" y="15931"/>
                    </a:cubicBezTo>
                    <a:cubicBezTo>
                      <a:pt x="4549" y="15443"/>
                      <a:pt x="3965" y="15026"/>
                      <a:pt x="3465" y="14526"/>
                    </a:cubicBezTo>
                    <a:lnTo>
                      <a:pt x="3465" y="14324"/>
                    </a:lnTo>
                    <a:cubicBezTo>
                      <a:pt x="3453" y="14181"/>
                      <a:pt x="3453" y="14026"/>
                      <a:pt x="3465" y="13871"/>
                    </a:cubicBezTo>
                    <a:cubicBezTo>
                      <a:pt x="3537" y="13598"/>
                      <a:pt x="3668" y="13360"/>
                      <a:pt x="3858" y="13157"/>
                    </a:cubicBezTo>
                    <a:cubicBezTo>
                      <a:pt x="4072" y="12895"/>
                      <a:pt x="4287" y="12633"/>
                      <a:pt x="4489" y="12383"/>
                    </a:cubicBezTo>
                    <a:cubicBezTo>
                      <a:pt x="4906" y="12538"/>
                      <a:pt x="5346" y="12633"/>
                      <a:pt x="5799" y="12657"/>
                    </a:cubicBezTo>
                    <a:cubicBezTo>
                      <a:pt x="5802" y="12657"/>
                      <a:pt x="5805" y="12657"/>
                      <a:pt x="5809" y="12657"/>
                    </a:cubicBezTo>
                    <a:cubicBezTo>
                      <a:pt x="5993" y="12657"/>
                      <a:pt x="6106" y="12333"/>
                      <a:pt x="5977" y="12169"/>
                    </a:cubicBezTo>
                    <a:lnTo>
                      <a:pt x="5346" y="11335"/>
                    </a:lnTo>
                    <a:lnTo>
                      <a:pt x="6132" y="10371"/>
                    </a:lnTo>
                    <a:cubicBezTo>
                      <a:pt x="6251" y="10228"/>
                      <a:pt x="6370" y="10073"/>
                      <a:pt x="6478" y="9931"/>
                    </a:cubicBezTo>
                    <a:lnTo>
                      <a:pt x="6739" y="10061"/>
                    </a:lnTo>
                    <a:cubicBezTo>
                      <a:pt x="7227" y="10329"/>
                      <a:pt x="7784" y="10562"/>
                      <a:pt x="8330" y="10562"/>
                    </a:cubicBezTo>
                    <a:cubicBezTo>
                      <a:pt x="8344" y="10562"/>
                      <a:pt x="8357" y="10562"/>
                      <a:pt x="8371" y="10562"/>
                    </a:cubicBezTo>
                    <a:cubicBezTo>
                      <a:pt x="8680" y="10550"/>
                      <a:pt x="8799" y="9954"/>
                      <a:pt x="8513" y="9835"/>
                    </a:cubicBezTo>
                    <a:cubicBezTo>
                      <a:pt x="7930" y="9609"/>
                      <a:pt x="7394" y="9288"/>
                      <a:pt x="6930" y="8859"/>
                    </a:cubicBezTo>
                    <a:cubicBezTo>
                      <a:pt x="6989" y="8585"/>
                      <a:pt x="7025" y="8287"/>
                      <a:pt x="7097" y="8026"/>
                    </a:cubicBezTo>
                    <a:cubicBezTo>
                      <a:pt x="7359" y="8121"/>
                      <a:pt x="7632" y="8192"/>
                      <a:pt x="7894" y="8252"/>
                    </a:cubicBezTo>
                    <a:cubicBezTo>
                      <a:pt x="7910" y="8255"/>
                      <a:pt x="7925" y="8257"/>
                      <a:pt x="7939" y="8257"/>
                    </a:cubicBezTo>
                    <a:cubicBezTo>
                      <a:pt x="8189" y="8257"/>
                      <a:pt x="8359" y="7799"/>
                      <a:pt x="8156" y="7597"/>
                    </a:cubicBezTo>
                    <a:lnTo>
                      <a:pt x="8132" y="7573"/>
                    </a:lnTo>
                    <a:cubicBezTo>
                      <a:pt x="7941" y="7359"/>
                      <a:pt x="8101" y="6901"/>
                      <a:pt x="8350" y="6901"/>
                    </a:cubicBezTo>
                    <a:cubicBezTo>
                      <a:pt x="8364" y="6901"/>
                      <a:pt x="8379" y="6903"/>
                      <a:pt x="8394" y="6906"/>
                    </a:cubicBezTo>
                    <a:cubicBezTo>
                      <a:pt x="8580" y="6950"/>
                      <a:pt x="8772" y="6970"/>
                      <a:pt x="8965" y="6970"/>
                    </a:cubicBezTo>
                    <a:cubicBezTo>
                      <a:pt x="9144" y="6970"/>
                      <a:pt x="9324" y="6953"/>
                      <a:pt x="9502" y="6918"/>
                    </a:cubicBezTo>
                    <a:cubicBezTo>
                      <a:pt x="9728" y="6871"/>
                      <a:pt x="9847" y="6478"/>
                      <a:pt x="9692" y="6275"/>
                    </a:cubicBezTo>
                    <a:cubicBezTo>
                      <a:pt x="9454" y="5942"/>
                      <a:pt x="9252" y="5597"/>
                      <a:pt x="9085" y="5228"/>
                    </a:cubicBezTo>
                    <a:cubicBezTo>
                      <a:pt x="8970" y="4985"/>
                      <a:pt x="9134" y="4631"/>
                      <a:pt x="9361" y="4631"/>
                    </a:cubicBezTo>
                    <a:cubicBezTo>
                      <a:pt x="9368" y="4631"/>
                      <a:pt x="9375" y="4632"/>
                      <a:pt x="9383" y="4632"/>
                    </a:cubicBezTo>
                    <a:cubicBezTo>
                      <a:pt x="9530" y="4655"/>
                      <a:pt x="9678" y="4666"/>
                      <a:pt x="9826" y="4666"/>
                    </a:cubicBezTo>
                    <a:cubicBezTo>
                      <a:pt x="10217" y="4666"/>
                      <a:pt x="10607" y="4588"/>
                      <a:pt x="10978" y="4442"/>
                    </a:cubicBezTo>
                    <a:cubicBezTo>
                      <a:pt x="11204" y="4323"/>
                      <a:pt x="11276" y="4025"/>
                      <a:pt x="11133" y="3811"/>
                    </a:cubicBezTo>
                    <a:cubicBezTo>
                      <a:pt x="10454" y="2942"/>
                      <a:pt x="9871" y="2001"/>
                      <a:pt x="9406" y="1001"/>
                    </a:cubicBezTo>
                    <a:cubicBezTo>
                      <a:pt x="9430" y="929"/>
                      <a:pt x="9466" y="846"/>
                      <a:pt x="9502" y="775"/>
                    </a:cubicBezTo>
                    <a:cubicBezTo>
                      <a:pt x="9585" y="679"/>
                      <a:pt x="9680" y="596"/>
                      <a:pt x="9799" y="560"/>
                    </a:cubicBezTo>
                    <a:cubicBezTo>
                      <a:pt x="10049" y="489"/>
                      <a:pt x="10311" y="453"/>
                      <a:pt x="10561" y="453"/>
                    </a:cubicBezTo>
                    <a:cubicBezTo>
                      <a:pt x="10667" y="435"/>
                      <a:pt x="10771" y="425"/>
                      <a:pt x="10873" y="425"/>
                    </a:cubicBezTo>
                    <a:cubicBezTo>
                      <a:pt x="11037" y="425"/>
                      <a:pt x="11198" y="450"/>
                      <a:pt x="11359" y="501"/>
                    </a:cubicBezTo>
                    <a:cubicBezTo>
                      <a:pt x="11621" y="608"/>
                      <a:pt x="11847" y="787"/>
                      <a:pt x="12014" y="1013"/>
                    </a:cubicBezTo>
                    <a:cubicBezTo>
                      <a:pt x="12193" y="1263"/>
                      <a:pt x="12347" y="1525"/>
                      <a:pt x="12478" y="1799"/>
                    </a:cubicBezTo>
                    <a:cubicBezTo>
                      <a:pt x="12609" y="2072"/>
                      <a:pt x="12704" y="2358"/>
                      <a:pt x="12752" y="2668"/>
                    </a:cubicBezTo>
                    <a:cubicBezTo>
                      <a:pt x="12800" y="2965"/>
                      <a:pt x="12752" y="3180"/>
                      <a:pt x="12550" y="3370"/>
                    </a:cubicBezTo>
                    <a:cubicBezTo>
                      <a:pt x="12347" y="3561"/>
                      <a:pt x="12085" y="3596"/>
                      <a:pt x="11800" y="3656"/>
                    </a:cubicBezTo>
                    <a:lnTo>
                      <a:pt x="11788" y="3704"/>
                    </a:lnTo>
                    <a:cubicBezTo>
                      <a:pt x="11919" y="3775"/>
                      <a:pt x="12050" y="3823"/>
                      <a:pt x="12193" y="3846"/>
                    </a:cubicBezTo>
                    <a:cubicBezTo>
                      <a:pt x="12227" y="3851"/>
                      <a:pt x="12261" y="3854"/>
                      <a:pt x="12294" y="3854"/>
                    </a:cubicBezTo>
                    <a:cubicBezTo>
                      <a:pt x="12426" y="3854"/>
                      <a:pt x="12555" y="3818"/>
                      <a:pt x="12669" y="3751"/>
                    </a:cubicBezTo>
                    <a:cubicBezTo>
                      <a:pt x="12859" y="3632"/>
                      <a:pt x="13014" y="3442"/>
                      <a:pt x="13085" y="3227"/>
                    </a:cubicBezTo>
                    <a:cubicBezTo>
                      <a:pt x="13181" y="3001"/>
                      <a:pt x="13216" y="2763"/>
                      <a:pt x="13193" y="2525"/>
                    </a:cubicBezTo>
                    <a:cubicBezTo>
                      <a:pt x="13169" y="2322"/>
                      <a:pt x="13121" y="2120"/>
                      <a:pt x="13050" y="1930"/>
                    </a:cubicBezTo>
                    <a:lnTo>
                      <a:pt x="12931" y="1691"/>
                    </a:lnTo>
                    <a:cubicBezTo>
                      <a:pt x="12895" y="1620"/>
                      <a:pt x="12847" y="1549"/>
                      <a:pt x="12812" y="1477"/>
                    </a:cubicBezTo>
                    <a:cubicBezTo>
                      <a:pt x="12645" y="1203"/>
                      <a:pt x="12431" y="965"/>
                      <a:pt x="12169" y="787"/>
                    </a:cubicBezTo>
                    <a:cubicBezTo>
                      <a:pt x="11931" y="632"/>
                      <a:pt x="11681" y="477"/>
                      <a:pt x="11419" y="346"/>
                    </a:cubicBezTo>
                    <a:cubicBezTo>
                      <a:pt x="11180" y="203"/>
                      <a:pt x="10919" y="84"/>
                      <a:pt x="10633" y="13"/>
                    </a:cubicBezTo>
                    <a:cubicBezTo>
                      <a:pt x="10561" y="1"/>
                      <a:pt x="10490" y="1"/>
                      <a:pt x="10418" y="1"/>
                    </a:cubicBezTo>
                    <a:close/>
                  </a:path>
                </a:pathLst>
              </a:custGeom>
              <a:solidFill>
                <a:srgbClr val="FABDED">
                  <a:alpha val="57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8" name="Google Shape;3928;p42"/>
              <p:cNvSpPr/>
              <p:nvPr/>
            </p:nvSpPr>
            <p:spPr>
              <a:xfrm>
                <a:off x="2957659" y="4858805"/>
                <a:ext cx="439030" cy="407229"/>
              </a:xfrm>
              <a:custGeom>
                <a:avLst/>
                <a:gdLst/>
                <a:ahLst/>
                <a:cxnLst/>
                <a:rect l="l" t="t" r="r" b="b"/>
                <a:pathLst>
                  <a:path w="9526" h="8836" extrusionOk="0">
                    <a:moveTo>
                      <a:pt x="8443" y="0"/>
                    </a:moveTo>
                    <a:cubicBezTo>
                      <a:pt x="8346" y="0"/>
                      <a:pt x="8248" y="22"/>
                      <a:pt x="8156" y="70"/>
                    </a:cubicBezTo>
                    <a:cubicBezTo>
                      <a:pt x="8025" y="129"/>
                      <a:pt x="7870" y="165"/>
                      <a:pt x="7727" y="165"/>
                    </a:cubicBezTo>
                    <a:cubicBezTo>
                      <a:pt x="7596" y="165"/>
                      <a:pt x="7458" y="150"/>
                      <a:pt x="7321" y="150"/>
                    </a:cubicBezTo>
                    <a:cubicBezTo>
                      <a:pt x="7136" y="150"/>
                      <a:pt x="6951" y="178"/>
                      <a:pt x="6787" y="308"/>
                    </a:cubicBezTo>
                    <a:cubicBezTo>
                      <a:pt x="6501" y="534"/>
                      <a:pt x="6334" y="999"/>
                      <a:pt x="6037" y="1213"/>
                    </a:cubicBezTo>
                    <a:cubicBezTo>
                      <a:pt x="5787" y="1391"/>
                      <a:pt x="5477" y="1356"/>
                      <a:pt x="5239" y="1475"/>
                    </a:cubicBezTo>
                    <a:cubicBezTo>
                      <a:pt x="5013" y="1594"/>
                      <a:pt x="4810" y="1856"/>
                      <a:pt x="4632" y="2094"/>
                    </a:cubicBezTo>
                    <a:lnTo>
                      <a:pt x="3084" y="4142"/>
                    </a:lnTo>
                    <a:cubicBezTo>
                      <a:pt x="2965" y="4285"/>
                      <a:pt x="2846" y="4451"/>
                      <a:pt x="2703" y="4475"/>
                    </a:cubicBezTo>
                    <a:cubicBezTo>
                      <a:pt x="2681" y="4478"/>
                      <a:pt x="2658" y="4480"/>
                      <a:pt x="2636" y="4480"/>
                    </a:cubicBezTo>
                    <a:cubicBezTo>
                      <a:pt x="2576" y="4480"/>
                      <a:pt x="2517" y="4469"/>
                      <a:pt x="2465" y="4451"/>
                    </a:cubicBezTo>
                    <a:cubicBezTo>
                      <a:pt x="2432" y="4447"/>
                      <a:pt x="2399" y="4444"/>
                      <a:pt x="2366" y="4444"/>
                    </a:cubicBezTo>
                    <a:cubicBezTo>
                      <a:pt x="1981" y="4444"/>
                      <a:pt x="1588" y="4751"/>
                      <a:pt x="1227" y="5047"/>
                    </a:cubicBezTo>
                    <a:cubicBezTo>
                      <a:pt x="1012" y="5237"/>
                      <a:pt x="0" y="6237"/>
                      <a:pt x="0" y="6237"/>
                    </a:cubicBezTo>
                    <a:cubicBezTo>
                      <a:pt x="48" y="6928"/>
                      <a:pt x="381" y="7404"/>
                      <a:pt x="643" y="7892"/>
                    </a:cubicBezTo>
                    <a:cubicBezTo>
                      <a:pt x="972" y="8526"/>
                      <a:pt x="1301" y="8835"/>
                      <a:pt x="1575" y="8835"/>
                    </a:cubicBezTo>
                    <a:cubicBezTo>
                      <a:pt x="1708" y="8835"/>
                      <a:pt x="1828" y="8762"/>
                      <a:pt x="1929" y="8619"/>
                    </a:cubicBezTo>
                    <a:cubicBezTo>
                      <a:pt x="1929" y="8619"/>
                      <a:pt x="2215" y="7940"/>
                      <a:pt x="2596" y="7726"/>
                    </a:cubicBezTo>
                    <a:cubicBezTo>
                      <a:pt x="2669" y="7683"/>
                      <a:pt x="2742" y="7668"/>
                      <a:pt x="2816" y="7668"/>
                    </a:cubicBezTo>
                    <a:cubicBezTo>
                      <a:pt x="2998" y="7668"/>
                      <a:pt x="3182" y="7759"/>
                      <a:pt x="3364" y="7759"/>
                    </a:cubicBezTo>
                    <a:cubicBezTo>
                      <a:pt x="3422" y="7759"/>
                      <a:pt x="3479" y="7750"/>
                      <a:pt x="3536" y="7726"/>
                    </a:cubicBezTo>
                    <a:cubicBezTo>
                      <a:pt x="3846" y="7606"/>
                      <a:pt x="4024" y="7142"/>
                      <a:pt x="4191" y="6749"/>
                    </a:cubicBezTo>
                    <a:cubicBezTo>
                      <a:pt x="4340" y="6399"/>
                      <a:pt x="4602" y="6030"/>
                      <a:pt x="4860" y="6030"/>
                    </a:cubicBezTo>
                    <a:cubicBezTo>
                      <a:pt x="4891" y="6030"/>
                      <a:pt x="4922" y="6035"/>
                      <a:pt x="4953" y="6047"/>
                    </a:cubicBezTo>
                    <a:cubicBezTo>
                      <a:pt x="5084" y="6094"/>
                      <a:pt x="5179" y="6249"/>
                      <a:pt x="5298" y="6309"/>
                    </a:cubicBezTo>
                    <a:cubicBezTo>
                      <a:pt x="5347" y="6335"/>
                      <a:pt x="5397" y="6347"/>
                      <a:pt x="5448" y="6347"/>
                    </a:cubicBezTo>
                    <a:cubicBezTo>
                      <a:pt x="5702" y="6347"/>
                      <a:pt x="5984" y="6058"/>
                      <a:pt x="6191" y="5761"/>
                    </a:cubicBezTo>
                    <a:cubicBezTo>
                      <a:pt x="6430" y="5404"/>
                      <a:pt x="6680" y="4963"/>
                      <a:pt x="7013" y="4868"/>
                    </a:cubicBezTo>
                    <a:cubicBezTo>
                      <a:pt x="7132" y="4856"/>
                      <a:pt x="7263" y="4809"/>
                      <a:pt x="7370" y="4749"/>
                    </a:cubicBezTo>
                    <a:cubicBezTo>
                      <a:pt x="7561" y="4594"/>
                      <a:pt x="7608" y="4225"/>
                      <a:pt x="7799" y="4070"/>
                    </a:cubicBezTo>
                    <a:cubicBezTo>
                      <a:pt x="7874" y="4002"/>
                      <a:pt x="7958" y="3985"/>
                      <a:pt x="8046" y="3985"/>
                    </a:cubicBezTo>
                    <a:cubicBezTo>
                      <a:pt x="8125" y="3985"/>
                      <a:pt x="8208" y="3999"/>
                      <a:pt x="8287" y="3999"/>
                    </a:cubicBezTo>
                    <a:cubicBezTo>
                      <a:pt x="8966" y="3987"/>
                      <a:pt x="9525" y="2832"/>
                      <a:pt x="9478" y="1903"/>
                    </a:cubicBezTo>
                    <a:cubicBezTo>
                      <a:pt x="9442" y="1368"/>
                      <a:pt x="9287" y="856"/>
                      <a:pt x="9025" y="379"/>
                    </a:cubicBezTo>
                    <a:cubicBezTo>
                      <a:pt x="8923" y="141"/>
                      <a:pt x="8687" y="0"/>
                      <a:pt x="84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9" name="Google Shape;3929;p42"/>
              <p:cNvSpPr/>
              <p:nvPr/>
            </p:nvSpPr>
            <p:spPr>
              <a:xfrm>
                <a:off x="2957659" y="5060576"/>
                <a:ext cx="204168" cy="205458"/>
              </a:xfrm>
              <a:custGeom>
                <a:avLst/>
                <a:gdLst/>
                <a:ahLst/>
                <a:cxnLst/>
                <a:rect l="l" t="t" r="r" b="b"/>
                <a:pathLst>
                  <a:path w="4430" h="4458" extrusionOk="0">
                    <a:moveTo>
                      <a:pt x="3673" y="1"/>
                    </a:moveTo>
                    <a:cubicBezTo>
                      <a:pt x="3615" y="1"/>
                      <a:pt x="3551" y="57"/>
                      <a:pt x="3536" y="145"/>
                    </a:cubicBezTo>
                    <a:cubicBezTo>
                      <a:pt x="3453" y="609"/>
                      <a:pt x="3429" y="1085"/>
                      <a:pt x="3453" y="1550"/>
                    </a:cubicBezTo>
                    <a:cubicBezTo>
                      <a:pt x="3461" y="1667"/>
                      <a:pt x="3381" y="1755"/>
                      <a:pt x="3312" y="1755"/>
                    </a:cubicBezTo>
                    <a:cubicBezTo>
                      <a:pt x="3283" y="1755"/>
                      <a:pt x="3256" y="1740"/>
                      <a:pt x="3239" y="1704"/>
                    </a:cubicBezTo>
                    <a:cubicBezTo>
                      <a:pt x="3227" y="1693"/>
                      <a:pt x="3227" y="1681"/>
                      <a:pt x="3227" y="1681"/>
                    </a:cubicBezTo>
                    <a:cubicBezTo>
                      <a:pt x="3205" y="1641"/>
                      <a:pt x="3175" y="1625"/>
                      <a:pt x="3144" y="1625"/>
                    </a:cubicBezTo>
                    <a:cubicBezTo>
                      <a:pt x="3071" y="1625"/>
                      <a:pt x="2992" y="1715"/>
                      <a:pt x="3001" y="1824"/>
                    </a:cubicBezTo>
                    <a:cubicBezTo>
                      <a:pt x="3024" y="2074"/>
                      <a:pt x="3036" y="2312"/>
                      <a:pt x="3048" y="2550"/>
                    </a:cubicBezTo>
                    <a:cubicBezTo>
                      <a:pt x="3057" y="2664"/>
                      <a:pt x="2994" y="2752"/>
                      <a:pt x="2918" y="2752"/>
                    </a:cubicBezTo>
                    <a:cubicBezTo>
                      <a:pt x="2891" y="2752"/>
                      <a:pt x="2862" y="2741"/>
                      <a:pt x="2834" y="2717"/>
                    </a:cubicBezTo>
                    <a:cubicBezTo>
                      <a:pt x="2381" y="2169"/>
                      <a:pt x="2298" y="1145"/>
                      <a:pt x="2084" y="252"/>
                    </a:cubicBezTo>
                    <a:cubicBezTo>
                      <a:pt x="2074" y="195"/>
                      <a:pt x="2035" y="161"/>
                      <a:pt x="1990" y="161"/>
                    </a:cubicBezTo>
                    <a:cubicBezTo>
                      <a:pt x="1978" y="161"/>
                      <a:pt x="1965" y="164"/>
                      <a:pt x="1953" y="169"/>
                    </a:cubicBezTo>
                    <a:cubicBezTo>
                      <a:pt x="1703" y="300"/>
                      <a:pt x="1465" y="454"/>
                      <a:pt x="1262" y="645"/>
                    </a:cubicBezTo>
                    <a:lnTo>
                      <a:pt x="1191" y="788"/>
                    </a:lnTo>
                    <a:cubicBezTo>
                      <a:pt x="1167" y="1109"/>
                      <a:pt x="1179" y="1431"/>
                      <a:pt x="1203" y="1752"/>
                    </a:cubicBezTo>
                    <a:cubicBezTo>
                      <a:pt x="1211" y="1867"/>
                      <a:pt x="1134" y="1953"/>
                      <a:pt x="1067" y="1953"/>
                    </a:cubicBezTo>
                    <a:cubicBezTo>
                      <a:pt x="1036" y="1953"/>
                      <a:pt x="1007" y="1936"/>
                      <a:pt x="988" y="1895"/>
                    </a:cubicBezTo>
                    <a:cubicBezTo>
                      <a:pt x="893" y="1704"/>
                      <a:pt x="786" y="1526"/>
                      <a:pt x="691" y="1347"/>
                    </a:cubicBezTo>
                    <a:cubicBezTo>
                      <a:pt x="671" y="1321"/>
                      <a:pt x="639" y="1305"/>
                      <a:pt x="607" y="1305"/>
                    </a:cubicBezTo>
                    <a:cubicBezTo>
                      <a:pt x="582" y="1305"/>
                      <a:pt x="557" y="1315"/>
                      <a:pt x="536" y="1335"/>
                    </a:cubicBezTo>
                    <a:cubicBezTo>
                      <a:pt x="345" y="1526"/>
                      <a:pt x="167" y="1704"/>
                      <a:pt x="72" y="1800"/>
                    </a:cubicBezTo>
                    <a:cubicBezTo>
                      <a:pt x="24" y="1847"/>
                      <a:pt x="0" y="1907"/>
                      <a:pt x="12" y="1978"/>
                    </a:cubicBezTo>
                    <a:cubicBezTo>
                      <a:pt x="84" y="2597"/>
                      <a:pt x="405" y="3050"/>
                      <a:pt x="643" y="3526"/>
                    </a:cubicBezTo>
                    <a:cubicBezTo>
                      <a:pt x="971" y="4151"/>
                      <a:pt x="1300" y="4458"/>
                      <a:pt x="1574" y="4458"/>
                    </a:cubicBezTo>
                    <a:cubicBezTo>
                      <a:pt x="1707" y="4458"/>
                      <a:pt x="1828" y="4385"/>
                      <a:pt x="1929" y="4241"/>
                    </a:cubicBezTo>
                    <a:cubicBezTo>
                      <a:pt x="1929" y="4241"/>
                      <a:pt x="2215" y="3562"/>
                      <a:pt x="2584" y="3348"/>
                    </a:cubicBezTo>
                    <a:cubicBezTo>
                      <a:pt x="2657" y="3305"/>
                      <a:pt x="2730" y="3290"/>
                      <a:pt x="2805" y="3290"/>
                    </a:cubicBezTo>
                    <a:cubicBezTo>
                      <a:pt x="2986" y="3290"/>
                      <a:pt x="3170" y="3381"/>
                      <a:pt x="3352" y="3381"/>
                    </a:cubicBezTo>
                    <a:cubicBezTo>
                      <a:pt x="3410" y="3381"/>
                      <a:pt x="3467" y="3372"/>
                      <a:pt x="3524" y="3348"/>
                    </a:cubicBezTo>
                    <a:cubicBezTo>
                      <a:pt x="3834" y="3228"/>
                      <a:pt x="4013" y="2764"/>
                      <a:pt x="4179" y="2371"/>
                    </a:cubicBezTo>
                    <a:cubicBezTo>
                      <a:pt x="4239" y="2252"/>
                      <a:pt x="4298" y="2121"/>
                      <a:pt x="4382" y="2014"/>
                    </a:cubicBezTo>
                    <a:cubicBezTo>
                      <a:pt x="4417" y="1955"/>
                      <a:pt x="4429" y="1883"/>
                      <a:pt x="4405" y="1824"/>
                    </a:cubicBezTo>
                    <a:lnTo>
                      <a:pt x="3763" y="73"/>
                    </a:lnTo>
                    <a:cubicBezTo>
                      <a:pt x="3744" y="23"/>
                      <a:pt x="3710" y="1"/>
                      <a:pt x="3673" y="1"/>
                    </a:cubicBezTo>
                    <a:close/>
                  </a:path>
                </a:pathLst>
              </a:custGeom>
              <a:solidFill>
                <a:srgbClr val="FFFFFF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0" name="Google Shape;3930;p42"/>
              <p:cNvSpPr/>
              <p:nvPr/>
            </p:nvSpPr>
            <p:spPr>
              <a:xfrm>
                <a:off x="3212246" y="4939689"/>
                <a:ext cx="16960" cy="39359"/>
              </a:xfrm>
              <a:custGeom>
                <a:avLst/>
                <a:gdLst/>
                <a:ahLst/>
                <a:cxnLst/>
                <a:rect l="l" t="t" r="r" b="b"/>
                <a:pathLst>
                  <a:path w="368" h="854" extrusionOk="0">
                    <a:moveTo>
                      <a:pt x="130" y="1"/>
                    </a:moveTo>
                    <a:cubicBezTo>
                      <a:pt x="78" y="1"/>
                      <a:pt x="20" y="55"/>
                      <a:pt x="13" y="137"/>
                    </a:cubicBezTo>
                    <a:cubicBezTo>
                      <a:pt x="1" y="351"/>
                      <a:pt x="24" y="565"/>
                      <a:pt x="84" y="768"/>
                    </a:cubicBezTo>
                    <a:cubicBezTo>
                      <a:pt x="102" y="829"/>
                      <a:pt x="136" y="854"/>
                      <a:pt x="174" y="854"/>
                    </a:cubicBezTo>
                    <a:cubicBezTo>
                      <a:pt x="261" y="854"/>
                      <a:pt x="367" y="718"/>
                      <a:pt x="334" y="577"/>
                    </a:cubicBezTo>
                    <a:cubicBezTo>
                      <a:pt x="286" y="410"/>
                      <a:pt x="263" y="232"/>
                      <a:pt x="203" y="65"/>
                    </a:cubicBezTo>
                    <a:cubicBezTo>
                      <a:pt x="190" y="20"/>
                      <a:pt x="161" y="1"/>
                      <a:pt x="130" y="1"/>
                    </a:cubicBezTo>
                    <a:close/>
                  </a:path>
                </a:pathLst>
              </a:custGeom>
              <a:solidFill>
                <a:srgbClr val="FFFFFF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1" name="Google Shape;3931;p42"/>
              <p:cNvSpPr/>
              <p:nvPr/>
            </p:nvSpPr>
            <p:spPr>
              <a:xfrm>
                <a:off x="3270408" y="4886780"/>
                <a:ext cx="24749" cy="51664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121" extrusionOk="0">
                    <a:moveTo>
                      <a:pt x="246" y="1"/>
                    </a:moveTo>
                    <a:cubicBezTo>
                      <a:pt x="203" y="1"/>
                      <a:pt x="156" y="33"/>
                      <a:pt x="132" y="82"/>
                    </a:cubicBezTo>
                    <a:cubicBezTo>
                      <a:pt x="13" y="332"/>
                      <a:pt x="1" y="618"/>
                      <a:pt x="72" y="880"/>
                    </a:cubicBezTo>
                    <a:cubicBezTo>
                      <a:pt x="96" y="951"/>
                      <a:pt x="120" y="1011"/>
                      <a:pt x="144" y="1082"/>
                    </a:cubicBezTo>
                    <a:cubicBezTo>
                      <a:pt x="163" y="1102"/>
                      <a:pt x="190" y="1121"/>
                      <a:pt x="226" y="1121"/>
                    </a:cubicBezTo>
                    <a:cubicBezTo>
                      <a:pt x="234" y="1121"/>
                      <a:pt x="242" y="1120"/>
                      <a:pt x="251" y="1118"/>
                    </a:cubicBezTo>
                    <a:cubicBezTo>
                      <a:pt x="298" y="1118"/>
                      <a:pt x="346" y="1070"/>
                      <a:pt x="370" y="999"/>
                    </a:cubicBezTo>
                    <a:cubicBezTo>
                      <a:pt x="370" y="987"/>
                      <a:pt x="382" y="975"/>
                      <a:pt x="382" y="963"/>
                    </a:cubicBezTo>
                    <a:cubicBezTo>
                      <a:pt x="537" y="630"/>
                      <a:pt x="513" y="225"/>
                      <a:pt x="298" y="22"/>
                    </a:cubicBezTo>
                    <a:cubicBezTo>
                      <a:pt x="283" y="8"/>
                      <a:pt x="265" y="1"/>
                      <a:pt x="246" y="1"/>
                    </a:cubicBezTo>
                    <a:close/>
                  </a:path>
                </a:pathLst>
              </a:custGeom>
              <a:solidFill>
                <a:srgbClr val="FFFFFF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2" name="Google Shape;3932;p42"/>
              <p:cNvSpPr/>
              <p:nvPr/>
            </p:nvSpPr>
            <p:spPr>
              <a:xfrm>
                <a:off x="3174408" y="4859036"/>
                <a:ext cx="216796" cy="292287"/>
              </a:xfrm>
              <a:custGeom>
                <a:avLst/>
                <a:gdLst/>
                <a:ahLst/>
                <a:cxnLst/>
                <a:rect l="l" t="t" r="r" b="b"/>
                <a:pathLst>
                  <a:path w="4704" h="6342" extrusionOk="0">
                    <a:moveTo>
                      <a:pt x="3865" y="0"/>
                    </a:moveTo>
                    <a:cubicBezTo>
                      <a:pt x="3831" y="0"/>
                      <a:pt x="3797" y="6"/>
                      <a:pt x="3763" y="17"/>
                    </a:cubicBezTo>
                    <a:cubicBezTo>
                      <a:pt x="3643" y="77"/>
                      <a:pt x="3548" y="172"/>
                      <a:pt x="3489" y="291"/>
                    </a:cubicBezTo>
                    <a:cubicBezTo>
                      <a:pt x="3429" y="398"/>
                      <a:pt x="3393" y="529"/>
                      <a:pt x="3382" y="660"/>
                    </a:cubicBezTo>
                    <a:cubicBezTo>
                      <a:pt x="3358" y="767"/>
                      <a:pt x="3358" y="886"/>
                      <a:pt x="3370" y="1005"/>
                    </a:cubicBezTo>
                    <a:lnTo>
                      <a:pt x="3393" y="1005"/>
                    </a:lnTo>
                    <a:cubicBezTo>
                      <a:pt x="3429" y="803"/>
                      <a:pt x="3512" y="613"/>
                      <a:pt x="3620" y="434"/>
                    </a:cubicBezTo>
                    <a:cubicBezTo>
                      <a:pt x="3655" y="362"/>
                      <a:pt x="3726" y="325"/>
                      <a:pt x="3800" y="325"/>
                    </a:cubicBezTo>
                    <a:cubicBezTo>
                      <a:pt x="3848" y="325"/>
                      <a:pt x="3898" y="341"/>
                      <a:pt x="3941" y="374"/>
                    </a:cubicBezTo>
                    <a:cubicBezTo>
                      <a:pt x="4060" y="470"/>
                      <a:pt x="4167" y="589"/>
                      <a:pt x="4251" y="732"/>
                    </a:cubicBezTo>
                    <a:cubicBezTo>
                      <a:pt x="4346" y="886"/>
                      <a:pt x="4417" y="1053"/>
                      <a:pt x="4489" y="1232"/>
                    </a:cubicBezTo>
                    <a:cubicBezTo>
                      <a:pt x="4560" y="1422"/>
                      <a:pt x="4596" y="1636"/>
                      <a:pt x="4596" y="1839"/>
                    </a:cubicBezTo>
                    <a:cubicBezTo>
                      <a:pt x="4596" y="2065"/>
                      <a:pt x="4560" y="2279"/>
                      <a:pt x="4501" y="2494"/>
                    </a:cubicBezTo>
                    <a:cubicBezTo>
                      <a:pt x="4489" y="2553"/>
                      <a:pt x="4477" y="2613"/>
                      <a:pt x="4453" y="2672"/>
                    </a:cubicBezTo>
                    <a:cubicBezTo>
                      <a:pt x="4453" y="2672"/>
                      <a:pt x="4441" y="2684"/>
                      <a:pt x="4441" y="2696"/>
                    </a:cubicBezTo>
                    <a:cubicBezTo>
                      <a:pt x="4394" y="2791"/>
                      <a:pt x="4334" y="2887"/>
                      <a:pt x="4274" y="2982"/>
                    </a:cubicBezTo>
                    <a:cubicBezTo>
                      <a:pt x="4239" y="3018"/>
                      <a:pt x="4191" y="3041"/>
                      <a:pt x="4144" y="3065"/>
                    </a:cubicBezTo>
                    <a:cubicBezTo>
                      <a:pt x="4129" y="3070"/>
                      <a:pt x="4114" y="3072"/>
                      <a:pt x="4100" y="3072"/>
                    </a:cubicBezTo>
                    <a:cubicBezTo>
                      <a:pt x="4001" y="3072"/>
                      <a:pt x="3919" y="2971"/>
                      <a:pt x="3846" y="2899"/>
                    </a:cubicBezTo>
                    <a:cubicBezTo>
                      <a:pt x="3608" y="2458"/>
                      <a:pt x="3405" y="1994"/>
                      <a:pt x="3239" y="1517"/>
                    </a:cubicBezTo>
                    <a:cubicBezTo>
                      <a:pt x="3217" y="1453"/>
                      <a:pt x="3172" y="1423"/>
                      <a:pt x="3123" y="1423"/>
                    </a:cubicBezTo>
                    <a:cubicBezTo>
                      <a:pt x="3063" y="1423"/>
                      <a:pt x="2998" y="1468"/>
                      <a:pt x="2965" y="1553"/>
                    </a:cubicBezTo>
                    <a:cubicBezTo>
                      <a:pt x="2798" y="1958"/>
                      <a:pt x="2691" y="2387"/>
                      <a:pt x="2631" y="2827"/>
                    </a:cubicBezTo>
                    <a:cubicBezTo>
                      <a:pt x="2623" y="2954"/>
                      <a:pt x="2541" y="3044"/>
                      <a:pt x="2463" y="3044"/>
                    </a:cubicBezTo>
                    <a:cubicBezTo>
                      <a:pt x="2424" y="3044"/>
                      <a:pt x="2385" y="3022"/>
                      <a:pt x="2358" y="2970"/>
                    </a:cubicBezTo>
                    <a:cubicBezTo>
                      <a:pt x="2227" y="2768"/>
                      <a:pt x="2108" y="2541"/>
                      <a:pt x="2024" y="2315"/>
                    </a:cubicBezTo>
                    <a:cubicBezTo>
                      <a:pt x="1998" y="2253"/>
                      <a:pt x="1950" y="2222"/>
                      <a:pt x="1899" y="2222"/>
                    </a:cubicBezTo>
                    <a:cubicBezTo>
                      <a:pt x="1834" y="2222"/>
                      <a:pt x="1765" y="2274"/>
                      <a:pt x="1738" y="2375"/>
                    </a:cubicBezTo>
                    <a:cubicBezTo>
                      <a:pt x="1643" y="2672"/>
                      <a:pt x="1596" y="2970"/>
                      <a:pt x="1572" y="3280"/>
                    </a:cubicBezTo>
                    <a:cubicBezTo>
                      <a:pt x="1557" y="3417"/>
                      <a:pt x="1468" y="3502"/>
                      <a:pt x="1387" y="3502"/>
                    </a:cubicBezTo>
                    <a:cubicBezTo>
                      <a:pt x="1335" y="3502"/>
                      <a:pt x="1286" y="3466"/>
                      <a:pt x="1262" y="3387"/>
                    </a:cubicBezTo>
                    <a:lnTo>
                      <a:pt x="1262" y="3375"/>
                    </a:lnTo>
                    <a:cubicBezTo>
                      <a:pt x="1238" y="3289"/>
                      <a:pt x="1188" y="3251"/>
                      <a:pt x="1135" y="3251"/>
                    </a:cubicBezTo>
                    <a:cubicBezTo>
                      <a:pt x="1055" y="3251"/>
                      <a:pt x="967" y="3339"/>
                      <a:pt x="953" y="3482"/>
                    </a:cubicBezTo>
                    <a:cubicBezTo>
                      <a:pt x="929" y="3744"/>
                      <a:pt x="929" y="4006"/>
                      <a:pt x="917" y="4268"/>
                    </a:cubicBezTo>
                    <a:cubicBezTo>
                      <a:pt x="917" y="4427"/>
                      <a:pt x="824" y="4521"/>
                      <a:pt x="741" y="4521"/>
                    </a:cubicBezTo>
                    <a:cubicBezTo>
                      <a:pt x="687" y="4521"/>
                      <a:pt x="638" y="4482"/>
                      <a:pt x="619" y="4399"/>
                    </a:cubicBezTo>
                    <a:cubicBezTo>
                      <a:pt x="476" y="3863"/>
                      <a:pt x="405" y="3303"/>
                      <a:pt x="405" y="2744"/>
                    </a:cubicBezTo>
                    <a:cubicBezTo>
                      <a:pt x="405" y="2619"/>
                      <a:pt x="339" y="2556"/>
                      <a:pt x="268" y="2556"/>
                    </a:cubicBezTo>
                    <a:cubicBezTo>
                      <a:pt x="197" y="2556"/>
                      <a:pt x="119" y="2619"/>
                      <a:pt x="95" y="2744"/>
                    </a:cubicBezTo>
                    <a:cubicBezTo>
                      <a:pt x="12" y="3208"/>
                      <a:pt x="0" y="3684"/>
                      <a:pt x="48" y="4149"/>
                    </a:cubicBezTo>
                    <a:cubicBezTo>
                      <a:pt x="107" y="4696"/>
                      <a:pt x="107" y="5244"/>
                      <a:pt x="36" y="5792"/>
                    </a:cubicBezTo>
                    <a:cubicBezTo>
                      <a:pt x="12" y="5911"/>
                      <a:pt x="72" y="6030"/>
                      <a:pt x="155" y="6030"/>
                    </a:cubicBezTo>
                    <a:cubicBezTo>
                      <a:pt x="165" y="6026"/>
                      <a:pt x="176" y="6025"/>
                      <a:pt x="186" y="6025"/>
                    </a:cubicBezTo>
                    <a:cubicBezTo>
                      <a:pt x="212" y="6025"/>
                      <a:pt x="237" y="6033"/>
                      <a:pt x="262" y="6042"/>
                    </a:cubicBezTo>
                    <a:cubicBezTo>
                      <a:pt x="393" y="6089"/>
                      <a:pt x="476" y="6232"/>
                      <a:pt x="595" y="6304"/>
                    </a:cubicBezTo>
                    <a:cubicBezTo>
                      <a:pt x="646" y="6330"/>
                      <a:pt x="698" y="6342"/>
                      <a:pt x="750" y="6342"/>
                    </a:cubicBezTo>
                    <a:cubicBezTo>
                      <a:pt x="1010" y="6342"/>
                      <a:pt x="1290" y="6053"/>
                      <a:pt x="1488" y="5756"/>
                    </a:cubicBezTo>
                    <a:cubicBezTo>
                      <a:pt x="1727" y="5387"/>
                      <a:pt x="1977" y="4958"/>
                      <a:pt x="2310" y="4863"/>
                    </a:cubicBezTo>
                    <a:cubicBezTo>
                      <a:pt x="2441" y="4839"/>
                      <a:pt x="2560" y="4804"/>
                      <a:pt x="2679" y="4744"/>
                    </a:cubicBezTo>
                    <a:cubicBezTo>
                      <a:pt x="2870" y="4589"/>
                      <a:pt x="2917" y="4220"/>
                      <a:pt x="3096" y="4065"/>
                    </a:cubicBezTo>
                    <a:cubicBezTo>
                      <a:pt x="3177" y="3997"/>
                      <a:pt x="3264" y="3980"/>
                      <a:pt x="3352" y="3980"/>
                    </a:cubicBezTo>
                    <a:cubicBezTo>
                      <a:pt x="3431" y="3980"/>
                      <a:pt x="3510" y="3994"/>
                      <a:pt x="3584" y="3994"/>
                    </a:cubicBezTo>
                    <a:cubicBezTo>
                      <a:pt x="3751" y="3982"/>
                      <a:pt x="3905" y="3911"/>
                      <a:pt x="4036" y="3803"/>
                    </a:cubicBezTo>
                    <a:cubicBezTo>
                      <a:pt x="4203" y="3696"/>
                      <a:pt x="4334" y="3541"/>
                      <a:pt x="4417" y="3363"/>
                    </a:cubicBezTo>
                    <a:cubicBezTo>
                      <a:pt x="4465" y="3280"/>
                      <a:pt x="4513" y="3184"/>
                      <a:pt x="4548" y="3101"/>
                    </a:cubicBezTo>
                    <a:cubicBezTo>
                      <a:pt x="4572" y="3018"/>
                      <a:pt x="4608" y="2946"/>
                      <a:pt x="4620" y="2863"/>
                    </a:cubicBezTo>
                    <a:cubicBezTo>
                      <a:pt x="4644" y="2803"/>
                      <a:pt x="4655" y="2744"/>
                      <a:pt x="4667" y="2684"/>
                    </a:cubicBezTo>
                    <a:cubicBezTo>
                      <a:pt x="4679" y="2625"/>
                      <a:pt x="4691" y="2565"/>
                      <a:pt x="4691" y="2506"/>
                    </a:cubicBezTo>
                    <a:cubicBezTo>
                      <a:pt x="4703" y="2279"/>
                      <a:pt x="4703" y="2053"/>
                      <a:pt x="4679" y="1827"/>
                    </a:cubicBezTo>
                    <a:cubicBezTo>
                      <a:pt x="4655" y="1601"/>
                      <a:pt x="4644" y="1375"/>
                      <a:pt x="4608" y="1160"/>
                    </a:cubicBezTo>
                    <a:cubicBezTo>
                      <a:pt x="4584" y="946"/>
                      <a:pt x="4525" y="732"/>
                      <a:pt x="4429" y="529"/>
                    </a:cubicBezTo>
                    <a:cubicBezTo>
                      <a:pt x="4405" y="493"/>
                      <a:pt x="4394" y="446"/>
                      <a:pt x="4370" y="398"/>
                    </a:cubicBezTo>
                    <a:lnTo>
                      <a:pt x="4286" y="267"/>
                    </a:lnTo>
                    <a:cubicBezTo>
                      <a:pt x="4227" y="184"/>
                      <a:pt x="4155" y="112"/>
                      <a:pt x="4072" y="65"/>
                    </a:cubicBezTo>
                    <a:cubicBezTo>
                      <a:pt x="4007" y="24"/>
                      <a:pt x="3937" y="0"/>
                      <a:pt x="3865" y="0"/>
                    </a:cubicBezTo>
                    <a:close/>
                  </a:path>
                </a:pathLst>
              </a:custGeom>
              <a:solidFill>
                <a:srgbClr val="FFFFFF">
                  <a:alpha val="528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3" name="Google Shape;3933;p42"/>
              <p:cNvSpPr/>
              <p:nvPr/>
            </p:nvSpPr>
            <p:spPr>
              <a:xfrm>
                <a:off x="3262205" y="3993789"/>
                <a:ext cx="160661" cy="124298"/>
              </a:xfrm>
              <a:custGeom>
                <a:avLst/>
                <a:gdLst/>
                <a:ahLst/>
                <a:cxnLst/>
                <a:rect l="l" t="t" r="r" b="b"/>
                <a:pathLst>
                  <a:path w="3486" h="2697" extrusionOk="0">
                    <a:moveTo>
                      <a:pt x="964" y="1"/>
                    </a:moveTo>
                    <a:cubicBezTo>
                      <a:pt x="870" y="1"/>
                      <a:pt x="778" y="9"/>
                      <a:pt x="691" y="26"/>
                    </a:cubicBezTo>
                    <a:cubicBezTo>
                      <a:pt x="310" y="97"/>
                      <a:pt x="1" y="395"/>
                      <a:pt x="72" y="954"/>
                    </a:cubicBezTo>
                    <a:cubicBezTo>
                      <a:pt x="179" y="1692"/>
                      <a:pt x="739" y="2050"/>
                      <a:pt x="1179" y="2312"/>
                    </a:cubicBezTo>
                    <a:cubicBezTo>
                      <a:pt x="1374" y="2431"/>
                      <a:pt x="2056" y="2696"/>
                      <a:pt x="2606" y="2696"/>
                    </a:cubicBezTo>
                    <a:cubicBezTo>
                      <a:pt x="3099" y="2696"/>
                      <a:pt x="3485" y="2484"/>
                      <a:pt x="3322" y="1764"/>
                    </a:cubicBezTo>
                    <a:cubicBezTo>
                      <a:pt x="3275" y="1550"/>
                      <a:pt x="3180" y="1359"/>
                      <a:pt x="3049" y="1204"/>
                    </a:cubicBezTo>
                    <a:cubicBezTo>
                      <a:pt x="2565" y="468"/>
                      <a:pt x="1681" y="1"/>
                      <a:pt x="9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4" name="Google Shape;3934;p42"/>
              <p:cNvSpPr/>
              <p:nvPr/>
            </p:nvSpPr>
            <p:spPr>
              <a:xfrm>
                <a:off x="3039971" y="4042550"/>
                <a:ext cx="145959" cy="87428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1897" extrusionOk="0">
                    <a:moveTo>
                      <a:pt x="1160" y="1"/>
                    </a:moveTo>
                    <a:cubicBezTo>
                      <a:pt x="932" y="1"/>
                      <a:pt x="713" y="41"/>
                      <a:pt x="524" y="122"/>
                    </a:cubicBezTo>
                    <a:cubicBezTo>
                      <a:pt x="179" y="253"/>
                      <a:pt x="1" y="634"/>
                      <a:pt x="120" y="980"/>
                    </a:cubicBezTo>
                    <a:cubicBezTo>
                      <a:pt x="274" y="1539"/>
                      <a:pt x="774" y="1706"/>
                      <a:pt x="1155" y="1825"/>
                    </a:cubicBezTo>
                    <a:cubicBezTo>
                      <a:pt x="1264" y="1856"/>
                      <a:pt x="1532" y="1896"/>
                      <a:pt x="1827" y="1896"/>
                    </a:cubicBezTo>
                    <a:cubicBezTo>
                      <a:pt x="2437" y="1896"/>
                      <a:pt x="3167" y="1726"/>
                      <a:pt x="2870" y="956"/>
                    </a:cubicBezTo>
                    <a:cubicBezTo>
                      <a:pt x="2810" y="801"/>
                      <a:pt x="2703" y="670"/>
                      <a:pt x="2584" y="575"/>
                    </a:cubicBezTo>
                    <a:cubicBezTo>
                      <a:pt x="2215" y="197"/>
                      <a:pt x="1665" y="1"/>
                      <a:pt x="11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5" name="Google Shape;3935;p42"/>
              <p:cNvSpPr/>
              <p:nvPr/>
            </p:nvSpPr>
            <p:spPr>
              <a:xfrm>
                <a:off x="2489594" y="4187541"/>
                <a:ext cx="148770" cy="119367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2590" extrusionOk="0">
                    <a:moveTo>
                      <a:pt x="2025" y="1"/>
                    </a:moveTo>
                    <a:cubicBezTo>
                      <a:pt x="1953" y="1"/>
                      <a:pt x="1882" y="13"/>
                      <a:pt x="1810" y="36"/>
                    </a:cubicBezTo>
                    <a:cubicBezTo>
                      <a:pt x="1120" y="143"/>
                      <a:pt x="393" y="846"/>
                      <a:pt x="132" y="1572"/>
                    </a:cubicBezTo>
                    <a:cubicBezTo>
                      <a:pt x="1" y="1929"/>
                      <a:pt x="24" y="2334"/>
                      <a:pt x="370" y="2513"/>
                    </a:cubicBezTo>
                    <a:cubicBezTo>
                      <a:pt x="474" y="2566"/>
                      <a:pt x="579" y="2589"/>
                      <a:pt x="682" y="2589"/>
                    </a:cubicBezTo>
                    <a:cubicBezTo>
                      <a:pt x="1014" y="2589"/>
                      <a:pt x="1333" y="2353"/>
                      <a:pt x="1596" y="2144"/>
                    </a:cubicBezTo>
                    <a:cubicBezTo>
                      <a:pt x="1870" y="1918"/>
                      <a:pt x="3227" y="417"/>
                      <a:pt x="2239" y="36"/>
                    </a:cubicBezTo>
                    <a:cubicBezTo>
                      <a:pt x="2168" y="13"/>
                      <a:pt x="2096" y="1"/>
                      <a:pt x="20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42"/>
              <p:cNvSpPr/>
              <p:nvPr/>
            </p:nvSpPr>
            <p:spPr>
              <a:xfrm>
                <a:off x="2936827" y="4362581"/>
                <a:ext cx="122408" cy="82082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1781" extrusionOk="0">
                    <a:moveTo>
                      <a:pt x="846" y="1"/>
                    </a:moveTo>
                    <a:cubicBezTo>
                      <a:pt x="775" y="1"/>
                      <a:pt x="707" y="17"/>
                      <a:pt x="643" y="48"/>
                    </a:cubicBezTo>
                    <a:cubicBezTo>
                      <a:pt x="0" y="370"/>
                      <a:pt x="1250" y="1382"/>
                      <a:pt x="1500" y="1513"/>
                    </a:cubicBezTo>
                    <a:cubicBezTo>
                      <a:pt x="1704" y="1640"/>
                      <a:pt x="1957" y="1780"/>
                      <a:pt x="2185" y="1780"/>
                    </a:cubicBezTo>
                    <a:cubicBezTo>
                      <a:pt x="2276" y="1780"/>
                      <a:pt x="2363" y="1758"/>
                      <a:pt x="2441" y="1703"/>
                    </a:cubicBezTo>
                    <a:cubicBezTo>
                      <a:pt x="2655" y="1560"/>
                      <a:pt x="2584" y="1263"/>
                      <a:pt x="2441" y="1013"/>
                    </a:cubicBezTo>
                    <a:cubicBezTo>
                      <a:pt x="2119" y="513"/>
                      <a:pt x="1465" y="48"/>
                      <a:pt x="953" y="13"/>
                    </a:cubicBezTo>
                    <a:cubicBezTo>
                      <a:pt x="917" y="5"/>
                      <a:pt x="881" y="1"/>
                      <a:pt x="8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42"/>
              <p:cNvSpPr/>
              <p:nvPr/>
            </p:nvSpPr>
            <p:spPr>
              <a:xfrm>
                <a:off x="2254732" y="4563937"/>
                <a:ext cx="111393" cy="192692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4181" extrusionOk="0">
                    <a:moveTo>
                      <a:pt x="1615" y="0"/>
                    </a:moveTo>
                    <a:cubicBezTo>
                      <a:pt x="1522" y="0"/>
                      <a:pt x="1413" y="30"/>
                      <a:pt x="1287" y="97"/>
                    </a:cubicBezTo>
                    <a:cubicBezTo>
                      <a:pt x="1108" y="192"/>
                      <a:pt x="965" y="335"/>
                      <a:pt x="870" y="513"/>
                    </a:cubicBezTo>
                    <a:cubicBezTo>
                      <a:pt x="251" y="1287"/>
                      <a:pt x="1" y="2633"/>
                      <a:pt x="203" y="3526"/>
                    </a:cubicBezTo>
                    <a:cubicBezTo>
                      <a:pt x="290" y="3885"/>
                      <a:pt x="497" y="4181"/>
                      <a:pt x="815" y="4181"/>
                    </a:cubicBezTo>
                    <a:cubicBezTo>
                      <a:pt x="887" y="4181"/>
                      <a:pt x="965" y="4166"/>
                      <a:pt x="1048" y="4133"/>
                    </a:cubicBezTo>
                    <a:cubicBezTo>
                      <a:pt x="1620" y="3895"/>
                      <a:pt x="1846" y="3180"/>
                      <a:pt x="2001" y="2609"/>
                    </a:cubicBezTo>
                    <a:cubicBezTo>
                      <a:pt x="2118" y="2182"/>
                      <a:pt x="2417" y="0"/>
                      <a:pt x="16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42"/>
              <p:cNvSpPr/>
              <p:nvPr/>
            </p:nvSpPr>
            <p:spPr>
              <a:xfrm>
                <a:off x="2323310" y="4854197"/>
                <a:ext cx="74938" cy="162458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3525" extrusionOk="0">
                    <a:moveTo>
                      <a:pt x="979" y="0"/>
                    </a:moveTo>
                    <a:cubicBezTo>
                      <a:pt x="888" y="0"/>
                      <a:pt x="785" y="41"/>
                      <a:pt x="668" y="133"/>
                    </a:cubicBezTo>
                    <a:cubicBezTo>
                      <a:pt x="549" y="240"/>
                      <a:pt x="453" y="371"/>
                      <a:pt x="394" y="526"/>
                    </a:cubicBezTo>
                    <a:cubicBezTo>
                      <a:pt x="13" y="1252"/>
                      <a:pt x="1" y="2383"/>
                      <a:pt x="287" y="3073"/>
                    </a:cubicBezTo>
                    <a:cubicBezTo>
                      <a:pt x="401" y="3328"/>
                      <a:pt x="573" y="3524"/>
                      <a:pt x="789" y="3524"/>
                    </a:cubicBezTo>
                    <a:cubicBezTo>
                      <a:pt x="866" y="3524"/>
                      <a:pt x="949" y="3499"/>
                      <a:pt x="1037" y="3443"/>
                    </a:cubicBezTo>
                    <a:cubicBezTo>
                      <a:pt x="1465" y="3169"/>
                      <a:pt x="1537" y="2550"/>
                      <a:pt x="1585" y="2061"/>
                    </a:cubicBezTo>
                    <a:cubicBezTo>
                      <a:pt x="1626" y="1711"/>
                      <a:pt x="1569" y="0"/>
                      <a:pt x="9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9" name="Google Shape;3939;p42"/>
              <p:cNvSpPr/>
              <p:nvPr/>
            </p:nvSpPr>
            <p:spPr>
              <a:xfrm>
                <a:off x="2701965" y="4570574"/>
                <a:ext cx="107568" cy="69546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1509" extrusionOk="0">
                    <a:moveTo>
                      <a:pt x="1846" y="0"/>
                    </a:moveTo>
                    <a:cubicBezTo>
                      <a:pt x="1239" y="12"/>
                      <a:pt x="655" y="298"/>
                      <a:pt x="262" y="762"/>
                    </a:cubicBezTo>
                    <a:cubicBezTo>
                      <a:pt x="179" y="845"/>
                      <a:pt x="119" y="953"/>
                      <a:pt x="84" y="1072"/>
                    </a:cubicBezTo>
                    <a:cubicBezTo>
                      <a:pt x="1" y="1403"/>
                      <a:pt x="191" y="1509"/>
                      <a:pt x="461" y="1509"/>
                    </a:cubicBezTo>
                    <a:cubicBezTo>
                      <a:pt x="853" y="1509"/>
                      <a:pt x="1412" y="1287"/>
                      <a:pt x="1560" y="1203"/>
                    </a:cubicBezTo>
                    <a:cubicBezTo>
                      <a:pt x="1858" y="1036"/>
                      <a:pt x="2239" y="822"/>
                      <a:pt x="2286" y="441"/>
                    </a:cubicBezTo>
                    <a:cubicBezTo>
                      <a:pt x="2334" y="143"/>
                      <a:pt x="2108" y="12"/>
                      <a:pt x="1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0" name="Google Shape;3940;p42"/>
              <p:cNvSpPr/>
              <p:nvPr/>
            </p:nvSpPr>
            <p:spPr>
              <a:xfrm>
                <a:off x="2609237" y="3957380"/>
                <a:ext cx="196471" cy="124851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2709" extrusionOk="0">
                    <a:moveTo>
                      <a:pt x="2433" y="0"/>
                    </a:moveTo>
                    <a:cubicBezTo>
                      <a:pt x="1597" y="0"/>
                      <a:pt x="667" y="594"/>
                      <a:pt x="250" y="1327"/>
                    </a:cubicBezTo>
                    <a:cubicBezTo>
                      <a:pt x="36" y="1708"/>
                      <a:pt x="0" y="2197"/>
                      <a:pt x="393" y="2506"/>
                    </a:cubicBezTo>
                    <a:cubicBezTo>
                      <a:pt x="585" y="2654"/>
                      <a:pt x="790" y="2709"/>
                      <a:pt x="994" y="2709"/>
                    </a:cubicBezTo>
                    <a:cubicBezTo>
                      <a:pt x="1334" y="2709"/>
                      <a:pt x="1675" y="2557"/>
                      <a:pt x="1965" y="2423"/>
                    </a:cubicBezTo>
                    <a:cubicBezTo>
                      <a:pt x="2346" y="2244"/>
                      <a:pt x="4263" y="851"/>
                      <a:pt x="3096" y="137"/>
                    </a:cubicBezTo>
                    <a:cubicBezTo>
                      <a:pt x="2957" y="51"/>
                      <a:pt x="2789" y="4"/>
                      <a:pt x="2626" y="4"/>
                    </a:cubicBezTo>
                    <a:cubicBezTo>
                      <a:pt x="2608" y="4"/>
                      <a:pt x="2590" y="5"/>
                      <a:pt x="2572" y="6"/>
                    </a:cubicBezTo>
                    <a:cubicBezTo>
                      <a:pt x="2526" y="2"/>
                      <a:pt x="2480" y="0"/>
                      <a:pt x="24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1" name="Google Shape;3941;p42"/>
              <p:cNvSpPr/>
              <p:nvPr/>
            </p:nvSpPr>
            <p:spPr>
              <a:xfrm>
                <a:off x="3144221" y="4302806"/>
                <a:ext cx="139507" cy="92267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2002" extrusionOk="0">
                    <a:moveTo>
                      <a:pt x="988" y="1"/>
                    </a:moveTo>
                    <a:cubicBezTo>
                      <a:pt x="842" y="1"/>
                      <a:pt x="701" y="20"/>
                      <a:pt x="572" y="59"/>
                    </a:cubicBezTo>
                    <a:cubicBezTo>
                      <a:pt x="215" y="155"/>
                      <a:pt x="1" y="512"/>
                      <a:pt x="96" y="869"/>
                    </a:cubicBezTo>
                    <a:cubicBezTo>
                      <a:pt x="215" y="1441"/>
                      <a:pt x="691" y="1667"/>
                      <a:pt x="1072" y="1833"/>
                    </a:cubicBezTo>
                    <a:cubicBezTo>
                      <a:pt x="1210" y="1892"/>
                      <a:pt x="1640" y="2001"/>
                      <a:pt x="2046" y="2001"/>
                    </a:cubicBezTo>
                    <a:cubicBezTo>
                      <a:pt x="2555" y="2001"/>
                      <a:pt x="3026" y="1829"/>
                      <a:pt x="2834" y="1167"/>
                    </a:cubicBezTo>
                    <a:cubicBezTo>
                      <a:pt x="2787" y="1012"/>
                      <a:pt x="2692" y="857"/>
                      <a:pt x="2572" y="750"/>
                    </a:cubicBezTo>
                    <a:cubicBezTo>
                      <a:pt x="2195" y="278"/>
                      <a:pt x="1548" y="1"/>
                      <a:pt x="9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2" name="Google Shape;3942;p42"/>
              <p:cNvSpPr/>
              <p:nvPr/>
            </p:nvSpPr>
            <p:spPr>
              <a:xfrm>
                <a:off x="3400467" y="4320273"/>
                <a:ext cx="151766" cy="133377"/>
              </a:xfrm>
              <a:custGeom>
                <a:avLst/>
                <a:gdLst/>
                <a:ahLst/>
                <a:cxnLst/>
                <a:rect l="l" t="t" r="r" b="b"/>
                <a:pathLst>
                  <a:path w="3293" h="2894" extrusionOk="0">
                    <a:moveTo>
                      <a:pt x="801" y="1"/>
                    </a:moveTo>
                    <a:cubicBezTo>
                      <a:pt x="772" y="1"/>
                      <a:pt x="743" y="2"/>
                      <a:pt x="715" y="3"/>
                    </a:cubicBezTo>
                    <a:cubicBezTo>
                      <a:pt x="346" y="27"/>
                      <a:pt x="1" y="289"/>
                      <a:pt x="36" y="861"/>
                    </a:cubicBezTo>
                    <a:cubicBezTo>
                      <a:pt x="84" y="1599"/>
                      <a:pt x="608" y="2016"/>
                      <a:pt x="1024" y="2325"/>
                    </a:cubicBezTo>
                    <a:cubicBezTo>
                      <a:pt x="1226" y="2485"/>
                      <a:pt x="2010" y="2893"/>
                      <a:pt x="2583" y="2893"/>
                    </a:cubicBezTo>
                    <a:cubicBezTo>
                      <a:pt x="2991" y="2893"/>
                      <a:pt x="3292" y="2687"/>
                      <a:pt x="3203" y="2039"/>
                    </a:cubicBezTo>
                    <a:cubicBezTo>
                      <a:pt x="3168" y="1825"/>
                      <a:pt x="3084" y="1611"/>
                      <a:pt x="2965" y="1444"/>
                    </a:cubicBezTo>
                    <a:cubicBezTo>
                      <a:pt x="2507" y="585"/>
                      <a:pt x="1552" y="1"/>
                      <a:pt x="8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3" name="Google Shape;3943;p42"/>
              <p:cNvSpPr/>
              <p:nvPr/>
            </p:nvSpPr>
            <p:spPr>
              <a:xfrm>
                <a:off x="3331013" y="4876180"/>
                <a:ext cx="53047" cy="131027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2843" extrusionOk="0">
                    <a:moveTo>
                      <a:pt x="417" y="0"/>
                    </a:moveTo>
                    <a:cubicBezTo>
                      <a:pt x="0" y="0"/>
                      <a:pt x="73" y="1500"/>
                      <a:pt x="126" y="1788"/>
                    </a:cubicBezTo>
                    <a:cubicBezTo>
                      <a:pt x="186" y="2169"/>
                      <a:pt x="269" y="2669"/>
                      <a:pt x="567" y="2812"/>
                    </a:cubicBezTo>
                    <a:cubicBezTo>
                      <a:pt x="606" y="2833"/>
                      <a:pt x="644" y="2843"/>
                      <a:pt x="679" y="2843"/>
                    </a:cubicBezTo>
                    <a:cubicBezTo>
                      <a:pt x="845" y="2843"/>
                      <a:pt x="960" y="2629"/>
                      <a:pt x="1019" y="2384"/>
                    </a:cubicBezTo>
                    <a:cubicBezTo>
                      <a:pt x="1150" y="1776"/>
                      <a:pt x="1067" y="860"/>
                      <a:pt x="781" y="336"/>
                    </a:cubicBezTo>
                    <a:cubicBezTo>
                      <a:pt x="734" y="229"/>
                      <a:pt x="662" y="133"/>
                      <a:pt x="579" y="62"/>
                    </a:cubicBezTo>
                    <a:cubicBezTo>
                      <a:pt x="518" y="20"/>
                      <a:pt x="465" y="0"/>
                      <a:pt x="4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44" name="Google Shape;3944;p42"/>
          <p:cNvGrpSpPr/>
          <p:nvPr/>
        </p:nvGrpSpPr>
        <p:grpSpPr>
          <a:xfrm>
            <a:off x="1164832" y="372168"/>
            <a:ext cx="1528855" cy="668241"/>
            <a:chOff x="1164832" y="372168"/>
            <a:chExt cx="1528855" cy="668241"/>
          </a:xfrm>
        </p:grpSpPr>
        <p:grpSp>
          <p:nvGrpSpPr>
            <p:cNvPr id="3945" name="Google Shape;3945;p42"/>
            <p:cNvGrpSpPr/>
            <p:nvPr/>
          </p:nvGrpSpPr>
          <p:grpSpPr>
            <a:xfrm flipH="1">
              <a:off x="1164832" y="541270"/>
              <a:ext cx="458290" cy="221389"/>
              <a:chOff x="1936675" y="1017200"/>
              <a:chExt cx="253325" cy="122375"/>
            </a:xfrm>
          </p:grpSpPr>
          <p:sp>
            <p:nvSpPr>
              <p:cNvPr id="3946" name="Google Shape;3946;p42"/>
              <p:cNvSpPr/>
              <p:nvPr/>
            </p:nvSpPr>
            <p:spPr>
              <a:xfrm>
                <a:off x="1936675" y="1017200"/>
                <a:ext cx="253325" cy="122375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4895" extrusionOk="0">
                    <a:moveTo>
                      <a:pt x="5882" y="1"/>
                    </a:moveTo>
                    <a:cubicBezTo>
                      <a:pt x="4227" y="1"/>
                      <a:pt x="2787" y="1227"/>
                      <a:pt x="2096" y="1941"/>
                    </a:cubicBezTo>
                    <a:cubicBezTo>
                      <a:pt x="1703" y="1572"/>
                      <a:pt x="1096" y="1120"/>
                      <a:pt x="394" y="965"/>
                    </a:cubicBezTo>
                    <a:cubicBezTo>
                      <a:pt x="1" y="1917"/>
                      <a:pt x="1" y="2977"/>
                      <a:pt x="394" y="3930"/>
                    </a:cubicBezTo>
                    <a:cubicBezTo>
                      <a:pt x="1096" y="3787"/>
                      <a:pt x="1703" y="3322"/>
                      <a:pt x="2096" y="2953"/>
                    </a:cubicBezTo>
                    <a:cubicBezTo>
                      <a:pt x="2787" y="3668"/>
                      <a:pt x="4227" y="4894"/>
                      <a:pt x="5882" y="4894"/>
                    </a:cubicBezTo>
                    <a:cubicBezTo>
                      <a:pt x="8240" y="4894"/>
                      <a:pt x="10133" y="2453"/>
                      <a:pt x="10133" y="2453"/>
                    </a:cubicBezTo>
                    <a:cubicBezTo>
                      <a:pt x="10133" y="2453"/>
                      <a:pt x="8240" y="1"/>
                      <a:pt x="5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7" name="Google Shape;3947;p42"/>
              <p:cNvSpPr/>
              <p:nvPr/>
            </p:nvSpPr>
            <p:spPr>
              <a:xfrm>
                <a:off x="2003050" y="1056500"/>
                <a:ext cx="8932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1870" extrusionOk="0">
                    <a:moveTo>
                      <a:pt x="1787" y="0"/>
                    </a:moveTo>
                    <a:cubicBezTo>
                      <a:pt x="799" y="0"/>
                      <a:pt x="1" y="941"/>
                      <a:pt x="1" y="941"/>
                    </a:cubicBezTo>
                    <a:cubicBezTo>
                      <a:pt x="1" y="941"/>
                      <a:pt x="799" y="1869"/>
                      <a:pt x="1787" y="1869"/>
                    </a:cubicBezTo>
                    <a:cubicBezTo>
                      <a:pt x="2775" y="1869"/>
                      <a:pt x="3573" y="941"/>
                      <a:pt x="3573" y="941"/>
                    </a:cubicBezTo>
                    <a:cubicBezTo>
                      <a:pt x="3573" y="941"/>
                      <a:pt x="2775" y="0"/>
                      <a:pt x="1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42"/>
              <p:cNvSpPr/>
              <p:nvPr/>
            </p:nvSpPr>
            <p:spPr>
              <a:xfrm>
                <a:off x="2122725" y="1031200"/>
                <a:ext cx="67275" cy="94375"/>
              </a:xfrm>
              <a:custGeom>
                <a:avLst/>
                <a:gdLst/>
                <a:ahLst/>
                <a:cxnLst/>
                <a:rect l="l" t="t" r="r" b="b"/>
                <a:pathLst>
                  <a:path w="2691" h="3775" extrusionOk="0">
                    <a:moveTo>
                      <a:pt x="464" y="0"/>
                    </a:moveTo>
                    <a:cubicBezTo>
                      <a:pt x="0" y="1215"/>
                      <a:pt x="0" y="2560"/>
                      <a:pt x="464" y="3774"/>
                    </a:cubicBezTo>
                    <a:cubicBezTo>
                      <a:pt x="1310" y="3286"/>
                      <a:pt x="2072" y="2655"/>
                      <a:pt x="2691" y="1893"/>
                    </a:cubicBezTo>
                    <a:cubicBezTo>
                      <a:pt x="2072" y="1131"/>
                      <a:pt x="1310" y="488"/>
                      <a:pt x="464" y="0"/>
                    </a:cubicBezTo>
                    <a:close/>
                  </a:path>
                </a:pathLst>
              </a:custGeom>
              <a:solidFill>
                <a:srgbClr val="FFFFFF">
                  <a:alpha val="63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42"/>
              <p:cNvSpPr/>
              <p:nvPr/>
            </p:nvSpPr>
            <p:spPr>
              <a:xfrm>
                <a:off x="2142350" y="1059475"/>
                <a:ext cx="18500" cy="15650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26" extrusionOk="0">
                    <a:moveTo>
                      <a:pt x="322" y="0"/>
                    </a:moveTo>
                    <a:cubicBezTo>
                      <a:pt x="132" y="12"/>
                      <a:pt x="1" y="179"/>
                      <a:pt x="13" y="369"/>
                    </a:cubicBezTo>
                    <a:cubicBezTo>
                      <a:pt x="42" y="531"/>
                      <a:pt x="181" y="625"/>
                      <a:pt x="322" y="625"/>
                    </a:cubicBezTo>
                    <a:cubicBezTo>
                      <a:pt x="409" y="625"/>
                      <a:pt x="497" y="589"/>
                      <a:pt x="561" y="512"/>
                    </a:cubicBezTo>
                    <a:cubicBezTo>
                      <a:pt x="739" y="310"/>
                      <a:pt x="596" y="0"/>
                      <a:pt x="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42"/>
              <p:cNvSpPr/>
              <p:nvPr/>
            </p:nvSpPr>
            <p:spPr>
              <a:xfrm>
                <a:off x="2146375" y="1066625"/>
                <a:ext cx="895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358" h="286" extrusionOk="0">
                    <a:moveTo>
                      <a:pt x="179" y="0"/>
                    </a:moveTo>
                    <a:cubicBezTo>
                      <a:pt x="90" y="0"/>
                      <a:pt x="1" y="48"/>
                      <a:pt x="19" y="143"/>
                    </a:cubicBezTo>
                    <a:cubicBezTo>
                      <a:pt x="1" y="238"/>
                      <a:pt x="90" y="286"/>
                      <a:pt x="179" y="286"/>
                    </a:cubicBezTo>
                    <a:cubicBezTo>
                      <a:pt x="269" y="286"/>
                      <a:pt x="358" y="238"/>
                      <a:pt x="340" y="143"/>
                    </a:cubicBezTo>
                    <a:cubicBezTo>
                      <a:pt x="358" y="48"/>
                      <a:pt x="269" y="0"/>
                      <a:pt x="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51" name="Google Shape;3951;p42"/>
            <p:cNvGrpSpPr/>
            <p:nvPr/>
          </p:nvGrpSpPr>
          <p:grpSpPr>
            <a:xfrm flipH="1">
              <a:off x="1759387" y="372168"/>
              <a:ext cx="380899" cy="184003"/>
              <a:chOff x="1936675" y="1017200"/>
              <a:chExt cx="253325" cy="122375"/>
            </a:xfrm>
          </p:grpSpPr>
          <p:sp>
            <p:nvSpPr>
              <p:cNvPr id="3952" name="Google Shape;3952;p42"/>
              <p:cNvSpPr/>
              <p:nvPr/>
            </p:nvSpPr>
            <p:spPr>
              <a:xfrm>
                <a:off x="1936675" y="1017200"/>
                <a:ext cx="253325" cy="122375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4895" extrusionOk="0">
                    <a:moveTo>
                      <a:pt x="5882" y="1"/>
                    </a:moveTo>
                    <a:cubicBezTo>
                      <a:pt x="4227" y="1"/>
                      <a:pt x="2787" y="1227"/>
                      <a:pt x="2096" y="1941"/>
                    </a:cubicBezTo>
                    <a:cubicBezTo>
                      <a:pt x="1703" y="1572"/>
                      <a:pt x="1096" y="1120"/>
                      <a:pt x="394" y="965"/>
                    </a:cubicBezTo>
                    <a:cubicBezTo>
                      <a:pt x="1" y="1917"/>
                      <a:pt x="1" y="2977"/>
                      <a:pt x="394" y="3930"/>
                    </a:cubicBezTo>
                    <a:cubicBezTo>
                      <a:pt x="1096" y="3787"/>
                      <a:pt x="1703" y="3322"/>
                      <a:pt x="2096" y="2953"/>
                    </a:cubicBezTo>
                    <a:cubicBezTo>
                      <a:pt x="2787" y="3668"/>
                      <a:pt x="4227" y="4894"/>
                      <a:pt x="5882" y="4894"/>
                    </a:cubicBezTo>
                    <a:cubicBezTo>
                      <a:pt x="8240" y="4894"/>
                      <a:pt x="10133" y="2453"/>
                      <a:pt x="10133" y="2453"/>
                    </a:cubicBezTo>
                    <a:cubicBezTo>
                      <a:pt x="10133" y="2453"/>
                      <a:pt x="8240" y="1"/>
                      <a:pt x="5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42"/>
              <p:cNvSpPr/>
              <p:nvPr/>
            </p:nvSpPr>
            <p:spPr>
              <a:xfrm>
                <a:off x="2003050" y="1056500"/>
                <a:ext cx="8932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1870" extrusionOk="0">
                    <a:moveTo>
                      <a:pt x="1787" y="0"/>
                    </a:moveTo>
                    <a:cubicBezTo>
                      <a:pt x="799" y="0"/>
                      <a:pt x="1" y="941"/>
                      <a:pt x="1" y="941"/>
                    </a:cubicBezTo>
                    <a:cubicBezTo>
                      <a:pt x="1" y="941"/>
                      <a:pt x="799" y="1869"/>
                      <a:pt x="1787" y="1869"/>
                    </a:cubicBezTo>
                    <a:cubicBezTo>
                      <a:pt x="2775" y="1869"/>
                      <a:pt x="3573" y="941"/>
                      <a:pt x="3573" y="941"/>
                    </a:cubicBezTo>
                    <a:cubicBezTo>
                      <a:pt x="3573" y="941"/>
                      <a:pt x="2775" y="0"/>
                      <a:pt x="1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42"/>
              <p:cNvSpPr/>
              <p:nvPr/>
            </p:nvSpPr>
            <p:spPr>
              <a:xfrm>
                <a:off x="2122725" y="1031200"/>
                <a:ext cx="67275" cy="94375"/>
              </a:xfrm>
              <a:custGeom>
                <a:avLst/>
                <a:gdLst/>
                <a:ahLst/>
                <a:cxnLst/>
                <a:rect l="l" t="t" r="r" b="b"/>
                <a:pathLst>
                  <a:path w="2691" h="3775" extrusionOk="0">
                    <a:moveTo>
                      <a:pt x="464" y="0"/>
                    </a:moveTo>
                    <a:cubicBezTo>
                      <a:pt x="0" y="1215"/>
                      <a:pt x="0" y="2560"/>
                      <a:pt x="464" y="3774"/>
                    </a:cubicBezTo>
                    <a:cubicBezTo>
                      <a:pt x="1310" y="3286"/>
                      <a:pt x="2072" y="2655"/>
                      <a:pt x="2691" y="1893"/>
                    </a:cubicBezTo>
                    <a:cubicBezTo>
                      <a:pt x="2072" y="1131"/>
                      <a:pt x="1310" y="488"/>
                      <a:pt x="464" y="0"/>
                    </a:cubicBezTo>
                    <a:close/>
                  </a:path>
                </a:pathLst>
              </a:custGeom>
              <a:solidFill>
                <a:srgbClr val="FFFFFF">
                  <a:alpha val="63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42"/>
              <p:cNvSpPr/>
              <p:nvPr/>
            </p:nvSpPr>
            <p:spPr>
              <a:xfrm>
                <a:off x="2142350" y="1059475"/>
                <a:ext cx="18500" cy="15650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26" extrusionOk="0">
                    <a:moveTo>
                      <a:pt x="322" y="0"/>
                    </a:moveTo>
                    <a:cubicBezTo>
                      <a:pt x="132" y="12"/>
                      <a:pt x="1" y="179"/>
                      <a:pt x="13" y="369"/>
                    </a:cubicBezTo>
                    <a:cubicBezTo>
                      <a:pt x="42" y="531"/>
                      <a:pt x="181" y="625"/>
                      <a:pt x="322" y="625"/>
                    </a:cubicBezTo>
                    <a:cubicBezTo>
                      <a:pt x="409" y="625"/>
                      <a:pt x="497" y="589"/>
                      <a:pt x="561" y="512"/>
                    </a:cubicBezTo>
                    <a:cubicBezTo>
                      <a:pt x="739" y="310"/>
                      <a:pt x="596" y="0"/>
                      <a:pt x="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6" name="Google Shape;3956;p42"/>
              <p:cNvSpPr/>
              <p:nvPr/>
            </p:nvSpPr>
            <p:spPr>
              <a:xfrm>
                <a:off x="2146375" y="1066625"/>
                <a:ext cx="895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358" h="286" extrusionOk="0">
                    <a:moveTo>
                      <a:pt x="179" y="0"/>
                    </a:moveTo>
                    <a:cubicBezTo>
                      <a:pt x="90" y="0"/>
                      <a:pt x="1" y="48"/>
                      <a:pt x="19" y="143"/>
                    </a:cubicBezTo>
                    <a:cubicBezTo>
                      <a:pt x="1" y="238"/>
                      <a:pt x="90" y="286"/>
                      <a:pt x="179" y="286"/>
                    </a:cubicBezTo>
                    <a:cubicBezTo>
                      <a:pt x="269" y="286"/>
                      <a:pt x="358" y="238"/>
                      <a:pt x="340" y="143"/>
                    </a:cubicBezTo>
                    <a:cubicBezTo>
                      <a:pt x="358" y="48"/>
                      <a:pt x="269" y="0"/>
                      <a:pt x="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57" name="Google Shape;3957;p42"/>
            <p:cNvGrpSpPr/>
            <p:nvPr/>
          </p:nvGrpSpPr>
          <p:grpSpPr>
            <a:xfrm flipH="1">
              <a:off x="1682062" y="856405"/>
              <a:ext cx="380899" cy="184003"/>
              <a:chOff x="1936675" y="1017200"/>
              <a:chExt cx="253325" cy="122375"/>
            </a:xfrm>
          </p:grpSpPr>
          <p:sp>
            <p:nvSpPr>
              <p:cNvPr id="3958" name="Google Shape;3958;p42"/>
              <p:cNvSpPr/>
              <p:nvPr/>
            </p:nvSpPr>
            <p:spPr>
              <a:xfrm>
                <a:off x="1936675" y="1017200"/>
                <a:ext cx="253325" cy="122375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4895" extrusionOk="0">
                    <a:moveTo>
                      <a:pt x="5882" y="1"/>
                    </a:moveTo>
                    <a:cubicBezTo>
                      <a:pt x="4227" y="1"/>
                      <a:pt x="2787" y="1227"/>
                      <a:pt x="2096" y="1941"/>
                    </a:cubicBezTo>
                    <a:cubicBezTo>
                      <a:pt x="1703" y="1572"/>
                      <a:pt x="1096" y="1120"/>
                      <a:pt x="394" y="965"/>
                    </a:cubicBezTo>
                    <a:cubicBezTo>
                      <a:pt x="1" y="1917"/>
                      <a:pt x="1" y="2977"/>
                      <a:pt x="394" y="3930"/>
                    </a:cubicBezTo>
                    <a:cubicBezTo>
                      <a:pt x="1096" y="3787"/>
                      <a:pt x="1703" y="3322"/>
                      <a:pt x="2096" y="2953"/>
                    </a:cubicBezTo>
                    <a:cubicBezTo>
                      <a:pt x="2787" y="3668"/>
                      <a:pt x="4227" y="4894"/>
                      <a:pt x="5882" y="4894"/>
                    </a:cubicBezTo>
                    <a:cubicBezTo>
                      <a:pt x="8240" y="4894"/>
                      <a:pt x="10133" y="2453"/>
                      <a:pt x="10133" y="2453"/>
                    </a:cubicBezTo>
                    <a:cubicBezTo>
                      <a:pt x="10133" y="2453"/>
                      <a:pt x="8240" y="1"/>
                      <a:pt x="5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9" name="Google Shape;3959;p42"/>
              <p:cNvSpPr/>
              <p:nvPr/>
            </p:nvSpPr>
            <p:spPr>
              <a:xfrm>
                <a:off x="2003050" y="1056500"/>
                <a:ext cx="8932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1870" extrusionOk="0">
                    <a:moveTo>
                      <a:pt x="1787" y="0"/>
                    </a:moveTo>
                    <a:cubicBezTo>
                      <a:pt x="799" y="0"/>
                      <a:pt x="1" y="941"/>
                      <a:pt x="1" y="941"/>
                    </a:cubicBezTo>
                    <a:cubicBezTo>
                      <a:pt x="1" y="941"/>
                      <a:pt x="799" y="1869"/>
                      <a:pt x="1787" y="1869"/>
                    </a:cubicBezTo>
                    <a:cubicBezTo>
                      <a:pt x="2775" y="1869"/>
                      <a:pt x="3573" y="941"/>
                      <a:pt x="3573" y="941"/>
                    </a:cubicBezTo>
                    <a:cubicBezTo>
                      <a:pt x="3573" y="941"/>
                      <a:pt x="2775" y="0"/>
                      <a:pt x="1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0" name="Google Shape;3960;p42"/>
              <p:cNvSpPr/>
              <p:nvPr/>
            </p:nvSpPr>
            <p:spPr>
              <a:xfrm>
                <a:off x="2122725" y="1031200"/>
                <a:ext cx="67275" cy="94375"/>
              </a:xfrm>
              <a:custGeom>
                <a:avLst/>
                <a:gdLst/>
                <a:ahLst/>
                <a:cxnLst/>
                <a:rect l="l" t="t" r="r" b="b"/>
                <a:pathLst>
                  <a:path w="2691" h="3775" extrusionOk="0">
                    <a:moveTo>
                      <a:pt x="464" y="0"/>
                    </a:moveTo>
                    <a:cubicBezTo>
                      <a:pt x="0" y="1215"/>
                      <a:pt x="0" y="2560"/>
                      <a:pt x="464" y="3774"/>
                    </a:cubicBezTo>
                    <a:cubicBezTo>
                      <a:pt x="1310" y="3286"/>
                      <a:pt x="2072" y="2655"/>
                      <a:pt x="2691" y="1893"/>
                    </a:cubicBezTo>
                    <a:cubicBezTo>
                      <a:pt x="2072" y="1131"/>
                      <a:pt x="1310" y="488"/>
                      <a:pt x="464" y="0"/>
                    </a:cubicBezTo>
                    <a:close/>
                  </a:path>
                </a:pathLst>
              </a:custGeom>
              <a:solidFill>
                <a:srgbClr val="FFFFFF">
                  <a:alpha val="63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1" name="Google Shape;3961;p42"/>
              <p:cNvSpPr/>
              <p:nvPr/>
            </p:nvSpPr>
            <p:spPr>
              <a:xfrm>
                <a:off x="2142350" y="1059475"/>
                <a:ext cx="18500" cy="15650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26" extrusionOk="0">
                    <a:moveTo>
                      <a:pt x="322" y="0"/>
                    </a:moveTo>
                    <a:cubicBezTo>
                      <a:pt x="132" y="12"/>
                      <a:pt x="1" y="179"/>
                      <a:pt x="13" y="369"/>
                    </a:cubicBezTo>
                    <a:cubicBezTo>
                      <a:pt x="42" y="531"/>
                      <a:pt x="181" y="625"/>
                      <a:pt x="322" y="625"/>
                    </a:cubicBezTo>
                    <a:cubicBezTo>
                      <a:pt x="409" y="625"/>
                      <a:pt x="497" y="589"/>
                      <a:pt x="561" y="512"/>
                    </a:cubicBezTo>
                    <a:cubicBezTo>
                      <a:pt x="739" y="310"/>
                      <a:pt x="596" y="0"/>
                      <a:pt x="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2" name="Google Shape;3962;p42"/>
              <p:cNvSpPr/>
              <p:nvPr/>
            </p:nvSpPr>
            <p:spPr>
              <a:xfrm>
                <a:off x="2146375" y="1066625"/>
                <a:ext cx="895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358" h="286" extrusionOk="0">
                    <a:moveTo>
                      <a:pt x="179" y="0"/>
                    </a:moveTo>
                    <a:cubicBezTo>
                      <a:pt x="90" y="0"/>
                      <a:pt x="1" y="48"/>
                      <a:pt x="19" y="143"/>
                    </a:cubicBezTo>
                    <a:cubicBezTo>
                      <a:pt x="1" y="238"/>
                      <a:pt x="90" y="286"/>
                      <a:pt x="179" y="286"/>
                    </a:cubicBezTo>
                    <a:cubicBezTo>
                      <a:pt x="269" y="286"/>
                      <a:pt x="358" y="238"/>
                      <a:pt x="340" y="143"/>
                    </a:cubicBezTo>
                    <a:cubicBezTo>
                      <a:pt x="358" y="48"/>
                      <a:pt x="269" y="0"/>
                      <a:pt x="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63" name="Google Shape;3963;p42"/>
            <p:cNvGrpSpPr/>
            <p:nvPr/>
          </p:nvGrpSpPr>
          <p:grpSpPr>
            <a:xfrm flipH="1">
              <a:off x="2312787" y="743843"/>
              <a:ext cx="380899" cy="184003"/>
              <a:chOff x="1936675" y="1017200"/>
              <a:chExt cx="253325" cy="122375"/>
            </a:xfrm>
          </p:grpSpPr>
          <p:sp>
            <p:nvSpPr>
              <p:cNvPr id="3964" name="Google Shape;3964;p42"/>
              <p:cNvSpPr/>
              <p:nvPr/>
            </p:nvSpPr>
            <p:spPr>
              <a:xfrm>
                <a:off x="1936675" y="1017200"/>
                <a:ext cx="253325" cy="122375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4895" extrusionOk="0">
                    <a:moveTo>
                      <a:pt x="5882" y="1"/>
                    </a:moveTo>
                    <a:cubicBezTo>
                      <a:pt x="4227" y="1"/>
                      <a:pt x="2787" y="1227"/>
                      <a:pt x="2096" y="1941"/>
                    </a:cubicBezTo>
                    <a:cubicBezTo>
                      <a:pt x="1703" y="1572"/>
                      <a:pt x="1096" y="1120"/>
                      <a:pt x="394" y="965"/>
                    </a:cubicBezTo>
                    <a:cubicBezTo>
                      <a:pt x="1" y="1917"/>
                      <a:pt x="1" y="2977"/>
                      <a:pt x="394" y="3930"/>
                    </a:cubicBezTo>
                    <a:cubicBezTo>
                      <a:pt x="1096" y="3787"/>
                      <a:pt x="1703" y="3322"/>
                      <a:pt x="2096" y="2953"/>
                    </a:cubicBezTo>
                    <a:cubicBezTo>
                      <a:pt x="2787" y="3668"/>
                      <a:pt x="4227" y="4894"/>
                      <a:pt x="5882" y="4894"/>
                    </a:cubicBezTo>
                    <a:cubicBezTo>
                      <a:pt x="8240" y="4894"/>
                      <a:pt x="10133" y="2453"/>
                      <a:pt x="10133" y="2453"/>
                    </a:cubicBezTo>
                    <a:cubicBezTo>
                      <a:pt x="10133" y="2453"/>
                      <a:pt x="8240" y="1"/>
                      <a:pt x="5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5" name="Google Shape;3965;p42"/>
              <p:cNvSpPr/>
              <p:nvPr/>
            </p:nvSpPr>
            <p:spPr>
              <a:xfrm>
                <a:off x="2003050" y="1056500"/>
                <a:ext cx="8932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1870" extrusionOk="0">
                    <a:moveTo>
                      <a:pt x="1787" y="0"/>
                    </a:moveTo>
                    <a:cubicBezTo>
                      <a:pt x="799" y="0"/>
                      <a:pt x="1" y="941"/>
                      <a:pt x="1" y="941"/>
                    </a:cubicBezTo>
                    <a:cubicBezTo>
                      <a:pt x="1" y="941"/>
                      <a:pt x="799" y="1869"/>
                      <a:pt x="1787" y="1869"/>
                    </a:cubicBezTo>
                    <a:cubicBezTo>
                      <a:pt x="2775" y="1869"/>
                      <a:pt x="3573" y="941"/>
                      <a:pt x="3573" y="941"/>
                    </a:cubicBezTo>
                    <a:cubicBezTo>
                      <a:pt x="3573" y="941"/>
                      <a:pt x="2775" y="0"/>
                      <a:pt x="1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6" name="Google Shape;3966;p42"/>
              <p:cNvSpPr/>
              <p:nvPr/>
            </p:nvSpPr>
            <p:spPr>
              <a:xfrm>
                <a:off x="2122725" y="1031200"/>
                <a:ext cx="67275" cy="94375"/>
              </a:xfrm>
              <a:custGeom>
                <a:avLst/>
                <a:gdLst/>
                <a:ahLst/>
                <a:cxnLst/>
                <a:rect l="l" t="t" r="r" b="b"/>
                <a:pathLst>
                  <a:path w="2691" h="3775" extrusionOk="0">
                    <a:moveTo>
                      <a:pt x="464" y="0"/>
                    </a:moveTo>
                    <a:cubicBezTo>
                      <a:pt x="0" y="1215"/>
                      <a:pt x="0" y="2560"/>
                      <a:pt x="464" y="3774"/>
                    </a:cubicBezTo>
                    <a:cubicBezTo>
                      <a:pt x="1310" y="3286"/>
                      <a:pt x="2072" y="2655"/>
                      <a:pt x="2691" y="1893"/>
                    </a:cubicBezTo>
                    <a:cubicBezTo>
                      <a:pt x="2072" y="1131"/>
                      <a:pt x="1310" y="488"/>
                      <a:pt x="464" y="0"/>
                    </a:cubicBezTo>
                    <a:close/>
                  </a:path>
                </a:pathLst>
              </a:custGeom>
              <a:solidFill>
                <a:srgbClr val="FFFFFF">
                  <a:alpha val="63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7" name="Google Shape;3967;p42"/>
              <p:cNvSpPr/>
              <p:nvPr/>
            </p:nvSpPr>
            <p:spPr>
              <a:xfrm>
                <a:off x="2142350" y="1059475"/>
                <a:ext cx="18500" cy="15650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26" extrusionOk="0">
                    <a:moveTo>
                      <a:pt x="322" y="0"/>
                    </a:moveTo>
                    <a:cubicBezTo>
                      <a:pt x="132" y="12"/>
                      <a:pt x="1" y="179"/>
                      <a:pt x="13" y="369"/>
                    </a:cubicBezTo>
                    <a:cubicBezTo>
                      <a:pt x="42" y="531"/>
                      <a:pt x="181" y="625"/>
                      <a:pt x="322" y="625"/>
                    </a:cubicBezTo>
                    <a:cubicBezTo>
                      <a:pt x="409" y="625"/>
                      <a:pt x="497" y="589"/>
                      <a:pt x="561" y="512"/>
                    </a:cubicBezTo>
                    <a:cubicBezTo>
                      <a:pt x="739" y="310"/>
                      <a:pt x="596" y="0"/>
                      <a:pt x="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8" name="Google Shape;3968;p42"/>
              <p:cNvSpPr/>
              <p:nvPr/>
            </p:nvSpPr>
            <p:spPr>
              <a:xfrm>
                <a:off x="2146375" y="1066625"/>
                <a:ext cx="895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358" h="286" extrusionOk="0">
                    <a:moveTo>
                      <a:pt x="179" y="0"/>
                    </a:moveTo>
                    <a:cubicBezTo>
                      <a:pt x="90" y="0"/>
                      <a:pt x="1" y="48"/>
                      <a:pt x="19" y="143"/>
                    </a:cubicBezTo>
                    <a:cubicBezTo>
                      <a:pt x="1" y="238"/>
                      <a:pt x="90" y="286"/>
                      <a:pt x="179" y="286"/>
                    </a:cubicBezTo>
                    <a:cubicBezTo>
                      <a:pt x="269" y="286"/>
                      <a:pt x="358" y="238"/>
                      <a:pt x="340" y="143"/>
                    </a:cubicBezTo>
                    <a:cubicBezTo>
                      <a:pt x="358" y="48"/>
                      <a:pt x="269" y="0"/>
                      <a:pt x="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69" name="Google Shape;3969;p42"/>
          <p:cNvGrpSpPr/>
          <p:nvPr/>
        </p:nvGrpSpPr>
        <p:grpSpPr>
          <a:xfrm>
            <a:off x="7585082" y="1194493"/>
            <a:ext cx="975455" cy="668241"/>
            <a:chOff x="7282357" y="980643"/>
            <a:chExt cx="975455" cy="668241"/>
          </a:xfrm>
        </p:grpSpPr>
        <p:grpSp>
          <p:nvGrpSpPr>
            <p:cNvPr id="3970" name="Google Shape;3970;p42"/>
            <p:cNvGrpSpPr/>
            <p:nvPr/>
          </p:nvGrpSpPr>
          <p:grpSpPr>
            <a:xfrm>
              <a:off x="7799522" y="1149745"/>
              <a:ext cx="458290" cy="221389"/>
              <a:chOff x="1936675" y="1017200"/>
              <a:chExt cx="253325" cy="122375"/>
            </a:xfrm>
          </p:grpSpPr>
          <p:sp>
            <p:nvSpPr>
              <p:cNvPr id="3971" name="Google Shape;3971;p42"/>
              <p:cNvSpPr/>
              <p:nvPr/>
            </p:nvSpPr>
            <p:spPr>
              <a:xfrm>
                <a:off x="1936675" y="1017200"/>
                <a:ext cx="253325" cy="122375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4895" extrusionOk="0">
                    <a:moveTo>
                      <a:pt x="5882" y="1"/>
                    </a:moveTo>
                    <a:cubicBezTo>
                      <a:pt x="4227" y="1"/>
                      <a:pt x="2787" y="1227"/>
                      <a:pt x="2096" y="1941"/>
                    </a:cubicBezTo>
                    <a:cubicBezTo>
                      <a:pt x="1703" y="1572"/>
                      <a:pt x="1096" y="1120"/>
                      <a:pt x="394" y="965"/>
                    </a:cubicBezTo>
                    <a:cubicBezTo>
                      <a:pt x="1" y="1917"/>
                      <a:pt x="1" y="2977"/>
                      <a:pt x="394" y="3930"/>
                    </a:cubicBezTo>
                    <a:cubicBezTo>
                      <a:pt x="1096" y="3787"/>
                      <a:pt x="1703" y="3322"/>
                      <a:pt x="2096" y="2953"/>
                    </a:cubicBezTo>
                    <a:cubicBezTo>
                      <a:pt x="2787" y="3668"/>
                      <a:pt x="4227" y="4894"/>
                      <a:pt x="5882" y="4894"/>
                    </a:cubicBezTo>
                    <a:cubicBezTo>
                      <a:pt x="8240" y="4894"/>
                      <a:pt x="10133" y="2453"/>
                      <a:pt x="10133" y="2453"/>
                    </a:cubicBezTo>
                    <a:cubicBezTo>
                      <a:pt x="10133" y="2453"/>
                      <a:pt x="8240" y="1"/>
                      <a:pt x="5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2" name="Google Shape;3972;p42"/>
              <p:cNvSpPr/>
              <p:nvPr/>
            </p:nvSpPr>
            <p:spPr>
              <a:xfrm>
                <a:off x="2003050" y="1056500"/>
                <a:ext cx="8932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1870" extrusionOk="0">
                    <a:moveTo>
                      <a:pt x="1787" y="0"/>
                    </a:moveTo>
                    <a:cubicBezTo>
                      <a:pt x="799" y="0"/>
                      <a:pt x="1" y="941"/>
                      <a:pt x="1" y="941"/>
                    </a:cubicBezTo>
                    <a:cubicBezTo>
                      <a:pt x="1" y="941"/>
                      <a:pt x="799" y="1869"/>
                      <a:pt x="1787" y="1869"/>
                    </a:cubicBezTo>
                    <a:cubicBezTo>
                      <a:pt x="2775" y="1869"/>
                      <a:pt x="3573" y="941"/>
                      <a:pt x="3573" y="941"/>
                    </a:cubicBezTo>
                    <a:cubicBezTo>
                      <a:pt x="3573" y="941"/>
                      <a:pt x="2775" y="0"/>
                      <a:pt x="1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3" name="Google Shape;3973;p42"/>
              <p:cNvSpPr/>
              <p:nvPr/>
            </p:nvSpPr>
            <p:spPr>
              <a:xfrm>
                <a:off x="2122725" y="1031200"/>
                <a:ext cx="67275" cy="94375"/>
              </a:xfrm>
              <a:custGeom>
                <a:avLst/>
                <a:gdLst/>
                <a:ahLst/>
                <a:cxnLst/>
                <a:rect l="l" t="t" r="r" b="b"/>
                <a:pathLst>
                  <a:path w="2691" h="3775" extrusionOk="0">
                    <a:moveTo>
                      <a:pt x="464" y="0"/>
                    </a:moveTo>
                    <a:cubicBezTo>
                      <a:pt x="0" y="1215"/>
                      <a:pt x="0" y="2560"/>
                      <a:pt x="464" y="3774"/>
                    </a:cubicBezTo>
                    <a:cubicBezTo>
                      <a:pt x="1310" y="3286"/>
                      <a:pt x="2072" y="2655"/>
                      <a:pt x="2691" y="1893"/>
                    </a:cubicBezTo>
                    <a:cubicBezTo>
                      <a:pt x="2072" y="1131"/>
                      <a:pt x="1310" y="488"/>
                      <a:pt x="464" y="0"/>
                    </a:cubicBezTo>
                    <a:close/>
                  </a:path>
                </a:pathLst>
              </a:custGeom>
              <a:solidFill>
                <a:srgbClr val="FFFFFF">
                  <a:alpha val="63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4" name="Google Shape;3974;p42"/>
              <p:cNvSpPr/>
              <p:nvPr/>
            </p:nvSpPr>
            <p:spPr>
              <a:xfrm>
                <a:off x="2142350" y="1059475"/>
                <a:ext cx="18500" cy="15650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26" extrusionOk="0">
                    <a:moveTo>
                      <a:pt x="322" y="0"/>
                    </a:moveTo>
                    <a:cubicBezTo>
                      <a:pt x="132" y="12"/>
                      <a:pt x="1" y="179"/>
                      <a:pt x="13" y="369"/>
                    </a:cubicBezTo>
                    <a:cubicBezTo>
                      <a:pt x="42" y="531"/>
                      <a:pt x="181" y="625"/>
                      <a:pt x="322" y="625"/>
                    </a:cubicBezTo>
                    <a:cubicBezTo>
                      <a:pt x="409" y="625"/>
                      <a:pt x="497" y="589"/>
                      <a:pt x="561" y="512"/>
                    </a:cubicBezTo>
                    <a:cubicBezTo>
                      <a:pt x="739" y="310"/>
                      <a:pt x="596" y="0"/>
                      <a:pt x="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5" name="Google Shape;3975;p42"/>
              <p:cNvSpPr/>
              <p:nvPr/>
            </p:nvSpPr>
            <p:spPr>
              <a:xfrm>
                <a:off x="2146375" y="1066625"/>
                <a:ext cx="895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358" h="286" extrusionOk="0">
                    <a:moveTo>
                      <a:pt x="179" y="0"/>
                    </a:moveTo>
                    <a:cubicBezTo>
                      <a:pt x="90" y="0"/>
                      <a:pt x="1" y="48"/>
                      <a:pt x="19" y="143"/>
                    </a:cubicBezTo>
                    <a:cubicBezTo>
                      <a:pt x="1" y="238"/>
                      <a:pt x="90" y="286"/>
                      <a:pt x="179" y="286"/>
                    </a:cubicBezTo>
                    <a:cubicBezTo>
                      <a:pt x="269" y="286"/>
                      <a:pt x="358" y="238"/>
                      <a:pt x="340" y="143"/>
                    </a:cubicBezTo>
                    <a:cubicBezTo>
                      <a:pt x="358" y="48"/>
                      <a:pt x="269" y="0"/>
                      <a:pt x="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76" name="Google Shape;3976;p42"/>
            <p:cNvGrpSpPr/>
            <p:nvPr/>
          </p:nvGrpSpPr>
          <p:grpSpPr>
            <a:xfrm>
              <a:off x="7282357" y="980643"/>
              <a:ext cx="380899" cy="184003"/>
              <a:chOff x="1936675" y="1017200"/>
              <a:chExt cx="253325" cy="122375"/>
            </a:xfrm>
          </p:grpSpPr>
          <p:sp>
            <p:nvSpPr>
              <p:cNvPr id="3977" name="Google Shape;3977;p42"/>
              <p:cNvSpPr/>
              <p:nvPr/>
            </p:nvSpPr>
            <p:spPr>
              <a:xfrm>
                <a:off x="1936675" y="1017200"/>
                <a:ext cx="253325" cy="122375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4895" extrusionOk="0">
                    <a:moveTo>
                      <a:pt x="5882" y="1"/>
                    </a:moveTo>
                    <a:cubicBezTo>
                      <a:pt x="4227" y="1"/>
                      <a:pt x="2787" y="1227"/>
                      <a:pt x="2096" y="1941"/>
                    </a:cubicBezTo>
                    <a:cubicBezTo>
                      <a:pt x="1703" y="1572"/>
                      <a:pt x="1096" y="1120"/>
                      <a:pt x="394" y="965"/>
                    </a:cubicBezTo>
                    <a:cubicBezTo>
                      <a:pt x="1" y="1917"/>
                      <a:pt x="1" y="2977"/>
                      <a:pt x="394" y="3930"/>
                    </a:cubicBezTo>
                    <a:cubicBezTo>
                      <a:pt x="1096" y="3787"/>
                      <a:pt x="1703" y="3322"/>
                      <a:pt x="2096" y="2953"/>
                    </a:cubicBezTo>
                    <a:cubicBezTo>
                      <a:pt x="2787" y="3668"/>
                      <a:pt x="4227" y="4894"/>
                      <a:pt x="5882" y="4894"/>
                    </a:cubicBezTo>
                    <a:cubicBezTo>
                      <a:pt x="8240" y="4894"/>
                      <a:pt x="10133" y="2453"/>
                      <a:pt x="10133" y="2453"/>
                    </a:cubicBezTo>
                    <a:cubicBezTo>
                      <a:pt x="10133" y="2453"/>
                      <a:pt x="8240" y="1"/>
                      <a:pt x="5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8" name="Google Shape;3978;p42"/>
              <p:cNvSpPr/>
              <p:nvPr/>
            </p:nvSpPr>
            <p:spPr>
              <a:xfrm>
                <a:off x="2003050" y="1056500"/>
                <a:ext cx="8932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1870" extrusionOk="0">
                    <a:moveTo>
                      <a:pt x="1787" y="0"/>
                    </a:moveTo>
                    <a:cubicBezTo>
                      <a:pt x="799" y="0"/>
                      <a:pt x="1" y="941"/>
                      <a:pt x="1" y="941"/>
                    </a:cubicBezTo>
                    <a:cubicBezTo>
                      <a:pt x="1" y="941"/>
                      <a:pt x="799" y="1869"/>
                      <a:pt x="1787" y="1869"/>
                    </a:cubicBezTo>
                    <a:cubicBezTo>
                      <a:pt x="2775" y="1869"/>
                      <a:pt x="3573" y="941"/>
                      <a:pt x="3573" y="941"/>
                    </a:cubicBezTo>
                    <a:cubicBezTo>
                      <a:pt x="3573" y="941"/>
                      <a:pt x="2775" y="0"/>
                      <a:pt x="1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9" name="Google Shape;3979;p42"/>
              <p:cNvSpPr/>
              <p:nvPr/>
            </p:nvSpPr>
            <p:spPr>
              <a:xfrm>
                <a:off x="2122725" y="1031200"/>
                <a:ext cx="67275" cy="94375"/>
              </a:xfrm>
              <a:custGeom>
                <a:avLst/>
                <a:gdLst/>
                <a:ahLst/>
                <a:cxnLst/>
                <a:rect l="l" t="t" r="r" b="b"/>
                <a:pathLst>
                  <a:path w="2691" h="3775" extrusionOk="0">
                    <a:moveTo>
                      <a:pt x="464" y="0"/>
                    </a:moveTo>
                    <a:cubicBezTo>
                      <a:pt x="0" y="1215"/>
                      <a:pt x="0" y="2560"/>
                      <a:pt x="464" y="3774"/>
                    </a:cubicBezTo>
                    <a:cubicBezTo>
                      <a:pt x="1310" y="3286"/>
                      <a:pt x="2072" y="2655"/>
                      <a:pt x="2691" y="1893"/>
                    </a:cubicBezTo>
                    <a:cubicBezTo>
                      <a:pt x="2072" y="1131"/>
                      <a:pt x="1310" y="488"/>
                      <a:pt x="464" y="0"/>
                    </a:cubicBezTo>
                    <a:close/>
                  </a:path>
                </a:pathLst>
              </a:custGeom>
              <a:solidFill>
                <a:srgbClr val="FFFFFF">
                  <a:alpha val="63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0" name="Google Shape;3980;p42"/>
              <p:cNvSpPr/>
              <p:nvPr/>
            </p:nvSpPr>
            <p:spPr>
              <a:xfrm>
                <a:off x="2142350" y="1059475"/>
                <a:ext cx="18500" cy="15650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26" extrusionOk="0">
                    <a:moveTo>
                      <a:pt x="322" y="0"/>
                    </a:moveTo>
                    <a:cubicBezTo>
                      <a:pt x="132" y="12"/>
                      <a:pt x="1" y="179"/>
                      <a:pt x="13" y="369"/>
                    </a:cubicBezTo>
                    <a:cubicBezTo>
                      <a:pt x="42" y="531"/>
                      <a:pt x="181" y="625"/>
                      <a:pt x="322" y="625"/>
                    </a:cubicBezTo>
                    <a:cubicBezTo>
                      <a:pt x="409" y="625"/>
                      <a:pt x="497" y="589"/>
                      <a:pt x="561" y="512"/>
                    </a:cubicBezTo>
                    <a:cubicBezTo>
                      <a:pt x="739" y="310"/>
                      <a:pt x="596" y="0"/>
                      <a:pt x="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1" name="Google Shape;3981;p42"/>
              <p:cNvSpPr/>
              <p:nvPr/>
            </p:nvSpPr>
            <p:spPr>
              <a:xfrm>
                <a:off x="2146375" y="1066625"/>
                <a:ext cx="895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358" h="286" extrusionOk="0">
                    <a:moveTo>
                      <a:pt x="179" y="0"/>
                    </a:moveTo>
                    <a:cubicBezTo>
                      <a:pt x="90" y="0"/>
                      <a:pt x="1" y="48"/>
                      <a:pt x="19" y="143"/>
                    </a:cubicBezTo>
                    <a:cubicBezTo>
                      <a:pt x="1" y="238"/>
                      <a:pt x="90" y="286"/>
                      <a:pt x="179" y="286"/>
                    </a:cubicBezTo>
                    <a:cubicBezTo>
                      <a:pt x="269" y="286"/>
                      <a:pt x="358" y="238"/>
                      <a:pt x="340" y="143"/>
                    </a:cubicBezTo>
                    <a:cubicBezTo>
                      <a:pt x="358" y="48"/>
                      <a:pt x="269" y="0"/>
                      <a:pt x="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82" name="Google Shape;3982;p42"/>
            <p:cNvGrpSpPr/>
            <p:nvPr/>
          </p:nvGrpSpPr>
          <p:grpSpPr>
            <a:xfrm>
              <a:off x="7359682" y="1464880"/>
              <a:ext cx="380899" cy="184003"/>
              <a:chOff x="1936675" y="1017200"/>
              <a:chExt cx="253325" cy="122375"/>
            </a:xfrm>
          </p:grpSpPr>
          <p:sp>
            <p:nvSpPr>
              <p:cNvPr id="3983" name="Google Shape;3983;p42"/>
              <p:cNvSpPr/>
              <p:nvPr/>
            </p:nvSpPr>
            <p:spPr>
              <a:xfrm>
                <a:off x="1936675" y="1017200"/>
                <a:ext cx="253325" cy="122375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4895" extrusionOk="0">
                    <a:moveTo>
                      <a:pt x="5882" y="1"/>
                    </a:moveTo>
                    <a:cubicBezTo>
                      <a:pt x="4227" y="1"/>
                      <a:pt x="2787" y="1227"/>
                      <a:pt x="2096" y="1941"/>
                    </a:cubicBezTo>
                    <a:cubicBezTo>
                      <a:pt x="1703" y="1572"/>
                      <a:pt x="1096" y="1120"/>
                      <a:pt x="394" y="965"/>
                    </a:cubicBezTo>
                    <a:cubicBezTo>
                      <a:pt x="1" y="1917"/>
                      <a:pt x="1" y="2977"/>
                      <a:pt x="394" y="3930"/>
                    </a:cubicBezTo>
                    <a:cubicBezTo>
                      <a:pt x="1096" y="3787"/>
                      <a:pt x="1703" y="3322"/>
                      <a:pt x="2096" y="2953"/>
                    </a:cubicBezTo>
                    <a:cubicBezTo>
                      <a:pt x="2787" y="3668"/>
                      <a:pt x="4227" y="4894"/>
                      <a:pt x="5882" y="4894"/>
                    </a:cubicBezTo>
                    <a:cubicBezTo>
                      <a:pt x="8240" y="4894"/>
                      <a:pt x="10133" y="2453"/>
                      <a:pt x="10133" y="2453"/>
                    </a:cubicBezTo>
                    <a:cubicBezTo>
                      <a:pt x="10133" y="2453"/>
                      <a:pt x="8240" y="1"/>
                      <a:pt x="5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4" name="Google Shape;3984;p42"/>
              <p:cNvSpPr/>
              <p:nvPr/>
            </p:nvSpPr>
            <p:spPr>
              <a:xfrm>
                <a:off x="2003050" y="1056500"/>
                <a:ext cx="89325" cy="46750"/>
              </a:xfrm>
              <a:custGeom>
                <a:avLst/>
                <a:gdLst/>
                <a:ahLst/>
                <a:cxnLst/>
                <a:rect l="l" t="t" r="r" b="b"/>
                <a:pathLst>
                  <a:path w="3573" h="1870" extrusionOk="0">
                    <a:moveTo>
                      <a:pt x="1787" y="0"/>
                    </a:moveTo>
                    <a:cubicBezTo>
                      <a:pt x="799" y="0"/>
                      <a:pt x="1" y="941"/>
                      <a:pt x="1" y="941"/>
                    </a:cubicBezTo>
                    <a:cubicBezTo>
                      <a:pt x="1" y="941"/>
                      <a:pt x="799" y="1869"/>
                      <a:pt x="1787" y="1869"/>
                    </a:cubicBezTo>
                    <a:cubicBezTo>
                      <a:pt x="2775" y="1869"/>
                      <a:pt x="3573" y="941"/>
                      <a:pt x="3573" y="941"/>
                    </a:cubicBezTo>
                    <a:cubicBezTo>
                      <a:pt x="3573" y="941"/>
                      <a:pt x="2775" y="0"/>
                      <a:pt x="17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5" name="Google Shape;3985;p42"/>
              <p:cNvSpPr/>
              <p:nvPr/>
            </p:nvSpPr>
            <p:spPr>
              <a:xfrm>
                <a:off x="2122725" y="1031200"/>
                <a:ext cx="67275" cy="94375"/>
              </a:xfrm>
              <a:custGeom>
                <a:avLst/>
                <a:gdLst/>
                <a:ahLst/>
                <a:cxnLst/>
                <a:rect l="l" t="t" r="r" b="b"/>
                <a:pathLst>
                  <a:path w="2691" h="3775" extrusionOk="0">
                    <a:moveTo>
                      <a:pt x="464" y="0"/>
                    </a:moveTo>
                    <a:cubicBezTo>
                      <a:pt x="0" y="1215"/>
                      <a:pt x="0" y="2560"/>
                      <a:pt x="464" y="3774"/>
                    </a:cubicBezTo>
                    <a:cubicBezTo>
                      <a:pt x="1310" y="3286"/>
                      <a:pt x="2072" y="2655"/>
                      <a:pt x="2691" y="1893"/>
                    </a:cubicBezTo>
                    <a:cubicBezTo>
                      <a:pt x="2072" y="1131"/>
                      <a:pt x="1310" y="488"/>
                      <a:pt x="464" y="0"/>
                    </a:cubicBezTo>
                    <a:close/>
                  </a:path>
                </a:pathLst>
              </a:custGeom>
              <a:solidFill>
                <a:srgbClr val="FFFFFF">
                  <a:alpha val="63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6" name="Google Shape;3986;p42"/>
              <p:cNvSpPr/>
              <p:nvPr/>
            </p:nvSpPr>
            <p:spPr>
              <a:xfrm>
                <a:off x="2142350" y="1059475"/>
                <a:ext cx="18500" cy="15650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26" extrusionOk="0">
                    <a:moveTo>
                      <a:pt x="322" y="0"/>
                    </a:moveTo>
                    <a:cubicBezTo>
                      <a:pt x="132" y="12"/>
                      <a:pt x="1" y="179"/>
                      <a:pt x="13" y="369"/>
                    </a:cubicBezTo>
                    <a:cubicBezTo>
                      <a:pt x="42" y="531"/>
                      <a:pt x="181" y="625"/>
                      <a:pt x="322" y="625"/>
                    </a:cubicBezTo>
                    <a:cubicBezTo>
                      <a:pt x="409" y="625"/>
                      <a:pt x="497" y="589"/>
                      <a:pt x="561" y="512"/>
                    </a:cubicBezTo>
                    <a:cubicBezTo>
                      <a:pt x="739" y="310"/>
                      <a:pt x="596" y="0"/>
                      <a:pt x="3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7" name="Google Shape;3987;p42"/>
              <p:cNvSpPr/>
              <p:nvPr/>
            </p:nvSpPr>
            <p:spPr>
              <a:xfrm>
                <a:off x="2146375" y="1066625"/>
                <a:ext cx="895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358" h="286" extrusionOk="0">
                    <a:moveTo>
                      <a:pt x="179" y="0"/>
                    </a:moveTo>
                    <a:cubicBezTo>
                      <a:pt x="90" y="0"/>
                      <a:pt x="1" y="48"/>
                      <a:pt x="19" y="143"/>
                    </a:cubicBezTo>
                    <a:cubicBezTo>
                      <a:pt x="1" y="238"/>
                      <a:pt x="90" y="286"/>
                      <a:pt x="179" y="286"/>
                    </a:cubicBezTo>
                    <a:cubicBezTo>
                      <a:pt x="269" y="286"/>
                      <a:pt x="358" y="238"/>
                      <a:pt x="340" y="143"/>
                    </a:cubicBezTo>
                    <a:cubicBezTo>
                      <a:pt x="358" y="48"/>
                      <a:pt x="269" y="0"/>
                      <a:pt x="17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cean Acidification by Slidesgo">
  <a:themeElements>
    <a:clrScheme name="Simple Light">
      <a:dk1>
        <a:srgbClr val="FFFFFF"/>
      </a:dk1>
      <a:lt1>
        <a:srgbClr val="002782"/>
      </a:lt1>
      <a:dk2>
        <a:srgbClr val="011866"/>
      </a:dk2>
      <a:lt2>
        <a:srgbClr val="043CAF"/>
      </a:lt2>
      <a:accent1>
        <a:srgbClr val="028C8E"/>
      </a:accent1>
      <a:accent2>
        <a:srgbClr val="02CCDE"/>
      </a:accent2>
      <a:accent3>
        <a:srgbClr val="B62625"/>
      </a:accent3>
      <a:accent4>
        <a:srgbClr val="FE5B5C"/>
      </a:accent4>
      <a:accent5>
        <a:srgbClr val="FF8685"/>
      </a:accent5>
      <a:accent6>
        <a:srgbClr val="FABDE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On-screen Show (16:9)</PresentationFormat>
  <Paragraphs>16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Anaheim</vt:lpstr>
      <vt:lpstr>Archivo</vt:lpstr>
      <vt:lpstr>Arial</vt:lpstr>
      <vt:lpstr>Andika</vt:lpstr>
      <vt:lpstr>Bebas Neue</vt:lpstr>
      <vt:lpstr>Ocean Acidification by Slidesgo</vt:lpstr>
      <vt:lpstr>Aquathon</vt:lpstr>
      <vt:lpstr>Sujet</vt:lpstr>
      <vt:lpstr>Technologies</vt:lpstr>
      <vt:lpstr>Motivations</vt:lpstr>
      <vt:lpstr>Apprentissage</vt:lpstr>
      <vt:lpstr>Merci pour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Younes Benziane</dc:creator>
  <cp:lastModifiedBy>Younes Benziane</cp:lastModifiedBy>
  <cp:revision>2</cp:revision>
  <dcterms:modified xsi:type="dcterms:W3CDTF">2025-02-09T15:31:49Z</dcterms:modified>
</cp:coreProperties>
</file>