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5922-1E59-760D-C24F-9C93062CF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4F4FF-8A7C-6173-9D63-A1BACED7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7C80-C20B-F733-4FE6-A8A9B02D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A3D6-34A1-2A99-BA84-64A3F75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167B-B5BD-67C4-73A4-D8E0C73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CECC-82A3-EC18-EAAD-1A374B81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A0429-A4C4-1481-AE33-10FD0E0A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8840-7F71-EA33-3515-7039F76D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A89D-5953-9D72-C60F-486A348E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2EF8-B055-A79A-65B9-6634CEC0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0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1B950-BE67-0C40-423D-FBF192CAC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FB19F-06E1-A126-E03B-86158F72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5EAF-098E-FAB0-ECE0-5035EAE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5A0A-5995-882D-5F5A-44CA18A8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8CB9-0AB9-0653-4B4A-C8B60F94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3504-A5FF-EAD6-C675-08FE2EF3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1C09-4BAF-1CAB-A527-2D1BB339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B35C7-BF33-2524-188A-BBE83471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A76E-5C72-5B40-2AAF-081C5E8C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49A6-7D38-3104-592C-E8E4C5C9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A6D2-20DA-9D4C-7593-D6C42D86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7890-308E-9448-E5DE-093B3B325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F139-EC0C-C362-4738-4DF538C2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D6DE-94E3-4E2D-91F5-FF9BBF5A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BB187-27CA-622D-E20D-754325E9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5A68-556B-B310-121E-F21FFCD2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B22B-E35D-ACBC-742A-D0ECCB57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3F23-E297-E2D0-BECB-54844854A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7800-BE22-39F1-4FE3-849A91B6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EA1ED-2CFC-7D7D-DE05-FF677E96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CDDD-0AA3-D9D6-5E3C-DFB48EDB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10A-3091-069C-DBFF-3B7E6715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49144-A824-6379-BB64-0444D5E5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46424-C08B-A589-A652-96F6A7787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B4E4B-A8EE-36F5-D0EE-576852661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6557B-B525-4B8E-839A-C65A2DB74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63B2B-0651-231F-B42A-6B120804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FA5F0-7496-6CC2-48B2-AE5201D5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3D509-90AD-7232-4556-B21D8306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4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58A0-F57D-3890-91D5-76601557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F7192-21C2-99B3-28E4-36B10283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D2830-C04D-CF7F-E582-DA122A7A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38837-04F8-59D4-5D42-A71DABCC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5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87CBC-0694-13BC-DF56-6A78DFA9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16F0F-B51A-DFC9-BE36-64382D45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FEBCD-601C-44B7-6AFB-4EE49CA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8D0D-1E0B-64FD-BE70-186059B2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C836-ED1E-19BA-CA38-A74B6183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70925-6B5D-4124-88A3-3E80A383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ACFF-C3E7-2E2C-F5F0-1F1E846B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0B24B-AA16-19C4-D0B4-DC66ED38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4284-DBA4-575C-406C-628C43CB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5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7C54-8D83-C889-CF8F-4B5524B8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4FACF-D19E-637D-54FD-2F450685E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18CB-D390-C47F-B99B-DAB42162F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94ECB-022C-1D51-2D96-D393EF8A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D272-753C-697D-A80A-7EF6411D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3B922-D8DA-4CA0-B051-BBBE01A2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CD7B5-EB2E-2213-EBCE-FA923120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F6D2F-DF62-D8A0-5390-A22ADE56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ACA2-2A4B-2000-E573-0362E6988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45C0D-BAA9-4B48-B6C2-F9DBEA2052A2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7C71-5DED-8918-8DFF-2CFC81065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8F59-9721-376B-7436-2AAE103CF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577CD-CEC3-4719-BD7C-E4A6DB018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16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F5203-7141-4274-0E5D-CCDAA8636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88" y="1263652"/>
            <a:ext cx="8748712" cy="1806779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TechnikonWebApp</a:t>
            </a:r>
            <a:endParaRPr lang="en-GB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E699E-CA83-EC60-999D-66E2E69E5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14" y="3451428"/>
            <a:ext cx="7866062" cy="884538"/>
          </a:xfrm>
        </p:spPr>
        <p:txBody>
          <a:bodyPr wrap="square">
            <a:normAutofit/>
          </a:bodyPr>
          <a:lstStyle/>
          <a:p>
            <a:pPr algn="l"/>
            <a:r>
              <a:rPr lang="el-GR">
                <a:solidFill>
                  <a:schemeClr val="bg1"/>
                </a:solidFill>
              </a:rPr>
              <a:t>Κατηφόρης Σπύρος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D3.2 Open call outcome report 1.0 version 1.0">
            <a:extLst>
              <a:ext uri="{FF2B5EF4-FFF2-40B4-BE49-F238E27FC236}">
                <a16:creationId xmlns:a16="http://schemas.microsoft.com/office/drawing/2014/main" id="{E704489A-DF78-2561-80FB-BFA3FA55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9" y="5798613"/>
            <a:ext cx="2647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28D821B-BDEC-0929-303C-0B01BEE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22" y="5698600"/>
            <a:ext cx="2997201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7D2D8-3C4C-E117-D012-CF319C54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Δομή Έργου και Τεχνολογίες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433C72E-27ED-13C0-67FF-ED71BDA6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92" r="-1" b="2719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3699F6-EE35-9DD9-0BBC-5404125B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 (Jakarta EE):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RESTful API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 </a:t>
            </a:r>
          </a:p>
          <a:p>
            <a:pPr lvl="1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(Angular):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Bootstrap</a:t>
            </a:r>
          </a:p>
          <a:p>
            <a:pPr lvl="1"/>
            <a:r>
              <a:rPr lang="el-G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Υπηρεσίες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 </a:t>
            </a:r>
          </a:p>
          <a:p>
            <a:pPr lvl="1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Εργαλεία: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NetBeans </a:t>
            </a:r>
            <a:r>
              <a:rPr lang="el-G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για το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backend, Postman </a:t>
            </a:r>
            <a:r>
              <a:rPr lang="el-G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για δοκιμές.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0F8DF6-8957-521C-E95A-D4571DE8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28" r="2" b="2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278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79698-7A67-0CEA-6071-A33725E4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l-GR" sz="4000">
                <a:solidFill>
                  <a:schemeClr val="bg1"/>
                </a:solidFill>
              </a:rPr>
              <a:t>Βασικά Χαρακτηριστικά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21B8-B8F4-E53C-5A32-84505143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chemeClr val="bg1">
                    <a:alpha val="80000"/>
                  </a:schemeClr>
                </a:solidFill>
              </a:rPr>
              <a:t>Λίστα Ακινήτων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l-GR" sz="2400" dirty="0">
                <a:solidFill>
                  <a:schemeClr val="bg1">
                    <a:alpha val="80000"/>
                  </a:schemeClr>
                </a:solidFill>
              </a:rPr>
              <a:t>Επεξεργασία Ακινήτου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l-GR" sz="2400" dirty="0">
                <a:solidFill>
                  <a:schemeClr val="bg1">
                    <a:alpha val="80000"/>
                  </a:schemeClr>
                </a:solidFill>
              </a:rPr>
              <a:t>Διαγραφή Ακινήτου</a:t>
            </a: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1E92EC5-C36E-19BE-C063-BC32F691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883" r="1" b="1"/>
          <a:stretch/>
        </p:blipFill>
        <p:spPr>
          <a:xfrm>
            <a:off x="6541932" y="2149633"/>
            <a:ext cx="4369112" cy="14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B405B5-508A-AB69-C567-FAF96E7F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l-GR" sz="4000"/>
              <a:t>Προκλήσεις &amp; Προβλήματα</a:t>
            </a:r>
            <a:endParaRPr lang="en-GB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B5D5-CEDD-02C0-9EA4-3919AFA1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68" y="2094449"/>
            <a:ext cx="5276850" cy="4327261"/>
          </a:xfrm>
        </p:spPr>
        <p:txBody>
          <a:bodyPr>
            <a:normAutofit/>
          </a:bodyPr>
          <a:lstStyle/>
          <a:p>
            <a:r>
              <a:rPr lang="el-GR" sz="1700" dirty="0">
                <a:solidFill>
                  <a:schemeClr val="tx1">
                    <a:alpha val="80000"/>
                  </a:schemeClr>
                </a:solidFill>
              </a:rPr>
              <a:t>Ατελής λειτουργικότητα στο frontend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l-GR" sz="1700" dirty="0">
                <a:solidFill>
                  <a:schemeClr val="tx1">
                    <a:alpha val="80000"/>
                  </a:schemeClr>
                </a:solidFill>
              </a:rPr>
              <a:t>Χρόνος 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l-GR" sz="1700" dirty="0">
                <a:solidFill>
                  <a:schemeClr val="tx1">
                    <a:alpha val="80000"/>
                  </a:schemeClr>
                </a:solidFill>
              </a:rPr>
              <a:t>Προκλήσεις</a:t>
            </a:r>
            <a:endParaRPr lang="en-GB" sz="17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D29690-28BA-758A-BFFF-768BEFB9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l-GR" sz="4000"/>
              <a:t>Συμπεράσματα και Μέλλον</a:t>
            </a:r>
            <a:endParaRPr lang="en-GB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4E5E-AE49-352E-9AAC-C3CEF4712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chemeClr val="tx1">
                    <a:alpha val="80000"/>
                  </a:schemeClr>
                </a:solidFill>
              </a:rPr>
              <a:t>Ολοκλήρωση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alpha val="80000"/>
                  </a:schemeClr>
                </a:solidFill>
              </a:rPr>
              <a:t>Επόμενα βήματα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l-GR" sz="2400" dirty="0">
                <a:solidFill>
                  <a:schemeClr val="tx1">
                    <a:alpha val="80000"/>
                  </a:schemeClr>
                </a:solidFill>
              </a:rPr>
              <a:t>Μαθήματα</a:t>
            </a:r>
            <a:endParaRPr lang="en-GB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6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1AA03-6BD3-ACC5-77CD-C3BD1D37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089" y="2553688"/>
            <a:ext cx="6515821" cy="875312"/>
          </a:xfrm>
        </p:spPr>
        <p:txBody>
          <a:bodyPr anchor="t">
            <a:normAutofit/>
          </a:bodyPr>
          <a:lstStyle/>
          <a:p>
            <a:r>
              <a:rPr lang="el-GR" sz="4000" dirty="0"/>
              <a:t>Ευχαριστώ για τον χρόνο σας!</a:t>
            </a:r>
            <a:endParaRPr lang="en-GB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D3.2 Open call outcome report 1.0 version 1.0">
            <a:extLst>
              <a:ext uri="{FF2B5EF4-FFF2-40B4-BE49-F238E27FC236}">
                <a16:creationId xmlns:a16="http://schemas.microsoft.com/office/drawing/2014/main" id="{95C19143-F1FD-2197-1233-13FCAA7D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8" y="5637213"/>
            <a:ext cx="2647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BB664BE-274D-D66A-F51C-D2DDA653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94" y="5504851"/>
            <a:ext cx="3112221" cy="87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3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TechnikonWebApp</vt:lpstr>
      <vt:lpstr>Δομή Έργου και Τεχνολογίες</vt:lpstr>
      <vt:lpstr>Βασικά Χαρακτηριστικά</vt:lpstr>
      <vt:lpstr>Προκλήσεις &amp; Προβλήματα</vt:lpstr>
      <vt:lpstr>Συμπεράσματα και Μέλλον</vt:lpstr>
      <vt:lpstr>Ευχαριστώ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Spyros Katiforis</dc:creator>
  <cp:lastModifiedBy>Spyros Katiforis</cp:lastModifiedBy>
  <cp:revision>1</cp:revision>
  <dcterms:created xsi:type="dcterms:W3CDTF">2024-10-04T06:37:29Z</dcterms:created>
  <dcterms:modified xsi:type="dcterms:W3CDTF">2024-10-04T09:50:29Z</dcterms:modified>
</cp:coreProperties>
</file>